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71910-C574-4CB5-B724-7D7DBD4403D8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13FE9-2D23-4427-8B61-45FFA35675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92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12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43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29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262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06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27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79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58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497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3698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527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1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28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0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53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52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564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75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29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0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99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06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1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FC5F-7A3C-408E-914B-C76E9259B3F4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528E2-252C-462E-9B5D-EE3D6040C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4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9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26" Type="http://schemas.openxmlformats.org/officeDocument/2006/relationships/image" Target="../media/image72.png"/><Relationship Id="rId3" Type="http://schemas.openxmlformats.org/officeDocument/2006/relationships/image" Target="../media/image49.png"/><Relationship Id="rId21" Type="http://schemas.openxmlformats.org/officeDocument/2006/relationships/image" Target="../media/image67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5" Type="http://schemas.openxmlformats.org/officeDocument/2006/relationships/image" Target="../media/image71.pn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24" Type="http://schemas.openxmlformats.org/officeDocument/2006/relationships/image" Target="../media/image70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28" Type="http://schemas.openxmlformats.org/officeDocument/2006/relationships/image" Target="../media/image74.pn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81" name="Rectangle 2783"/>
          <p:cNvSpPr>
            <a:spLocks noChangeArrowheads="1"/>
          </p:cNvSpPr>
          <p:nvPr/>
        </p:nvSpPr>
        <p:spPr bwMode="auto">
          <a:xfrm>
            <a:off x="4155311" y="-725858"/>
            <a:ext cx="3540890" cy="758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39" name="Freeform 2941"/>
          <p:cNvSpPr>
            <a:spLocks/>
          </p:cNvSpPr>
          <p:nvPr/>
        </p:nvSpPr>
        <p:spPr bwMode="auto">
          <a:xfrm>
            <a:off x="1118657" y="3269845"/>
            <a:ext cx="298011" cy="588929"/>
          </a:xfrm>
          <a:custGeom>
            <a:avLst/>
            <a:gdLst>
              <a:gd name="T0" fmla="*/ 0 w 58"/>
              <a:gd name="T1" fmla="*/ 0 h 116"/>
              <a:gd name="T2" fmla="*/ 0 w 58"/>
              <a:gd name="T3" fmla="*/ 116 h 116"/>
              <a:gd name="T4" fmla="*/ 58 w 58"/>
              <a:gd name="T5" fmla="*/ 58 h 116"/>
              <a:gd name="T6" fmla="*/ 0 w 58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6">
                <a:moveTo>
                  <a:pt x="0" y="0"/>
                </a:moveTo>
                <a:cubicBezTo>
                  <a:pt x="0" y="116"/>
                  <a:pt x="0" y="116"/>
                  <a:pt x="0" y="116"/>
                </a:cubicBezTo>
                <a:cubicBezTo>
                  <a:pt x="32" y="116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40" name="Freeform 2942"/>
          <p:cNvSpPr>
            <a:spLocks/>
          </p:cNvSpPr>
          <p:nvPr/>
        </p:nvSpPr>
        <p:spPr bwMode="auto">
          <a:xfrm>
            <a:off x="813552" y="3269845"/>
            <a:ext cx="312202" cy="588929"/>
          </a:xfrm>
          <a:custGeom>
            <a:avLst/>
            <a:gdLst>
              <a:gd name="T0" fmla="*/ 0 w 60"/>
              <a:gd name="T1" fmla="*/ 58 h 116"/>
              <a:gd name="T2" fmla="*/ 60 w 60"/>
              <a:gd name="T3" fmla="*/ 116 h 116"/>
              <a:gd name="T4" fmla="*/ 60 w 60"/>
              <a:gd name="T5" fmla="*/ 0 h 116"/>
              <a:gd name="T6" fmla="*/ 0 w 60"/>
              <a:gd name="T7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16">
                <a:moveTo>
                  <a:pt x="0" y="58"/>
                </a:moveTo>
                <a:cubicBezTo>
                  <a:pt x="0" y="90"/>
                  <a:pt x="27" y="116"/>
                  <a:pt x="60" y="116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6"/>
                  <a:pt x="0" y="58"/>
                </a:cubicBezTo>
                <a:close/>
              </a:path>
            </a:pathLst>
          </a:custGeom>
          <a:solidFill>
            <a:srgbClr val="81A8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41" name="Freeform 2943"/>
          <p:cNvSpPr>
            <a:spLocks/>
          </p:cNvSpPr>
          <p:nvPr/>
        </p:nvSpPr>
        <p:spPr bwMode="auto">
          <a:xfrm>
            <a:off x="1118657" y="3411756"/>
            <a:ext cx="163200" cy="319302"/>
          </a:xfrm>
          <a:custGeom>
            <a:avLst/>
            <a:gdLst>
              <a:gd name="T0" fmla="*/ 12 w 32"/>
              <a:gd name="T1" fmla="*/ 31 h 62"/>
              <a:gd name="T2" fmla="*/ 32 w 32"/>
              <a:gd name="T3" fmla="*/ 11 h 62"/>
              <a:gd name="T4" fmla="*/ 20 w 32"/>
              <a:gd name="T5" fmla="*/ 0 h 62"/>
              <a:gd name="T6" fmla="*/ 0 w 32"/>
              <a:gd name="T7" fmla="*/ 20 h 62"/>
              <a:gd name="T8" fmla="*/ 0 w 32"/>
              <a:gd name="T9" fmla="*/ 43 h 62"/>
              <a:gd name="T10" fmla="*/ 20 w 32"/>
              <a:gd name="T11" fmla="*/ 62 h 62"/>
              <a:gd name="T12" fmla="*/ 32 w 32"/>
              <a:gd name="T13" fmla="*/ 51 h 62"/>
              <a:gd name="T14" fmla="*/ 12 w 32"/>
              <a:gd name="T15" fmla="*/ 3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62">
                <a:moveTo>
                  <a:pt x="12" y="31"/>
                </a:moveTo>
                <a:cubicBezTo>
                  <a:pt x="12" y="30"/>
                  <a:pt x="32" y="11"/>
                  <a:pt x="32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" y="19"/>
                  <a:pt x="0" y="20"/>
                </a:cubicBez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20" y="62"/>
                  <a:pt x="20" y="62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12" y="32"/>
                  <a:pt x="12" y="3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42" name="Freeform 2944"/>
          <p:cNvSpPr>
            <a:spLocks/>
          </p:cNvSpPr>
          <p:nvPr/>
        </p:nvSpPr>
        <p:spPr bwMode="auto">
          <a:xfrm>
            <a:off x="955459" y="3411756"/>
            <a:ext cx="163200" cy="319302"/>
          </a:xfrm>
          <a:custGeom>
            <a:avLst/>
            <a:gdLst>
              <a:gd name="T0" fmla="*/ 31 w 31"/>
              <a:gd name="T1" fmla="*/ 20 h 62"/>
              <a:gd name="T2" fmla="*/ 12 w 31"/>
              <a:gd name="T3" fmla="*/ 0 h 62"/>
              <a:gd name="T4" fmla="*/ 0 w 31"/>
              <a:gd name="T5" fmla="*/ 11 h 62"/>
              <a:gd name="T6" fmla="*/ 20 w 31"/>
              <a:gd name="T7" fmla="*/ 31 h 62"/>
              <a:gd name="T8" fmla="*/ 0 w 31"/>
              <a:gd name="T9" fmla="*/ 51 h 62"/>
              <a:gd name="T10" fmla="*/ 12 w 31"/>
              <a:gd name="T11" fmla="*/ 62 h 62"/>
              <a:gd name="T12" fmla="*/ 31 w 31"/>
              <a:gd name="T13" fmla="*/ 43 h 62"/>
              <a:gd name="T14" fmla="*/ 31 w 31"/>
              <a:gd name="T15" fmla="*/ 43 h 62"/>
              <a:gd name="T16" fmla="*/ 31 w 31"/>
              <a:gd name="T17" fmla="*/ 2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62">
                <a:moveTo>
                  <a:pt x="31" y="20"/>
                </a:moveTo>
                <a:cubicBezTo>
                  <a:pt x="30" y="20"/>
                  <a:pt x="12" y="0"/>
                  <a:pt x="12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20" y="30"/>
                  <a:pt x="20" y="31"/>
                </a:cubicBezTo>
                <a:cubicBezTo>
                  <a:pt x="20" y="33"/>
                  <a:pt x="0" y="51"/>
                  <a:pt x="0" y="51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30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20"/>
                  <a:pt x="31" y="20"/>
                  <a:pt x="31" y="2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71" name="Oval 2973"/>
          <p:cNvSpPr>
            <a:spLocks noChangeArrowheads="1"/>
          </p:cNvSpPr>
          <p:nvPr/>
        </p:nvSpPr>
        <p:spPr bwMode="auto">
          <a:xfrm>
            <a:off x="813552" y="4355461"/>
            <a:ext cx="596022" cy="588929"/>
          </a:xfrm>
          <a:prstGeom prst="ellipse">
            <a:avLst/>
          </a:pr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72" name="Freeform 2974"/>
          <p:cNvSpPr>
            <a:spLocks/>
          </p:cNvSpPr>
          <p:nvPr/>
        </p:nvSpPr>
        <p:spPr bwMode="auto">
          <a:xfrm>
            <a:off x="962553" y="4497370"/>
            <a:ext cx="319302" cy="326393"/>
          </a:xfrm>
          <a:custGeom>
            <a:avLst/>
            <a:gdLst>
              <a:gd name="T0" fmla="*/ 31 w 62"/>
              <a:gd name="T1" fmla="*/ 0 h 65"/>
              <a:gd name="T2" fmla="*/ 31 w 62"/>
              <a:gd name="T3" fmla="*/ 0 h 65"/>
              <a:gd name="T4" fmla="*/ 31 w 62"/>
              <a:gd name="T5" fmla="*/ 0 h 65"/>
              <a:gd name="T6" fmla="*/ 30 w 62"/>
              <a:gd name="T7" fmla="*/ 0 h 65"/>
              <a:gd name="T8" fmla="*/ 30 w 62"/>
              <a:gd name="T9" fmla="*/ 0 h 65"/>
              <a:gd name="T10" fmla="*/ 30 w 62"/>
              <a:gd name="T11" fmla="*/ 0 h 65"/>
              <a:gd name="T12" fmla="*/ 8 w 62"/>
              <a:gd name="T13" fmla="*/ 9 h 65"/>
              <a:gd name="T14" fmla="*/ 2 w 62"/>
              <a:gd name="T15" fmla="*/ 2 h 65"/>
              <a:gd name="T16" fmla="*/ 1 w 62"/>
              <a:gd name="T17" fmla="*/ 2 h 65"/>
              <a:gd name="T18" fmla="*/ 0 w 62"/>
              <a:gd name="T19" fmla="*/ 3 h 65"/>
              <a:gd name="T20" fmla="*/ 1 w 62"/>
              <a:gd name="T21" fmla="*/ 26 h 65"/>
              <a:gd name="T22" fmla="*/ 22 w 62"/>
              <a:gd name="T23" fmla="*/ 26 h 65"/>
              <a:gd name="T24" fmla="*/ 22 w 62"/>
              <a:gd name="T25" fmla="*/ 26 h 65"/>
              <a:gd name="T26" fmla="*/ 23 w 62"/>
              <a:gd name="T27" fmla="*/ 25 h 65"/>
              <a:gd name="T28" fmla="*/ 23 w 62"/>
              <a:gd name="T29" fmla="*/ 24 h 65"/>
              <a:gd name="T30" fmla="*/ 16 w 62"/>
              <a:gd name="T31" fmla="*/ 17 h 65"/>
              <a:gd name="T32" fmla="*/ 30 w 62"/>
              <a:gd name="T33" fmla="*/ 12 h 65"/>
              <a:gd name="T34" fmla="*/ 51 w 62"/>
              <a:gd name="T35" fmla="*/ 32 h 65"/>
              <a:gd name="T36" fmla="*/ 30 w 62"/>
              <a:gd name="T37" fmla="*/ 52 h 65"/>
              <a:gd name="T38" fmla="*/ 13 w 62"/>
              <a:gd name="T39" fmla="*/ 40 h 65"/>
              <a:gd name="T40" fmla="*/ 2 w 62"/>
              <a:gd name="T41" fmla="*/ 45 h 65"/>
              <a:gd name="T42" fmla="*/ 2 w 62"/>
              <a:gd name="T43" fmla="*/ 45 h 65"/>
              <a:gd name="T44" fmla="*/ 33 w 62"/>
              <a:gd name="T45" fmla="*/ 63 h 65"/>
              <a:gd name="T46" fmla="*/ 62 w 62"/>
              <a:gd name="T47" fmla="*/ 32 h 65"/>
              <a:gd name="T48" fmla="*/ 31 w 62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" h="65"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2" y="0"/>
                  <a:pt x="14" y="3"/>
                  <a:pt x="8" y="9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26"/>
                  <a:pt x="1" y="26"/>
                  <a:pt x="1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6"/>
                  <a:pt x="23" y="25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16" y="17"/>
                  <a:pt x="16" y="17"/>
                  <a:pt x="16" y="17"/>
                </a:cubicBezTo>
                <a:cubicBezTo>
                  <a:pt x="20" y="14"/>
                  <a:pt x="25" y="12"/>
                  <a:pt x="30" y="12"/>
                </a:cubicBezTo>
                <a:cubicBezTo>
                  <a:pt x="42" y="12"/>
                  <a:pt x="51" y="21"/>
                  <a:pt x="51" y="32"/>
                </a:cubicBezTo>
                <a:cubicBezTo>
                  <a:pt x="51" y="43"/>
                  <a:pt x="42" y="52"/>
                  <a:pt x="30" y="52"/>
                </a:cubicBezTo>
                <a:cubicBezTo>
                  <a:pt x="23" y="52"/>
                  <a:pt x="16" y="47"/>
                  <a:pt x="13" y="40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0" y="59"/>
                  <a:pt x="21" y="65"/>
                  <a:pt x="33" y="63"/>
                </a:cubicBezTo>
                <a:cubicBezTo>
                  <a:pt x="49" y="62"/>
                  <a:pt x="62" y="48"/>
                  <a:pt x="62" y="32"/>
                </a:cubicBezTo>
                <a:cubicBezTo>
                  <a:pt x="62" y="14"/>
                  <a:pt x="48" y="0"/>
                  <a:pt x="3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73" name="Freeform 2975"/>
          <p:cNvSpPr>
            <a:spLocks/>
          </p:cNvSpPr>
          <p:nvPr/>
        </p:nvSpPr>
        <p:spPr bwMode="auto">
          <a:xfrm>
            <a:off x="813552" y="4646379"/>
            <a:ext cx="298011" cy="298011"/>
          </a:xfrm>
          <a:custGeom>
            <a:avLst/>
            <a:gdLst>
              <a:gd name="T0" fmla="*/ 0 w 58"/>
              <a:gd name="T1" fmla="*/ 0 h 58"/>
              <a:gd name="T2" fmla="*/ 0 w 58"/>
              <a:gd name="T3" fmla="*/ 0 h 58"/>
              <a:gd name="T4" fmla="*/ 58 w 58"/>
              <a:gd name="T5" fmla="*/ 58 h 58"/>
              <a:gd name="T6" fmla="*/ 58 w 58"/>
              <a:gd name="T7" fmla="*/ 58 h 58"/>
              <a:gd name="T8" fmla="*/ 58 w 58"/>
              <a:gd name="T9" fmla="*/ 58 h 58"/>
              <a:gd name="T10" fmla="*/ 0 w 58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26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26" y="58"/>
                  <a:pt x="0" y="3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74" name="Freeform 2976"/>
          <p:cNvSpPr>
            <a:spLocks/>
          </p:cNvSpPr>
          <p:nvPr/>
        </p:nvSpPr>
        <p:spPr bwMode="auto">
          <a:xfrm>
            <a:off x="813552" y="4355461"/>
            <a:ext cx="298011" cy="588929"/>
          </a:xfrm>
          <a:custGeom>
            <a:avLst/>
            <a:gdLst>
              <a:gd name="T0" fmla="*/ 58 w 58"/>
              <a:gd name="T1" fmla="*/ 0 h 115"/>
              <a:gd name="T2" fmla="*/ 58 w 58"/>
              <a:gd name="T3" fmla="*/ 0 h 115"/>
              <a:gd name="T4" fmla="*/ 0 w 58"/>
              <a:gd name="T5" fmla="*/ 57 h 115"/>
              <a:gd name="T6" fmla="*/ 58 w 58"/>
              <a:gd name="T7" fmla="*/ 115 h 115"/>
              <a:gd name="T8" fmla="*/ 58 w 58"/>
              <a:gd name="T9" fmla="*/ 115 h 115"/>
              <a:gd name="T10" fmla="*/ 58 w 58"/>
              <a:gd name="T11" fmla="*/ 91 h 115"/>
              <a:gd name="T12" fmla="*/ 31 w 58"/>
              <a:gd name="T13" fmla="*/ 72 h 115"/>
              <a:gd name="T14" fmla="*/ 31 w 58"/>
              <a:gd name="T15" fmla="*/ 72 h 115"/>
              <a:gd name="T16" fmla="*/ 42 w 58"/>
              <a:gd name="T17" fmla="*/ 67 h 115"/>
              <a:gd name="T18" fmla="*/ 58 w 58"/>
              <a:gd name="T19" fmla="*/ 79 h 115"/>
              <a:gd name="T20" fmla="*/ 58 w 58"/>
              <a:gd name="T21" fmla="*/ 39 h 115"/>
              <a:gd name="T22" fmla="*/ 45 w 58"/>
              <a:gd name="T23" fmla="*/ 44 h 115"/>
              <a:gd name="T24" fmla="*/ 52 w 58"/>
              <a:gd name="T25" fmla="*/ 51 h 115"/>
              <a:gd name="T26" fmla="*/ 52 w 58"/>
              <a:gd name="T27" fmla="*/ 52 h 115"/>
              <a:gd name="T28" fmla="*/ 51 w 58"/>
              <a:gd name="T29" fmla="*/ 53 h 115"/>
              <a:gd name="T30" fmla="*/ 51 w 58"/>
              <a:gd name="T31" fmla="*/ 53 h 115"/>
              <a:gd name="T32" fmla="*/ 30 w 58"/>
              <a:gd name="T33" fmla="*/ 53 h 115"/>
              <a:gd name="T34" fmla="*/ 29 w 58"/>
              <a:gd name="T35" fmla="*/ 30 h 115"/>
              <a:gd name="T36" fmla="*/ 30 w 58"/>
              <a:gd name="T37" fmla="*/ 29 h 115"/>
              <a:gd name="T38" fmla="*/ 30 w 58"/>
              <a:gd name="T39" fmla="*/ 29 h 115"/>
              <a:gd name="T40" fmla="*/ 31 w 58"/>
              <a:gd name="T41" fmla="*/ 29 h 115"/>
              <a:gd name="T42" fmla="*/ 37 w 58"/>
              <a:gd name="T43" fmla="*/ 36 h 115"/>
              <a:gd name="T44" fmla="*/ 58 w 58"/>
              <a:gd name="T45" fmla="*/ 27 h 115"/>
              <a:gd name="T46" fmla="*/ 58 w 58"/>
              <a:gd name="T47" fmla="*/ 0 h 115"/>
              <a:gd name="T48" fmla="*/ 58 w 58"/>
              <a:gd name="T49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" h="115">
                <a:moveTo>
                  <a:pt x="58" y="0"/>
                </a:move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91"/>
                  <a:pt x="58" y="91"/>
                  <a:pt x="58" y="91"/>
                </a:cubicBezTo>
                <a:cubicBezTo>
                  <a:pt x="47" y="90"/>
                  <a:pt x="38" y="84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5" y="74"/>
                  <a:pt x="51" y="78"/>
                  <a:pt x="58" y="79"/>
                </a:cubicBezTo>
                <a:cubicBezTo>
                  <a:pt x="58" y="39"/>
                  <a:pt x="58" y="39"/>
                  <a:pt x="58" y="39"/>
                </a:cubicBezTo>
                <a:cubicBezTo>
                  <a:pt x="53" y="39"/>
                  <a:pt x="49" y="41"/>
                  <a:pt x="45" y="44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2"/>
                </a:cubicBezTo>
                <a:cubicBezTo>
                  <a:pt x="52" y="52"/>
                  <a:pt x="52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1" y="29"/>
                </a:cubicBezTo>
                <a:cubicBezTo>
                  <a:pt x="37" y="36"/>
                  <a:pt x="37" y="36"/>
                  <a:pt x="37" y="36"/>
                </a:cubicBezTo>
                <a:cubicBezTo>
                  <a:pt x="43" y="31"/>
                  <a:pt x="50" y="27"/>
                  <a:pt x="58" y="27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A1B5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75" name="Freeform 2977"/>
          <p:cNvSpPr>
            <a:spLocks noEditPoints="1"/>
          </p:cNvSpPr>
          <p:nvPr/>
        </p:nvSpPr>
        <p:spPr bwMode="auto">
          <a:xfrm>
            <a:off x="962553" y="4497370"/>
            <a:ext cx="149009" cy="326393"/>
          </a:xfrm>
          <a:custGeom>
            <a:avLst/>
            <a:gdLst>
              <a:gd name="T0" fmla="*/ 13 w 29"/>
              <a:gd name="T1" fmla="*/ 40 h 64"/>
              <a:gd name="T2" fmla="*/ 2 w 29"/>
              <a:gd name="T3" fmla="*/ 45 h 64"/>
              <a:gd name="T4" fmla="*/ 2 w 29"/>
              <a:gd name="T5" fmla="*/ 45 h 64"/>
              <a:gd name="T6" fmla="*/ 29 w 29"/>
              <a:gd name="T7" fmla="*/ 64 h 64"/>
              <a:gd name="T8" fmla="*/ 29 w 29"/>
              <a:gd name="T9" fmla="*/ 52 h 64"/>
              <a:gd name="T10" fmla="*/ 13 w 29"/>
              <a:gd name="T11" fmla="*/ 40 h 64"/>
              <a:gd name="T12" fmla="*/ 29 w 29"/>
              <a:gd name="T13" fmla="*/ 0 h 64"/>
              <a:gd name="T14" fmla="*/ 8 w 29"/>
              <a:gd name="T15" fmla="*/ 9 h 64"/>
              <a:gd name="T16" fmla="*/ 2 w 29"/>
              <a:gd name="T17" fmla="*/ 2 h 64"/>
              <a:gd name="T18" fmla="*/ 1 w 29"/>
              <a:gd name="T19" fmla="*/ 2 h 64"/>
              <a:gd name="T20" fmla="*/ 1 w 29"/>
              <a:gd name="T21" fmla="*/ 2 h 64"/>
              <a:gd name="T22" fmla="*/ 0 w 29"/>
              <a:gd name="T23" fmla="*/ 3 h 64"/>
              <a:gd name="T24" fmla="*/ 1 w 29"/>
              <a:gd name="T25" fmla="*/ 26 h 64"/>
              <a:gd name="T26" fmla="*/ 22 w 29"/>
              <a:gd name="T27" fmla="*/ 26 h 64"/>
              <a:gd name="T28" fmla="*/ 22 w 29"/>
              <a:gd name="T29" fmla="*/ 26 h 64"/>
              <a:gd name="T30" fmla="*/ 23 w 29"/>
              <a:gd name="T31" fmla="*/ 25 h 64"/>
              <a:gd name="T32" fmla="*/ 23 w 29"/>
              <a:gd name="T33" fmla="*/ 24 h 64"/>
              <a:gd name="T34" fmla="*/ 16 w 29"/>
              <a:gd name="T35" fmla="*/ 17 h 64"/>
              <a:gd name="T36" fmla="*/ 29 w 29"/>
              <a:gd name="T37" fmla="*/ 12 h 64"/>
              <a:gd name="T38" fmla="*/ 29 w 29"/>
              <a:gd name="T3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" h="64">
                <a:moveTo>
                  <a:pt x="13" y="40"/>
                </a:moveTo>
                <a:cubicBezTo>
                  <a:pt x="2" y="45"/>
                  <a:pt x="2" y="45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9" y="57"/>
                  <a:pt x="18" y="63"/>
                  <a:pt x="29" y="64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51"/>
                  <a:pt x="16" y="47"/>
                  <a:pt x="13" y="40"/>
                </a:cubicBezTo>
                <a:moveTo>
                  <a:pt x="29" y="0"/>
                </a:moveTo>
                <a:cubicBezTo>
                  <a:pt x="21" y="0"/>
                  <a:pt x="14" y="4"/>
                  <a:pt x="8" y="9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26"/>
                  <a:pt x="1" y="26"/>
                  <a:pt x="1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6"/>
                  <a:pt x="23" y="25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16" y="17"/>
                  <a:pt x="16" y="17"/>
                  <a:pt x="16" y="17"/>
                </a:cubicBezTo>
                <a:cubicBezTo>
                  <a:pt x="20" y="14"/>
                  <a:pt x="24" y="12"/>
                  <a:pt x="29" y="12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66" name="Freeform 3069"/>
          <p:cNvSpPr>
            <a:spLocks/>
          </p:cNvSpPr>
          <p:nvPr/>
        </p:nvSpPr>
        <p:spPr bwMode="auto">
          <a:xfrm>
            <a:off x="849026" y="949611"/>
            <a:ext cx="674074" cy="468300"/>
          </a:xfrm>
          <a:custGeom>
            <a:avLst/>
            <a:gdLst>
              <a:gd name="T0" fmla="*/ 66 w 131"/>
              <a:gd name="T1" fmla="*/ 0 h 92"/>
              <a:gd name="T2" fmla="*/ 0 w 131"/>
              <a:gd name="T3" fmla="*/ 46 h 92"/>
              <a:gd name="T4" fmla="*/ 36 w 131"/>
              <a:gd name="T5" fmla="*/ 87 h 92"/>
              <a:gd name="T6" fmla="*/ 70 w 131"/>
              <a:gd name="T7" fmla="*/ 92 h 92"/>
              <a:gd name="T8" fmla="*/ 131 w 131"/>
              <a:gd name="T9" fmla="*/ 46 h 92"/>
              <a:gd name="T10" fmla="*/ 66 w 131"/>
              <a:gd name="T1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92">
                <a:moveTo>
                  <a:pt x="66" y="0"/>
                </a:moveTo>
                <a:cubicBezTo>
                  <a:pt x="30" y="0"/>
                  <a:pt x="0" y="20"/>
                  <a:pt x="0" y="46"/>
                </a:cubicBezTo>
                <a:cubicBezTo>
                  <a:pt x="0" y="64"/>
                  <a:pt x="15" y="79"/>
                  <a:pt x="36" y="87"/>
                </a:cubicBezTo>
                <a:cubicBezTo>
                  <a:pt x="70" y="92"/>
                  <a:pt x="70" y="92"/>
                  <a:pt x="70" y="92"/>
                </a:cubicBezTo>
                <a:cubicBezTo>
                  <a:pt x="104" y="90"/>
                  <a:pt x="131" y="70"/>
                  <a:pt x="131" y="46"/>
                </a:cubicBezTo>
                <a:cubicBezTo>
                  <a:pt x="131" y="20"/>
                  <a:pt x="102" y="0"/>
                  <a:pt x="66" y="0"/>
                </a:cubicBezTo>
                <a:close/>
              </a:path>
            </a:pathLst>
          </a:custGeom>
          <a:solidFill>
            <a:srgbClr val="58A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67" name="Freeform 3070"/>
          <p:cNvSpPr>
            <a:spLocks/>
          </p:cNvSpPr>
          <p:nvPr/>
        </p:nvSpPr>
        <p:spPr bwMode="auto">
          <a:xfrm>
            <a:off x="1033508" y="956709"/>
            <a:ext cx="489593" cy="461213"/>
          </a:xfrm>
          <a:custGeom>
            <a:avLst/>
            <a:gdLst>
              <a:gd name="T0" fmla="*/ 17 w 95"/>
              <a:gd name="T1" fmla="*/ 0 h 91"/>
              <a:gd name="T2" fmla="*/ 0 w 95"/>
              <a:gd name="T3" fmla="*/ 86 h 91"/>
              <a:gd name="T4" fmla="*/ 34 w 95"/>
              <a:gd name="T5" fmla="*/ 91 h 91"/>
              <a:gd name="T6" fmla="*/ 95 w 95"/>
              <a:gd name="T7" fmla="*/ 45 h 91"/>
              <a:gd name="T8" fmla="*/ 91 w 95"/>
              <a:gd name="T9" fmla="*/ 29 h 91"/>
              <a:gd name="T10" fmla="*/ 17 w 95"/>
              <a:gd name="T11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91">
                <a:moveTo>
                  <a:pt x="17" y="0"/>
                </a:moveTo>
                <a:cubicBezTo>
                  <a:pt x="0" y="86"/>
                  <a:pt x="0" y="86"/>
                  <a:pt x="0" y="86"/>
                </a:cubicBezTo>
                <a:cubicBezTo>
                  <a:pt x="8" y="90"/>
                  <a:pt x="34" y="91"/>
                  <a:pt x="34" y="91"/>
                </a:cubicBezTo>
                <a:cubicBezTo>
                  <a:pt x="68" y="89"/>
                  <a:pt x="95" y="69"/>
                  <a:pt x="95" y="45"/>
                </a:cubicBezTo>
                <a:cubicBezTo>
                  <a:pt x="95" y="39"/>
                  <a:pt x="94" y="34"/>
                  <a:pt x="91" y="29"/>
                </a:cubicBezTo>
                <a:cubicBezTo>
                  <a:pt x="88" y="22"/>
                  <a:pt x="17" y="0"/>
                  <a:pt x="17" y="0"/>
                </a:cubicBezTo>
                <a:close/>
              </a:path>
            </a:pathLst>
          </a:custGeom>
          <a:solidFill>
            <a:srgbClr val="498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68" name="Freeform 3071"/>
          <p:cNvSpPr>
            <a:spLocks/>
          </p:cNvSpPr>
          <p:nvPr/>
        </p:nvSpPr>
        <p:spPr bwMode="auto">
          <a:xfrm>
            <a:off x="756788" y="956709"/>
            <a:ext cx="674074" cy="581834"/>
          </a:xfrm>
          <a:custGeom>
            <a:avLst/>
            <a:gdLst>
              <a:gd name="T0" fmla="*/ 131 w 131"/>
              <a:gd name="T1" fmla="*/ 46 h 115"/>
              <a:gd name="T2" fmla="*/ 66 w 131"/>
              <a:gd name="T3" fmla="*/ 0 h 115"/>
              <a:gd name="T4" fmla="*/ 0 w 131"/>
              <a:gd name="T5" fmla="*/ 46 h 115"/>
              <a:gd name="T6" fmla="*/ 36 w 131"/>
              <a:gd name="T7" fmla="*/ 87 h 115"/>
              <a:gd name="T8" fmla="*/ 21 w 131"/>
              <a:gd name="T9" fmla="*/ 115 h 115"/>
              <a:gd name="T10" fmla="*/ 70 w 131"/>
              <a:gd name="T11" fmla="*/ 92 h 115"/>
              <a:gd name="T12" fmla="*/ 131 w 131"/>
              <a:gd name="T13" fmla="*/ 4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15">
                <a:moveTo>
                  <a:pt x="131" y="46"/>
                </a:moveTo>
                <a:cubicBezTo>
                  <a:pt x="131" y="20"/>
                  <a:pt x="102" y="0"/>
                  <a:pt x="66" y="0"/>
                </a:cubicBezTo>
                <a:cubicBezTo>
                  <a:pt x="30" y="0"/>
                  <a:pt x="0" y="20"/>
                  <a:pt x="0" y="46"/>
                </a:cubicBezTo>
                <a:cubicBezTo>
                  <a:pt x="0" y="64"/>
                  <a:pt x="15" y="79"/>
                  <a:pt x="36" y="87"/>
                </a:cubicBezTo>
                <a:cubicBezTo>
                  <a:pt x="37" y="92"/>
                  <a:pt x="36" y="102"/>
                  <a:pt x="21" y="115"/>
                </a:cubicBezTo>
                <a:cubicBezTo>
                  <a:pt x="21" y="115"/>
                  <a:pt x="52" y="106"/>
                  <a:pt x="70" y="92"/>
                </a:cubicBezTo>
                <a:cubicBezTo>
                  <a:pt x="104" y="90"/>
                  <a:pt x="131" y="70"/>
                  <a:pt x="131" y="46"/>
                </a:cubicBez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69" name="Oval 3072"/>
          <p:cNvSpPr>
            <a:spLocks noChangeArrowheads="1"/>
          </p:cNvSpPr>
          <p:nvPr/>
        </p:nvSpPr>
        <p:spPr bwMode="auto">
          <a:xfrm>
            <a:off x="870315" y="1141191"/>
            <a:ext cx="113527" cy="10643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0" name="Oval 3073"/>
          <p:cNvSpPr>
            <a:spLocks noChangeArrowheads="1"/>
          </p:cNvSpPr>
          <p:nvPr/>
        </p:nvSpPr>
        <p:spPr bwMode="auto">
          <a:xfrm>
            <a:off x="1033508" y="1141191"/>
            <a:ext cx="106436" cy="10643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1" name="Oval 3074"/>
          <p:cNvSpPr>
            <a:spLocks noChangeArrowheads="1"/>
          </p:cNvSpPr>
          <p:nvPr/>
        </p:nvSpPr>
        <p:spPr bwMode="auto">
          <a:xfrm>
            <a:off x="1182517" y="1141191"/>
            <a:ext cx="113527" cy="10643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2" name="Freeform 3075"/>
          <p:cNvSpPr>
            <a:spLocks/>
          </p:cNvSpPr>
          <p:nvPr/>
        </p:nvSpPr>
        <p:spPr bwMode="auto">
          <a:xfrm>
            <a:off x="3325364" y="5554604"/>
            <a:ext cx="645694" cy="638596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91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3" name="Freeform 3076"/>
          <p:cNvSpPr>
            <a:spLocks/>
          </p:cNvSpPr>
          <p:nvPr/>
        </p:nvSpPr>
        <p:spPr bwMode="auto">
          <a:xfrm>
            <a:off x="3325364" y="5554604"/>
            <a:ext cx="645694" cy="638596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4" name="Freeform 3077"/>
          <p:cNvSpPr>
            <a:spLocks/>
          </p:cNvSpPr>
          <p:nvPr/>
        </p:nvSpPr>
        <p:spPr bwMode="auto">
          <a:xfrm>
            <a:off x="3822047" y="6136433"/>
            <a:ext cx="78051" cy="56764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1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1" y="8"/>
                </a:lnTo>
                <a:lnTo>
                  <a:pt x="11" y="0"/>
                </a:lnTo>
                <a:close/>
              </a:path>
            </a:pathLst>
          </a:custGeom>
          <a:solidFill>
            <a:srgbClr val="7CA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5" name="Freeform 3078"/>
          <p:cNvSpPr>
            <a:spLocks/>
          </p:cNvSpPr>
          <p:nvPr/>
        </p:nvSpPr>
        <p:spPr bwMode="auto">
          <a:xfrm>
            <a:off x="3822047" y="6136433"/>
            <a:ext cx="78051" cy="56764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1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1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076" name="Picture 30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816" y="6108051"/>
            <a:ext cx="106436" cy="10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77" name="Freeform 3080"/>
          <p:cNvSpPr>
            <a:spLocks/>
          </p:cNvSpPr>
          <p:nvPr/>
        </p:nvSpPr>
        <p:spPr bwMode="auto">
          <a:xfrm>
            <a:off x="3516938" y="5661035"/>
            <a:ext cx="312202" cy="418636"/>
          </a:xfrm>
          <a:custGeom>
            <a:avLst/>
            <a:gdLst>
              <a:gd name="T0" fmla="*/ 23 w 61"/>
              <a:gd name="T1" fmla="*/ 58 h 82"/>
              <a:gd name="T2" fmla="*/ 31 w 61"/>
              <a:gd name="T3" fmla="*/ 61 h 82"/>
              <a:gd name="T4" fmla="*/ 51 w 61"/>
              <a:gd name="T5" fmla="*/ 61 h 82"/>
              <a:gd name="T6" fmla="*/ 58 w 61"/>
              <a:gd name="T7" fmla="*/ 64 h 82"/>
              <a:gd name="T8" fmla="*/ 61 w 61"/>
              <a:gd name="T9" fmla="*/ 72 h 82"/>
              <a:gd name="T10" fmla="*/ 58 w 61"/>
              <a:gd name="T11" fmla="*/ 79 h 82"/>
              <a:gd name="T12" fmla="*/ 51 w 61"/>
              <a:gd name="T13" fmla="*/ 82 h 82"/>
              <a:gd name="T14" fmla="*/ 31 w 61"/>
              <a:gd name="T15" fmla="*/ 82 h 82"/>
              <a:gd name="T16" fmla="*/ 9 w 61"/>
              <a:gd name="T17" fmla="*/ 73 h 82"/>
              <a:gd name="T18" fmla="*/ 0 w 61"/>
              <a:gd name="T19" fmla="*/ 51 h 82"/>
              <a:gd name="T20" fmla="*/ 0 w 61"/>
              <a:gd name="T21" fmla="*/ 10 h 82"/>
              <a:gd name="T22" fmla="*/ 3 w 61"/>
              <a:gd name="T23" fmla="*/ 3 h 82"/>
              <a:gd name="T24" fmla="*/ 10 w 61"/>
              <a:gd name="T25" fmla="*/ 0 h 82"/>
              <a:gd name="T26" fmla="*/ 17 w 61"/>
              <a:gd name="T27" fmla="*/ 3 h 82"/>
              <a:gd name="T28" fmla="*/ 20 w 61"/>
              <a:gd name="T29" fmla="*/ 10 h 82"/>
              <a:gd name="T30" fmla="*/ 20 w 61"/>
              <a:gd name="T31" fmla="*/ 20 h 82"/>
              <a:gd name="T32" fmla="*/ 51 w 61"/>
              <a:gd name="T33" fmla="*/ 20 h 82"/>
              <a:gd name="T34" fmla="*/ 58 w 61"/>
              <a:gd name="T35" fmla="*/ 23 h 82"/>
              <a:gd name="T36" fmla="*/ 61 w 61"/>
              <a:gd name="T37" fmla="*/ 31 h 82"/>
              <a:gd name="T38" fmla="*/ 58 w 61"/>
              <a:gd name="T39" fmla="*/ 38 h 82"/>
              <a:gd name="T40" fmla="*/ 51 w 61"/>
              <a:gd name="T41" fmla="*/ 41 h 82"/>
              <a:gd name="T42" fmla="*/ 20 w 61"/>
              <a:gd name="T43" fmla="*/ 41 h 82"/>
              <a:gd name="T44" fmla="*/ 20 w 61"/>
              <a:gd name="T45" fmla="*/ 51 h 82"/>
              <a:gd name="T46" fmla="*/ 23 w 61"/>
              <a:gd name="T4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82">
                <a:moveTo>
                  <a:pt x="23" y="58"/>
                </a:moveTo>
                <a:cubicBezTo>
                  <a:pt x="25" y="60"/>
                  <a:pt x="28" y="61"/>
                  <a:pt x="3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4" y="61"/>
                  <a:pt x="56" y="62"/>
                  <a:pt x="58" y="64"/>
                </a:cubicBezTo>
                <a:cubicBezTo>
                  <a:pt x="60" y="66"/>
                  <a:pt x="61" y="69"/>
                  <a:pt x="61" y="72"/>
                </a:cubicBezTo>
                <a:cubicBezTo>
                  <a:pt x="61" y="74"/>
                  <a:pt x="60" y="77"/>
                  <a:pt x="58" y="79"/>
                </a:cubicBezTo>
                <a:cubicBezTo>
                  <a:pt x="56" y="81"/>
                  <a:pt x="54" y="82"/>
                  <a:pt x="5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22" y="82"/>
                  <a:pt x="15" y="79"/>
                  <a:pt x="9" y="73"/>
                </a:cubicBezTo>
                <a:cubicBezTo>
                  <a:pt x="3" y="67"/>
                  <a:pt x="0" y="60"/>
                  <a:pt x="0" y="5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10" y="0"/>
                </a:cubicBezTo>
                <a:cubicBezTo>
                  <a:pt x="13" y="0"/>
                  <a:pt x="15" y="1"/>
                  <a:pt x="17" y="3"/>
                </a:cubicBezTo>
                <a:cubicBezTo>
                  <a:pt x="19" y="5"/>
                  <a:pt x="20" y="7"/>
                  <a:pt x="20" y="10"/>
                </a:cubicBezTo>
                <a:cubicBezTo>
                  <a:pt x="20" y="20"/>
                  <a:pt x="20" y="20"/>
                  <a:pt x="20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4" y="20"/>
                  <a:pt x="56" y="21"/>
                  <a:pt x="58" y="23"/>
                </a:cubicBezTo>
                <a:cubicBezTo>
                  <a:pt x="60" y="25"/>
                  <a:pt x="61" y="28"/>
                  <a:pt x="61" y="31"/>
                </a:cubicBezTo>
                <a:cubicBezTo>
                  <a:pt x="61" y="33"/>
                  <a:pt x="60" y="36"/>
                  <a:pt x="58" y="38"/>
                </a:cubicBezTo>
                <a:cubicBezTo>
                  <a:pt x="56" y="40"/>
                  <a:pt x="54" y="41"/>
                  <a:pt x="51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4"/>
                  <a:pt x="21" y="56"/>
                  <a:pt x="23" y="58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8" name="Freeform 3081"/>
          <p:cNvSpPr>
            <a:spLocks/>
          </p:cNvSpPr>
          <p:nvPr/>
        </p:nvSpPr>
        <p:spPr bwMode="auto">
          <a:xfrm>
            <a:off x="3325364" y="5554604"/>
            <a:ext cx="645694" cy="333491"/>
          </a:xfrm>
          <a:custGeom>
            <a:avLst/>
            <a:gdLst>
              <a:gd name="T0" fmla="*/ 126 w 126"/>
              <a:gd name="T1" fmla="*/ 0 h 66"/>
              <a:gd name="T2" fmla="*/ 0 w 126"/>
              <a:gd name="T3" fmla="*/ 0 h 66"/>
              <a:gd name="T4" fmla="*/ 0 w 126"/>
              <a:gd name="T5" fmla="*/ 66 h 66"/>
              <a:gd name="T6" fmla="*/ 38 w 126"/>
              <a:gd name="T7" fmla="*/ 66 h 66"/>
              <a:gd name="T8" fmla="*/ 38 w 126"/>
              <a:gd name="T9" fmla="*/ 31 h 66"/>
              <a:gd name="T10" fmla="*/ 41 w 126"/>
              <a:gd name="T11" fmla="*/ 24 h 66"/>
              <a:gd name="T12" fmla="*/ 48 w 126"/>
              <a:gd name="T13" fmla="*/ 21 h 66"/>
              <a:gd name="T14" fmla="*/ 55 w 126"/>
              <a:gd name="T15" fmla="*/ 24 h 66"/>
              <a:gd name="T16" fmla="*/ 58 w 126"/>
              <a:gd name="T17" fmla="*/ 31 h 66"/>
              <a:gd name="T18" fmla="*/ 58 w 126"/>
              <a:gd name="T19" fmla="*/ 41 h 66"/>
              <a:gd name="T20" fmla="*/ 89 w 126"/>
              <a:gd name="T21" fmla="*/ 41 h 66"/>
              <a:gd name="T22" fmla="*/ 96 w 126"/>
              <a:gd name="T23" fmla="*/ 44 h 66"/>
              <a:gd name="T24" fmla="*/ 99 w 126"/>
              <a:gd name="T25" fmla="*/ 52 h 66"/>
              <a:gd name="T26" fmla="*/ 96 w 126"/>
              <a:gd name="T27" fmla="*/ 59 h 66"/>
              <a:gd name="T28" fmla="*/ 89 w 126"/>
              <a:gd name="T29" fmla="*/ 62 h 66"/>
              <a:gd name="T30" fmla="*/ 58 w 126"/>
              <a:gd name="T31" fmla="*/ 62 h 66"/>
              <a:gd name="T32" fmla="*/ 58 w 126"/>
              <a:gd name="T33" fmla="*/ 66 h 66"/>
              <a:gd name="T34" fmla="*/ 126 w 126"/>
              <a:gd name="T35" fmla="*/ 66 h 66"/>
              <a:gd name="T36" fmla="*/ 126 w 126"/>
              <a:gd name="T3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28"/>
                  <a:pt x="39" y="26"/>
                  <a:pt x="41" y="24"/>
                </a:cubicBezTo>
                <a:cubicBezTo>
                  <a:pt x="43" y="22"/>
                  <a:pt x="45" y="21"/>
                  <a:pt x="48" y="21"/>
                </a:cubicBezTo>
                <a:cubicBezTo>
                  <a:pt x="51" y="21"/>
                  <a:pt x="53" y="22"/>
                  <a:pt x="55" y="24"/>
                </a:cubicBezTo>
                <a:cubicBezTo>
                  <a:pt x="57" y="26"/>
                  <a:pt x="58" y="28"/>
                  <a:pt x="58" y="31"/>
                </a:cubicBezTo>
                <a:cubicBezTo>
                  <a:pt x="58" y="41"/>
                  <a:pt x="58" y="41"/>
                  <a:pt x="58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92" y="41"/>
                  <a:pt x="94" y="42"/>
                  <a:pt x="96" y="44"/>
                </a:cubicBezTo>
                <a:cubicBezTo>
                  <a:pt x="98" y="46"/>
                  <a:pt x="99" y="49"/>
                  <a:pt x="99" y="52"/>
                </a:cubicBezTo>
                <a:cubicBezTo>
                  <a:pt x="99" y="54"/>
                  <a:pt x="98" y="57"/>
                  <a:pt x="96" y="59"/>
                </a:cubicBezTo>
                <a:cubicBezTo>
                  <a:pt x="94" y="61"/>
                  <a:pt x="92" y="62"/>
                  <a:pt x="8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84BB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79" name="Freeform 3082"/>
          <p:cNvSpPr>
            <a:spLocks/>
          </p:cNvSpPr>
          <p:nvPr/>
        </p:nvSpPr>
        <p:spPr bwMode="auto">
          <a:xfrm>
            <a:off x="3516938" y="5661035"/>
            <a:ext cx="312202" cy="227058"/>
          </a:xfrm>
          <a:custGeom>
            <a:avLst/>
            <a:gdLst>
              <a:gd name="T0" fmla="*/ 10 w 61"/>
              <a:gd name="T1" fmla="*/ 0 h 45"/>
              <a:gd name="T2" fmla="*/ 3 w 61"/>
              <a:gd name="T3" fmla="*/ 3 h 45"/>
              <a:gd name="T4" fmla="*/ 0 w 61"/>
              <a:gd name="T5" fmla="*/ 10 h 45"/>
              <a:gd name="T6" fmla="*/ 0 w 61"/>
              <a:gd name="T7" fmla="*/ 45 h 45"/>
              <a:gd name="T8" fmla="*/ 20 w 61"/>
              <a:gd name="T9" fmla="*/ 45 h 45"/>
              <a:gd name="T10" fmla="*/ 20 w 61"/>
              <a:gd name="T11" fmla="*/ 41 h 45"/>
              <a:gd name="T12" fmla="*/ 51 w 61"/>
              <a:gd name="T13" fmla="*/ 41 h 45"/>
              <a:gd name="T14" fmla="*/ 58 w 61"/>
              <a:gd name="T15" fmla="*/ 38 h 45"/>
              <a:gd name="T16" fmla="*/ 61 w 61"/>
              <a:gd name="T17" fmla="*/ 31 h 45"/>
              <a:gd name="T18" fmla="*/ 58 w 61"/>
              <a:gd name="T19" fmla="*/ 23 h 45"/>
              <a:gd name="T20" fmla="*/ 51 w 61"/>
              <a:gd name="T21" fmla="*/ 20 h 45"/>
              <a:gd name="T22" fmla="*/ 20 w 61"/>
              <a:gd name="T23" fmla="*/ 20 h 45"/>
              <a:gd name="T24" fmla="*/ 20 w 61"/>
              <a:gd name="T25" fmla="*/ 10 h 45"/>
              <a:gd name="T26" fmla="*/ 17 w 61"/>
              <a:gd name="T27" fmla="*/ 3 h 45"/>
              <a:gd name="T28" fmla="*/ 10 w 61"/>
              <a:gd name="T2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" h="45">
                <a:moveTo>
                  <a:pt x="10" y="0"/>
                </a:move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45"/>
                  <a:pt x="0" y="45"/>
                  <a:pt x="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1"/>
                  <a:pt x="20" y="41"/>
                  <a:pt x="20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40"/>
                  <a:pt x="58" y="38"/>
                </a:cubicBezTo>
                <a:cubicBezTo>
                  <a:pt x="60" y="36"/>
                  <a:pt x="61" y="33"/>
                  <a:pt x="61" y="31"/>
                </a:cubicBezTo>
                <a:cubicBezTo>
                  <a:pt x="61" y="28"/>
                  <a:pt x="60" y="25"/>
                  <a:pt x="58" y="23"/>
                </a:cubicBezTo>
                <a:cubicBezTo>
                  <a:pt x="56" y="21"/>
                  <a:pt x="54" y="20"/>
                  <a:pt x="51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7"/>
                  <a:pt x="19" y="5"/>
                  <a:pt x="17" y="3"/>
                </a:cubicBezTo>
                <a:cubicBezTo>
                  <a:pt x="15" y="1"/>
                  <a:pt x="13" y="0"/>
                  <a:pt x="10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0" name="Freeform 3083"/>
          <p:cNvSpPr>
            <a:spLocks/>
          </p:cNvSpPr>
          <p:nvPr/>
        </p:nvSpPr>
        <p:spPr bwMode="auto">
          <a:xfrm>
            <a:off x="4574173" y="5568797"/>
            <a:ext cx="645694" cy="645694"/>
          </a:xfrm>
          <a:custGeom>
            <a:avLst/>
            <a:gdLst>
              <a:gd name="T0" fmla="*/ 91 w 91"/>
              <a:gd name="T1" fmla="*/ 80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0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1" name="Freeform 3084"/>
          <p:cNvSpPr>
            <a:spLocks/>
          </p:cNvSpPr>
          <p:nvPr/>
        </p:nvSpPr>
        <p:spPr bwMode="auto">
          <a:xfrm>
            <a:off x="4574173" y="5568797"/>
            <a:ext cx="645694" cy="645694"/>
          </a:xfrm>
          <a:custGeom>
            <a:avLst/>
            <a:gdLst>
              <a:gd name="T0" fmla="*/ 91 w 91"/>
              <a:gd name="T1" fmla="*/ 80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2" name="Freeform 3085"/>
          <p:cNvSpPr>
            <a:spLocks/>
          </p:cNvSpPr>
          <p:nvPr/>
        </p:nvSpPr>
        <p:spPr bwMode="auto">
          <a:xfrm>
            <a:off x="5077951" y="6143526"/>
            <a:ext cx="78051" cy="70953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3" name="Freeform 3086"/>
          <p:cNvSpPr>
            <a:spLocks/>
          </p:cNvSpPr>
          <p:nvPr/>
        </p:nvSpPr>
        <p:spPr bwMode="auto">
          <a:xfrm>
            <a:off x="5077951" y="6143526"/>
            <a:ext cx="78051" cy="70953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084" name="Picture 30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6122242"/>
            <a:ext cx="113527" cy="10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85" name="Rectangle 3088"/>
          <p:cNvSpPr>
            <a:spLocks noChangeArrowheads="1"/>
          </p:cNvSpPr>
          <p:nvPr/>
        </p:nvSpPr>
        <p:spPr bwMode="auto">
          <a:xfrm>
            <a:off x="4574173" y="5568797"/>
            <a:ext cx="645694" cy="333491"/>
          </a:xfrm>
          <a:prstGeom prst="rect">
            <a:avLst/>
          </a:pr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6" name="Rectangle 3089"/>
          <p:cNvSpPr>
            <a:spLocks noChangeArrowheads="1"/>
          </p:cNvSpPr>
          <p:nvPr/>
        </p:nvSpPr>
        <p:spPr bwMode="auto">
          <a:xfrm>
            <a:off x="4574173" y="5568797"/>
            <a:ext cx="645694" cy="33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7" name="Oval 3090"/>
          <p:cNvSpPr>
            <a:spLocks noChangeArrowheads="1"/>
          </p:cNvSpPr>
          <p:nvPr/>
        </p:nvSpPr>
        <p:spPr bwMode="auto">
          <a:xfrm>
            <a:off x="4723176" y="5973237"/>
            <a:ext cx="99336" cy="99336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8" name="Freeform 3091"/>
          <p:cNvSpPr>
            <a:spLocks/>
          </p:cNvSpPr>
          <p:nvPr/>
        </p:nvSpPr>
        <p:spPr bwMode="auto">
          <a:xfrm>
            <a:off x="4737365" y="5824231"/>
            <a:ext cx="255440" cy="248347"/>
          </a:xfrm>
          <a:custGeom>
            <a:avLst/>
            <a:gdLst>
              <a:gd name="T0" fmla="*/ 36 w 50"/>
              <a:gd name="T1" fmla="*/ 49 h 49"/>
              <a:gd name="T2" fmla="*/ 25 w 50"/>
              <a:gd name="T3" fmla="*/ 25 h 49"/>
              <a:gd name="T4" fmla="*/ 0 w 50"/>
              <a:gd name="T5" fmla="*/ 13 h 49"/>
              <a:gd name="T6" fmla="*/ 0 w 50"/>
              <a:gd name="T7" fmla="*/ 0 h 49"/>
              <a:gd name="T8" fmla="*/ 50 w 50"/>
              <a:gd name="T9" fmla="*/ 49 h 49"/>
              <a:gd name="T10" fmla="*/ 36 w 50"/>
              <a:gd name="T1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49">
                <a:moveTo>
                  <a:pt x="36" y="49"/>
                </a:moveTo>
                <a:cubicBezTo>
                  <a:pt x="36" y="41"/>
                  <a:pt x="32" y="32"/>
                  <a:pt x="25" y="25"/>
                </a:cubicBezTo>
                <a:cubicBezTo>
                  <a:pt x="18" y="18"/>
                  <a:pt x="9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26" y="0"/>
                  <a:pt x="49" y="23"/>
                  <a:pt x="50" y="49"/>
                </a:cubicBezTo>
                <a:lnTo>
                  <a:pt x="36" y="49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89" name="Freeform 3092"/>
          <p:cNvSpPr>
            <a:spLocks/>
          </p:cNvSpPr>
          <p:nvPr/>
        </p:nvSpPr>
        <p:spPr bwMode="auto">
          <a:xfrm>
            <a:off x="4737365" y="5689415"/>
            <a:ext cx="383156" cy="383156"/>
          </a:xfrm>
          <a:custGeom>
            <a:avLst/>
            <a:gdLst>
              <a:gd name="T0" fmla="*/ 61 w 74"/>
              <a:gd name="T1" fmla="*/ 75 h 75"/>
              <a:gd name="T2" fmla="*/ 0 w 74"/>
              <a:gd name="T3" fmla="*/ 14 h 75"/>
              <a:gd name="T4" fmla="*/ 0 w 74"/>
              <a:gd name="T5" fmla="*/ 0 h 75"/>
              <a:gd name="T6" fmla="*/ 74 w 74"/>
              <a:gd name="T7" fmla="*/ 75 h 75"/>
              <a:gd name="T8" fmla="*/ 61 w 74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5">
                <a:moveTo>
                  <a:pt x="61" y="75"/>
                </a:moveTo>
                <a:cubicBezTo>
                  <a:pt x="61" y="41"/>
                  <a:pt x="33" y="14"/>
                  <a:pt x="0" y="14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74" y="34"/>
                  <a:pt x="74" y="75"/>
                </a:cubicBezTo>
                <a:lnTo>
                  <a:pt x="61" y="75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0" name="Freeform 3093"/>
          <p:cNvSpPr>
            <a:spLocks/>
          </p:cNvSpPr>
          <p:nvPr/>
        </p:nvSpPr>
        <p:spPr bwMode="auto">
          <a:xfrm>
            <a:off x="7036316" y="5554604"/>
            <a:ext cx="645694" cy="645694"/>
          </a:xfrm>
          <a:custGeom>
            <a:avLst/>
            <a:gdLst>
              <a:gd name="T0" fmla="*/ 91 w 91"/>
              <a:gd name="T1" fmla="*/ 82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2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2"/>
                </a:ln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1" name="Freeform 3094"/>
          <p:cNvSpPr>
            <a:spLocks/>
          </p:cNvSpPr>
          <p:nvPr/>
        </p:nvSpPr>
        <p:spPr bwMode="auto">
          <a:xfrm>
            <a:off x="7036316" y="5554604"/>
            <a:ext cx="645694" cy="645694"/>
          </a:xfrm>
          <a:custGeom>
            <a:avLst/>
            <a:gdLst>
              <a:gd name="T0" fmla="*/ 91 w 91"/>
              <a:gd name="T1" fmla="*/ 82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2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2" name="Freeform 3095"/>
          <p:cNvSpPr>
            <a:spLocks/>
          </p:cNvSpPr>
          <p:nvPr/>
        </p:nvSpPr>
        <p:spPr bwMode="auto">
          <a:xfrm>
            <a:off x="7532999" y="6136433"/>
            <a:ext cx="78051" cy="63860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1" y="0"/>
                </a:lnTo>
                <a:close/>
              </a:path>
            </a:pathLst>
          </a:custGeom>
          <a:solidFill>
            <a:srgbClr val="CB51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3" name="Freeform 3096"/>
          <p:cNvSpPr>
            <a:spLocks/>
          </p:cNvSpPr>
          <p:nvPr/>
        </p:nvSpPr>
        <p:spPr bwMode="auto">
          <a:xfrm>
            <a:off x="7532999" y="6136433"/>
            <a:ext cx="78051" cy="63860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094" name="Picture 30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670" y="6115144"/>
            <a:ext cx="113527" cy="10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95" name="Rectangle 3098"/>
          <p:cNvSpPr>
            <a:spLocks noChangeArrowheads="1"/>
          </p:cNvSpPr>
          <p:nvPr/>
        </p:nvSpPr>
        <p:spPr bwMode="auto">
          <a:xfrm>
            <a:off x="7036316" y="5554604"/>
            <a:ext cx="645694" cy="340585"/>
          </a:xfrm>
          <a:prstGeom prst="rect">
            <a:avLst/>
          </a:pr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6" name="Rectangle 3099"/>
          <p:cNvSpPr>
            <a:spLocks noChangeArrowheads="1"/>
          </p:cNvSpPr>
          <p:nvPr/>
        </p:nvSpPr>
        <p:spPr bwMode="auto">
          <a:xfrm>
            <a:off x="7036316" y="5554604"/>
            <a:ext cx="645694" cy="34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7" name="Freeform 3100"/>
          <p:cNvSpPr>
            <a:spLocks noEditPoints="1"/>
          </p:cNvSpPr>
          <p:nvPr/>
        </p:nvSpPr>
        <p:spPr bwMode="auto">
          <a:xfrm>
            <a:off x="7135652" y="5661035"/>
            <a:ext cx="454111" cy="461213"/>
          </a:xfrm>
          <a:custGeom>
            <a:avLst/>
            <a:gdLst>
              <a:gd name="T0" fmla="*/ 45 w 88"/>
              <a:gd name="T1" fmla="*/ 90 h 90"/>
              <a:gd name="T2" fmla="*/ 0 w 88"/>
              <a:gd name="T3" fmla="*/ 44 h 90"/>
              <a:gd name="T4" fmla="*/ 45 w 88"/>
              <a:gd name="T5" fmla="*/ 0 h 90"/>
              <a:gd name="T6" fmla="*/ 88 w 88"/>
              <a:gd name="T7" fmla="*/ 44 h 90"/>
              <a:gd name="T8" fmla="*/ 45 w 88"/>
              <a:gd name="T9" fmla="*/ 90 h 90"/>
              <a:gd name="T10" fmla="*/ 81 w 88"/>
              <a:gd name="T11" fmla="*/ 51 h 90"/>
              <a:gd name="T12" fmla="*/ 58 w 88"/>
              <a:gd name="T13" fmla="*/ 49 h 90"/>
              <a:gd name="T14" fmla="*/ 66 w 88"/>
              <a:gd name="T15" fmla="*/ 76 h 90"/>
              <a:gd name="T16" fmla="*/ 81 w 88"/>
              <a:gd name="T17" fmla="*/ 51 h 90"/>
              <a:gd name="T18" fmla="*/ 59 w 88"/>
              <a:gd name="T19" fmla="*/ 80 h 90"/>
              <a:gd name="T20" fmla="*/ 51 w 88"/>
              <a:gd name="T21" fmla="*/ 51 h 90"/>
              <a:gd name="T22" fmla="*/ 51 w 88"/>
              <a:gd name="T23" fmla="*/ 51 h 90"/>
              <a:gd name="T24" fmla="*/ 21 w 88"/>
              <a:gd name="T25" fmla="*/ 75 h 90"/>
              <a:gd name="T26" fmla="*/ 45 w 88"/>
              <a:gd name="T27" fmla="*/ 84 h 90"/>
              <a:gd name="T28" fmla="*/ 59 w 88"/>
              <a:gd name="T29" fmla="*/ 80 h 90"/>
              <a:gd name="T30" fmla="*/ 16 w 88"/>
              <a:gd name="T31" fmla="*/ 70 h 90"/>
              <a:gd name="T32" fmla="*/ 47 w 88"/>
              <a:gd name="T33" fmla="*/ 45 h 90"/>
              <a:gd name="T34" fmla="*/ 49 w 88"/>
              <a:gd name="T35" fmla="*/ 44 h 90"/>
              <a:gd name="T36" fmla="*/ 46 w 88"/>
              <a:gd name="T37" fmla="*/ 38 h 90"/>
              <a:gd name="T38" fmla="*/ 6 w 88"/>
              <a:gd name="T39" fmla="*/ 43 h 90"/>
              <a:gd name="T40" fmla="*/ 6 w 88"/>
              <a:gd name="T41" fmla="*/ 45 h 90"/>
              <a:gd name="T42" fmla="*/ 16 w 88"/>
              <a:gd name="T43" fmla="*/ 70 h 90"/>
              <a:gd name="T44" fmla="*/ 7 w 88"/>
              <a:gd name="T45" fmla="*/ 37 h 90"/>
              <a:gd name="T46" fmla="*/ 43 w 88"/>
              <a:gd name="T47" fmla="*/ 32 h 90"/>
              <a:gd name="T48" fmla="*/ 28 w 88"/>
              <a:gd name="T49" fmla="*/ 10 h 90"/>
              <a:gd name="T50" fmla="*/ 7 w 88"/>
              <a:gd name="T51" fmla="*/ 37 h 90"/>
              <a:gd name="T52" fmla="*/ 36 w 88"/>
              <a:gd name="T53" fmla="*/ 7 h 90"/>
              <a:gd name="T54" fmla="*/ 50 w 88"/>
              <a:gd name="T55" fmla="*/ 30 h 90"/>
              <a:gd name="T56" fmla="*/ 70 w 88"/>
              <a:gd name="T57" fmla="*/ 16 h 90"/>
              <a:gd name="T58" fmla="*/ 45 w 88"/>
              <a:gd name="T59" fmla="*/ 6 h 90"/>
              <a:gd name="T60" fmla="*/ 36 w 88"/>
              <a:gd name="T61" fmla="*/ 7 h 90"/>
              <a:gd name="T62" fmla="*/ 74 w 88"/>
              <a:gd name="T63" fmla="*/ 20 h 90"/>
              <a:gd name="T64" fmla="*/ 53 w 88"/>
              <a:gd name="T65" fmla="*/ 35 h 90"/>
              <a:gd name="T66" fmla="*/ 55 w 88"/>
              <a:gd name="T67" fmla="*/ 41 h 90"/>
              <a:gd name="T68" fmla="*/ 56 w 88"/>
              <a:gd name="T69" fmla="*/ 43 h 90"/>
              <a:gd name="T70" fmla="*/ 82 w 88"/>
              <a:gd name="T71" fmla="*/ 44 h 90"/>
              <a:gd name="T72" fmla="*/ 74 w 88"/>
              <a:gd name="T73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" h="90">
                <a:moveTo>
                  <a:pt x="45" y="90"/>
                </a:move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cubicBezTo>
                  <a:pt x="69" y="0"/>
                  <a:pt x="88" y="20"/>
                  <a:pt x="88" y="44"/>
                </a:cubicBezTo>
                <a:cubicBezTo>
                  <a:pt x="88" y="69"/>
                  <a:pt x="69" y="90"/>
                  <a:pt x="45" y="90"/>
                </a:cubicBezTo>
                <a:close/>
                <a:moveTo>
                  <a:pt x="81" y="51"/>
                </a:moveTo>
                <a:cubicBezTo>
                  <a:pt x="80" y="50"/>
                  <a:pt x="70" y="47"/>
                  <a:pt x="58" y="49"/>
                </a:cubicBezTo>
                <a:cubicBezTo>
                  <a:pt x="63" y="63"/>
                  <a:pt x="66" y="74"/>
                  <a:pt x="66" y="76"/>
                </a:cubicBezTo>
                <a:cubicBezTo>
                  <a:pt x="74" y="70"/>
                  <a:pt x="80" y="61"/>
                  <a:pt x="81" y="51"/>
                </a:cubicBezTo>
                <a:close/>
                <a:moveTo>
                  <a:pt x="59" y="80"/>
                </a:moveTo>
                <a:cubicBezTo>
                  <a:pt x="59" y="76"/>
                  <a:pt x="57" y="65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30" y="58"/>
                  <a:pt x="22" y="73"/>
                  <a:pt x="21" y="75"/>
                </a:cubicBezTo>
                <a:cubicBezTo>
                  <a:pt x="28" y="80"/>
                  <a:pt x="36" y="84"/>
                  <a:pt x="45" y="84"/>
                </a:cubicBezTo>
                <a:cubicBezTo>
                  <a:pt x="50" y="84"/>
                  <a:pt x="55" y="82"/>
                  <a:pt x="59" y="80"/>
                </a:cubicBezTo>
                <a:close/>
                <a:moveTo>
                  <a:pt x="16" y="70"/>
                </a:moveTo>
                <a:cubicBezTo>
                  <a:pt x="17" y="69"/>
                  <a:pt x="28" y="51"/>
                  <a:pt x="47" y="45"/>
                </a:cubicBezTo>
                <a:cubicBezTo>
                  <a:pt x="48" y="45"/>
                  <a:pt x="48" y="45"/>
                  <a:pt x="49" y="44"/>
                </a:cubicBezTo>
                <a:cubicBezTo>
                  <a:pt x="48" y="42"/>
                  <a:pt x="47" y="40"/>
                  <a:pt x="46" y="38"/>
                </a:cubicBezTo>
                <a:cubicBezTo>
                  <a:pt x="27" y="44"/>
                  <a:pt x="8" y="43"/>
                  <a:pt x="6" y="43"/>
                </a:cubicBezTo>
                <a:cubicBezTo>
                  <a:pt x="6" y="44"/>
                  <a:pt x="6" y="44"/>
                  <a:pt x="6" y="45"/>
                </a:cubicBezTo>
                <a:cubicBezTo>
                  <a:pt x="6" y="54"/>
                  <a:pt x="10" y="63"/>
                  <a:pt x="16" y="70"/>
                </a:cubicBezTo>
                <a:close/>
                <a:moveTo>
                  <a:pt x="7" y="37"/>
                </a:moveTo>
                <a:cubicBezTo>
                  <a:pt x="9" y="37"/>
                  <a:pt x="25" y="37"/>
                  <a:pt x="43" y="32"/>
                </a:cubicBezTo>
                <a:cubicBezTo>
                  <a:pt x="36" y="21"/>
                  <a:pt x="29" y="11"/>
                  <a:pt x="28" y="10"/>
                </a:cubicBezTo>
                <a:cubicBezTo>
                  <a:pt x="17" y="15"/>
                  <a:pt x="10" y="25"/>
                  <a:pt x="7" y="37"/>
                </a:cubicBezTo>
                <a:close/>
                <a:moveTo>
                  <a:pt x="36" y="7"/>
                </a:moveTo>
                <a:cubicBezTo>
                  <a:pt x="37" y="9"/>
                  <a:pt x="44" y="18"/>
                  <a:pt x="50" y="30"/>
                </a:cubicBezTo>
                <a:cubicBezTo>
                  <a:pt x="63" y="25"/>
                  <a:pt x="70" y="17"/>
                  <a:pt x="70" y="16"/>
                </a:cubicBezTo>
                <a:cubicBezTo>
                  <a:pt x="64" y="10"/>
                  <a:pt x="54" y="6"/>
                  <a:pt x="45" y="6"/>
                </a:cubicBezTo>
                <a:cubicBezTo>
                  <a:pt x="41" y="6"/>
                  <a:pt x="38" y="7"/>
                  <a:pt x="36" y="7"/>
                </a:cubicBezTo>
                <a:close/>
                <a:moveTo>
                  <a:pt x="74" y="20"/>
                </a:moveTo>
                <a:cubicBezTo>
                  <a:pt x="74" y="21"/>
                  <a:pt x="67" y="30"/>
                  <a:pt x="53" y="35"/>
                </a:cubicBezTo>
                <a:cubicBezTo>
                  <a:pt x="54" y="37"/>
                  <a:pt x="55" y="39"/>
                  <a:pt x="55" y="41"/>
                </a:cubicBezTo>
                <a:cubicBezTo>
                  <a:pt x="56" y="42"/>
                  <a:pt x="56" y="42"/>
                  <a:pt x="56" y="43"/>
                </a:cubicBezTo>
                <a:cubicBezTo>
                  <a:pt x="69" y="41"/>
                  <a:pt x="81" y="44"/>
                  <a:pt x="82" y="44"/>
                </a:cubicBezTo>
                <a:cubicBezTo>
                  <a:pt x="82" y="35"/>
                  <a:pt x="80" y="27"/>
                  <a:pt x="74" y="20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8" name="Freeform 3101"/>
          <p:cNvSpPr>
            <a:spLocks/>
          </p:cNvSpPr>
          <p:nvPr/>
        </p:nvSpPr>
        <p:spPr bwMode="auto">
          <a:xfrm>
            <a:off x="2062362" y="5554604"/>
            <a:ext cx="645694" cy="638596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2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2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99" name="Freeform 3102"/>
          <p:cNvSpPr>
            <a:spLocks/>
          </p:cNvSpPr>
          <p:nvPr/>
        </p:nvSpPr>
        <p:spPr bwMode="auto">
          <a:xfrm>
            <a:off x="2062362" y="5554604"/>
            <a:ext cx="645694" cy="638596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2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2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0" name="Freeform 3103"/>
          <p:cNvSpPr>
            <a:spLocks/>
          </p:cNvSpPr>
          <p:nvPr/>
        </p:nvSpPr>
        <p:spPr bwMode="auto">
          <a:xfrm>
            <a:off x="2566137" y="6136433"/>
            <a:ext cx="78051" cy="56764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6A8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1" name="Freeform 3104"/>
          <p:cNvSpPr>
            <a:spLocks/>
          </p:cNvSpPr>
          <p:nvPr/>
        </p:nvSpPr>
        <p:spPr bwMode="auto">
          <a:xfrm>
            <a:off x="2566137" y="6136433"/>
            <a:ext cx="78051" cy="56764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102" name="Picture 31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3" y="6108051"/>
            <a:ext cx="106436" cy="10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03" name="Rectangle 3106"/>
          <p:cNvSpPr>
            <a:spLocks noChangeArrowheads="1"/>
          </p:cNvSpPr>
          <p:nvPr/>
        </p:nvSpPr>
        <p:spPr bwMode="auto">
          <a:xfrm>
            <a:off x="2062362" y="5554604"/>
            <a:ext cx="645694" cy="333491"/>
          </a:xfrm>
          <a:prstGeom prst="rect">
            <a:avLst/>
          </a:pr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4" name="Rectangle 3107"/>
          <p:cNvSpPr>
            <a:spLocks noChangeArrowheads="1"/>
          </p:cNvSpPr>
          <p:nvPr/>
        </p:nvSpPr>
        <p:spPr bwMode="auto">
          <a:xfrm>
            <a:off x="2062362" y="5554604"/>
            <a:ext cx="645694" cy="33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5" name="Freeform 3108"/>
          <p:cNvSpPr>
            <a:spLocks/>
          </p:cNvSpPr>
          <p:nvPr/>
        </p:nvSpPr>
        <p:spPr bwMode="auto">
          <a:xfrm>
            <a:off x="2182982" y="5703606"/>
            <a:ext cx="276727" cy="489593"/>
          </a:xfrm>
          <a:custGeom>
            <a:avLst/>
            <a:gdLst>
              <a:gd name="T0" fmla="*/ 50 w 54"/>
              <a:gd name="T1" fmla="*/ 18 h 96"/>
              <a:gd name="T2" fmla="*/ 41 w 54"/>
              <a:gd name="T3" fmla="*/ 15 h 96"/>
              <a:gd name="T4" fmla="*/ 34 w 54"/>
              <a:gd name="T5" fmla="*/ 17 h 96"/>
              <a:gd name="T6" fmla="*/ 31 w 54"/>
              <a:gd name="T7" fmla="*/ 25 h 96"/>
              <a:gd name="T8" fmla="*/ 31 w 54"/>
              <a:gd name="T9" fmla="*/ 31 h 96"/>
              <a:gd name="T10" fmla="*/ 49 w 54"/>
              <a:gd name="T11" fmla="*/ 31 h 96"/>
              <a:gd name="T12" fmla="*/ 45 w 54"/>
              <a:gd name="T13" fmla="*/ 46 h 96"/>
              <a:gd name="T14" fmla="*/ 31 w 54"/>
              <a:gd name="T15" fmla="*/ 46 h 96"/>
              <a:gd name="T16" fmla="*/ 31 w 54"/>
              <a:gd name="T17" fmla="*/ 96 h 96"/>
              <a:gd name="T18" fmla="*/ 10 w 54"/>
              <a:gd name="T19" fmla="*/ 96 h 96"/>
              <a:gd name="T20" fmla="*/ 10 w 54"/>
              <a:gd name="T21" fmla="*/ 46 h 96"/>
              <a:gd name="T22" fmla="*/ 0 w 54"/>
              <a:gd name="T23" fmla="*/ 46 h 96"/>
              <a:gd name="T24" fmla="*/ 0 w 54"/>
              <a:gd name="T25" fmla="*/ 31 h 96"/>
              <a:gd name="T26" fmla="*/ 10 w 54"/>
              <a:gd name="T27" fmla="*/ 31 h 96"/>
              <a:gd name="T28" fmla="*/ 10 w 54"/>
              <a:gd name="T29" fmla="*/ 25 h 96"/>
              <a:gd name="T30" fmla="*/ 12 w 54"/>
              <a:gd name="T31" fmla="*/ 11 h 96"/>
              <a:gd name="T32" fmla="*/ 21 w 54"/>
              <a:gd name="T33" fmla="*/ 3 h 96"/>
              <a:gd name="T34" fmla="*/ 37 w 54"/>
              <a:gd name="T35" fmla="*/ 0 h 96"/>
              <a:gd name="T36" fmla="*/ 54 w 54"/>
              <a:gd name="T37" fmla="*/ 4 h 96"/>
              <a:gd name="T38" fmla="*/ 50 w 54"/>
              <a:gd name="T39" fmla="*/ 1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96">
                <a:moveTo>
                  <a:pt x="50" y="18"/>
                </a:moveTo>
                <a:cubicBezTo>
                  <a:pt x="47" y="17"/>
                  <a:pt x="44" y="15"/>
                  <a:pt x="41" y="15"/>
                </a:cubicBezTo>
                <a:cubicBezTo>
                  <a:pt x="38" y="15"/>
                  <a:pt x="35" y="16"/>
                  <a:pt x="34" y="17"/>
                </a:cubicBezTo>
                <a:cubicBezTo>
                  <a:pt x="32" y="19"/>
                  <a:pt x="31" y="21"/>
                  <a:pt x="31" y="25"/>
                </a:cubicBezTo>
                <a:cubicBezTo>
                  <a:pt x="31" y="31"/>
                  <a:pt x="31" y="31"/>
                  <a:pt x="3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5" y="46"/>
                  <a:pt x="45" y="46"/>
                  <a:pt x="45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96"/>
                  <a:pt x="31" y="96"/>
                  <a:pt x="31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0" y="46"/>
                  <a:pt x="10" y="46"/>
                  <a:pt x="1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18"/>
                  <a:pt x="11" y="14"/>
                  <a:pt x="12" y="11"/>
                </a:cubicBezTo>
                <a:cubicBezTo>
                  <a:pt x="14" y="8"/>
                  <a:pt x="17" y="5"/>
                  <a:pt x="21" y="3"/>
                </a:cubicBezTo>
                <a:cubicBezTo>
                  <a:pt x="25" y="1"/>
                  <a:pt x="31" y="0"/>
                  <a:pt x="37" y="0"/>
                </a:cubicBezTo>
                <a:cubicBezTo>
                  <a:pt x="43" y="0"/>
                  <a:pt x="48" y="2"/>
                  <a:pt x="54" y="4"/>
                </a:cubicBezTo>
                <a:lnTo>
                  <a:pt x="50" y="18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6" name="Freeform 3109"/>
          <p:cNvSpPr>
            <a:spLocks/>
          </p:cNvSpPr>
          <p:nvPr/>
        </p:nvSpPr>
        <p:spPr bwMode="auto">
          <a:xfrm>
            <a:off x="5780412" y="5568797"/>
            <a:ext cx="645694" cy="645694"/>
          </a:xfrm>
          <a:custGeom>
            <a:avLst/>
            <a:gdLst>
              <a:gd name="T0" fmla="*/ 91 w 91"/>
              <a:gd name="T1" fmla="*/ 80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0"/>
                </a:ln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7" name="Freeform 3110"/>
          <p:cNvSpPr>
            <a:spLocks/>
          </p:cNvSpPr>
          <p:nvPr/>
        </p:nvSpPr>
        <p:spPr bwMode="auto">
          <a:xfrm>
            <a:off x="5780412" y="5568797"/>
            <a:ext cx="645694" cy="645694"/>
          </a:xfrm>
          <a:custGeom>
            <a:avLst/>
            <a:gdLst>
              <a:gd name="T0" fmla="*/ 91 w 91"/>
              <a:gd name="T1" fmla="*/ 80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8" name="Freeform 3111"/>
          <p:cNvSpPr>
            <a:spLocks/>
          </p:cNvSpPr>
          <p:nvPr/>
        </p:nvSpPr>
        <p:spPr bwMode="auto">
          <a:xfrm>
            <a:off x="6277096" y="6150624"/>
            <a:ext cx="78051" cy="63860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 w 11"/>
              <a:gd name="T7" fmla="*/ 9 h 9"/>
              <a:gd name="T8" fmla="*/ 11 w 11"/>
              <a:gd name="T9" fmla="*/ 0 h 9"/>
              <a:gd name="T10" fmla="*/ 11 w 1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" y="9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09" name="Freeform 3112"/>
          <p:cNvSpPr>
            <a:spLocks/>
          </p:cNvSpPr>
          <p:nvPr/>
        </p:nvSpPr>
        <p:spPr bwMode="auto">
          <a:xfrm>
            <a:off x="6277096" y="6150624"/>
            <a:ext cx="78051" cy="63860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 w 11"/>
              <a:gd name="T7" fmla="*/ 9 h 9"/>
              <a:gd name="T8" fmla="*/ 11 w 11"/>
              <a:gd name="T9" fmla="*/ 0 h 9"/>
              <a:gd name="T10" fmla="*/ 11 w 1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" y="9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0" name="Freeform 3113"/>
          <p:cNvSpPr>
            <a:spLocks/>
          </p:cNvSpPr>
          <p:nvPr/>
        </p:nvSpPr>
        <p:spPr bwMode="auto">
          <a:xfrm>
            <a:off x="6355143" y="6136433"/>
            <a:ext cx="70953" cy="78051"/>
          </a:xfrm>
          <a:custGeom>
            <a:avLst/>
            <a:gdLst>
              <a:gd name="T0" fmla="*/ 0 w 10"/>
              <a:gd name="T1" fmla="*/ 0 h 11"/>
              <a:gd name="T2" fmla="*/ 0 w 10"/>
              <a:gd name="T3" fmla="*/ 11 h 11"/>
              <a:gd name="T4" fmla="*/ 10 w 10"/>
              <a:gd name="T5" fmla="*/ 0 h 11"/>
              <a:gd name="T6" fmla="*/ 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0" y="0"/>
                </a:moveTo>
                <a:lnTo>
                  <a:pt x="0" y="11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1" name="Freeform 3114"/>
          <p:cNvSpPr>
            <a:spLocks/>
          </p:cNvSpPr>
          <p:nvPr/>
        </p:nvSpPr>
        <p:spPr bwMode="auto">
          <a:xfrm>
            <a:off x="6355143" y="6136433"/>
            <a:ext cx="70953" cy="78051"/>
          </a:xfrm>
          <a:custGeom>
            <a:avLst/>
            <a:gdLst>
              <a:gd name="T0" fmla="*/ 0 w 10"/>
              <a:gd name="T1" fmla="*/ 0 h 11"/>
              <a:gd name="T2" fmla="*/ 0 w 10"/>
              <a:gd name="T3" fmla="*/ 11 h 11"/>
              <a:gd name="T4" fmla="*/ 10 w 10"/>
              <a:gd name="T5" fmla="*/ 0 h 11"/>
              <a:gd name="T6" fmla="*/ 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0" y="0"/>
                </a:moveTo>
                <a:lnTo>
                  <a:pt x="0" y="11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2" name="Freeform 3115"/>
          <p:cNvSpPr>
            <a:spLocks noEditPoints="1"/>
          </p:cNvSpPr>
          <p:nvPr/>
        </p:nvSpPr>
        <p:spPr bwMode="auto">
          <a:xfrm>
            <a:off x="6085516" y="5824231"/>
            <a:ext cx="106436" cy="184487"/>
          </a:xfrm>
          <a:custGeom>
            <a:avLst/>
            <a:gdLst>
              <a:gd name="T0" fmla="*/ 0 w 15"/>
              <a:gd name="T1" fmla="*/ 19 h 26"/>
              <a:gd name="T2" fmla="*/ 9 w 15"/>
              <a:gd name="T3" fmla="*/ 19 h 26"/>
              <a:gd name="T4" fmla="*/ 9 w 15"/>
              <a:gd name="T5" fmla="*/ 21 h 26"/>
              <a:gd name="T6" fmla="*/ 0 w 15"/>
              <a:gd name="T7" fmla="*/ 23 h 26"/>
              <a:gd name="T8" fmla="*/ 0 w 15"/>
              <a:gd name="T9" fmla="*/ 26 h 26"/>
              <a:gd name="T10" fmla="*/ 12 w 15"/>
              <a:gd name="T11" fmla="*/ 26 h 26"/>
              <a:gd name="T12" fmla="*/ 15 w 15"/>
              <a:gd name="T13" fmla="*/ 26 h 26"/>
              <a:gd name="T14" fmla="*/ 15 w 15"/>
              <a:gd name="T15" fmla="*/ 1 h 26"/>
              <a:gd name="T16" fmla="*/ 0 w 15"/>
              <a:gd name="T17" fmla="*/ 0 h 26"/>
              <a:gd name="T18" fmla="*/ 0 w 15"/>
              <a:gd name="T19" fmla="*/ 19 h 26"/>
              <a:gd name="T20" fmla="*/ 6 w 15"/>
              <a:gd name="T21" fmla="*/ 5 h 26"/>
              <a:gd name="T22" fmla="*/ 9 w 15"/>
              <a:gd name="T23" fmla="*/ 5 h 26"/>
              <a:gd name="T24" fmla="*/ 9 w 15"/>
              <a:gd name="T25" fmla="*/ 13 h 26"/>
              <a:gd name="T26" fmla="*/ 6 w 15"/>
              <a:gd name="T27" fmla="*/ 13 h 26"/>
              <a:gd name="T28" fmla="*/ 6 w 15"/>
              <a:gd name="T2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6">
                <a:moveTo>
                  <a:pt x="0" y="19"/>
                </a:moveTo>
                <a:lnTo>
                  <a:pt x="9" y="19"/>
                </a:lnTo>
                <a:lnTo>
                  <a:pt x="9" y="21"/>
                </a:lnTo>
                <a:lnTo>
                  <a:pt x="0" y="23"/>
                </a:lnTo>
                <a:lnTo>
                  <a:pt x="0" y="26"/>
                </a:lnTo>
                <a:lnTo>
                  <a:pt x="12" y="26"/>
                </a:lnTo>
                <a:lnTo>
                  <a:pt x="15" y="26"/>
                </a:lnTo>
                <a:lnTo>
                  <a:pt x="15" y="1"/>
                </a:lnTo>
                <a:lnTo>
                  <a:pt x="0" y="0"/>
                </a:lnTo>
                <a:lnTo>
                  <a:pt x="0" y="19"/>
                </a:lnTo>
                <a:close/>
                <a:moveTo>
                  <a:pt x="6" y="5"/>
                </a:moveTo>
                <a:lnTo>
                  <a:pt x="9" y="5"/>
                </a:lnTo>
                <a:lnTo>
                  <a:pt x="9" y="13"/>
                </a:lnTo>
                <a:lnTo>
                  <a:pt x="6" y="13"/>
                </a:lnTo>
                <a:lnTo>
                  <a:pt x="6" y="5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3" name="Freeform 3116"/>
          <p:cNvSpPr>
            <a:spLocks noEditPoints="1"/>
          </p:cNvSpPr>
          <p:nvPr/>
        </p:nvSpPr>
        <p:spPr bwMode="auto">
          <a:xfrm>
            <a:off x="6085516" y="5824231"/>
            <a:ext cx="106436" cy="184487"/>
          </a:xfrm>
          <a:custGeom>
            <a:avLst/>
            <a:gdLst>
              <a:gd name="T0" fmla="*/ 0 w 15"/>
              <a:gd name="T1" fmla="*/ 19 h 26"/>
              <a:gd name="T2" fmla="*/ 9 w 15"/>
              <a:gd name="T3" fmla="*/ 19 h 26"/>
              <a:gd name="T4" fmla="*/ 9 w 15"/>
              <a:gd name="T5" fmla="*/ 21 h 26"/>
              <a:gd name="T6" fmla="*/ 0 w 15"/>
              <a:gd name="T7" fmla="*/ 23 h 26"/>
              <a:gd name="T8" fmla="*/ 0 w 15"/>
              <a:gd name="T9" fmla="*/ 26 h 26"/>
              <a:gd name="T10" fmla="*/ 12 w 15"/>
              <a:gd name="T11" fmla="*/ 26 h 26"/>
              <a:gd name="T12" fmla="*/ 15 w 15"/>
              <a:gd name="T13" fmla="*/ 26 h 26"/>
              <a:gd name="T14" fmla="*/ 15 w 15"/>
              <a:gd name="T15" fmla="*/ 1 h 26"/>
              <a:gd name="T16" fmla="*/ 0 w 15"/>
              <a:gd name="T17" fmla="*/ 0 h 26"/>
              <a:gd name="T18" fmla="*/ 0 w 15"/>
              <a:gd name="T19" fmla="*/ 19 h 26"/>
              <a:gd name="T20" fmla="*/ 6 w 15"/>
              <a:gd name="T21" fmla="*/ 5 h 26"/>
              <a:gd name="T22" fmla="*/ 9 w 15"/>
              <a:gd name="T23" fmla="*/ 5 h 26"/>
              <a:gd name="T24" fmla="*/ 9 w 15"/>
              <a:gd name="T25" fmla="*/ 13 h 26"/>
              <a:gd name="T26" fmla="*/ 6 w 15"/>
              <a:gd name="T27" fmla="*/ 13 h 26"/>
              <a:gd name="T28" fmla="*/ 6 w 15"/>
              <a:gd name="T2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6">
                <a:moveTo>
                  <a:pt x="0" y="19"/>
                </a:moveTo>
                <a:lnTo>
                  <a:pt x="9" y="19"/>
                </a:lnTo>
                <a:lnTo>
                  <a:pt x="9" y="21"/>
                </a:lnTo>
                <a:lnTo>
                  <a:pt x="0" y="23"/>
                </a:lnTo>
                <a:lnTo>
                  <a:pt x="0" y="26"/>
                </a:lnTo>
                <a:lnTo>
                  <a:pt x="12" y="26"/>
                </a:lnTo>
                <a:lnTo>
                  <a:pt x="15" y="26"/>
                </a:lnTo>
                <a:lnTo>
                  <a:pt x="15" y="1"/>
                </a:lnTo>
                <a:lnTo>
                  <a:pt x="0" y="0"/>
                </a:lnTo>
                <a:lnTo>
                  <a:pt x="0" y="19"/>
                </a:lnTo>
                <a:moveTo>
                  <a:pt x="6" y="5"/>
                </a:moveTo>
                <a:lnTo>
                  <a:pt x="9" y="5"/>
                </a:lnTo>
                <a:lnTo>
                  <a:pt x="9" y="13"/>
                </a:lnTo>
                <a:lnTo>
                  <a:pt x="6" y="13"/>
                </a:lnTo>
                <a:lnTo>
                  <a:pt x="6" y="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4" name="Freeform 3117"/>
          <p:cNvSpPr>
            <a:spLocks noEditPoints="1"/>
          </p:cNvSpPr>
          <p:nvPr/>
        </p:nvSpPr>
        <p:spPr bwMode="auto">
          <a:xfrm>
            <a:off x="5886841" y="5767466"/>
            <a:ext cx="106436" cy="184487"/>
          </a:xfrm>
          <a:custGeom>
            <a:avLst/>
            <a:gdLst>
              <a:gd name="T0" fmla="*/ 9 w 15"/>
              <a:gd name="T1" fmla="*/ 8 h 26"/>
              <a:gd name="T2" fmla="*/ 0 w 15"/>
              <a:gd name="T3" fmla="*/ 9 h 26"/>
              <a:gd name="T4" fmla="*/ 0 w 15"/>
              <a:gd name="T5" fmla="*/ 26 h 26"/>
              <a:gd name="T6" fmla="*/ 15 w 15"/>
              <a:gd name="T7" fmla="*/ 26 h 26"/>
              <a:gd name="T8" fmla="*/ 15 w 15"/>
              <a:gd name="T9" fmla="*/ 0 h 26"/>
              <a:gd name="T10" fmla="*/ 9 w 15"/>
              <a:gd name="T11" fmla="*/ 0 h 26"/>
              <a:gd name="T12" fmla="*/ 9 w 15"/>
              <a:gd name="T13" fmla="*/ 8 h 26"/>
              <a:gd name="T14" fmla="*/ 9 w 15"/>
              <a:gd name="T15" fmla="*/ 21 h 26"/>
              <a:gd name="T16" fmla="*/ 6 w 15"/>
              <a:gd name="T17" fmla="*/ 21 h 26"/>
              <a:gd name="T18" fmla="*/ 6 w 15"/>
              <a:gd name="T19" fmla="*/ 13 h 26"/>
              <a:gd name="T20" fmla="*/ 9 w 15"/>
              <a:gd name="T21" fmla="*/ 13 h 26"/>
              <a:gd name="T22" fmla="*/ 9 w 15"/>
              <a:gd name="T23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" h="26">
                <a:moveTo>
                  <a:pt x="9" y="8"/>
                </a:moveTo>
                <a:lnTo>
                  <a:pt x="0" y="9"/>
                </a:lnTo>
                <a:lnTo>
                  <a:pt x="0" y="26"/>
                </a:lnTo>
                <a:lnTo>
                  <a:pt x="15" y="26"/>
                </a:lnTo>
                <a:lnTo>
                  <a:pt x="15" y="0"/>
                </a:lnTo>
                <a:lnTo>
                  <a:pt x="9" y="0"/>
                </a:lnTo>
                <a:lnTo>
                  <a:pt x="9" y="8"/>
                </a:lnTo>
                <a:close/>
                <a:moveTo>
                  <a:pt x="9" y="21"/>
                </a:moveTo>
                <a:lnTo>
                  <a:pt x="6" y="21"/>
                </a:lnTo>
                <a:lnTo>
                  <a:pt x="6" y="13"/>
                </a:lnTo>
                <a:lnTo>
                  <a:pt x="9" y="13"/>
                </a:lnTo>
                <a:lnTo>
                  <a:pt x="9" y="21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5" name="Freeform 3118"/>
          <p:cNvSpPr>
            <a:spLocks noEditPoints="1"/>
          </p:cNvSpPr>
          <p:nvPr/>
        </p:nvSpPr>
        <p:spPr bwMode="auto">
          <a:xfrm>
            <a:off x="5886841" y="5767466"/>
            <a:ext cx="106436" cy="184487"/>
          </a:xfrm>
          <a:custGeom>
            <a:avLst/>
            <a:gdLst>
              <a:gd name="T0" fmla="*/ 9 w 15"/>
              <a:gd name="T1" fmla="*/ 8 h 26"/>
              <a:gd name="T2" fmla="*/ 0 w 15"/>
              <a:gd name="T3" fmla="*/ 9 h 26"/>
              <a:gd name="T4" fmla="*/ 0 w 15"/>
              <a:gd name="T5" fmla="*/ 26 h 26"/>
              <a:gd name="T6" fmla="*/ 15 w 15"/>
              <a:gd name="T7" fmla="*/ 26 h 26"/>
              <a:gd name="T8" fmla="*/ 15 w 15"/>
              <a:gd name="T9" fmla="*/ 0 h 26"/>
              <a:gd name="T10" fmla="*/ 9 w 15"/>
              <a:gd name="T11" fmla="*/ 0 h 26"/>
              <a:gd name="T12" fmla="*/ 9 w 15"/>
              <a:gd name="T13" fmla="*/ 8 h 26"/>
              <a:gd name="T14" fmla="*/ 9 w 15"/>
              <a:gd name="T15" fmla="*/ 21 h 26"/>
              <a:gd name="T16" fmla="*/ 6 w 15"/>
              <a:gd name="T17" fmla="*/ 21 h 26"/>
              <a:gd name="T18" fmla="*/ 6 w 15"/>
              <a:gd name="T19" fmla="*/ 13 h 26"/>
              <a:gd name="T20" fmla="*/ 9 w 15"/>
              <a:gd name="T21" fmla="*/ 13 h 26"/>
              <a:gd name="T22" fmla="*/ 9 w 15"/>
              <a:gd name="T23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" h="26">
                <a:moveTo>
                  <a:pt x="9" y="8"/>
                </a:moveTo>
                <a:lnTo>
                  <a:pt x="0" y="9"/>
                </a:lnTo>
                <a:lnTo>
                  <a:pt x="0" y="26"/>
                </a:lnTo>
                <a:lnTo>
                  <a:pt x="15" y="26"/>
                </a:lnTo>
                <a:lnTo>
                  <a:pt x="15" y="0"/>
                </a:lnTo>
                <a:lnTo>
                  <a:pt x="9" y="0"/>
                </a:lnTo>
                <a:lnTo>
                  <a:pt x="9" y="8"/>
                </a:lnTo>
                <a:moveTo>
                  <a:pt x="9" y="21"/>
                </a:moveTo>
                <a:lnTo>
                  <a:pt x="6" y="21"/>
                </a:lnTo>
                <a:lnTo>
                  <a:pt x="6" y="13"/>
                </a:lnTo>
                <a:lnTo>
                  <a:pt x="9" y="13"/>
                </a:lnTo>
                <a:lnTo>
                  <a:pt x="9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6" name="Freeform 3119"/>
          <p:cNvSpPr>
            <a:spLocks/>
          </p:cNvSpPr>
          <p:nvPr/>
        </p:nvSpPr>
        <p:spPr bwMode="auto">
          <a:xfrm>
            <a:off x="6021656" y="5767466"/>
            <a:ext cx="35480" cy="35480"/>
          </a:xfrm>
          <a:custGeom>
            <a:avLst/>
            <a:gdLst>
              <a:gd name="T0" fmla="*/ 0 w 5"/>
              <a:gd name="T1" fmla="*/ 5 h 5"/>
              <a:gd name="T2" fmla="*/ 5 w 5"/>
              <a:gd name="T3" fmla="*/ 5 h 5"/>
              <a:gd name="T4" fmla="*/ 5 w 5"/>
              <a:gd name="T5" fmla="*/ 1 h 5"/>
              <a:gd name="T6" fmla="*/ 0 w 5"/>
              <a:gd name="T7" fmla="*/ 0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5"/>
                </a:moveTo>
                <a:lnTo>
                  <a:pt x="5" y="5"/>
                </a:lnTo>
                <a:lnTo>
                  <a:pt x="5" y="1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7" name="Freeform 3120"/>
          <p:cNvSpPr>
            <a:spLocks/>
          </p:cNvSpPr>
          <p:nvPr/>
        </p:nvSpPr>
        <p:spPr bwMode="auto">
          <a:xfrm>
            <a:off x="6021656" y="5767466"/>
            <a:ext cx="35480" cy="35480"/>
          </a:xfrm>
          <a:custGeom>
            <a:avLst/>
            <a:gdLst>
              <a:gd name="T0" fmla="*/ 0 w 5"/>
              <a:gd name="T1" fmla="*/ 5 h 5"/>
              <a:gd name="T2" fmla="*/ 5 w 5"/>
              <a:gd name="T3" fmla="*/ 5 h 5"/>
              <a:gd name="T4" fmla="*/ 5 w 5"/>
              <a:gd name="T5" fmla="*/ 1 h 5"/>
              <a:gd name="T6" fmla="*/ 0 w 5"/>
              <a:gd name="T7" fmla="*/ 0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5"/>
                </a:moveTo>
                <a:lnTo>
                  <a:pt x="5" y="5"/>
                </a:lnTo>
                <a:lnTo>
                  <a:pt x="5" y="1"/>
                </a:lnTo>
                <a:lnTo>
                  <a:pt x="0" y="0"/>
                </a:lnTo>
                <a:lnTo>
                  <a:pt x="0" y="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8" name="Rectangle 3121"/>
          <p:cNvSpPr>
            <a:spLocks noChangeArrowheads="1"/>
          </p:cNvSpPr>
          <p:nvPr/>
        </p:nvSpPr>
        <p:spPr bwMode="auto">
          <a:xfrm>
            <a:off x="6021656" y="5824231"/>
            <a:ext cx="35480" cy="134816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19" name="Rectangle 3122"/>
          <p:cNvSpPr>
            <a:spLocks noChangeArrowheads="1"/>
          </p:cNvSpPr>
          <p:nvPr/>
        </p:nvSpPr>
        <p:spPr bwMode="auto">
          <a:xfrm>
            <a:off x="6021656" y="5824231"/>
            <a:ext cx="35480" cy="13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0" name="Freeform 3123"/>
          <p:cNvSpPr>
            <a:spLocks noEditPoints="1"/>
          </p:cNvSpPr>
          <p:nvPr/>
        </p:nvSpPr>
        <p:spPr bwMode="auto">
          <a:xfrm>
            <a:off x="6213234" y="5824231"/>
            <a:ext cx="106436" cy="184487"/>
          </a:xfrm>
          <a:custGeom>
            <a:avLst/>
            <a:gdLst>
              <a:gd name="T0" fmla="*/ 0 w 15"/>
              <a:gd name="T1" fmla="*/ 0 h 26"/>
              <a:gd name="T2" fmla="*/ 0 w 15"/>
              <a:gd name="T3" fmla="*/ 19 h 26"/>
              <a:gd name="T4" fmla="*/ 9 w 15"/>
              <a:gd name="T5" fmla="*/ 19 h 26"/>
              <a:gd name="T6" fmla="*/ 9 w 15"/>
              <a:gd name="T7" fmla="*/ 21 h 26"/>
              <a:gd name="T8" fmla="*/ 0 w 15"/>
              <a:gd name="T9" fmla="*/ 23 h 26"/>
              <a:gd name="T10" fmla="*/ 0 w 15"/>
              <a:gd name="T11" fmla="*/ 26 h 26"/>
              <a:gd name="T12" fmla="*/ 13 w 15"/>
              <a:gd name="T13" fmla="*/ 26 h 26"/>
              <a:gd name="T14" fmla="*/ 15 w 15"/>
              <a:gd name="T15" fmla="*/ 26 h 26"/>
              <a:gd name="T16" fmla="*/ 15 w 15"/>
              <a:gd name="T17" fmla="*/ 1 h 26"/>
              <a:gd name="T18" fmla="*/ 0 w 15"/>
              <a:gd name="T19" fmla="*/ 0 h 26"/>
              <a:gd name="T20" fmla="*/ 9 w 15"/>
              <a:gd name="T21" fmla="*/ 13 h 26"/>
              <a:gd name="T22" fmla="*/ 6 w 15"/>
              <a:gd name="T23" fmla="*/ 13 h 26"/>
              <a:gd name="T24" fmla="*/ 6 w 15"/>
              <a:gd name="T25" fmla="*/ 5 h 26"/>
              <a:gd name="T26" fmla="*/ 9 w 15"/>
              <a:gd name="T27" fmla="*/ 5 h 26"/>
              <a:gd name="T28" fmla="*/ 9 w 15"/>
              <a:gd name="T29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6">
                <a:moveTo>
                  <a:pt x="0" y="0"/>
                </a:moveTo>
                <a:lnTo>
                  <a:pt x="0" y="19"/>
                </a:lnTo>
                <a:lnTo>
                  <a:pt x="9" y="19"/>
                </a:lnTo>
                <a:lnTo>
                  <a:pt x="9" y="21"/>
                </a:lnTo>
                <a:lnTo>
                  <a:pt x="0" y="23"/>
                </a:lnTo>
                <a:lnTo>
                  <a:pt x="0" y="26"/>
                </a:lnTo>
                <a:lnTo>
                  <a:pt x="13" y="26"/>
                </a:lnTo>
                <a:lnTo>
                  <a:pt x="15" y="26"/>
                </a:lnTo>
                <a:lnTo>
                  <a:pt x="15" y="1"/>
                </a:lnTo>
                <a:lnTo>
                  <a:pt x="0" y="0"/>
                </a:lnTo>
                <a:close/>
                <a:moveTo>
                  <a:pt x="9" y="13"/>
                </a:moveTo>
                <a:lnTo>
                  <a:pt x="6" y="13"/>
                </a:lnTo>
                <a:lnTo>
                  <a:pt x="6" y="5"/>
                </a:lnTo>
                <a:lnTo>
                  <a:pt x="9" y="5"/>
                </a:lnTo>
                <a:lnTo>
                  <a:pt x="9" y="13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1" name="Freeform 3124"/>
          <p:cNvSpPr>
            <a:spLocks noEditPoints="1"/>
          </p:cNvSpPr>
          <p:nvPr/>
        </p:nvSpPr>
        <p:spPr bwMode="auto">
          <a:xfrm>
            <a:off x="6213234" y="5824231"/>
            <a:ext cx="106436" cy="184487"/>
          </a:xfrm>
          <a:custGeom>
            <a:avLst/>
            <a:gdLst>
              <a:gd name="T0" fmla="*/ 0 w 15"/>
              <a:gd name="T1" fmla="*/ 0 h 26"/>
              <a:gd name="T2" fmla="*/ 0 w 15"/>
              <a:gd name="T3" fmla="*/ 19 h 26"/>
              <a:gd name="T4" fmla="*/ 9 w 15"/>
              <a:gd name="T5" fmla="*/ 19 h 26"/>
              <a:gd name="T6" fmla="*/ 9 w 15"/>
              <a:gd name="T7" fmla="*/ 21 h 26"/>
              <a:gd name="T8" fmla="*/ 0 w 15"/>
              <a:gd name="T9" fmla="*/ 23 h 26"/>
              <a:gd name="T10" fmla="*/ 0 w 15"/>
              <a:gd name="T11" fmla="*/ 26 h 26"/>
              <a:gd name="T12" fmla="*/ 13 w 15"/>
              <a:gd name="T13" fmla="*/ 26 h 26"/>
              <a:gd name="T14" fmla="*/ 15 w 15"/>
              <a:gd name="T15" fmla="*/ 26 h 26"/>
              <a:gd name="T16" fmla="*/ 15 w 15"/>
              <a:gd name="T17" fmla="*/ 1 h 26"/>
              <a:gd name="T18" fmla="*/ 0 w 15"/>
              <a:gd name="T19" fmla="*/ 0 h 26"/>
              <a:gd name="T20" fmla="*/ 9 w 15"/>
              <a:gd name="T21" fmla="*/ 13 h 26"/>
              <a:gd name="T22" fmla="*/ 6 w 15"/>
              <a:gd name="T23" fmla="*/ 13 h 26"/>
              <a:gd name="T24" fmla="*/ 6 w 15"/>
              <a:gd name="T25" fmla="*/ 5 h 26"/>
              <a:gd name="T26" fmla="*/ 9 w 15"/>
              <a:gd name="T27" fmla="*/ 5 h 26"/>
              <a:gd name="T28" fmla="*/ 9 w 15"/>
              <a:gd name="T29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6">
                <a:moveTo>
                  <a:pt x="0" y="0"/>
                </a:moveTo>
                <a:lnTo>
                  <a:pt x="0" y="19"/>
                </a:lnTo>
                <a:lnTo>
                  <a:pt x="9" y="19"/>
                </a:lnTo>
                <a:lnTo>
                  <a:pt x="9" y="21"/>
                </a:lnTo>
                <a:lnTo>
                  <a:pt x="0" y="23"/>
                </a:lnTo>
                <a:lnTo>
                  <a:pt x="0" y="26"/>
                </a:lnTo>
                <a:lnTo>
                  <a:pt x="13" y="26"/>
                </a:lnTo>
                <a:lnTo>
                  <a:pt x="15" y="26"/>
                </a:lnTo>
                <a:lnTo>
                  <a:pt x="15" y="1"/>
                </a:lnTo>
                <a:lnTo>
                  <a:pt x="0" y="0"/>
                </a:lnTo>
                <a:moveTo>
                  <a:pt x="9" y="13"/>
                </a:moveTo>
                <a:lnTo>
                  <a:pt x="6" y="13"/>
                </a:lnTo>
                <a:lnTo>
                  <a:pt x="6" y="5"/>
                </a:lnTo>
                <a:lnTo>
                  <a:pt x="9" y="5"/>
                </a:lnTo>
                <a:lnTo>
                  <a:pt x="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2" name="Rectangle 3125"/>
          <p:cNvSpPr>
            <a:spLocks noChangeArrowheads="1"/>
          </p:cNvSpPr>
          <p:nvPr/>
        </p:nvSpPr>
        <p:spPr bwMode="auto">
          <a:xfrm>
            <a:off x="6355143" y="6207391"/>
            <a:ext cx="7098" cy="7098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3" name="Freeform 3126"/>
          <p:cNvSpPr>
            <a:spLocks/>
          </p:cNvSpPr>
          <p:nvPr/>
        </p:nvSpPr>
        <p:spPr bwMode="auto">
          <a:xfrm>
            <a:off x="6355143" y="6207391"/>
            <a:ext cx="0" cy="7098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4" name="Freeform 3127"/>
          <p:cNvSpPr>
            <a:spLocks/>
          </p:cNvSpPr>
          <p:nvPr/>
        </p:nvSpPr>
        <p:spPr bwMode="auto">
          <a:xfrm>
            <a:off x="6284190" y="6150624"/>
            <a:ext cx="70953" cy="63860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329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5" name="Freeform 3128"/>
          <p:cNvSpPr>
            <a:spLocks/>
          </p:cNvSpPr>
          <p:nvPr/>
        </p:nvSpPr>
        <p:spPr bwMode="auto">
          <a:xfrm>
            <a:off x="6284190" y="6150624"/>
            <a:ext cx="70953" cy="63860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6" name="Freeform 3129"/>
          <p:cNvSpPr>
            <a:spLocks/>
          </p:cNvSpPr>
          <p:nvPr/>
        </p:nvSpPr>
        <p:spPr bwMode="auto">
          <a:xfrm>
            <a:off x="6355143" y="6143526"/>
            <a:ext cx="7098" cy="70953"/>
          </a:xfrm>
          <a:custGeom>
            <a:avLst/>
            <a:gdLst>
              <a:gd name="T0" fmla="*/ 1 w 1"/>
              <a:gd name="T1" fmla="*/ 0 h 10"/>
              <a:gd name="T2" fmla="*/ 0 w 1"/>
              <a:gd name="T3" fmla="*/ 1 h 10"/>
              <a:gd name="T4" fmla="*/ 0 w 1"/>
              <a:gd name="T5" fmla="*/ 10 h 10"/>
              <a:gd name="T6" fmla="*/ 0 w 1"/>
              <a:gd name="T7" fmla="*/ 9 h 10"/>
              <a:gd name="T8" fmla="*/ 1 w 1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0">
                <a:moveTo>
                  <a:pt x="1" y="0"/>
                </a:moveTo>
                <a:lnTo>
                  <a:pt x="0" y="1"/>
                </a:lnTo>
                <a:lnTo>
                  <a:pt x="0" y="10"/>
                </a:lnTo>
                <a:lnTo>
                  <a:pt x="0" y="9"/>
                </a:lnTo>
                <a:lnTo>
                  <a:pt x="1" y="0"/>
                </a:lnTo>
                <a:close/>
              </a:path>
            </a:pathLst>
          </a:custGeom>
          <a:solidFill>
            <a:srgbClr val="329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7" name="Freeform 3130"/>
          <p:cNvSpPr>
            <a:spLocks/>
          </p:cNvSpPr>
          <p:nvPr/>
        </p:nvSpPr>
        <p:spPr bwMode="auto">
          <a:xfrm>
            <a:off x="6355143" y="6143526"/>
            <a:ext cx="7098" cy="70953"/>
          </a:xfrm>
          <a:custGeom>
            <a:avLst/>
            <a:gdLst>
              <a:gd name="T0" fmla="*/ 1 w 1"/>
              <a:gd name="T1" fmla="*/ 0 h 10"/>
              <a:gd name="T2" fmla="*/ 0 w 1"/>
              <a:gd name="T3" fmla="*/ 1 h 10"/>
              <a:gd name="T4" fmla="*/ 0 w 1"/>
              <a:gd name="T5" fmla="*/ 10 h 10"/>
              <a:gd name="T6" fmla="*/ 0 w 1"/>
              <a:gd name="T7" fmla="*/ 9 h 10"/>
              <a:gd name="T8" fmla="*/ 1 w 1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0">
                <a:moveTo>
                  <a:pt x="1" y="0"/>
                </a:moveTo>
                <a:lnTo>
                  <a:pt x="0" y="1"/>
                </a:lnTo>
                <a:lnTo>
                  <a:pt x="0" y="10"/>
                </a:lnTo>
                <a:lnTo>
                  <a:pt x="0" y="9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128" name="Picture 31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858" y="6122242"/>
            <a:ext cx="106436" cy="10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29" name="Freeform 3132"/>
          <p:cNvSpPr>
            <a:spLocks noEditPoints="1"/>
          </p:cNvSpPr>
          <p:nvPr/>
        </p:nvSpPr>
        <p:spPr bwMode="auto">
          <a:xfrm>
            <a:off x="5780412" y="5568797"/>
            <a:ext cx="645694" cy="333491"/>
          </a:xfrm>
          <a:custGeom>
            <a:avLst/>
            <a:gdLst>
              <a:gd name="T0" fmla="*/ 24 w 91"/>
              <a:gd name="T1" fmla="*/ 41 h 47"/>
              <a:gd name="T2" fmla="*/ 21 w 91"/>
              <a:gd name="T3" fmla="*/ 41 h 47"/>
              <a:gd name="T4" fmla="*/ 21 w 91"/>
              <a:gd name="T5" fmla="*/ 47 h 47"/>
              <a:gd name="T6" fmla="*/ 24 w 91"/>
              <a:gd name="T7" fmla="*/ 47 h 47"/>
              <a:gd name="T8" fmla="*/ 24 w 91"/>
              <a:gd name="T9" fmla="*/ 41 h 47"/>
              <a:gd name="T10" fmla="*/ 52 w 91"/>
              <a:gd name="T11" fmla="*/ 41 h 47"/>
              <a:gd name="T12" fmla="*/ 49 w 91"/>
              <a:gd name="T13" fmla="*/ 41 h 47"/>
              <a:gd name="T14" fmla="*/ 49 w 91"/>
              <a:gd name="T15" fmla="*/ 47 h 47"/>
              <a:gd name="T16" fmla="*/ 52 w 91"/>
              <a:gd name="T17" fmla="*/ 47 h 47"/>
              <a:gd name="T18" fmla="*/ 52 w 91"/>
              <a:gd name="T19" fmla="*/ 41 h 47"/>
              <a:gd name="T20" fmla="*/ 70 w 91"/>
              <a:gd name="T21" fmla="*/ 41 h 47"/>
              <a:gd name="T22" fmla="*/ 67 w 91"/>
              <a:gd name="T23" fmla="*/ 41 h 47"/>
              <a:gd name="T24" fmla="*/ 67 w 91"/>
              <a:gd name="T25" fmla="*/ 47 h 47"/>
              <a:gd name="T26" fmla="*/ 70 w 91"/>
              <a:gd name="T27" fmla="*/ 47 h 47"/>
              <a:gd name="T28" fmla="*/ 70 w 91"/>
              <a:gd name="T29" fmla="*/ 41 h 47"/>
              <a:gd name="T30" fmla="*/ 34 w 91"/>
              <a:gd name="T31" fmla="*/ 33 h 47"/>
              <a:gd name="T32" fmla="*/ 34 w 91"/>
              <a:gd name="T33" fmla="*/ 28 h 47"/>
              <a:gd name="T34" fmla="*/ 39 w 91"/>
              <a:gd name="T35" fmla="*/ 29 h 47"/>
              <a:gd name="T36" fmla="*/ 39 w 91"/>
              <a:gd name="T37" fmla="*/ 33 h 47"/>
              <a:gd name="T38" fmla="*/ 34 w 91"/>
              <a:gd name="T39" fmla="*/ 33 h 47"/>
              <a:gd name="T40" fmla="*/ 91 w 91"/>
              <a:gd name="T41" fmla="*/ 0 h 47"/>
              <a:gd name="T42" fmla="*/ 0 w 91"/>
              <a:gd name="T43" fmla="*/ 0 h 47"/>
              <a:gd name="T44" fmla="*/ 0 w 91"/>
              <a:gd name="T45" fmla="*/ 47 h 47"/>
              <a:gd name="T46" fmla="*/ 15 w 91"/>
              <a:gd name="T47" fmla="*/ 47 h 47"/>
              <a:gd name="T48" fmla="*/ 15 w 91"/>
              <a:gd name="T49" fmla="*/ 37 h 47"/>
              <a:gd name="T50" fmla="*/ 24 w 91"/>
              <a:gd name="T51" fmla="*/ 36 h 47"/>
              <a:gd name="T52" fmla="*/ 24 w 91"/>
              <a:gd name="T53" fmla="*/ 28 h 47"/>
              <a:gd name="T54" fmla="*/ 30 w 91"/>
              <a:gd name="T55" fmla="*/ 28 h 47"/>
              <a:gd name="T56" fmla="*/ 30 w 91"/>
              <a:gd name="T57" fmla="*/ 47 h 47"/>
              <a:gd name="T58" fmla="*/ 34 w 91"/>
              <a:gd name="T59" fmla="*/ 47 h 47"/>
              <a:gd name="T60" fmla="*/ 34 w 91"/>
              <a:gd name="T61" fmla="*/ 36 h 47"/>
              <a:gd name="T62" fmla="*/ 39 w 91"/>
              <a:gd name="T63" fmla="*/ 36 h 47"/>
              <a:gd name="T64" fmla="*/ 39 w 91"/>
              <a:gd name="T65" fmla="*/ 47 h 47"/>
              <a:gd name="T66" fmla="*/ 43 w 91"/>
              <a:gd name="T67" fmla="*/ 47 h 47"/>
              <a:gd name="T68" fmla="*/ 43 w 91"/>
              <a:gd name="T69" fmla="*/ 36 h 47"/>
              <a:gd name="T70" fmla="*/ 58 w 91"/>
              <a:gd name="T71" fmla="*/ 37 h 47"/>
              <a:gd name="T72" fmla="*/ 58 w 91"/>
              <a:gd name="T73" fmla="*/ 47 h 47"/>
              <a:gd name="T74" fmla="*/ 61 w 91"/>
              <a:gd name="T75" fmla="*/ 47 h 47"/>
              <a:gd name="T76" fmla="*/ 61 w 91"/>
              <a:gd name="T77" fmla="*/ 36 h 47"/>
              <a:gd name="T78" fmla="*/ 76 w 91"/>
              <a:gd name="T79" fmla="*/ 37 h 47"/>
              <a:gd name="T80" fmla="*/ 76 w 91"/>
              <a:gd name="T81" fmla="*/ 47 h 47"/>
              <a:gd name="T82" fmla="*/ 91 w 91"/>
              <a:gd name="T83" fmla="*/ 47 h 47"/>
              <a:gd name="T84" fmla="*/ 91 w 91"/>
              <a:gd name="T8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1" h="47">
                <a:moveTo>
                  <a:pt x="24" y="41"/>
                </a:moveTo>
                <a:lnTo>
                  <a:pt x="21" y="41"/>
                </a:lnTo>
                <a:lnTo>
                  <a:pt x="21" y="47"/>
                </a:lnTo>
                <a:lnTo>
                  <a:pt x="24" y="47"/>
                </a:lnTo>
                <a:lnTo>
                  <a:pt x="24" y="41"/>
                </a:lnTo>
                <a:close/>
                <a:moveTo>
                  <a:pt x="52" y="41"/>
                </a:moveTo>
                <a:lnTo>
                  <a:pt x="49" y="41"/>
                </a:lnTo>
                <a:lnTo>
                  <a:pt x="49" y="47"/>
                </a:lnTo>
                <a:lnTo>
                  <a:pt x="52" y="47"/>
                </a:lnTo>
                <a:lnTo>
                  <a:pt x="52" y="41"/>
                </a:lnTo>
                <a:close/>
                <a:moveTo>
                  <a:pt x="70" y="41"/>
                </a:moveTo>
                <a:lnTo>
                  <a:pt x="67" y="41"/>
                </a:lnTo>
                <a:lnTo>
                  <a:pt x="67" y="47"/>
                </a:lnTo>
                <a:lnTo>
                  <a:pt x="70" y="47"/>
                </a:lnTo>
                <a:lnTo>
                  <a:pt x="70" y="41"/>
                </a:lnTo>
                <a:close/>
                <a:moveTo>
                  <a:pt x="34" y="33"/>
                </a:moveTo>
                <a:lnTo>
                  <a:pt x="34" y="28"/>
                </a:lnTo>
                <a:lnTo>
                  <a:pt x="39" y="29"/>
                </a:lnTo>
                <a:lnTo>
                  <a:pt x="39" y="33"/>
                </a:lnTo>
                <a:lnTo>
                  <a:pt x="34" y="33"/>
                </a:lnTo>
                <a:close/>
                <a:moveTo>
                  <a:pt x="91" y="0"/>
                </a:moveTo>
                <a:lnTo>
                  <a:pt x="0" y="0"/>
                </a:lnTo>
                <a:lnTo>
                  <a:pt x="0" y="47"/>
                </a:lnTo>
                <a:lnTo>
                  <a:pt x="15" y="47"/>
                </a:lnTo>
                <a:lnTo>
                  <a:pt x="15" y="37"/>
                </a:lnTo>
                <a:lnTo>
                  <a:pt x="24" y="36"/>
                </a:lnTo>
                <a:lnTo>
                  <a:pt x="24" y="28"/>
                </a:lnTo>
                <a:lnTo>
                  <a:pt x="30" y="28"/>
                </a:lnTo>
                <a:lnTo>
                  <a:pt x="30" y="47"/>
                </a:lnTo>
                <a:lnTo>
                  <a:pt x="34" y="47"/>
                </a:lnTo>
                <a:lnTo>
                  <a:pt x="34" y="36"/>
                </a:lnTo>
                <a:lnTo>
                  <a:pt x="39" y="36"/>
                </a:lnTo>
                <a:lnTo>
                  <a:pt x="39" y="47"/>
                </a:lnTo>
                <a:lnTo>
                  <a:pt x="43" y="47"/>
                </a:lnTo>
                <a:lnTo>
                  <a:pt x="43" y="36"/>
                </a:lnTo>
                <a:lnTo>
                  <a:pt x="58" y="37"/>
                </a:lnTo>
                <a:lnTo>
                  <a:pt x="58" y="47"/>
                </a:lnTo>
                <a:lnTo>
                  <a:pt x="61" y="47"/>
                </a:lnTo>
                <a:lnTo>
                  <a:pt x="61" y="36"/>
                </a:lnTo>
                <a:lnTo>
                  <a:pt x="76" y="37"/>
                </a:lnTo>
                <a:lnTo>
                  <a:pt x="76" y="47"/>
                </a:lnTo>
                <a:lnTo>
                  <a:pt x="91" y="47"/>
                </a:lnTo>
                <a:lnTo>
                  <a:pt x="91" y="0"/>
                </a:lnTo>
                <a:close/>
              </a:path>
            </a:pathLst>
          </a:custGeom>
          <a:solidFill>
            <a:srgbClr val="329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0" name="Freeform 3133"/>
          <p:cNvSpPr>
            <a:spLocks noEditPoints="1"/>
          </p:cNvSpPr>
          <p:nvPr/>
        </p:nvSpPr>
        <p:spPr bwMode="auto">
          <a:xfrm>
            <a:off x="5780412" y="5568797"/>
            <a:ext cx="645694" cy="333491"/>
          </a:xfrm>
          <a:custGeom>
            <a:avLst/>
            <a:gdLst>
              <a:gd name="T0" fmla="*/ 24 w 91"/>
              <a:gd name="T1" fmla="*/ 41 h 47"/>
              <a:gd name="T2" fmla="*/ 21 w 91"/>
              <a:gd name="T3" fmla="*/ 41 h 47"/>
              <a:gd name="T4" fmla="*/ 21 w 91"/>
              <a:gd name="T5" fmla="*/ 47 h 47"/>
              <a:gd name="T6" fmla="*/ 24 w 91"/>
              <a:gd name="T7" fmla="*/ 47 h 47"/>
              <a:gd name="T8" fmla="*/ 24 w 91"/>
              <a:gd name="T9" fmla="*/ 41 h 47"/>
              <a:gd name="T10" fmla="*/ 52 w 91"/>
              <a:gd name="T11" fmla="*/ 41 h 47"/>
              <a:gd name="T12" fmla="*/ 49 w 91"/>
              <a:gd name="T13" fmla="*/ 41 h 47"/>
              <a:gd name="T14" fmla="*/ 49 w 91"/>
              <a:gd name="T15" fmla="*/ 47 h 47"/>
              <a:gd name="T16" fmla="*/ 52 w 91"/>
              <a:gd name="T17" fmla="*/ 47 h 47"/>
              <a:gd name="T18" fmla="*/ 52 w 91"/>
              <a:gd name="T19" fmla="*/ 41 h 47"/>
              <a:gd name="T20" fmla="*/ 70 w 91"/>
              <a:gd name="T21" fmla="*/ 41 h 47"/>
              <a:gd name="T22" fmla="*/ 67 w 91"/>
              <a:gd name="T23" fmla="*/ 41 h 47"/>
              <a:gd name="T24" fmla="*/ 67 w 91"/>
              <a:gd name="T25" fmla="*/ 47 h 47"/>
              <a:gd name="T26" fmla="*/ 70 w 91"/>
              <a:gd name="T27" fmla="*/ 47 h 47"/>
              <a:gd name="T28" fmla="*/ 70 w 91"/>
              <a:gd name="T29" fmla="*/ 41 h 47"/>
              <a:gd name="T30" fmla="*/ 34 w 91"/>
              <a:gd name="T31" fmla="*/ 33 h 47"/>
              <a:gd name="T32" fmla="*/ 34 w 91"/>
              <a:gd name="T33" fmla="*/ 28 h 47"/>
              <a:gd name="T34" fmla="*/ 39 w 91"/>
              <a:gd name="T35" fmla="*/ 29 h 47"/>
              <a:gd name="T36" fmla="*/ 39 w 91"/>
              <a:gd name="T37" fmla="*/ 33 h 47"/>
              <a:gd name="T38" fmla="*/ 34 w 91"/>
              <a:gd name="T39" fmla="*/ 33 h 47"/>
              <a:gd name="T40" fmla="*/ 91 w 91"/>
              <a:gd name="T41" fmla="*/ 0 h 47"/>
              <a:gd name="T42" fmla="*/ 0 w 91"/>
              <a:gd name="T43" fmla="*/ 0 h 47"/>
              <a:gd name="T44" fmla="*/ 0 w 91"/>
              <a:gd name="T45" fmla="*/ 47 h 47"/>
              <a:gd name="T46" fmla="*/ 15 w 91"/>
              <a:gd name="T47" fmla="*/ 47 h 47"/>
              <a:gd name="T48" fmla="*/ 15 w 91"/>
              <a:gd name="T49" fmla="*/ 37 h 47"/>
              <a:gd name="T50" fmla="*/ 24 w 91"/>
              <a:gd name="T51" fmla="*/ 36 h 47"/>
              <a:gd name="T52" fmla="*/ 24 w 91"/>
              <a:gd name="T53" fmla="*/ 28 h 47"/>
              <a:gd name="T54" fmla="*/ 30 w 91"/>
              <a:gd name="T55" fmla="*/ 28 h 47"/>
              <a:gd name="T56" fmla="*/ 30 w 91"/>
              <a:gd name="T57" fmla="*/ 47 h 47"/>
              <a:gd name="T58" fmla="*/ 34 w 91"/>
              <a:gd name="T59" fmla="*/ 47 h 47"/>
              <a:gd name="T60" fmla="*/ 34 w 91"/>
              <a:gd name="T61" fmla="*/ 36 h 47"/>
              <a:gd name="T62" fmla="*/ 39 w 91"/>
              <a:gd name="T63" fmla="*/ 36 h 47"/>
              <a:gd name="T64" fmla="*/ 39 w 91"/>
              <a:gd name="T65" fmla="*/ 47 h 47"/>
              <a:gd name="T66" fmla="*/ 43 w 91"/>
              <a:gd name="T67" fmla="*/ 47 h 47"/>
              <a:gd name="T68" fmla="*/ 43 w 91"/>
              <a:gd name="T69" fmla="*/ 36 h 47"/>
              <a:gd name="T70" fmla="*/ 58 w 91"/>
              <a:gd name="T71" fmla="*/ 37 h 47"/>
              <a:gd name="T72" fmla="*/ 58 w 91"/>
              <a:gd name="T73" fmla="*/ 47 h 47"/>
              <a:gd name="T74" fmla="*/ 61 w 91"/>
              <a:gd name="T75" fmla="*/ 47 h 47"/>
              <a:gd name="T76" fmla="*/ 61 w 91"/>
              <a:gd name="T77" fmla="*/ 36 h 47"/>
              <a:gd name="T78" fmla="*/ 76 w 91"/>
              <a:gd name="T79" fmla="*/ 37 h 47"/>
              <a:gd name="T80" fmla="*/ 76 w 91"/>
              <a:gd name="T81" fmla="*/ 47 h 47"/>
              <a:gd name="T82" fmla="*/ 91 w 91"/>
              <a:gd name="T83" fmla="*/ 47 h 47"/>
              <a:gd name="T84" fmla="*/ 91 w 91"/>
              <a:gd name="T8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1" h="47">
                <a:moveTo>
                  <a:pt x="24" y="41"/>
                </a:moveTo>
                <a:lnTo>
                  <a:pt x="21" y="41"/>
                </a:lnTo>
                <a:lnTo>
                  <a:pt x="21" y="47"/>
                </a:lnTo>
                <a:lnTo>
                  <a:pt x="24" y="47"/>
                </a:lnTo>
                <a:lnTo>
                  <a:pt x="24" y="41"/>
                </a:lnTo>
                <a:moveTo>
                  <a:pt x="52" y="41"/>
                </a:moveTo>
                <a:lnTo>
                  <a:pt x="49" y="41"/>
                </a:lnTo>
                <a:lnTo>
                  <a:pt x="49" y="47"/>
                </a:lnTo>
                <a:lnTo>
                  <a:pt x="52" y="47"/>
                </a:lnTo>
                <a:lnTo>
                  <a:pt x="52" y="41"/>
                </a:lnTo>
                <a:moveTo>
                  <a:pt x="70" y="41"/>
                </a:moveTo>
                <a:lnTo>
                  <a:pt x="67" y="41"/>
                </a:lnTo>
                <a:lnTo>
                  <a:pt x="67" y="47"/>
                </a:lnTo>
                <a:lnTo>
                  <a:pt x="70" y="47"/>
                </a:lnTo>
                <a:lnTo>
                  <a:pt x="70" y="41"/>
                </a:lnTo>
                <a:moveTo>
                  <a:pt x="34" y="33"/>
                </a:moveTo>
                <a:lnTo>
                  <a:pt x="34" y="28"/>
                </a:lnTo>
                <a:lnTo>
                  <a:pt x="39" y="29"/>
                </a:lnTo>
                <a:lnTo>
                  <a:pt x="39" y="33"/>
                </a:lnTo>
                <a:lnTo>
                  <a:pt x="34" y="33"/>
                </a:lnTo>
                <a:moveTo>
                  <a:pt x="91" y="0"/>
                </a:moveTo>
                <a:lnTo>
                  <a:pt x="0" y="0"/>
                </a:lnTo>
                <a:lnTo>
                  <a:pt x="0" y="47"/>
                </a:lnTo>
                <a:lnTo>
                  <a:pt x="15" y="47"/>
                </a:lnTo>
                <a:lnTo>
                  <a:pt x="15" y="37"/>
                </a:lnTo>
                <a:lnTo>
                  <a:pt x="24" y="36"/>
                </a:lnTo>
                <a:lnTo>
                  <a:pt x="24" y="28"/>
                </a:lnTo>
                <a:lnTo>
                  <a:pt x="30" y="28"/>
                </a:lnTo>
                <a:lnTo>
                  <a:pt x="30" y="47"/>
                </a:lnTo>
                <a:lnTo>
                  <a:pt x="34" y="47"/>
                </a:lnTo>
                <a:lnTo>
                  <a:pt x="34" y="36"/>
                </a:lnTo>
                <a:lnTo>
                  <a:pt x="39" y="36"/>
                </a:lnTo>
                <a:lnTo>
                  <a:pt x="39" y="47"/>
                </a:lnTo>
                <a:lnTo>
                  <a:pt x="43" y="47"/>
                </a:lnTo>
                <a:lnTo>
                  <a:pt x="43" y="36"/>
                </a:lnTo>
                <a:lnTo>
                  <a:pt x="58" y="37"/>
                </a:lnTo>
                <a:lnTo>
                  <a:pt x="58" y="47"/>
                </a:lnTo>
                <a:lnTo>
                  <a:pt x="61" y="47"/>
                </a:lnTo>
                <a:lnTo>
                  <a:pt x="61" y="36"/>
                </a:lnTo>
                <a:lnTo>
                  <a:pt x="76" y="37"/>
                </a:lnTo>
                <a:lnTo>
                  <a:pt x="76" y="47"/>
                </a:lnTo>
                <a:lnTo>
                  <a:pt x="91" y="47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1" name="Freeform 3134"/>
          <p:cNvSpPr>
            <a:spLocks/>
          </p:cNvSpPr>
          <p:nvPr/>
        </p:nvSpPr>
        <p:spPr bwMode="auto">
          <a:xfrm>
            <a:off x="6085516" y="5824231"/>
            <a:ext cx="106436" cy="78051"/>
          </a:xfrm>
          <a:custGeom>
            <a:avLst/>
            <a:gdLst>
              <a:gd name="T0" fmla="*/ 0 w 15"/>
              <a:gd name="T1" fmla="*/ 0 h 11"/>
              <a:gd name="T2" fmla="*/ 0 w 15"/>
              <a:gd name="T3" fmla="*/ 11 h 11"/>
              <a:gd name="T4" fmla="*/ 6 w 15"/>
              <a:gd name="T5" fmla="*/ 11 h 11"/>
              <a:gd name="T6" fmla="*/ 6 w 15"/>
              <a:gd name="T7" fmla="*/ 5 h 11"/>
              <a:gd name="T8" fmla="*/ 9 w 15"/>
              <a:gd name="T9" fmla="*/ 5 h 11"/>
              <a:gd name="T10" fmla="*/ 9 w 15"/>
              <a:gd name="T11" fmla="*/ 11 h 11"/>
              <a:gd name="T12" fmla="*/ 15 w 15"/>
              <a:gd name="T13" fmla="*/ 11 h 11"/>
              <a:gd name="T14" fmla="*/ 15 w 15"/>
              <a:gd name="T15" fmla="*/ 1 h 11"/>
              <a:gd name="T16" fmla="*/ 0 w 15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1">
                <a:moveTo>
                  <a:pt x="0" y="0"/>
                </a:moveTo>
                <a:lnTo>
                  <a:pt x="0" y="11"/>
                </a:lnTo>
                <a:lnTo>
                  <a:pt x="6" y="11"/>
                </a:lnTo>
                <a:lnTo>
                  <a:pt x="6" y="5"/>
                </a:lnTo>
                <a:lnTo>
                  <a:pt x="9" y="5"/>
                </a:lnTo>
                <a:lnTo>
                  <a:pt x="9" y="11"/>
                </a:lnTo>
                <a:lnTo>
                  <a:pt x="15" y="11"/>
                </a:lnTo>
                <a:lnTo>
                  <a:pt x="15" y="1"/>
                </a:lnTo>
                <a:lnTo>
                  <a:pt x="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2" name="Freeform 3135"/>
          <p:cNvSpPr>
            <a:spLocks/>
          </p:cNvSpPr>
          <p:nvPr/>
        </p:nvSpPr>
        <p:spPr bwMode="auto">
          <a:xfrm>
            <a:off x="6085516" y="5824231"/>
            <a:ext cx="106436" cy="78051"/>
          </a:xfrm>
          <a:custGeom>
            <a:avLst/>
            <a:gdLst>
              <a:gd name="T0" fmla="*/ 0 w 15"/>
              <a:gd name="T1" fmla="*/ 0 h 11"/>
              <a:gd name="T2" fmla="*/ 0 w 15"/>
              <a:gd name="T3" fmla="*/ 11 h 11"/>
              <a:gd name="T4" fmla="*/ 6 w 15"/>
              <a:gd name="T5" fmla="*/ 11 h 11"/>
              <a:gd name="T6" fmla="*/ 6 w 15"/>
              <a:gd name="T7" fmla="*/ 5 h 11"/>
              <a:gd name="T8" fmla="*/ 9 w 15"/>
              <a:gd name="T9" fmla="*/ 5 h 11"/>
              <a:gd name="T10" fmla="*/ 9 w 15"/>
              <a:gd name="T11" fmla="*/ 11 h 11"/>
              <a:gd name="T12" fmla="*/ 15 w 15"/>
              <a:gd name="T13" fmla="*/ 11 h 11"/>
              <a:gd name="T14" fmla="*/ 15 w 15"/>
              <a:gd name="T15" fmla="*/ 1 h 11"/>
              <a:gd name="T16" fmla="*/ 0 w 15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1">
                <a:moveTo>
                  <a:pt x="0" y="0"/>
                </a:moveTo>
                <a:lnTo>
                  <a:pt x="0" y="11"/>
                </a:lnTo>
                <a:lnTo>
                  <a:pt x="6" y="11"/>
                </a:lnTo>
                <a:lnTo>
                  <a:pt x="6" y="5"/>
                </a:lnTo>
                <a:lnTo>
                  <a:pt x="9" y="5"/>
                </a:lnTo>
                <a:lnTo>
                  <a:pt x="9" y="11"/>
                </a:lnTo>
                <a:lnTo>
                  <a:pt x="15" y="11"/>
                </a:lnTo>
                <a:lnTo>
                  <a:pt x="15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3" name="Freeform 3136"/>
          <p:cNvSpPr>
            <a:spLocks/>
          </p:cNvSpPr>
          <p:nvPr/>
        </p:nvSpPr>
        <p:spPr bwMode="auto">
          <a:xfrm>
            <a:off x="5886841" y="5767466"/>
            <a:ext cx="106436" cy="134816"/>
          </a:xfrm>
          <a:custGeom>
            <a:avLst/>
            <a:gdLst>
              <a:gd name="T0" fmla="*/ 15 w 15"/>
              <a:gd name="T1" fmla="*/ 0 h 19"/>
              <a:gd name="T2" fmla="*/ 9 w 15"/>
              <a:gd name="T3" fmla="*/ 0 h 19"/>
              <a:gd name="T4" fmla="*/ 9 w 15"/>
              <a:gd name="T5" fmla="*/ 8 h 19"/>
              <a:gd name="T6" fmla="*/ 0 w 15"/>
              <a:gd name="T7" fmla="*/ 9 h 19"/>
              <a:gd name="T8" fmla="*/ 0 w 15"/>
              <a:gd name="T9" fmla="*/ 19 h 19"/>
              <a:gd name="T10" fmla="*/ 6 w 15"/>
              <a:gd name="T11" fmla="*/ 19 h 19"/>
              <a:gd name="T12" fmla="*/ 6 w 15"/>
              <a:gd name="T13" fmla="*/ 13 h 19"/>
              <a:gd name="T14" fmla="*/ 9 w 15"/>
              <a:gd name="T15" fmla="*/ 13 h 19"/>
              <a:gd name="T16" fmla="*/ 9 w 15"/>
              <a:gd name="T17" fmla="*/ 19 h 19"/>
              <a:gd name="T18" fmla="*/ 15 w 15"/>
              <a:gd name="T19" fmla="*/ 19 h 19"/>
              <a:gd name="T20" fmla="*/ 15 w 15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19">
                <a:moveTo>
                  <a:pt x="15" y="0"/>
                </a:moveTo>
                <a:lnTo>
                  <a:pt x="9" y="0"/>
                </a:lnTo>
                <a:lnTo>
                  <a:pt x="9" y="8"/>
                </a:lnTo>
                <a:lnTo>
                  <a:pt x="0" y="9"/>
                </a:lnTo>
                <a:lnTo>
                  <a:pt x="0" y="19"/>
                </a:lnTo>
                <a:lnTo>
                  <a:pt x="6" y="19"/>
                </a:lnTo>
                <a:lnTo>
                  <a:pt x="6" y="13"/>
                </a:lnTo>
                <a:lnTo>
                  <a:pt x="9" y="13"/>
                </a:lnTo>
                <a:lnTo>
                  <a:pt x="9" y="19"/>
                </a:lnTo>
                <a:lnTo>
                  <a:pt x="15" y="19"/>
                </a:lnTo>
                <a:lnTo>
                  <a:pt x="15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4" name="Freeform 3137"/>
          <p:cNvSpPr>
            <a:spLocks/>
          </p:cNvSpPr>
          <p:nvPr/>
        </p:nvSpPr>
        <p:spPr bwMode="auto">
          <a:xfrm>
            <a:off x="5886841" y="5767466"/>
            <a:ext cx="106436" cy="134816"/>
          </a:xfrm>
          <a:custGeom>
            <a:avLst/>
            <a:gdLst>
              <a:gd name="T0" fmla="*/ 15 w 15"/>
              <a:gd name="T1" fmla="*/ 0 h 19"/>
              <a:gd name="T2" fmla="*/ 9 w 15"/>
              <a:gd name="T3" fmla="*/ 0 h 19"/>
              <a:gd name="T4" fmla="*/ 9 w 15"/>
              <a:gd name="T5" fmla="*/ 8 h 19"/>
              <a:gd name="T6" fmla="*/ 0 w 15"/>
              <a:gd name="T7" fmla="*/ 9 h 19"/>
              <a:gd name="T8" fmla="*/ 0 w 15"/>
              <a:gd name="T9" fmla="*/ 19 h 19"/>
              <a:gd name="T10" fmla="*/ 6 w 15"/>
              <a:gd name="T11" fmla="*/ 19 h 19"/>
              <a:gd name="T12" fmla="*/ 6 w 15"/>
              <a:gd name="T13" fmla="*/ 13 h 19"/>
              <a:gd name="T14" fmla="*/ 9 w 15"/>
              <a:gd name="T15" fmla="*/ 13 h 19"/>
              <a:gd name="T16" fmla="*/ 9 w 15"/>
              <a:gd name="T17" fmla="*/ 19 h 19"/>
              <a:gd name="T18" fmla="*/ 15 w 15"/>
              <a:gd name="T19" fmla="*/ 19 h 19"/>
              <a:gd name="T20" fmla="*/ 15 w 15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19">
                <a:moveTo>
                  <a:pt x="15" y="0"/>
                </a:moveTo>
                <a:lnTo>
                  <a:pt x="9" y="0"/>
                </a:lnTo>
                <a:lnTo>
                  <a:pt x="9" y="8"/>
                </a:lnTo>
                <a:lnTo>
                  <a:pt x="0" y="9"/>
                </a:lnTo>
                <a:lnTo>
                  <a:pt x="0" y="19"/>
                </a:lnTo>
                <a:lnTo>
                  <a:pt x="6" y="19"/>
                </a:lnTo>
                <a:lnTo>
                  <a:pt x="6" y="13"/>
                </a:lnTo>
                <a:lnTo>
                  <a:pt x="9" y="13"/>
                </a:lnTo>
                <a:lnTo>
                  <a:pt x="9" y="19"/>
                </a:lnTo>
                <a:lnTo>
                  <a:pt x="15" y="19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5" name="Freeform 3138"/>
          <p:cNvSpPr>
            <a:spLocks/>
          </p:cNvSpPr>
          <p:nvPr/>
        </p:nvSpPr>
        <p:spPr bwMode="auto">
          <a:xfrm>
            <a:off x="6021656" y="5767466"/>
            <a:ext cx="35480" cy="35480"/>
          </a:xfrm>
          <a:custGeom>
            <a:avLst/>
            <a:gdLst>
              <a:gd name="T0" fmla="*/ 0 w 5"/>
              <a:gd name="T1" fmla="*/ 0 h 5"/>
              <a:gd name="T2" fmla="*/ 0 w 5"/>
              <a:gd name="T3" fmla="*/ 5 h 5"/>
              <a:gd name="T4" fmla="*/ 5 w 5"/>
              <a:gd name="T5" fmla="*/ 5 h 5"/>
              <a:gd name="T6" fmla="*/ 5 w 5"/>
              <a:gd name="T7" fmla="*/ 1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0" y="5"/>
                </a:lnTo>
                <a:lnTo>
                  <a:pt x="5" y="5"/>
                </a:lnTo>
                <a:lnTo>
                  <a:pt x="5" y="1"/>
                </a:lnTo>
                <a:lnTo>
                  <a:pt x="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6" name="Freeform 3139"/>
          <p:cNvSpPr>
            <a:spLocks/>
          </p:cNvSpPr>
          <p:nvPr/>
        </p:nvSpPr>
        <p:spPr bwMode="auto">
          <a:xfrm>
            <a:off x="6021656" y="5767466"/>
            <a:ext cx="35480" cy="35480"/>
          </a:xfrm>
          <a:custGeom>
            <a:avLst/>
            <a:gdLst>
              <a:gd name="T0" fmla="*/ 0 w 5"/>
              <a:gd name="T1" fmla="*/ 0 h 5"/>
              <a:gd name="T2" fmla="*/ 0 w 5"/>
              <a:gd name="T3" fmla="*/ 5 h 5"/>
              <a:gd name="T4" fmla="*/ 5 w 5"/>
              <a:gd name="T5" fmla="*/ 5 h 5"/>
              <a:gd name="T6" fmla="*/ 5 w 5"/>
              <a:gd name="T7" fmla="*/ 1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0" y="5"/>
                </a:lnTo>
                <a:lnTo>
                  <a:pt x="5" y="5"/>
                </a:lnTo>
                <a:lnTo>
                  <a:pt x="5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7" name="Rectangle 3140"/>
          <p:cNvSpPr>
            <a:spLocks noChangeArrowheads="1"/>
          </p:cNvSpPr>
          <p:nvPr/>
        </p:nvSpPr>
        <p:spPr bwMode="auto">
          <a:xfrm>
            <a:off x="6021656" y="5824231"/>
            <a:ext cx="35480" cy="78051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8" name="Rectangle 3141"/>
          <p:cNvSpPr>
            <a:spLocks noChangeArrowheads="1"/>
          </p:cNvSpPr>
          <p:nvPr/>
        </p:nvSpPr>
        <p:spPr bwMode="auto">
          <a:xfrm>
            <a:off x="6021656" y="5824231"/>
            <a:ext cx="35480" cy="7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9" name="Freeform 3142"/>
          <p:cNvSpPr>
            <a:spLocks/>
          </p:cNvSpPr>
          <p:nvPr/>
        </p:nvSpPr>
        <p:spPr bwMode="auto">
          <a:xfrm>
            <a:off x="6213234" y="5824231"/>
            <a:ext cx="106436" cy="78051"/>
          </a:xfrm>
          <a:custGeom>
            <a:avLst/>
            <a:gdLst>
              <a:gd name="T0" fmla="*/ 0 w 15"/>
              <a:gd name="T1" fmla="*/ 0 h 11"/>
              <a:gd name="T2" fmla="*/ 0 w 15"/>
              <a:gd name="T3" fmla="*/ 11 h 11"/>
              <a:gd name="T4" fmla="*/ 6 w 15"/>
              <a:gd name="T5" fmla="*/ 11 h 11"/>
              <a:gd name="T6" fmla="*/ 6 w 15"/>
              <a:gd name="T7" fmla="*/ 5 h 11"/>
              <a:gd name="T8" fmla="*/ 9 w 15"/>
              <a:gd name="T9" fmla="*/ 5 h 11"/>
              <a:gd name="T10" fmla="*/ 9 w 15"/>
              <a:gd name="T11" fmla="*/ 11 h 11"/>
              <a:gd name="T12" fmla="*/ 15 w 15"/>
              <a:gd name="T13" fmla="*/ 11 h 11"/>
              <a:gd name="T14" fmla="*/ 15 w 15"/>
              <a:gd name="T15" fmla="*/ 1 h 11"/>
              <a:gd name="T16" fmla="*/ 0 w 15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1">
                <a:moveTo>
                  <a:pt x="0" y="0"/>
                </a:moveTo>
                <a:lnTo>
                  <a:pt x="0" y="11"/>
                </a:lnTo>
                <a:lnTo>
                  <a:pt x="6" y="11"/>
                </a:lnTo>
                <a:lnTo>
                  <a:pt x="6" y="5"/>
                </a:lnTo>
                <a:lnTo>
                  <a:pt x="9" y="5"/>
                </a:lnTo>
                <a:lnTo>
                  <a:pt x="9" y="11"/>
                </a:lnTo>
                <a:lnTo>
                  <a:pt x="15" y="11"/>
                </a:lnTo>
                <a:lnTo>
                  <a:pt x="15" y="1"/>
                </a:lnTo>
                <a:lnTo>
                  <a:pt x="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40" name="Freeform 3143"/>
          <p:cNvSpPr>
            <a:spLocks/>
          </p:cNvSpPr>
          <p:nvPr/>
        </p:nvSpPr>
        <p:spPr bwMode="auto">
          <a:xfrm>
            <a:off x="6213234" y="5824231"/>
            <a:ext cx="106436" cy="78051"/>
          </a:xfrm>
          <a:custGeom>
            <a:avLst/>
            <a:gdLst>
              <a:gd name="T0" fmla="*/ 0 w 15"/>
              <a:gd name="T1" fmla="*/ 0 h 11"/>
              <a:gd name="T2" fmla="*/ 0 w 15"/>
              <a:gd name="T3" fmla="*/ 11 h 11"/>
              <a:gd name="T4" fmla="*/ 6 w 15"/>
              <a:gd name="T5" fmla="*/ 11 h 11"/>
              <a:gd name="T6" fmla="*/ 6 w 15"/>
              <a:gd name="T7" fmla="*/ 5 h 11"/>
              <a:gd name="T8" fmla="*/ 9 w 15"/>
              <a:gd name="T9" fmla="*/ 5 h 11"/>
              <a:gd name="T10" fmla="*/ 9 w 15"/>
              <a:gd name="T11" fmla="*/ 11 h 11"/>
              <a:gd name="T12" fmla="*/ 15 w 15"/>
              <a:gd name="T13" fmla="*/ 11 h 11"/>
              <a:gd name="T14" fmla="*/ 15 w 15"/>
              <a:gd name="T15" fmla="*/ 1 h 11"/>
              <a:gd name="T16" fmla="*/ 0 w 15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1">
                <a:moveTo>
                  <a:pt x="0" y="0"/>
                </a:moveTo>
                <a:lnTo>
                  <a:pt x="0" y="11"/>
                </a:lnTo>
                <a:lnTo>
                  <a:pt x="6" y="11"/>
                </a:lnTo>
                <a:lnTo>
                  <a:pt x="6" y="5"/>
                </a:lnTo>
                <a:lnTo>
                  <a:pt x="9" y="5"/>
                </a:lnTo>
                <a:lnTo>
                  <a:pt x="9" y="11"/>
                </a:lnTo>
                <a:lnTo>
                  <a:pt x="15" y="11"/>
                </a:lnTo>
                <a:lnTo>
                  <a:pt x="15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18" name="Freeform 3624"/>
          <p:cNvSpPr>
            <a:spLocks/>
          </p:cNvSpPr>
          <p:nvPr/>
        </p:nvSpPr>
        <p:spPr bwMode="auto">
          <a:xfrm>
            <a:off x="976744" y="5561697"/>
            <a:ext cx="276727" cy="120624"/>
          </a:xfrm>
          <a:custGeom>
            <a:avLst/>
            <a:gdLst>
              <a:gd name="T0" fmla="*/ 46 w 53"/>
              <a:gd name="T1" fmla="*/ 23 h 24"/>
              <a:gd name="T2" fmla="*/ 53 w 53"/>
              <a:gd name="T3" fmla="*/ 0 h 24"/>
              <a:gd name="T4" fmla="*/ 16 w 53"/>
              <a:gd name="T5" fmla="*/ 0 h 24"/>
              <a:gd name="T6" fmla="*/ 22 w 53"/>
              <a:gd name="T7" fmla="*/ 22 h 24"/>
              <a:gd name="T8" fmla="*/ 0 w 53"/>
              <a:gd name="T9" fmla="*/ 12 h 24"/>
              <a:gd name="T10" fmla="*/ 1 w 53"/>
              <a:gd name="T11" fmla="*/ 14 h 24"/>
              <a:gd name="T12" fmla="*/ 20 w 53"/>
              <a:gd name="T13" fmla="*/ 24 h 24"/>
              <a:gd name="T14" fmla="*/ 22 w 53"/>
              <a:gd name="T15" fmla="*/ 23 h 24"/>
              <a:gd name="T16" fmla="*/ 46 w 53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4">
                <a:moveTo>
                  <a:pt x="46" y="23"/>
                </a:moveTo>
                <a:cubicBezTo>
                  <a:pt x="53" y="0"/>
                  <a:pt x="53" y="0"/>
                  <a:pt x="53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22" y="22"/>
                  <a:pt x="22" y="22"/>
                  <a:pt x="22" y="22"/>
                </a:cubicBezTo>
                <a:cubicBezTo>
                  <a:pt x="18" y="18"/>
                  <a:pt x="9" y="9"/>
                  <a:pt x="0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2"/>
                  <a:pt x="17" y="21"/>
                  <a:pt x="20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46" y="23"/>
                  <a:pt x="46" y="23"/>
                  <a:pt x="46" y="23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19" name="Freeform 3625"/>
          <p:cNvSpPr>
            <a:spLocks/>
          </p:cNvSpPr>
          <p:nvPr/>
        </p:nvSpPr>
        <p:spPr bwMode="auto">
          <a:xfrm>
            <a:off x="912884" y="5682322"/>
            <a:ext cx="482498" cy="560549"/>
          </a:xfrm>
          <a:custGeom>
            <a:avLst/>
            <a:gdLst>
              <a:gd name="T0" fmla="*/ 62 w 95"/>
              <a:gd name="T1" fmla="*/ 2 h 109"/>
              <a:gd name="T2" fmla="*/ 62 w 95"/>
              <a:gd name="T3" fmla="*/ 2 h 109"/>
              <a:gd name="T4" fmla="*/ 32 w 95"/>
              <a:gd name="T5" fmla="*/ 2 h 109"/>
              <a:gd name="T6" fmla="*/ 33 w 95"/>
              <a:gd name="T7" fmla="*/ 0 h 109"/>
              <a:gd name="T8" fmla="*/ 17 w 95"/>
              <a:gd name="T9" fmla="*/ 0 h 109"/>
              <a:gd name="T10" fmla="*/ 15 w 95"/>
              <a:gd name="T11" fmla="*/ 2 h 109"/>
              <a:gd name="T12" fmla="*/ 24 w 95"/>
              <a:gd name="T13" fmla="*/ 5 h 109"/>
              <a:gd name="T14" fmla="*/ 29 w 95"/>
              <a:gd name="T15" fmla="*/ 4 h 109"/>
              <a:gd name="T16" fmla="*/ 0 w 95"/>
              <a:gd name="T17" fmla="*/ 62 h 109"/>
              <a:gd name="T18" fmla="*/ 48 w 95"/>
              <a:gd name="T19" fmla="*/ 109 h 109"/>
              <a:gd name="T20" fmla="*/ 95 w 95"/>
              <a:gd name="T21" fmla="*/ 62 h 109"/>
              <a:gd name="T22" fmla="*/ 62 w 95"/>
              <a:gd name="T23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109">
                <a:moveTo>
                  <a:pt x="62" y="2"/>
                </a:moveTo>
                <a:cubicBezTo>
                  <a:pt x="62" y="2"/>
                  <a:pt x="62" y="2"/>
                  <a:pt x="6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2"/>
                  <a:pt x="21" y="4"/>
                  <a:pt x="17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8" y="4"/>
                  <a:pt x="21" y="5"/>
                  <a:pt x="24" y="5"/>
                </a:cubicBezTo>
                <a:cubicBezTo>
                  <a:pt x="26" y="5"/>
                  <a:pt x="28" y="5"/>
                  <a:pt x="29" y="4"/>
                </a:cubicBezTo>
                <a:cubicBezTo>
                  <a:pt x="12" y="16"/>
                  <a:pt x="0" y="42"/>
                  <a:pt x="0" y="62"/>
                </a:cubicBezTo>
                <a:cubicBezTo>
                  <a:pt x="0" y="88"/>
                  <a:pt x="21" y="109"/>
                  <a:pt x="48" y="109"/>
                </a:cubicBezTo>
                <a:cubicBezTo>
                  <a:pt x="74" y="109"/>
                  <a:pt x="95" y="88"/>
                  <a:pt x="95" y="62"/>
                </a:cubicBezTo>
                <a:cubicBezTo>
                  <a:pt x="95" y="41"/>
                  <a:pt x="81" y="12"/>
                  <a:pt x="62" y="2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420" name="Picture 36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10" y="5810039"/>
            <a:ext cx="212867" cy="7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21" name="Picture 36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35" y="5888091"/>
            <a:ext cx="212867" cy="22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2" name="Freeform 3628"/>
          <p:cNvSpPr>
            <a:spLocks/>
          </p:cNvSpPr>
          <p:nvPr/>
        </p:nvSpPr>
        <p:spPr bwMode="auto">
          <a:xfrm>
            <a:off x="1019317" y="5731988"/>
            <a:ext cx="383156" cy="517976"/>
          </a:xfrm>
          <a:custGeom>
            <a:avLst/>
            <a:gdLst>
              <a:gd name="T0" fmla="*/ 51 w 75"/>
              <a:gd name="T1" fmla="*/ 0 h 101"/>
              <a:gd name="T2" fmla="*/ 51 w 75"/>
              <a:gd name="T3" fmla="*/ 0 h 101"/>
              <a:gd name="T4" fmla="*/ 74 w 75"/>
              <a:gd name="T5" fmla="*/ 53 h 101"/>
              <a:gd name="T6" fmla="*/ 27 w 75"/>
              <a:gd name="T7" fmla="*/ 100 h 101"/>
              <a:gd name="T8" fmla="*/ 0 w 75"/>
              <a:gd name="T9" fmla="*/ 92 h 101"/>
              <a:gd name="T10" fmla="*/ 27 w 75"/>
              <a:gd name="T11" fmla="*/ 101 h 101"/>
              <a:gd name="T12" fmla="*/ 75 w 75"/>
              <a:gd name="T13" fmla="*/ 53 h 101"/>
              <a:gd name="T14" fmla="*/ 51 w 75"/>
              <a:gd name="T1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101"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13"/>
                  <a:pt x="74" y="35"/>
                  <a:pt x="74" y="53"/>
                </a:cubicBezTo>
                <a:cubicBezTo>
                  <a:pt x="74" y="79"/>
                  <a:pt x="53" y="100"/>
                  <a:pt x="27" y="100"/>
                </a:cubicBezTo>
                <a:cubicBezTo>
                  <a:pt x="17" y="100"/>
                  <a:pt x="8" y="97"/>
                  <a:pt x="0" y="92"/>
                </a:cubicBezTo>
                <a:cubicBezTo>
                  <a:pt x="8" y="97"/>
                  <a:pt x="17" y="101"/>
                  <a:pt x="27" y="101"/>
                </a:cubicBezTo>
                <a:cubicBezTo>
                  <a:pt x="53" y="101"/>
                  <a:pt x="75" y="79"/>
                  <a:pt x="75" y="53"/>
                </a:cubicBezTo>
                <a:cubicBezTo>
                  <a:pt x="75" y="36"/>
                  <a:pt x="65" y="13"/>
                  <a:pt x="5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23" name="Freeform 3629"/>
          <p:cNvSpPr>
            <a:spLocks/>
          </p:cNvSpPr>
          <p:nvPr/>
        </p:nvSpPr>
        <p:spPr bwMode="auto">
          <a:xfrm>
            <a:off x="1012217" y="5731988"/>
            <a:ext cx="383156" cy="510878"/>
          </a:xfrm>
          <a:custGeom>
            <a:avLst/>
            <a:gdLst>
              <a:gd name="T0" fmla="*/ 53 w 76"/>
              <a:gd name="T1" fmla="*/ 0 h 100"/>
              <a:gd name="T2" fmla="*/ 42 w 76"/>
              <a:gd name="T3" fmla="*/ 20 h 100"/>
              <a:gd name="T4" fmla="*/ 51 w 76"/>
              <a:gd name="T5" fmla="*/ 20 h 100"/>
              <a:gd name="T6" fmla="*/ 51 w 76"/>
              <a:gd name="T7" fmla="*/ 27 h 100"/>
              <a:gd name="T8" fmla="*/ 38 w 76"/>
              <a:gd name="T9" fmla="*/ 27 h 100"/>
              <a:gd name="T10" fmla="*/ 33 w 76"/>
              <a:gd name="T11" fmla="*/ 36 h 100"/>
              <a:gd name="T12" fmla="*/ 56 w 76"/>
              <a:gd name="T13" fmla="*/ 36 h 100"/>
              <a:gd name="T14" fmla="*/ 56 w 76"/>
              <a:gd name="T15" fmla="*/ 44 h 100"/>
              <a:gd name="T16" fmla="*/ 40 w 76"/>
              <a:gd name="T17" fmla="*/ 44 h 100"/>
              <a:gd name="T18" fmla="*/ 40 w 76"/>
              <a:gd name="T19" fmla="*/ 63 h 100"/>
              <a:gd name="T20" fmla="*/ 40 w 76"/>
              <a:gd name="T21" fmla="*/ 64 h 100"/>
              <a:gd name="T22" fmla="*/ 40 w 76"/>
              <a:gd name="T23" fmla="*/ 64 h 100"/>
              <a:gd name="T24" fmla="*/ 41 w 76"/>
              <a:gd name="T25" fmla="*/ 64 h 100"/>
              <a:gd name="T26" fmla="*/ 41 w 76"/>
              <a:gd name="T27" fmla="*/ 64 h 100"/>
              <a:gd name="T28" fmla="*/ 41 w 76"/>
              <a:gd name="T29" fmla="*/ 64 h 100"/>
              <a:gd name="T30" fmla="*/ 49 w 76"/>
              <a:gd name="T31" fmla="*/ 64 h 100"/>
              <a:gd name="T32" fmla="*/ 50 w 76"/>
              <a:gd name="T33" fmla="*/ 55 h 100"/>
              <a:gd name="T34" fmla="*/ 50 w 76"/>
              <a:gd name="T35" fmla="*/ 52 h 100"/>
              <a:gd name="T36" fmla="*/ 53 w 76"/>
              <a:gd name="T37" fmla="*/ 54 h 100"/>
              <a:gd name="T38" fmla="*/ 56 w 76"/>
              <a:gd name="T39" fmla="*/ 55 h 100"/>
              <a:gd name="T40" fmla="*/ 57 w 76"/>
              <a:gd name="T41" fmla="*/ 56 h 100"/>
              <a:gd name="T42" fmla="*/ 57 w 76"/>
              <a:gd name="T43" fmla="*/ 57 h 100"/>
              <a:gd name="T44" fmla="*/ 49 w 76"/>
              <a:gd name="T45" fmla="*/ 71 h 100"/>
              <a:gd name="T46" fmla="*/ 41 w 76"/>
              <a:gd name="T47" fmla="*/ 71 h 100"/>
              <a:gd name="T48" fmla="*/ 33 w 76"/>
              <a:gd name="T49" fmla="*/ 63 h 100"/>
              <a:gd name="T50" fmla="*/ 33 w 76"/>
              <a:gd name="T51" fmla="*/ 44 h 100"/>
              <a:gd name="T52" fmla="*/ 29 w 76"/>
              <a:gd name="T53" fmla="*/ 44 h 100"/>
              <a:gd name="T54" fmla="*/ 22 w 76"/>
              <a:gd name="T55" fmla="*/ 55 h 100"/>
              <a:gd name="T56" fmla="*/ 17 w 76"/>
              <a:gd name="T57" fmla="*/ 64 h 100"/>
              <a:gd name="T58" fmla="*/ 2 w 76"/>
              <a:gd name="T59" fmla="*/ 92 h 100"/>
              <a:gd name="T60" fmla="*/ 0 w 76"/>
              <a:gd name="T61" fmla="*/ 90 h 100"/>
              <a:gd name="T62" fmla="*/ 2 w 76"/>
              <a:gd name="T63" fmla="*/ 92 h 100"/>
              <a:gd name="T64" fmla="*/ 29 w 76"/>
              <a:gd name="T65" fmla="*/ 100 h 100"/>
              <a:gd name="T66" fmla="*/ 76 w 76"/>
              <a:gd name="T67" fmla="*/ 53 h 100"/>
              <a:gd name="T68" fmla="*/ 53 w 76"/>
              <a:gd name="T6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0">
                <a:moveTo>
                  <a:pt x="53" y="0"/>
                </a:moveTo>
                <a:cubicBezTo>
                  <a:pt x="42" y="20"/>
                  <a:pt x="42" y="20"/>
                  <a:pt x="4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7"/>
                  <a:pt x="51" y="27"/>
                  <a:pt x="51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3" y="36"/>
                  <a:pt x="33" y="36"/>
                  <a:pt x="33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44"/>
                  <a:pt x="56" y="44"/>
                  <a:pt x="56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50" y="63"/>
                  <a:pt x="50" y="58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4"/>
                  <a:pt x="55" y="55"/>
                  <a:pt x="56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66"/>
                  <a:pt x="56" y="71"/>
                  <a:pt x="49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35" y="71"/>
                  <a:pt x="33" y="69"/>
                  <a:pt x="33" y="63"/>
                </a:cubicBezTo>
                <a:cubicBezTo>
                  <a:pt x="33" y="44"/>
                  <a:pt x="33" y="44"/>
                  <a:pt x="33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8"/>
                  <a:pt x="20" y="61"/>
                  <a:pt x="17" y="64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1"/>
                  <a:pt x="1" y="92"/>
                  <a:pt x="2" y="92"/>
                </a:cubicBezTo>
                <a:cubicBezTo>
                  <a:pt x="10" y="97"/>
                  <a:pt x="19" y="100"/>
                  <a:pt x="29" y="100"/>
                </a:cubicBezTo>
                <a:cubicBezTo>
                  <a:pt x="55" y="100"/>
                  <a:pt x="76" y="79"/>
                  <a:pt x="76" y="53"/>
                </a:cubicBezTo>
                <a:cubicBezTo>
                  <a:pt x="76" y="35"/>
                  <a:pt x="67" y="13"/>
                  <a:pt x="53" y="0"/>
                </a:cubicBezTo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424" name="Picture 363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513" y="5810039"/>
            <a:ext cx="106436" cy="7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25" name="Picture 363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84" y="5902282"/>
            <a:ext cx="248347" cy="21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" name="Freeform 3632"/>
          <p:cNvSpPr>
            <a:spLocks/>
          </p:cNvSpPr>
          <p:nvPr/>
        </p:nvSpPr>
        <p:spPr bwMode="auto">
          <a:xfrm>
            <a:off x="1061893" y="5561697"/>
            <a:ext cx="120624" cy="120624"/>
          </a:xfrm>
          <a:custGeom>
            <a:avLst/>
            <a:gdLst>
              <a:gd name="T0" fmla="*/ 17 w 17"/>
              <a:gd name="T1" fmla="*/ 0 h 17"/>
              <a:gd name="T2" fmla="*/ 0 w 17"/>
              <a:gd name="T3" fmla="*/ 0 h 17"/>
              <a:gd name="T4" fmla="*/ 4 w 17"/>
              <a:gd name="T5" fmla="*/ 17 h 17"/>
              <a:gd name="T6" fmla="*/ 17 w 1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7">
                <a:moveTo>
                  <a:pt x="17" y="0"/>
                </a:moveTo>
                <a:lnTo>
                  <a:pt x="0" y="0"/>
                </a:lnTo>
                <a:lnTo>
                  <a:pt x="4" y="17"/>
                </a:lnTo>
                <a:lnTo>
                  <a:pt x="17" y="0"/>
                </a:lnTo>
                <a:close/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27" name="Freeform 3633"/>
          <p:cNvSpPr>
            <a:spLocks/>
          </p:cNvSpPr>
          <p:nvPr/>
        </p:nvSpPr>
        <p:spPr bwMode="auto">
          <a:xfrm>
            <a:off x="1061893" y="5561697"/>
            <a:ext cx="120624" cy="120624"/>
          </a:xfrm>
          <a:custGeom>
            <a:avLst/>
            <a:gdLst>
              <a:gd name="T0" fmla="*/ 17 w 17"/>
              <a:gd name="T1" fmla="*/ 0 h 17"/>
              <a:gd name="T2" fmla="*/ 0 w 17"/>
              <a:gd name="T3" fmla="*/ 0 h 17"/>
              <a:gd name="T4" fmla="*/ 4 w 17"/>
              <a:gd name="T5" fmla="*/ 17 h 17"/>
              <a:gd name="T6" fmla="*/ 17 w 1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7">
                <a:moveTo>
                  <a:pt x="17" y="0"/>
                </a:moveTo>
                <a:lnTo>
                  <a:pt x="0" y="0"/>
                </a:lnTo>
                <a:lnTo>
                  <a:pt x="4" y="17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2" name="Oval 3638"/>
          <p:cNvSpPr>
            <a:spLocks noChangeArrowheads="1"/>
          </p:cNvSpPr>
          <p:nvPr/>
        </p:nvSpPr>
        <p:spPr bwMode="auto">
          <a:xfrm>
            <a:off x="962553" y="2269378"/>
            <a:ext cx="63860" cy="56764"/>
          </a:xfrm>
          <a:prstGeom prst="ellipse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3" name="Oval 3639"/>
          <p:cNvSpPr>
            <a:spLocks noChangeArrowheads="1"/>
          </p:cNvSpPr>
          <p:nvPr/>
        </p:nvSpPr>
        <p:spPr bwMode="auto">
          <a:xfrm>
            <a:off x="1083177" y="2184232"/>
            <a:ext cx="99336" cy="92242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4" name="Oval 3640"/>
          <p:cNvSpPr>
            <a:spLocks noChangeArrowheads="1"/>
          </p:cNvSpPr>
          <p:nvPr/>
        </p:nvSpPr>
        <p:spPr bwMode="auto">
          <a:xfrm>
            <a:off x="1253468" y="2269378"/>
            <a:ext cx="56764" cy="56764"/>
          </a:xfrm>
          <a:prstGeom prst="ellipse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5" name="Rectangle 3641"/>
          <p:cNvSpPr>
            <a:spLocks noChangeArrowheads="1"/>
          </p:cNvSpPr>
          <p:nvPr/>
        </p:nvSpPr>
        <p:spPr bwMode="auto">
          <a:xfrm>
            <a:off x="941264" y="2624152"/>
            <a:ext cx="383156" cy="92242"/>
          </a:xfrm>
          <a:prstGeom prst="rect">
            <a:avLst/>
          </a:prstGeom>
          <a:solidFill>
            <a:srgbClr val="FAD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6" name="Rectangle 3642"/>
          <p:cNvSpPr>
            <a:spLocks noChangeArrowheads="1"/>
          </p:cNvSpPr>
          <p:nvPr/>
        </p:nvSpPr>
        <p:spPr bwMode="auto">
          <a:xfrm>
            <a:off x="941264" y="2624152"/>
            <a:ext cx="383156" cy="9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7" name="Oval 3643"/>
          <p:cNvSpPr>
            <a:spLocks noChangeArrowheads="1"/>
          </p:cNvSpPr>
          <p:nvPr/>
        </p:nvSpPr>
        <p:spPr bwMode="auto">
          <a:xfrm>
            <a:off x="1345710" y="2240996"/>
            <a:ext cx="106436" cy="99336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8" name="Oval 3644"/>
          <p:cNvSpPr>
            <a:spLocks noChangeArrowheads="1"/>
          </p:cNvSpPr>
          <p:nvPr/>
        </p:nvSpPr>
        <p:spPr bwMode="auto">
          <a:xfrm>
            <a:off x="827739" y="2248092"/>
            <a:ext cx="106436" cy="92242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9" name="Freeform 3645"/>
          <p:cNvSpPr>
            <a:spLocks/>
          </p:cNvSpPr>
          <p:nvPr/>
        </p:nvSpPr>
        <p:spPr bwMode="auto">
          <a:xfrm>
            <a:off x="905790" y="2290665"/>
            <a:ext cx="475405" cy="312202"/>
          </a:xfrm>
          <a:custGeom>
            <a:avLst/>
            <a:gdLst>
              <a:gd name="T0" fmla="*/ 86 w 94"/>
              <a:gd name="T1" fmla="*/ 10 h 61"/>
              <a:gd name="T2" fmla="*/ 72 w 94"/>
              <a:gd name="T3" fmla="*/ 23 h 61"/>
              <a:gd name="T4" fmla="*/ 73 w 94"/>
              <a:gd name="T5" fmla="*/ 10 h 61"/>
              <a:gd name="T6" fmla="*/ 68 w 94"/>
              <a:gd name="T7" fmla="*/ 10 h 61"/>
              <a:gd name="T8" fmla="*/ 60 w 94"/>
              <a:gd name="T9" fmla="*/ 20 h 61"/>
              <a:gd name="T10" fmla="*/ 49 w 94"/>
              <a:gd name="T11" fmla="*/ 3 h 61"/>
              <a:gd name="T12" fmla="*/ 41 w 94"/>
              <a:gd name="T13" fmla="*/ 3 h 61"/>
              <a:gd name="T14" fmla="*/ 30 w 94"/>
              <a:gd name="T15" fmla="*/ 20 h 61"/>
              <a:gd name="T16" fmla="*/ 23 w 94"/>
              <a:gd name="T17" fmla="*/ 10 h 61"/>
              <a:gd name="T18" fmla="*/ 19 w 94"/>
              <a:gd name="T19" fmla="*/ 10 h 61"/>
              <a:gd name="T20" fmla="*/ 20 w 94"/>
              <a:gd name="T21" fmla="*/ 24 h 61"/>
              <a:gd name="T22" fmla="*/ 6 w 94"/>
              <a:gd name="T23" fmla="*/ 10 h 61"/>
              <a:gd name="T24" fmla="*/ 0 w 94"/>
              <a:gd name="T25" fmla="*/ 13 h 61"/>
              <a:gd name="T26" fmla="*/ 9 w 94"/>
              <a:gd name="T27" fmla="*/ 61 h 61"/>
              <a:gd name="T28" fmla="*/ 81 w 94"/>
              <a:gd name="T29" fmla="*/ 61 h 61"/>
              <a:gd name="T30" fmla="*/ 94 w 94"/>
              <a:gd name="T31" fmla="*/ 14 h 61"/>
              <a:gd name="T32" fmla="*/ 86 w 94"/>
              <a:gd name="T33" fmla="*/ 1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61">
                <a:moveTo>
                  <a:pt x="86" y="10"/>
                </a:moveTo>
                <a:cubicBezTo>
                  <a:pt x="72" y="23"/>
                  <a:pt x="72" y="23"/>
                  <a:pt x="72" y="23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10"/>
                  <a:pt x="71" y="7"/>
                  <a:pt x="68" y="10"/>
                </a:cubicBezTo>
                <a:cubicBezTo>
                  <a:pt x="60" y="20"/>
                  <a:pt x="60" y="20"/>
                  <a:pt x="60" y="20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6" y="0"/>
                  <a:pt x="41" y="3"/>
                </a:cubicBezTo>
                <a:cubicBezTo>
                  <a:pt x="30" y="20"/>
                  <a:pt x="30" y="20"/>
                  <a:pt x="30" y="2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1" y="7"/>
                  <a:pt x="19" y="10"/>
                </a:cubicBezTo>
                <a:cubicBezTo>
                  <a:pt x="20" y="24"/>
                  <a:pt x="20" y="24"/>
                  <a:pt x="20" y="24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2" y="9"/>
                  <a:pt x="0" y="13"/>
                </a:cubicBezTo>
                <a:cubicBezTo>
                  <a:pt x="9" y="61"/>
                  <a:pt x="9" y="61"/>
                  <a:pt x="9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94" y="14"/>
                  <a:pt x="94" y="14"/>
                  <a:pt x="94" y="14"/>
                </a:cubicBezTo>
                <a:cubicBezTo>
                  <a:pt x="94" y="14"/>
                  <a:pt x="92" y="8"/>
                  <a:pt x="86" y="10"/>
                </a:cubicBezTo>
              </a:path>
            </a:pathLst>
          </a:custGeom>
          <a:solidFill>
            <a:srgbClr val="FAD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0" name="Freeform 3646"/>
          <p:cNvSpPr>
            <a:spLocks noEditPoints="1"/>
          </p:cNvSpPr>
          <p:nvPr/>
        </p:nvSpPr>
        <p:spPr bwMode="auto">
          <a:xfrm>
            <a:off x="976744" y="2304856"/>
            <a:ext cx="212867" cy="113527"/>
          </a:xfrm>
          <a:custGeom>
            <a:avLst/>
            <a:gdLst>
              <a:gd name="T0" fmla="*/ 0 w 41"/>
              <a:gd name="T1" fmla="*/ 17 h 22"/>
              <a:gd name="T2" fmla="*/ 0 w 41"/>
              <a:gd name="T3" fmla="*/ 17 h 22"/>
              <a:gd name="T4" fmla="*/ 5 w 41"/>
              <a:gd name="T5" fmla="*/ 22 h 22"/>
              <a:gd name="T6" fmla="*/ 5 w 41"/>
              <a:gd name="T7" fmla="*/ 22 h 22"/>
              <a:gd name="T8" fmla="*/ 0 w 41"/>
              <a:gd name="T9" fmla="*/ 17 h 22"/>
              <a:gd name="T10" fmla="*/ 9 w 41"/>
              <a:gd name="T11" fmla="*/ 9 h 22"/>
              <a:gd name="T12" fmla="*/ 9 w 41"/>
              <a:gd name="T13" fmla="*/ 9 h 22"/>
              <a:gd name="T14" fmla="*/ 15 w 41"/>
              <a:gd name="T15" fmla="*/ 18 h 22"/>
              <a:gd name="T16" fmla="*/ 15 w 41"/>
              <a:gd name="T17" fmla="*/ 18 h 22"/>
              <a:gd name="T18" fmla="*/ 9 w 41"/>
              <a:gd name="T19" fmla="*/ 9 h 22"/>
              <a:gd name="T20" fmla="*/ 30 w 41"/>
              <a:gd name="T21" fmla="*/ 0 h 22"/>
              <a:gd name="T22" fmla="*/ 30 w 41"/>
              <a:gd name="T23" fmla="*/ 0 h 22"/>
              <a:gd name="T24" fmla="*/ 34 w 41"/>
              <a:gd name="T25" fmla="*/ 1 h 22"/>
              <a:gd name="T26" fmla="*/ 41 w 41"/>
              <a:gd name="T27" fmla="*/ 12 h 22"/>
              <a:gd name="T28" fmla="*/ 41 w 41"/>
              <a:gd name="T29" fmla="*/ 12 h 22"/>
              <a:gd name="T30" fmla="*/ 34 w 41"/>
              <a:gd name="T31" fmla="*/ 1 h 22"/>
              <a:gd name="T32" fmla="*/ 30 w 41"/>
              <a:gd name="T3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22"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0" y="17"/>
                  <a:pt x="0" y="17"/>
                  <a:pt x="0" y="17"/>
                </a:cubicBezTo>
                <a:moveTo>
                  <a:pt x="9" y="9"/>
                </a:moveTo>
                <a:cubicBezTo>
                  <a:pt x="9" y="9"/>
                  <a:pt x="9" y="9"/>
                  <a:pt x="9" y="9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9" y="9"/>
                  <a:pt x="9" y="9"/>
                  <a:pt x="9" y="9"/>
                </a:cubicBezTo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0"/>
                  <a:pt x="30" y="0"/>
                </a:cubicBezTo>
              </a:path>
            </a:pathLst>
          </a:custGeom>
          <a:solidFill>
            <a:srgbClr val="6247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1" name="Freeform 3647"/>
          <p:cNvSpPr>
            <a:spLocks/>
          </p:cNvSpPr>
          <p:nvPr/>
        </p:nvSpPr>
        <p:spPr bwMode="auto">
          <a:xfrm>
            <a:off x="919979" y="2304856"/>
            <a:ext cx="269631" cy="298011"/>
          </a:xfrm>
          <a:custGeom>
            <a:avLst/>
            <a:gdLst>
              <a:gd name="T0" fmla="*/ 42 w 53"/>
              <a:gd name="T1" fmla="*/ 0 h 59"/>
              <a:gd name="T2" fmla="*/ 38 w 53"/>
              <a:gd name="T3" fmla="*/ 1 h 59"/>
              <a:gd name="T4" fmla="*/ 27 w 53"/>
              <a:gd name="T5" fmla="*/ 18 h 59"/>
              <a:gd name="T6" fmla="*/ 27 w 53"/>
              <a:gd name="T7" fmla="*/ 18 h 59"/>
              <a:gd name="T8" fmla="*/ 27 w 53"/>
              <a:gd name="T9" fmla="*/ 18 h 59"/>
              <a:gd name="T10" fmla="*/ 21 w 53"/>
              <a:gd name="T11" fmla="*/ 9 h 59"/>
              <a:gd name="T12" fmla="*/ 16 w 53"/>
              <a:gd name="T13" fmla="*/ 14 h 59"/>
              <a:gd name="T14" fmla="*/ 17 w 53"/>
              <a:gd name="T15" fmla="*/ 22 h 59"/>
              <a:gd name="T16" fmla="*/ 17 w 53"/>
              <a:gd name="T17" fmla="*/ 22 h 59"/>
              <a:gd name="T18" fmla="*/ 17 w 53"/>
              <a:gd name="T19" fmla="*/ 22 h 59"/>
              <a:gd name="T20" fmla="*/ 12 w 53"/>
              <a:gd name="T21" fmla="*/ 17 h 59"/>
              <a:gd name="T22" fmla="*/ 0 w 53"/>
              <a:gd name="T23" fmla="*/ 30 h 59"/>
              <a:gd name="T24" fmla="*/ 6 w 53"/>
              <a:gd name="T25" fmla="*/ 59 h 59"/>
              <a:gd name="T26" fmla="*/ 6 w 53"/>
              <a:gd name="T27" fmla="*/ 59 h 59"/>
              <a:gd name="T28" fmla="*/ 53 w 53"/>
              <a:gd name="T29" fmla="*/ 12 h 59"/>
              <a:gd name="T30" fmla="*/ 46 w 53"/>
              <a:gd name="T31" fmla="*/ 1 h 59"/>
              <a:gd name="T32" fmla="*/ 42 w 53"/>
              <a:gd name="T3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59">
                <a:moveTo>
                  <a:pt x="42" y="0"/>
                </a:moveTo>
                <a:cubicBezTo>
                  <a:pt x="41" y="0"/>
                  <a:pt x="40" y="0"/>
                  <a:pt x="38" y="1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1" y="9"/>
                  <a:pt x="21" y="9"/>
                  <a:pt x="21" y="9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2" y="17"/>
                  <a:pt x="12" y="17"/>
                  <a:pt x="12" y="17"/>
                </a:cubicBezTo>
                <a:cubicBezTo>
                  <a:pt x="0" y="30"/>
                  <a:pt x="0" y="30"/>
                  <a:pt x="0" y="30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2" y="0"/>
                </a:cubicBezTo>
              </a:path>
            </a:pathLst>
          </a:custGeom>
          <a:solidFill>
            <a:srgbClr val="F4C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2" name="Freeform 3648"/>
          <p:cNvSpPr>
            <a:spLocks/>
          </p:cNvSpPr>
          <p:nvPr/>
        </p:nvSpPr>
        <p:spPr bwMode="auto">
          <a:xfrm>
            <a:off x="1175419" y="2624152"/>
            <a:ext cx="149009" cy="35480"/>
          </a:xfrm>
          <a:custGeom>
            <a:avLst/>
            <a:gdLst>
              <a:gd name="T0" fmla="*/ 21 w 21"/>
              <a:gd name="T1" fmla="*/ 0 h 5"/>
              <a:gd name="T2" fmla="*/ 0 w 21"/>
              <a:gd name="T3" fmla="*/ 0 h 5"/>
              <a:gd name="T4" fmla="*/ 21 w 21"/>
              <a:gd name="T5" fmla="*/ 0 h 5"/>
              <a:gd name="T6" fmla="*/ 21 w 21"/>
              <a:gd name="T7" fmla="*/ 5 h 5"/>
              <a:gd name="T8" fmla="*/ 21 w 21"/>
              <a:gd name="T9" fmla="*/ 5 h 5"/>
              <a:gd name="T10" fmla="*/ 21 w 21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5">
                <a:moveTo>
                  <a:pt x="21" y="0"/>
                </a:moveTo>
                <a:lnTo>
                  <a:pt x="0" y="0"/>
                </a:lnTo>
                <a:lnTo>
                  <a:pt x="21" y="0"/>
                </a:lnTo>
                <a:lnTo>
                  <a:pt x="21" y="5"/>
                </a:lnTo>
                <a:lnTo>
                  <a:pt x="21" y="5"/>
                </a:lnTo>
                <a:lnTo>
                  <a:pt x="21" y="0"/>
                </a:lnTo>
                <a:close/>
              </a:path>
            </a:pathLst>
          </a:custGeom>
          <a:solidFill>
            <a:srgbClr val="6247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3" name="Freeform 3649"/>
          <p:cNvSpPr>
            <a:spLocks/>
          </p:cNvSpPr>
          <p:nvPr/>
        </p:nvSpPr>
        <p:spPr bwMode="auto">
          <a:xfrm>
            <a:off x="1175419" y="2624152"/>
            <a:ext cx="149009" cy="35480"/>
          </a:xfrm>
          <a:custGeom>
            <a:avLst/>
            <a:gdLst>
              <a:gd name="T0" fmla="*/ 21 w 21"/>
              <a:gd name="T1" fmla="*/ 0 h 5"/>
              <a:gd name="T2" fmla="*/ 0 w 21"/>
              <a:gd name="T3" fmla="*/ 0 h 5"/>
              <a:gd name="T4" fmla="*/ 21 w 21"/>
              <a:gd name="T5" fmla="*/ 0 h 5"/>
              <a:gd name="T6" fmla="*/ 21 w 21"/>
              <a:gd name="T7" fmla="*/ 5 h 5"/>
              <a:gd name="T8" fmla="*/ 21 w 21"/>
              <a:gd name="T9" fmla="*/ 5 h 5"/>
              <a:gd name="T10" fmla="*/ 21 w 21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5">
                <a:moveTo>
                  <a:pt x="21" y="0"/>
                </a:moveTo>
                <a:lnTo>
                  <a:pt x="0" y="0"/>
                </a:lnTo>
                <a:lnTo>
                  <a:pt x="21" y="0"/>
                </a:lnTo>
                <a:lnTo>
                  <a:pt x="21" y="5"/>
                </a:lnTo>
                <a:lnTo>
                  <a:pt x="21" y="5"/>
                </a:lnTo>
                <a:lnTo>
                  <a:pt x="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4" name="Freeform 3650"/>
          <p:cNvSpPr>
            <a:spLocks/>
          </p:cNvSpPr>
          <p:nvPr/>
        </p:nvSpPr>
        <p:spPr bwMode="auto">
          <a:xfrm>
            <a:off x="1083177" y="2624152"/>
            <a:ext cx="241247" cy="92242"/>
          </a:xfrm>
          <a:custGeom>
            <a:avLst/>
            <a:gdLst>
              <a:gd name="T0" fmla="*/ 34 w 34"/>
              <a:gd name="T1" fmla="*/ 0 h 13"/>
              <a:gd name="T2" fmla="*/ 13 w 34"/>
              <a:gd name="T3" fmla="*/ 0 h 13"/>
              <a:gd name="T4" fmla="*/ 0 w 34"/>
              <a:gd name="T5" fmla="*/ 13 h 13"/>
              <a:gd name="T6" fmla="*/ 26 w 34"/>
              <a:gd name="T7" fmla="*/ 13 h 13"/>
              <a:gd name="T8" fmla="*/ 34 w 34"/>
              <a:gd name="T9" fmla="*/ 5 h 13"/>
              <a:gd name="T10" fmla="*/ 34 w 3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13">
                <a:moveTo>
                  <a:pt x="34" y="0"/>
                </a:moveTo>
                <a:lnTo>
                  <a:pt x="13" y="0"/>
                </a:lnTo>
                <a:lnTo>
                  <a:pt x="0" y="13"/>
                </a:lnTo>
                <a:lnTo>
                  <a:pt x="26" y="13"/>
                </a:lnTo>
                <a:lnTo>
                  <a:pt x="34" y="5"/>
                </a:lnTo>
                <a:lnTo>
                  <a:pt x="34" y="0"/>
                </a:lnTo>
                <a:close/>
              </a:path>
            </a:pathLst>
          </a:custGeom>
          <a:solidFill>
            <a:srgbClr val="F4C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5" name="Freeform 3651"/>
          <p:cNvSpPr>
            <a:spLocks/>
          </p:cNvSpPr>
          <p:nvPr/>
        </p:nvSpPr>
        <p:spPr bwMode="auto">
          <a:xfrm>
            <a:off x="1083177" y="2624152"/>
            <a:ext cx="241247" cy="92242"/>
          </a:xfrm>
          <a:custGeom>
            <a:avLst/>
            <a:gdLst>
              <a:gd name="T0" fmla="*/ 34 w 34"/>
              <a:gd name="T1" fmla="*/ 0 h 13"/>
              <a:gd name="T2" fmla="*/ 13 w 34"/>
              <a:gd name="T3" fmla="*/ 0 h 13"/>
              <a:gd name="T4" fmla="*/ 0 w 34"/>
              <a:gd name="T5" fmla="*/ 13 h 13"/>
              <a:gd name="T6" fmla="*/ 26 w 34"/>
              <a:gd name="T7" fmla="*/ 13 h 13"/>
              <a:gd name="T8" fmla="*/ 34 w 34"/>
              <a:gd name="T9" fmla="*/ 5 h 13"/>
              <a:gd name="T10" fmla="*/ 34 w 3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13">
                <a:moveTo>
                  <a:pt x="34" y="0"/>
                </a:moveTo>
                <a:lnTo>
                  <a:pt x="13" y="0"/>
                </a:lnTo>
                <a:lnTo>
                  <a:pt x="0" y="13"/>
                </a:lnTo>
                <a:lnTo>
                  <a:pt x="26" y="13"/>
                </a:lnTo>
                <a:lnTo>
                  <a:pt x="34" y="5"/>
                </a:lnTo>
                <a:lnTo>
                  <a:pt x="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6" name="Freeform 3652"/>
          <p:cNvSpPr>
            <a:spLocks/>
          </p:cNvSpPr>
          <p:nvPr/>
        </p:nvSpPr>
        <p:spPr bwMode="auto">
          <a:xfrm>
            <a:off x="1317328" y="2432578"/>
            <a:ext cx="42573" cy="170293"/>
          </a:xfrm>
          <a:custGeom>
            <a:avLst/>
            <a:gdLst>
              <a:gd name="T0" fmla="*/ 6 w 6"/>
              <a:gd name="T1" fmla="*/ 0 h 24"/>
              <a:gd name="T2" fmla="*/ 6 w 6"/>
              <a:gd name="T3" fmla="*/ 0 h 24"/>
              <a:gd name="T4" fmla="*/ 0 w 6"/>
              <a:gd name="T5" fmla="*/ 24 h 24"/>
              <a:gd name="T6" fmla="*/ 1 w 6"/>
              <a:gd name="T7" fmla="*/ 24 h 24"/>
              <a:gd name="T8" fmla="*/ 6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6" y="0"/>
                </a:moveTo>
                <a:lnTo>
                  <a:pt x="6" y="0"/>
                </a:lnTo>
                <a:lnTo>
                  <a:pt x="0" y="24"/>
                </a:lnTo>
                <a:lnTo>
                  <a:pt x="1" y="24"/>
                </a:lnTo>
                <a:lnTo>
                  <a:pt x="6" y="0"/>
                </a:lnTo>
                <a:close/>
              </a:path>
            </a:pathLst>
          </a:custGeom>
          <a:solidFill>
            <a:srgbClr val="6247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7" name="Freeform 3653"/>
          <p:cNvSpPr>
            <a:spLocks/>
          </p:cNvSpPr>
          <p:nvPr/>
        </p:nvSpPr>
        <p:spPr bwMode="auto">
          <a:xfrm>
            <a:off x="1317328" y="2432578"/>
            <a:ext cx="42573" cy="170293"/>
          </a:xfrm>
          <a:custGeom>
            <a:avLst/>
            <a:gdLst>
              <a:gd name="T0" fmla="*/ 6 w 6"/>
              <a:gd name="T1" fmla="*/ 0 h 24"/>
              <a:gd name="T2" fmla="*/ 6 w 6"/>
              <a:gd name="T3" fmla="*/ 0 h 24"/>
              <a:gd name="T4" fmla="*/ 0 w 6"/>
              <a:gd name="T5" fmla="*/ 24 h 24"/>
              <a:gd name="T6" fmla="*/ 1 w 6"/>
              <a:gd name="T7" fmla="*/ 24 h 24"/>
              <a:gd name="T8" fmla="*/ 6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6" y="0"/>
                </a:moveTo>
                <a:lnTo>
                  <a:pt x="6" y="0"/>
                </a:lnTo>
                <a:lnTo>
                  <a:pt x="0" y="24"/>
                </a:lnTo>
                <a:lnTo>
                  <a:pt x="1" y="24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8" name="Freeform 3654"/>
          <p:cNvSpPr>
            <a:spLocks/>
          </p:cNvSpPr>
          <p:nvPr/>
        </p:nvSpPr>
        <p:spPr bwMode="auto">
          <a:xfrm>
            <a:off x="1196704" y="2432578"/>
            <a:ext cx="163200" cy="170293"/>
          </a:xfrm>
          <a:custGeom>
            <a:avLst/>
            <a:gdLst>
              <a:gd name="T0" fmla="*/ 23 w 23"/>
              <a:gd name="T1" fmla="*/ 0 h 24"/>
              <a:gd name="T2" fmla="*/ 0 w 23"/>
              <a:gd name="T3" fmla="*/ 24 h 24"/>
              <a:gd name="T4" fmla="*/ 17 w 23"/>
              <a:gd name="T5" fmla="*/ 24 h 24"/>
              <a:gd name="T6" fmla="*/ 23 w 2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23" y="0"/>
                </a:moveTo>
                <a:lnTo>
                  <a:pt x="0" y="24"/>
                </a:lnTo>
                <a:lnTo>
                  <a:pt x="17" y="24"/>
                </a:lnTo>
                <a:lnTo>
                  <a:pt x="23" y="0"/>
                </a:lnTo>
                <a:close/>
              </a:path>
            </a:pathLst>
          </a:custGeom>
          <a:solidFill>
            <a:srgbClr val="F4C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9" name="Freeform 3655"/>
          <p:cNvSpPr>
            <a:spLocks/>
          </p:cNvSpPr>
          <p:nvPr/>
        </p:nvSpPr>
        <p:spPr bwMode="auto">
          <a:xfrm>
            <a:off x="1196704" y="2432578"/>
            <a:ext cx="163200" cy="170293"/>
          </a:xfrm>
          <a:custGeom>
            <a:avLst/>
            <a:gdLst>
              <a:gd name="T0" fmla="*/ 23 w 23"/>
              <a:gd name="T1" fmla="*/ 0 h 24"/>
              <a:gd name="T2" fmla="*/ 0 w 23"/>
              <a:gd name="T3" fmla="*/ 24 h 24"/>
              <a:gd name="T4" fmla="*/ 17 w 23"/>
              <a:gd name="T5" fmla="*/ 24 h 24"/>
              <a:gd name="T6" fmla="*/ 23 w 2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23" y="0"/>
                </a:moveTo>
                <a:lnTo>
                  <a:pt x="0" y="24"/>
                </a:lnTo>
                <a:lnTo>
                  <a:pt x="17" y="24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323" name="Picture 393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542" y="836080"/>
            <a:ext cx="858560" cy="83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4" name="Freeform 3931"/>
          <p:cNvSpPr>
            <a:spLocks/>
          </p:cNvSpPr>
          <p:nvPr/>
        </p:nvSpPr>
        <p:spPr bwMode="auto">
          <a:xfrm>
            <a:off x="2062357" y="970902"/>
            <a:ext cx="553451" cy="546358"/>
          </a:xfrm>
          <a:custGeom>
            <a:avLst/>
            <a:gdLst>
              <a:gd name="T0" fmla="*/ 51 w 78"/>
              <a:gd name="T1" fmla="*/ 29 h 77"/>
              <a:gd name="T2" fmla="*/ 58 w 78"/>
              <a:gd name="T3" fmla="*/ 35 h 77"/>
              <a:gd name="T4" fmla="*/ 55 w 78"/>
              <a:gd name="T5" fmla="*/ 38 h 77"/>
              <a:gd name="T6" fmla="*/ 48 w 78"/>
              <a:gd name="T7" fmla="*/ 31 h 77"/>
              <a:gd name="T8" fmla="*/ 45 w 78"/>
              <a:gd name="T9" fmla="*/ 35 h 77"/>
              <a:gd name="T10" fmla="*/ 51 w 78"/>
              <a:gd name="T11" fmla="*/ 42 h 77"/>
              <a:gd name="T12" fmla="*/ 49 w 78"/>
              <a:gd name="T13" fmla="*/ 44 h 77"/>
              <a:gd name="T14" fmla="*/ 43 w 78"/>
              <a:gd name="T15" fmla="*/ 38 h 77"/>
              <a:gd name="T16" fmla="*/ 38 w 78"/>
              <a:gd name="T17" fmla="*/ 42 h 77"/>
              <a:gd name="T18" fmla="*/ 45 w 78"/>
              <a:gd name="T19" fmla="*/ 47 h 77"/>
              <a:gd name="T20" fmla="*/ 42 w 78"/>
              <a:gd name="T21" fmla="*/ 50 h 77"/>
              <a:gd name="T22" fmla="*/ 36 w 78"/>
              <a:gd name="T23" fmla="*/ 44 h 77"/>
              <a:gd name="T24" fmla="*/ 32 w 78"/>
              <a:gd name="T25" fmla="*/ 48 h 77"/>
              <a:gd name="T26" fmla="*/ 38 w 78"/>
              <a:gd name="T27" fmla="*/ 54 h 77"/>
              <a:gd name="T28" fmla="*/ 35 w 78"/>
              <a:gd name="T29" fmla="*/ 57 h 77"/>
              <a:gd name="T30" fmla="*/ 29 w 78"/>
              <a:gd name="T31" fmla="*/ 51 h 77"/>
              <a:gd name="T32" fmla="*/ 3 w 78"/>
              <a:gd name="T33" fmla="*/ 77 h 77"/>
              <a:gd name="T34" fmla="*/ 0 w 78"/>
              <a:gd name="T35" fmla="*/ 75 h 77"/>
              <a:gd name="T36" fmla="*/ 27 w 78"/>
              <a:gd name="T37" fmla="*/ 48 h 77"/>
              <a:gd name="T38" fmla="*/ 19 w 78"/>
              <a:gd name="T39" fmla="*/ 41 h 77"/>
              <a:gd name="T40" fmla="*/ 22 w 78"/>
              <a:gd name="T41" fmla="*/ 38 h 77"/>
              <a:gd name="T42" fmla="*/ 29 w 78"/>
              <a:gd name="T43" fmla="*/ 45 h 77"/>
              <a:gd name="T44" fmla="*/ 33 w 78"/>
              <a:gd name="T45" fmla="*/ 42 h 77"/>
              <a:gd name="T46" fmla="*/ 26 w 78"/>
              <a:gd name="T47" fmla="*/ 34 h 77"/>
              <a:gd name="T48" fmla="*/ 28 w 78"/>
              <a:gd name="T49" fmla="*/ 31 h 77"/>
              <a:gd name="T50" fmla="*/ 36 w 78"/>
              <a:gd name="T51" fmla="*/ 39 h 77"/>
              <a:gd name="T52" fmla="*/ 40 w 78"/>
              <a:gd name="T53" fmla="*/ 35 h 77"/>
              <a:gd name="T54" fmla="*/ 32 w 78"/>
              <a:gd name="T55" fmla="*/ 28 h 77"/>
              <a:gd name="T56" fmla="*/ 35 w 78"/>
              <a:gd name="T57" fmla="*/ 25 h 77"/>
              <a:gd name="T58" fmla="*/ 43 w 78"/>
              <a:gd name="T59" fmla="*/ 32 h 77"/>
              <a:gd name="T60" fmla="*/ 45 w 78"/>
              <a:gd name="T61" fmla="*/ 29 h 77"/>
              <a:gd name="T62" fmla="*/ 39 w 78"/>
              <a:gd name="T63" fmla="*/ 21 h 77"/>
              <a:gd name="T64" fmla="*/ 41 w 78"/>
              <a:gd name="T65" fmla="*/ 19 h 77"/>
              <a:gd name="T66" fmla="*/ 48 w 78"/>
              <a:gd name="T67" fmla="*/ 26 h 77"/>
              <a:gd name="T68" fmla="*/ 75 w 78"/>
              <a:gd name="T69" fmla="*/ 0 h 77"/>
              <a:gd name="T70" fmla="*/ 78 w 78"/>
              <a:gd name="T71" fmla="*/ 2 h 77"/>
              <a:gd name="T72" fmla="*/ 51 w 78"/>
              <a:gd name="T73" fmla="*/ 2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77">
                <a:moveTo>
                  <a:pt x="51" y="29"/>
                </a:moveTo>
                <a:lnTo>
                  <a:pt x="58" y="35"/>
                </a:lnTo>
                <a:lnTo>
                  <a:pt x="55" y="38"/>
                </a:lnTo>
                <a:lnTo>
                  <a:pt x="48" y="31"/>
                </a:lnTo>
                <a:lnTo>
                  <a:pt x="45" y="35"/>
                </a:lnTo>
                <a:lnTo>
                  <a:pt x="51" y="42"/>
                </a:lnTo>
                <a:lnTo>
                  <a:pt x="49" y="44"/>
                </a:lnTo>
                <a:lnTo>
                  <a:pt x="43" y="38"/>
                </a:lnTo>
                <a:lnTo>
                  <a:pt x="38" y="42"/>
                </a:lnTo>
                <a:lnTo>
                  <a:pt x="45" y="47"/>
                </a:lnTo>
                <a:lnTo>
                  <a:pt x="42" y="50"/>
                </a:lnTo>
                <a:lnTo>
                  <a:pt x="36" y="44"/>
                </a:lnTo>
                <a:lnTo>
                  <a:pt x="32" y="48"/>
                </a:lnTo>
                <a:lnTo>
                  <a:pt x="38" y="54"/>
                </a:lnTo>
                <a:lnTo>
                  <a:pt x="35" y="57"/>
                </a:lnTo>
                <a:lnTo>
                  <a:pt x="29" y="51"/>
                </a:lnTo>
                <a:lnTo>
                  <a:pt x="3" y="77"/>
                </a:lnTo>
                <a:lnTo>
                  <a:pt x="0" y="75"/>
                </a:lnTo>
                <a:lnTo>
                  <a:pt x="27" y="48"/>
                </a:lnTo>
                <a:lnTo>
                  <a:pt x="19" y="41"/>
                </a:lnTo>
                <a:lnTo>
                  <a:pt x="22" y="38"/>
                </a:lnTo>
                <a:lnTo>
                  <a:pt x="29" y="45"/>
                </a:lnTo>
                <a:lnTo>
                  <a:pt x="33" y="42"/>
                </a:lnTo>
                <a:lnTo>
                  <a:pt x="26" y="34"/>
                </a:lnTo>
                <a:lnTo>
                  <a:pt x="28" y="31"/>
                </a:lnTo>
                <a:lnTo>
                  <a:pt x="36" y="39"/>
                </a:lnTo>
                <a:lnTo>
                  <a:pt x="40" y="35"/>
                </a:lnTo>
                <a:lnTo>
                  <a:pt x="32" y="28"/>
                </a:lnTo>
                <a:lnTo>
                  <a:pt x="35" y="25"/>
                </a:lnTo>
                <a:lnTo>
                  <a:pt x="43" y="32"/>
                </a:lnTo>
                <a:lnTo>
                  <a:pt x="45" y="29"/>
                </a:lnTo>
                <a:lnTo>
                  <a:pt x="39" y="21"/>
                </a:lnTo>
                <a:lnTo>
                  <a:pt x="41" y="19"/>
                </a:lnTo>
                <a:lnTo>
                  <a:pt x="48" y="26"/>
                </a:lnTo>
                <a:lnTo>
                  <a:pt x="75" y="0"/>
                </a:lnTo>
                <a:lnTo>
                  <a:pt x="78" y="2"/>
                </a:lnTo>
                <a:lnTo>
                  <a:pt x="51" y="29"/>
                </a:lnTo>
                <a:close/>
              </a:path>
            </a:pathLst>
          </a:custGeom>
          <a:solidFill>
            <a:srgbClr val="A09E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25" name="Freeform 3932"/>
          <p:cNvSpPr>
            <a:spLocks/>
          </p:cNvSpPr>
          <p:nvPr/>
        </p:nvSpPr>
        <p:spPr bwMode="auto">
          <a:xfrm>
            <a:off x="2062357" y="977996"/>
            <a:ext cx="553451" cy="546358"/>
          </a:xfrm>
          <a:custGeom>
            <a:avLst/>
            <a:gdLst>
              <a:gd name="T0" fmla="*/ 51 w 78"/>
              <a:gd name="T1" fmla="*/ 28 h 77"/>
              <a:gd name="T2" fmla="*/ 58 w 78"/>
              <a:gd name="T3" fmla="*/ 35 h 77"/>
              <a:gd name="T4" fmla="*/ 55 w 78"/>
              <a:gd name="T5" fmla="*/ 38 h 77"/>
              <a:gd name="T6" fmla="*/ 48 w 78"/>
              <a:gd name="T7" fmla="*/ 31 h 77"/>
              <a:gd name="T8" fmla="*/ 45 w 78"/>
              <a:gd name="T9" fmla="*/ 35 h 77"/>
              <a:gd name="T10" fmla="*/ 51 w 78"/>
              <a:gd name="T11" fmla="*/ 41 h 77"/>
              <a:gd name="T12" fmla="*/ 49 w 78"/>
              <a:gd name="T13" fmla="*/ 43 h 77"/>
              <a:gd name="T14" fmla="*/ 43 w 78"/>
              <a:gd name="T15" fmla="*/ 37 h 77"/>
              <a:gd name="T16" fmla="*/ 38 w 78"/>
              <a:gd name="T17" fmla="*/ 41 h 77"/>
              <a:gd name="T18" fmla="*/ 45 w 78"/>
              <a:gd name="T19" fmla="*/ 47 h 77"/>
              <a:gd name="T20" fmla="*/ 42 w 78"/>
              <a:gd name="T21" fmla="*/ 50 h 77"/>
              <a:gd name="T22" fmla="*/ 36 w 78"/>
              <a:gd name="T23" fmla="*/ 43 h 77"/>
              <a:gd name="T24" fmla="*/ 32 w 78"/>
              <a:gd name="T25" fmla="*/ 48 h 77"/>
              <a:gd name="T26" fmla="*/ 38 w 78"/>
              <a:gd name="T27" fmla="*/ 54 h 77"/>
              <a:gd name="T28" fmla="*/ 35 w 78"/>
              <a:gd name="T29" fmla="*/ 56 h 77"/>
              <a:gd name="T30" fmla="*/ 29 w 78"/>
              <a:gd name="T31" fmla="*/ 51 h 77"/>
              <a:gd name="T32" fmla="*/ 3 w 78"/>
              <a:gd name="T33" fmla="*/ 77 h 77"/>
              <a:gd name="T34" fmla="*/ 0 w 78"/>
              <a:gd name="T35" fmla="*/ 74 h 77"/>
              <a:gd name="T36" fmla="*/ 27 w 78"/>
              <a:gd name="T37" fmla="*/ 48 h 77"/>
              <a:gd name="T38" fmla="*/ 19 w 78"/>
              <a:gd name="T39" fmla="*/ 41 h 77"/>
              <a:gd name="T40" fmla="*/ 22 w 78"/>
              <a:gd name="T41" fmla="*/ 38 h 77"/>
              <a:gd name="T42" fmla="*/ 29 w 78"/>
              <a:gd name="T43" fmla="*/ 45 h 77"/>
              <a:gd name="T44" fmla="*/ 33 w 78"/>
              <a:gd name="T45" fmla="*/ 41 h 77"/>
              <a:gd name="T46" fmla="*/ 26 w 78"/>
              <a:gd name="T47" fmla="*/ 33 h 77"/>
              <a:gd name="T48" fmla="*/ 28 w 78"/>
              <a:gd name="T49" fmla="*/ 31 h 77"/>
              <a:gd name="T50" fmla="*/ 36 w 78"/>
              <a:gd name="T51" fmla="*/ 38 h 77"/>
              <a:gd name="T52" fmla="*/ 40 w 78"/>
              <a:gd name="T53" fmla="*/ 35 h 77"/>
              <a:gd name="T54" fmla="*/ 32 w 78"/>
              <a:gd name="T55" fmla="*/ 28 h 77"/>
              <a:gd name="T56" fmla="*/ 35 w 78"/>
              <a:gd name="T57" fmla="*/ 25 h 77"/>
              <a:gd name="T58" fmla="*/ 43 w 78"/>
              <a:gd name="T59" fmla="*/ 32 h 77"/>
              <a:gd name="T60" fmla="*/ 45 w 78"/>
              <a:gd name="T61" fmla="*/ 28 h 77"/>
              <a:gd name="T62" fmla="*/ 39 w 78"/>
              <a:gd name="T63" fmla="*/ 21 h 77"/>
              <a:gd name="T64" fmla="*/ 41 w 78"/>
              <a:gd name="T65" fmla="*/ 19 h 77"/>
              <a:gd name="T66" fmla="*/ 48 w 78"/>
              <a:gd name="T67" fmla="*/ 25 h 77"/>
              <a:gd name="T68" fmla="*/ 75 w 78"/>
              <a:gd name="T69" fmla="*/ 0 h 77"/>
              <a:gd name="T70" fmla="*/ 78 w 78"/>
              <a:gd name="T71" fmla="*/ 2 h 77"/>
              <a:gd name="T72" fmla="*/ 51 w 78"/>
              <a:gd name="T73" fmla="*/ 2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77">
                <a:moveTo>
                  <a:pt x="51" y="28"/>
                </a:moveTo>
                <a:lnTo>
                  <a:pt x="58" y="35"/>
                </a:lnTo>
                <a:lnTo>
                  <a:pt x="55" y="38"/>
                </a:lnTo>
                <a:lnTo>
                  <a:pt x="48" y="31"/>
                </a:lnTo>
                <a:lnTo>
                  <a:pt x="45" y="35"/>
                </a:lnTo>
                <a:lnTo>
                  <a:pt x="51" y="41"/>
                </a:lnTo>
                <a:lnTo>
                  <a:pt x="49" y="43"/>
                </a:lnTo>
                <a:lnTo>
                  <a:pt x="43" y="37"/>
                </a:lnTo>
                <a:lnTo>
                  <a:pt x="38" y="41"/>
                </a:lnTo>
                <a:lnTo>
                  <a:pt x="45" y="47"/>
                </a:lnTo>
                <a:lnTo>
                  <a:pt x="42" y="50"/>
                </a:lnTo>
                <a:lnTo>
                  <a:pt x="36" y="43"/>
                </a:lnTo>
                <a:lnTo>
                  <a:pt x="32" y="48"/>
                </a:lnTo>
                <a:lnTo>
                  <a:pt x="38" y="54"/>
                </a:lnTo>
                <a:lnTo>
                  <a:pt x="35" y="56"/>
                </a:lnTo>
                <a:lnTo>
                  <a:pt x="29" y="51"/>
                </a:lnTo>
                <a:lnTo>
                  <a:pt x="3" y="77"/>
                </a:lnTo>
                <a:lnTo>
                  <a:pt x="0" y="74"/>
                </a:lnTo>
                <a:lnTo>
                  <a:pt x="27" y="48"/>
                </a:lnTo>
                <a:lnTo>
                  <a:pt x="19" y="41"/>
                </a:lnTo>
                <a:lnTo>
                  <a:pt x="22" y="38"/>
                </a:lnTo>
                <a:lnTo>
                  <a:pt x="29" y="45"/>
                </a:lnTo>
                <a:lnTo>
                  <a:pt x="33" y="41"/>
                </a:lnTo>
                <a:lnTo>
                  <a:pt x="26" y="33"/>
                </a:lnTo>
                <a:lnTo>
                  <a:pt x="28" y="31"/>
                </a:lnTo>
                <a:lnTo>
                  <a:pt x="36" y="38"/>
                </a:lnTo>
                <a:lnTo>
                  <a:pt x="40" y="35"/>
                </a:lnTo>
                <a:lnTo>
                  <a:pt x="32" y="28"/>
                </a:lnTo>
                <a:lnTo>
                  <a:pt x="35" y="25"/>
                </a:lnTo>
                <a:lnTo>
                  <a:pt x="43" y="32"/>
                </a:lnTo>
                <a:lnTo>
                  <a:pt x="45" y="28"/>
                </a:lnTo>
                <a:lnTo>
                  <a:pt x="39" y="21"/>
                </a:lnTo>
                <a:lnTo>
                  <a:pt x="41" y="19"/>
                </a:lnTo>
                <a:lnTo>
                  <a:pt x="48" y="25"/>
                </a:lnTo>
                <a:lnTo>
                  <a:pt x="75" y="0"/>
                </a:lnTo>
                <a:lnTo>
                  <a:pt x="78" y="2"/>
                </a:lnTo>
                <a:lnTo>
                  <a:pt x="51" y="2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326" name="Picture 393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353" y="885756"/>
            <a:ext cx="702458" cy="70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7" name="Freeform 3934"/>
          <p:cNvSpPr>
            <a:spLocks/>
          </p:cNvSpPr>
          <p:nvPr/>
        </p:nvSpPr>
        <p:spPr bwMode="auto">
          <a:xfrm>
            <a:off x="3424695" y="1141191"/>
            <a:ext cx="198676" cy="184487"/>
          </a:xfrm>
          <a:custGeom>
            <a:avLst/>
            <a:gdLst>
              <a:gd name="T0" fmla="*/ 7 w 38"/>
              <a:gd name="T1" fmla="*/ 36 h 36"/>
              <a:gd name="T2" fmla="*/ 0 w 38"/>
              <a:gd name="T3" fmla="*/ 14 h 36"/>
              <a:gd name="T4" fmla="*/ 0 w 38"/>
              <a:gd name="T5" fmla="*/ 14 h 36"/>
              <a:gd name="T6" fmla="*/ 0 w 38"/>
              <a:gd name="T7" fmla="*/ 13 h 36"/>
              <a:gd name="T8" fmla="*/ 18 w 38"/>
              <a:gd name="T9" fmla="*/ 1 h 36"/>
              <a:gd name="T10" fmla="*/ 19 w 38"/>
              <a:gd name="T11" fmla="*/ 0 h 36"/>
              <a:gd name="T12" fmla="*/ 21 w 38"/>
              <a:gd name="T13" fmla="*/ 1 h 36"/>
              <a:gd name="T14" fmla="*/ 38 w 38"/>
              <a:gd name="T15" fmla="*/ 13 h 36"/>
              <a:gd name="T16" fmla="*/ 38 w 38"/>
              <a:gd name="T17" fmla="*/ 14 h 36"/>
              <a:gd name="T18" fmla="*/ 38 w 38"/>
              <a:gd name="T19" fmla="*/ 14 h 36"/>
              <a:gd name="T20" fmla="*/ 31 w 38"/>
              <a:gd name="T21" fmla="*/ 36 h 36"/>
              <a:gd name="T22" fmla="*/ 30 w 38"/>
              <a:gd name="T23" fmla="*/ 36 h 36"/>
              <a:gd name="T24" fmla="*/ 27 w 38"/>
              <a:gd name="T25" fmla="*/ 36 h 36"/>
              <a:gd name="T26" fmla="*/ 7 w 3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36">
                <a:moveTo>
                  <a:pt x="7" y="36"/>
                </a:moveTo>
                <a:cubicBezTo>
                  <a:pt x="7" y="35"/>
                  <a:pt x="1" y="17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3" y="4"/>
                  <a:pt x="18" y="1"/>
                </a:cubicBezTo>
                <a:cubicBezTo>
                  <a:pt x="18" y="0"/>
                  <a:pt x="19" y="0"/>
                  <a:pt x="19" y="0"/>
                </a:cubicBezTo>
                <a:cubicBezTo>
                  <a:pt x="19" y="0"/>
                  <a:pt x="20" y="0"/>
                  <a:pt x="21" y="1"/>
                </a:cubicBezTo>
                <a:cubicBezTo>
                  <a:pt x="25" y="4"/>
                  <a:pt x="37" y="13"/>
                  <a:pt x="38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7"/>
                  <a:pt x="31" y="35"/>
                  <a:pt x="31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29" y="36"/>
                  <a:pt x="27" y="36"/>
                </a:cubicBezTo>
                <a:cubicBezTo>
                  <a:pt x="21" y="36"/>
                  <a:pt x="8" y="36"/>
                  <a:pt x="7" y="36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28" name="Freeform 3935"/>
          <p:cNvSpPr>
            <a:spLocks/>
          </p:cNvSpPr>
          <p:nvPr/>
        </p:nvSpPr>
        <p:spPr bwMode="auto">
          <a:xfrm>
            <a:off x="3410504" y="1339867"/>
            <a:ext cx="70953" cy="70953"/>
          </a:xfrm>
          <a:custGeom>
            <a:avLst/>
            <a:gdLst>
              <a:gd name="T0" fmla="*/ 10 w 10"/>
              <a:gd name="T1" fmla="*/ 0 h 10"/>
              <a:gd name="T2" fmla="*/ 2 w 10"/>
              <a:gd name="T3" fmla="*/ 10 h 10"/>
              <a:gd name="T4" fmla="*/ 0 w 10"/>
              <a:gd name="T5" fmla="*/ 9 h 10"/>
              <a:gd name="T6" fmla="*/ 7 w 10"/>
              <a:gd name="T7" fmla="*/ 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2" y="10"/>
                </a:lnTo>
                <a:lnTo>
                  <a:pt x="0" y="9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29" name="Freeform 3936"/>
          <p:cNvSpPr>
            <a:spLocks/>
          </p:cNvSpPr>
          <p:nvPr/>
        </p:nvSpPr>
        <p:spPr bwMode="auto">
          <a:xfrm>
            <a:off x="3516938" y="1048947"/>
            <a:ext cx="14191" cy="85144"/>
          </a:xfrm>
          <a:custGeom>
            <a:avLst/>
            <a:gdLst>
              <a:gd name="T0" fmla="*/ 0 w 2"/>
              <a:gd name="T1" fmla="*/ 12 h 12"/>
              <a:gd name="T2" fmla="*/ 0 w 2"/>
              <a:gd name="T3" fmla="*/ 0 h 12"/>
              <a:gd name="T4" fmla="*/ 1 w 2"/>
              <a:gd name="T5" fmla="*/ 0 h 12"/>
              <a:gd name="T6" fmla="*/ 2 w 2"/>
              <a:gd name="T7" fmla="*/ 0 h 12"/>
              <a:gd name="T8" fmla="*/ 2 w 2"/>
              <a:gd name="T9" fmla="*/ 12 h 12"/>
              <a:gd name="T10" fmla="*/ 1 w 2"/>
              <a:gd name="T11" fmla="*/ 11 h 12"/>
              <a:gd name="T12" fmla="*/ 0 w 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2">
                <a:moveTo>
                  <a:pt x="0" y="12"/>
                </a:moveTo>
                <a:lnTo>
                  <a:pt x="0" y="0"/>
                </a:lnTo>
                <a:lnTo>
                  <a:pt x="1" y="0"/>
                </a:lnTo>
                <a:lnTo>
                  <a:pt x="2" y="0"/>
                </a:lnTo>
                <a:lnTo>
                  <a:pt x="2" y="12"/>
                </a:lnTo>
                <a:lnTo>
                  <a:pt x="1" y="11"/>
                </a:lnTo>
                <a:lnTo>
                  <a:pt x="0" y="12"/>
                </a:ln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0" name="Freeform 3937"/>
          <p:cNvSpPr>
            <a:spLocks/>
          </p:cNvSpPr>
          <p:nvPr/>
        </p:nvSpPr>
        <p:spPr bwMode="auto">
          <a:xfrm>
            <a:off x="3573704" y="1339867"/>
            <a:ext cx="63860" cy="70953"/>
          </a:xfrm>
          <a:custGeom>
            <a:avLst/>
            <a:gdLst>
              <a:gd name="T0" fmla="*/ 2 w 9"/>
              <a:gd name="T1" fmla="*/ 0 h 10"/>
              <a:gd name="T2" fmla="*/ 9 w 9"/>
              <a:gd name="T3" fmla="*/ 9 h 10"/>
              <a:gd name="T4" fmla="*/ 9 w 9"/>
              <a:gd name="T5" fmla="*/ 9 h 10"/>
              <a:gd name="T6" fmla="*/ 7 w 9"/>
              <a:gd name="T7" fmla="*/ 10 h 10"/>
              <a:gd name="T8" fmla="*/ 0 w 9"/>
              <a:gd name="T9" fmla="*/ 0 h 10"/>
              <a:gd name="T10" fmla="*/ 2 w 9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0">
                <a:moveTo>
                  <a:pt x="2" y="0"/>
                </a:moveTo>
                <a:lnTo>
                  <a:pt x="9" y="9"/>
                </a:lnTo>
                <a:lnTo>
                  <a:pt x="9" y="9"/>
                </a:lnTo>
                <a:lnTo>
                  <a:pt x="7" y="1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1" name="Freeform 3938"/>
          <p:cNvSpPr>
            <a:spLocks/>
          </p:cNvSpPr>
          <p:nvPr/>
        </p:nvSpPr>
        <p:spPr bwMode="auto">
          <a:xfrm>
            <a:off x="3623371" y="1183769"/>
            <a:ext cx="92242" cy="42573"/>
          </a:xfrm>
          <a:custGeom>
            <a:avLst/>
            <a:gdLst>
              <a:gd name="T0" fmla="*/ 0 w 13"/>
              <a:gd name="T1" fmla="*/ 6 h 6"/>
              <a:gd name="T2" fmla="*/ 2 w 13"/>
              <a:gd name="T3" fmla="*/ 4 h 6"/>
              <a:gd name="T4" fmla="*/ 12 w 13"/>
              <a:gd name="T5" fmla="*/ 0 h 6"/>
              <a:gd name="T6" fmla="*/ 13 w 13"/>
              <a:gd name="T7" fmla="*/ 2 h 6"/>
              <a:gd name="T8" fmla="*/ 0 w 13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6">
                <a:moveTo>
                  <a:pt x="0" y="6"/>
                </a:moveTo>
                <a:lnTo>
                  <a:pt x="2" y="4"/>
                </a:lnTo>
                <a:lnTo>
                  <a:pt x="12" y="0"/>
                </a:lnTo>
                <a:lnTo>
                  <a:pt x="13" y="2"/>
                </a:lnTo>
                <a:lnTo>
                  <a:pt x="0" y="6"/>
                </a:ln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2" name="Freeform 3939"/>
          <p:cNvSpPr>
            <a:spLocks/>
          </p:cNvSpPr>
          <p:nvPr/>
        </p:nvSpPr>
        <p:spPr bwMode="auto">
          <a:xfrm>
            <a:off x="3609180" y="1006376"/>
            <a:ext cx="106436" cy="85144"/>
          </a:xfrm>
          <a:custGeom>
            <a:avLst/>
            <a:gdLst>
              <a:gd name="T0" fmla="*/ 21 w 21"/>
              <a:gd name="T1" fmla="*/ 13 h 17"/>
              <a:gd name="T2" fmla="*/ 21 w 21"/>
              <a:gd name="T3" fmla="*/ 17 h 17"/>
              <a:gd name="T4" fmla="*/ 0 w 21"/>
              <a:gd name="T5" fmla="*/ 2 h 17"/>
              <a:gd name="T6" fmla="*/ 4 w 21"/>
              <a:gd name="T7" fmla="*/ 0 h 17"/>
              <a:gd name="T8" fmla="*/ 21 w 21"/>
              <a:gd name="T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7">
                <a:moveTo>
                  <a:pt x="21" y="13"/>
                </a:moveTo>
                <a:cubicBezTo>
                  <a:pt x="21" y="17"/>
                  <a:pt x="21" y="17"/>
                  <a:pt x="21" y="17"/>
                </a:cubicBezTo>
                <a:cubicBezTo>
                  <a:pt x="15" y="10"/>
                  <a:pt x="8" y="5"/>
                  <a:pt x="0" y="2"/>
                </a:cubicBezTo>
                <a:cubicBezTo>
                  <a:pt x="4" y="0"/>
                  <a:pt x="4" y="0"/>
                  <a:pt x="4" y="0"/>
                </a:cubicBezTo>
                <a:cubicBezTo>
                  <a:pt x="10" y="3"/>
                  <a:pt x="16" y="8"/>
                  <a:pt x="21" y="13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3" name="Freeform 3940"/>
          <p:cNvSpPr>
            <a:spLocks/>
          </p:cNvSpPr>
          <p:nvPr/>
        </p:nvSpPr>
        <p:spPr bwMode="auto">
          <a:xfrm>
            <a:off x="3424695" y="935422"/>
            <a:ext cx="198676" cy="99336"/>
          </a:xfrm>
          <a:custGeom>
            <a:avLst/>
            <a:gdLst>
              <a:gd name="T0" fmla="*/ 4 w 38"/>
              <a:gd name="T1" fmla="*/ 4 h 20"/>
              <a:gd name="T2" fmla="*/ 6 w 38"/>
              <a:gd name="T3" fmla="*/ 1 h 20"/>
              <a:gd name="T4" fmla="*/ 19 w 38"/>
              <a:gd name="T5" fmla="*/ 0 h 20"/>
              <a:gd name="T6" fmla="*/ 32 w 38"/>
              <a:gd name="T7" fmla="*/ 1 h 20"/>
              <a:gd name="T8" fmla="*/ 33 w 38"/>
              <a:gd name="T9" fmla="*/ 4 h 20"/>
              <a:gd name="T10" fmla="*/ 38 w 38"/>
              <a:gd name="T11" fmla="*/ 13 h 20"/>
              <a:gd name="T12" fmla="*/ 37 w 38"/>
              <a:gd name="T13" fmla="*/ 13 h 20"/>
              <a:gd name="T14" fmla="*/ 33 w 38"/>
              <a:gd name="T15" fmla="*/ 15 h 20"/>
              <a:gd name="T16" fmla="*/ 21 w 38"/>
              <a:gd name="T17" fmla="*/ 20 h 20"/>
              <a:gd name="T18" fmla="*/ 19 w 38"/>
              <a:gd name="T19" fmla="*/ 20 h 20"/>
              <a:gd name="T20" fmla="*/ 18 w 38"/>
              <a:gd name="T21" fmla="*/ 20 h 20"/>
              <a:gd name="T22" fmla="*/ 5 w 38"/>
              <a:gd name="T23" fmla="*/ 15 h 20"/>
              <a:gd name="T24" fmla="*/ 1 w 38"/>
              <a:gd name="T25" fmla="*/ 13 h 20"/>
              <a:gd name="T26" fmla="*/ 0 w 38"/>
              <a:gd name="T27" fmla="*/ 13 h 20"/>
              <a:gd name="T28" fmla="*/ 4 w 38"/>
              <a:gd name="T2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20">
                <a:moveTo>
                  <a:pt x="4" y="4"/>
                </a:moveTo>
                <a:cubicBezTo>
                  <a:pt x="5" y="3"/>
                  <a:pt x="6" y="2"/>
                  <a:pt x="6" y="1"/>
                </a:cubicBezTo>
                <a:cubicBezTo>
                  <a:pt x="10" y="0"/>
                  <a:pt x="15" y="0"/>
                  <a:pt x="19" y="0"/>
                </a:cubicBezTo>
                <a:cubicBezTo>
                  <a:pt x="23" y="0"/>
                  <a:pt x="27" y="0"/>
                  <a:pt x="32" y="1"/>
                </a:cubicBezTo>
                <a:cubicBezTo>
                  <a:pt x="32" y="2"/>
                  <a:pt x="33" y="3"/>
                  <a:pt x="33" y="4"/>
                </a:cubicBezTo>
                <a:cubicBezTo>
                  <a:pt x="35" y="8"/>
                  <a:pt x="38" y="12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6" y="14"/>
                  <a:pt x="35" y="14"/>
                  <a:pt x="33" y="15"/>
                </a:cubicBezTo>
                <a:cubicBezTo>
                  <a:pt x="29" y="17"/>
                  <a:pt x="23" y="19"/>
                  <a:pt x="21" y="20"/>
                </a:cubicBezTo>
                <a:cubicBezTo>
                  <a:pt x="20" y="20"/>
                  <a:pt x="19" y="20"/>
                  <a:pt x="19" y="20"/>
                </a:cubicBezTo>
                <a:cubicBezTo>
                  <a:pt x="19" y="20"/>
                  <a:pt x="19" y="20"/>
                  <a:pt x="18" y="20"/>
                </a:cubicBezTo>
                <a:cubicBezTo>
                  <a:pt x="15" y="19"/>
                  <a:pt x="9" y="16"/>
                  <a:pt x="5" y="15"/>
                </a:cubicBezTo>
                <a:cubicBezTo>
                  <a:pt x="3" y="14"/>
                  <a:pt x="2" y="14"/>
                  <a:pt x="1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2"/>
                  <a:pt x="3" y="8"/>
                  <a:pt x="4" y="4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4" name="Freeform 3941"/>
          <p:cNvSpPr>
            <a:spLocks/>
          </p:cNvSpPr>
          <p:nvPr/>
        </p:nvSpPr>
        <p:spPr bwMode="auto">
          <a:xfrm>
            <a:off x="3332458" y="1006376"/>
            <a:ext cx="106436" cy="78051"/>
          </a:xfrm>
          <a:custGeom>
            <a:avLst/>
            <a:gdLst>
              <a:gd name="T0" fmla="*/ 17 w 21"/>
              <a:gd name="T1" fmla="*/ 0 h 16"/>
              <a:gd name="T2" fmla="*/ 21 w 21"/>
              <a:gd name="T3" fmla="*/ 2 h 16"/>
              <a:gd name="T4" fmla="*/ 1 w 21"/>
              <a:gd name="T5" fmla="*/ 16 h 16"/>
              <a:gd name="T6" fmla="*/ 0 w 21"/>
              <a:gd name="T7" fmla="*/ 12 h 16"/>
              <a:gd name="T8" fmla="*/ 17 w 21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6">
                <a:moveTo>
                  <a:pt x="17" y="0"/>
                </a:moveTo>
                <a:cubicBezTo>
                  <a:pt x="21" y="2"/>
                  <a:pt x="21" y="2"/>
                  <a:pt x="21" y="2"/>
                </a:cubicBezTo>
                <a:cubicBezTo>
                  <a:pt x="13" y="5"/>
                  <a:pt x="6" y="10"/>
                  <a:pt x="1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7"/>
                  <a:pt x="11" y="3"/>
                  <a:pt x="17" y="0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5" name="Freeform 3942"/>
          <p:cNvSpPr>
            <a:spLocks/>
          </p:cNvSpPr>
          <p:nvPr/>
        </p:nvSpPr>
        <p:spPr bwMode="auto">
          <a:xfrm>
            <a:off x="3332458" y="1183769"/>
            <a:ext cx="92242" cy="42573"/>
          </a:xfrm>
          <a:custGeom>
            <a:avLst/>
            <a:gdLst>
              <a:gd name="T0" fmla="*/ 1 w 13"/>
              <a:gd name="T1" fmla="*/ 0 h 6"/>
              <a:gd name="T2" fmla="*/ 12 w 13"/>
              <a:gd name="T3" fmla="*/ 4 h 6"/>
              <a:gd name="T4" fmla="*/ 13 w 13"/>
              <a:gd name="T5" fmla="*/ 6 h 6"/>
              <a:gd name="T6" fmla="*/ 0 w 13"/>
              <a:gd name="T7" fmla="*/ 2 h 6"/>
              <a:gd name="T8" fmla="*/ 1 w 1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6">
                <a:moveTo>
                  <a:pt x="1" y="0"/>
                </a:moveTo>
                <a:lnTo>
                  <a:pt x="12" y="4"/>
                </a:lnTo>
                <a:lnTo>
                  <a:pt x="13" y="6"/>
                </a:lnTo>
                <a:lnTo>
                  <a:pt x="0" y="2"/>
                </a:lnTo>
                <a:lnTo>
                  <a:pt x="1" y="0"/>
                </a:ln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6" name="Freeform 3943"/>
          <p:cNvSpPr>
            <a:spLocks/>
          </p:cNvSpPr>
          <p:nvPr/>
        </p:nvSpPr>
        <p:spPr bwMode="auto">
          <a:xfrm>
            <a:off x="3211829" y="1077331"/>
            <a:ext cx="120624" cy="191582"/>
          </a:xfrm>
          <a:custGeom>
            <a:avLst/>
            <a:gdLst>
              <a:gd name="T0" fmla="*/ 10 w 23"/>
              <a:gd name="T1" fmla="*/ 37 h 37"/>
              <a:gd name="T2" fmla="*/ 3 w 23"/>
              <a:gd name="T3" fmla="*/ 30 h 37"/>
              <a:gd name="T4" fmla="*/ 0 w 23"/>
              <a:gd name="T5" fmla="*/ 27 h 37"/>
              <a:gd name="T6" fmla="*/ 8 w 23"/>
              <a:gd name="T7" fmla="*/ 3 h 37"/>
              <a:gd name="T8" fmla="*/ 11 w 23"/>
              <a:gd name="T9" fmla="*/ 2 h 37"/>
              <a:gd name="T10" fmla="*/ 22 w 23"/>
              <a:gd name="T11" fmla="*/ 0 h 37"/>
              <a:gd name="T12" fmla="*/ 22 w 23"/>
              <a:gd name="T13" fmla="*/ 0 h 37"/>
              <a:gd name="T14" fmla="*/ 22 w 23"/>
              <a:gd name="T15" fmla="*/ 5 h 37"/>
              <a:gd name="T16" fmla="*/ 23 w 23"/>
              <a:gd name="T17" fmla="*/ 20 h 37"/>
              <a:gd name="T18" fmla="*/ 23 w 23"/>
              <a:gd name="T19" fmla="*/ 21 h 37"/>
              <a:gd name="T20" fmla="*/ 21 w 23"/>
              <a:gd name="T21" fmla="*/ 23 h 37"/>
              <a:gd name="T22" fmla="*/ 13 w 23"/>
              <a:gd name="T23" fmla="*/ 34 h 37"/>
              <a:gd name="T24" fmla="*/ 10 w 23"/>
              <a:gd name="T2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37">
                <a:moveTo>
                  <a:pt x="10" y="37"/>
                </a:moveTo>
                <a:cubicBezTo>
                  <a:pt x="9" y="36"/>
                  <a:pt x="6" y="32"/>
                  <a:pt x="3" y="30"/>
                </a:cubicBezTo>
                <a:cubicBezTo>
                  <a:pt x="2" y="29"/>
                  <a:pt x="1" y="28"/>
                  <a:pt x="0" y="27"/>
                </a:cubicBezTo>
                <a:cubicBezTo>
                  <a:pt x="1" y="18"/>
                  <a:pt x="4" y="10"/>
                  <a:pt x="8" y="3"/>
                </a:cubicBezTo>
                <a:cubicBezTo>
                  <a:pt x="9" y="3"/>
                  <a:pt x="10" y="2"/>
                  <a:pt x="11" y="2"/>
                </a:cubicBezTo>
                <a:cubicBezTo>
                  <a:pt x="16" y="1"/>
                  <a:pt x="21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3"/>
                  <a:pt x="22" y="5"/>
                </a:cubicBezTo>
                <a:cubicBezTo>
                  <a:pt x="22" y="10"/>
                  <a:pt x="23" y="18"/>
                  <a:pt x="23" y="20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2" y="22"/>
                  <a:pt x="21" y="23"/>
                </a:cubicBezTo>
                <a:cubicBezTo>
                  <a:pt x="19" y="26"/>
                  <a:pt x="15" y="30"/>
                  <a:pt x="13" y="34"/>
                </a:cubicBezTo>
                <a:cubicBezTo>
                  <a:pt x="12" y="35"/>
                  <a:pt x="11" y="36"/>
                  <a:pt x="10" y="37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7" name="Freeform 3944"/>
          <p:cNvSpPr>
            <a:spLocks/>
          </p:cNvSpPr>
          <p:nvPr/>
        </p:nvSpPr>
        <p:spPr bwMode="auto">
          <a:xfrm>
            <a:off x="3261502" y="1261813"/>
            <a:ext cx="56764" cy="113527"/>
          </a:xfrm>
          <a:custGeom>
            <a:avLst/>
            <a:gdLst>
              <a:gd name="T0" fmla="*/ 0 w 11"/>
              <a:gd name="T1" fmla="*/ 4 h 23"/>
              <a:gd name="T2" fmla="*/ 1 w 11"/>
              <a:gd name="T3" fmla="*/ 4 h 23"/>
              <a:gd name="T4" fmla="*/ 3 w 11"/>
              <a:gd name="T5" fmla="*/ 0 h 23"/>
              <a:gd name="T6" fmla="*/ 11 w 11"/>
              <a:gd name="T7" fmla="*/ 23 h 23"/>
              <a:gd name="T8" fmla="*/ 7 w 11"/>
              <a:gd name="T9" fmla="*/ 22 h 23"/>
              <a:gd name="T10" fmla="*/ 0 w 11"/>
              <a:gd name="T11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23">
                <a:moveTo>
                  <a:pt x="0" y="4"/>
                </a:moveTo>
                <a:cubicBezTo>
                  <a:pt x="1" y="4"/>
                  <a:pt x="1" y="4"/>
                  <a:pt x="1" y="4"/>
                </a:cubicBezTo>
                <a:cubicBezTo>
                  <a:pt x="3" y="0"/>
                  <a:pt x="3" y="0"/>
                  <a:pt x="3" y="0"/>
                </a:cubicBezTo>
                <a:cubicBezTo>
                  <a:pt x="4" y="9"/>
                  <a:pt x="6" y="16"/>
                  <a:pt x="11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16"/>
                  <a:pt x="1" y="10"/>
                  <a:pt x="0" y="4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8" name="Freeform 3945"/>
          <p:cNvSpPr>
            <a:spLocks/>
          </p:cNvSpPr>
          <p:nvPr/>
        </p:nvSpPr>
        <p:spPr bwMode="auto">
          <a:xfrm>
            <a:off x="3296978" y="1382438"/>
            <a:ext cx="163200" cy="149009"/>
          </a:xfrm>
          <a:custGeom>
            <a:avLst/>
            <a:gdLst>
              <a:gd name="T0" fmla="*/ 25 w 33"/>
              <a:gd name="T1" fmla="*/ 27 h 29"/>
              <a:gd name="T2" fmla="*/ 21 w 33"/>
              <a:gd name="T3" fmla="*/ 29 h 29"/>
              <a:gd name="T4" fmla="*/ 0 w 33"/>
              <a:gd name="T5" fmla="*/ 14 h 29"/>
              <a:gd name="T6" fmla="*/ 1 w 33"/>
              <a:gd name="T7" fmla="*/ 11 h 29"/>
              <a:gd name="T8" fmla="*/ 2 w 33"/>
              <a:gd name="T9" fmla="*/ 1 h 29"/>
              <a:gd name="T10" fmla="*/ 3 w 33"/>
              <a:gd name="T11" fmla="*/ 0 h 29"/>
              <a:gd name="T12" fmla="*/ 6 w 33"/>
              <a:gd name="T13" fmla="*/ 1 h 29"/>
              <a:gd name="T14" fmla="*/ 22 w 33"/>
              <a:gd name="T15" fmla="*/ 6 h 29"/>
              <a:gd name="T16" fmla="*/ 22 w 33"/>
              <a:gd name="T17" fmla="*/ 6 h 29"/>
              <a:gd name="T18" fmla="*/ 24 w 33"/>
              <a:gd name="T19" fmla="*/ 8 h 29"/>
              <a:gd name="T20" fmla="*/ 30 w 33"/>
              <a:gd name="T21" fmla="*/ 19 h 29"/>
              <a:gd name="T22" fmla="*/ 33 w 33"/>
              <a:gd name="T23" fmla="*/ 22 h 29"/>
              <a:gd name="T24" fmla="*/ 33 w 33"/>
              <a:gd name="T25" fmla="*/ 23 h 29"/>
              <a:gd name="T26" fmla="*/ 25 w 33"/>
              <a:gd name="T27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25" y="27"/>
                </a:moveTo>
                <a:cubicBezTo>
                  <a:pt x="23" y="28"/>
                  <a:pt x="22" y="29"/>
                  <a:pt x="21" y="29"/>
                </a:cubicBezTo>
                <a:cubicBezTo>
                  <a:pt x="13" y="26"/>
                  <a:pt x="6" y="21"/>
                  <a:pt x="0" y="14"/>
                </a:cubicBezTo>
                <a:cubicBezTo>
                  <a:pt x="0" y="13"/>
                  <a:pt x="1" y="12"/>
                  <a:pt x="1" y="11"/>
                </a:cubicBezTo>
                <a:cubicBezTo>
                  <a:pt x="1" y="7"/>
                  <a:pt x="2" y="3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1"/>
                  <a:pt x="6" y="1"/>
                </a:cubicBezTo>
                <a:cubicBezTo>
                  <a:pt x="11" y="3"/>
                  <a:pt x="20" y="5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3" y="7"/>
                  <a:pt x="24" y="8"/>
                </a:cubicBezTo>
                <a:cubicBezTo>
                  <a:pt x="25" y="10"/>
                  <a:pt x="28" y="15"/>
                  <a:pt x="30" y="19"/>
                </a:cubicBezTo>
                <a:cubicBezTo>
                  <a:pt x="31" y="20"/>
                  <a:pt x="32" y="21"/>
                  <a:pt x="33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3"/>
                  <a:pt x="28" y="25"/>
                  <a:pt x="25" y="27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9" name="Freeform 3946"/>
          <p:cNvSpPr>
            <a:spLocks/>
          </p:cNvSpPr>
          <p:nvPr/>
        </p:nvSpPr>
        <p:spPr bwMode="auto">
          <a:xfrm>
            <a:off x="3460175" y="1481780"/>
            <a:ext cx="127718" cy="21287"/>
          </a:xfrm>
          <a:custGeom>
            <a:avLst/>
            <a:gdLst>
              <a:gd name="T0" fmla="*/ 12 w 24"/>
              <a:gd name="T1" fmla="*/ 5 h 5"/>
              <a:gd name="T2" fmla="*/ 2 w 24"/>
              <a:gd name="T3" fmla="*/ 4 h 5"/>
              <a:gd name="T4" fmla="*/ 0 w 24"/>
              <a:gd name="T5" fmla="*/ 0 h 5"/>
              <a:gd name="T6" fmla="*/ 12 w 24"/>
              <a:gd name="T7" fmla="*/ 2 h 5"/>
              <a:gd name="T8" fmla="*/ 24 w 24"/>
              <a:gd name="T9" fmla="*/ 0 h 5"/>
              <a:gd name="T10" fmla="*/ 22 w 24"/>
              <a:gd name="T11" fmla="*/ 4 h 5"/>
              <a:gd name="T12" fmla="*/ 12 w 24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5">
                <a:moveTo>
                  <a:pt x="12" y="5"/>
                </a:moveTo>
                <a:cubicBezTo>
                  <a:pt x="9" y="5"/>
                  <a:pt x="5" y="4"/>
                  <a:pt x="2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1"/>
                  <a:pt x="8" y="2"/>
                  <a:pt x="12" y="2"/>
                </a:cubicBezTo>
                <a:cubicBezTo>
                  <a:pt x="16" y="2"/>
                  <a:pt x="20" y="1"/>
                  <a:pt x="24" y="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5" y="5"/>
                  <a:pt x="12" y="5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0" name="Freeform 3947"/>
          <p:cNvSpPr>
            <a:spLocks/>
          </p:cNvSpPr>
          <p:nvPr/>
        </p:nvSpPr>
        <p:spPr bwMode="auto">
          <a:xfrm>
            <a:off x="3587895" y="1382438"/>
            <a:ext cx="163200" cy="149009"/>
          </a:xfrm>
          <a:custGeom>
            <a:avLst/>
            <a:gdLst>
              <a:gd name="T0" fmla="*/ 12 w 33"/>
              <a:gd name="T1" fmla="*/ 29 h 29"/>
              <a:gd name="T2" fmla="*/ 9 w 33"/>
              <a:gd name="T3" fmla="*/ 27 h 29"/>
              <a:gd name="T4" fmla="*/ 0 w 33"/>
              <a:gd name="T5" fmla="*/ 23 h 29"/>
              <a:gd name="T6" fmla="*/ 1 w 33"/>
              <a:gd name="T7" fmla="*/ 22 h 29"/>
              <a:gd name="T8" fmla="*/ 3 w 33"/>
              <a:gd name="T9" fmla="*/ 18 h 29"/>
              <a:gd name="T10" fmla="*/ 11 w 33"/>
              <a:gd name="T11" fmla="*/ 6 h 29"/>
              <a:gd name="T12" fmla="*/ 26 w 33"/>
              <a:gd name="T13" fmla="*/ 1 h 29"/>
              <a:gd name="T14" fmla="*/ 31 w 33"/>
              <a:gd name="T15" fmla="*/ 0 h 29"/>
              <a:gd name="T16" fmla="*/ 31 w 33"/>
              <a:gd name="T17" fmla="*/ 0 h 29"/>
              <a:gd name="T18" fmla="*/ 33 w 33"/>
              <a:gd name="T19" fmla="*/ 10 h 29"/>
              <a:gd name="T20" fmla="*/ 33 w 33"/>
              <a:gd name="T21" fmla="*/ 14 h 29"/>
              <a:gd name="T22" fmla="*/ 12 w 33"/>
              <a:gd name="T2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" h="29">
                <a:moveTo>
                  <a:pt x="12" y="29"/>
                </a:moveTo>
                <a:cubicBezTo>
                  <a:pt x="11" y="28"/>
                  <a:pt x="10" y="28"/>
                  <a:pt x="9" y="27"/>
                </a:cubicBezTo>
                <a:cubicBezTo>
                  <a:pt x="5" y="25"/>
                  <a:pt x="1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1" y="21"/>
                  <a:pt x="2" y="20"/>
                  <a:pt x="3" y="18"/>
                </a:cubicBezTo>
                <a:cubicBezTo>
                  <a:pt x="6" y="13"/>
                  <a:pt x="11" y="6"/>
                  <a:pt x="11" y="6"/>
                </a:cubicBezTo>
                <a:cubicBezTo>
                  <a:pt x="12" y="6"/>
                  <a:pt x="21" y="3"/>
                  <a:pt x="26" y="1"/>
                </a:cubicBezTo>
                <a:cubicBezTo>
                  <a:pt x="28" y="1"/>
                  <a:pt x="30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1"/>
                  <a:pt x="32" y="6"/>
                  <a:pt x="33" y="10"/>
                </a:cubicBezTo>
                <a:cubicBezTo>
                  <a:pt x="33" y="11"/>
                  <a:pt x="33" y="13"/>
                  <a:pt x="33" y="14"/>
                </a:cubicBezTo>
                <a:cubicBezTo>
                  <a:pt x="27" y="20"/>
                  <a:pt x="20" y="25"/>
                  <a:pt x="12" y="29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1" name="Freeform 3948"/>
          <p:cNvSpPr>
            <a:spLocks/>
          </p:cNvSpPr>
          <p:nvPr/>
        </p:nvSpPr>
        <p:spPr bwMode="auto">
          <a:xfrm>
            <a:off x="3729804" y="1261813"/>
            <a:ext cx="49671" cy="113527"/>
          </a:xfrm>
          <a:custGeom>
            <a:avLst/>
            <a:gdLst>
              <a:gd name="T0" fmla="*/ 4 w 10"/>
              <a:gd name="T1" fmla="*/ 22 h 23"/>
              <a:gd name="T2" fmla="*/ 0 w 10"/>
              <a:gd name="T3" fmla="*/ 23 h 23"/>
              <a:gd name="T4" fmla="*/ 8 w 10"/>
              <a:gd name="T5" fmla="*/ 0 h 23"/>
              <a:gd name="T6" fmla="*/ 10 w 10"/>
              <a:gd name="T7" fmla="*/ 3 h 23"/>
              <a:gd name="T8" fmla="*/ 4 w 10"/>
              <a:gd name="T9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3">
                <a:moveTo>
                  <a:pt x="4" y="22"/>
                </a:moveTo>
                <a:cubicBezTo>
                  <a:pt x="0" y="23"/>
                  <a:pt x="0" y="23"/>
                  <a:pt x="0" y="23"/>
                </a:cubicBezTo>
                <a:cubicBezTo>
                  <a:pt x="4" y="16"/>
                  <a:pt x="7" y="8"/>
                  <a:pt x="8" y="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0"/>
                  <a:pt x="7" y="16"/>
                  <a:pt x="4" y="22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2" name="Freeform 3949"/>
          <p:cNvSpPr>
            <a:spLocks/>
          </p:cNvSpPr>
          <p:nvPr/>
        </p:nvSpPr>
        <p:spPr bwMode="auto">
          <a:xfrm>
            <a:off x="3715613" y="1077331"/>
            <a:ext cx="120624" cy="191582"/>
          </a:xfrm>
          <a:custGeom>
            <a:avLst/>
            <a:gdLst>
              <a:gd name="T0" fmla="*/ 13 w 23"/>
              <a:gd name="T1" fmla="*/ 37 h 37"/>
              <a:gd name="T2" fmla="*/ 13 w 23"/>
              <a:gd name="T3" fmla="*/ 36 h 37"/>
              <a:gd name="T4" fmla="*/ 10 w 23"/>
              <a:gd name="T5" fmla="*/ 33 h 37"/>
              <a:gd name="T6" fmla="*/ 2 w 23"/>
              <a:gd name="T7" fmla="*/ 23 h 37"/>
              <a:gd name="T8" fmla="*/ 0 w 23"/>
              <a:gd name="T9" fmla="*/ 21 h 37"/>
              <a:gd name="T10" fmla="*/ 0 w 23"/>
              <a:gd name="T11" fmla="*/ 20 h 37"/>
              <a:gd name="T12" fmla="*/ 1 w 23"/>
              <a:gd name="T13" fmla="*/ 5 h 37"/>
              <a:gd name="T14" fmla="*/ 2 w 23"/>
              <a:gd name="T15" fmla="*/ 1 h 37"/>
              <a:gd name="T16" fmla="*/ 2 w 23"/>
              <a:gd name="T17" fmla="*/ 0 h 37"/>
              <a:gd name="T18" fmla="*/ 11 w 23"/>
              <a:gd name="T19" fmla="*/ 2 h 37"/>
              <a:gd name="T20" fmla="*/ 15 w 23"/>
              <a:gd name="T21" fmla="*/ 3 h 37"/>
              <a:gd name="T22" fmla="*/ 23 w 23"/>
              <a:gd name="T23" fmla="*/ 27 h 37"/>
              <a:gd name="T24" fmla="*/ 20 w 23"/>
              <a:gd name="T25" fmla="*/ 30 h 37"/>
              <a:gd name="T26" fmla="*/ 13 w 23"/>
              <a:gd name="T2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7">
                <a:moveTo>
                  <a:pt x="13" y="37"/>
                </a:moveTo>
                <a:cubicBezTo>
                  <a:pt x="13" y="36"/>
                  <a:pt x="13" y="36"/>
                  <a:pt x="13" y="36"/>
                </a:cubicBezTo>
                <a:cubicBezTo>
                  <a:pt x="12" y="36"/>
                  <a:pt x="11" y="34"/>
                  <a:pt x="10" y="33"/>
                </a:cubicBezTo>
                <a:cubicBezTo>
                  <a:pt x="7" y="30"/>
                  <a:pt x="4" y="25"/>
                  <a:pt x="2" y="23"/>
                </a:cubicBezTo>
                <a:cubicBezTo>
                  <a:pt x="1" y="22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1"/>
                  <a:pt x="1" y="5"/>
                </a:cubicBezTo>
                <a:cubicBezTo>
                  <a:pt x="1" y="4"/>
                  <a:pt x="2" y="2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7" y="1"/>
                  <a:pt x="11" y="2"/>
                </a:cubicBezTo>
                <a:cubicBezTo>
                  <a:pt x="13" y="2"/>
                  <a:pt x="14" y="3"/>
                  <a:pt x="15" y="3"/>
                </a:cubicBezTo>
                <a:cubicBezTo>
                  <a:pt x="19" y="10"/>
                  <a:pt x="22" y="18"/>
                  <a:pt x="23" y="27"/>
                </a:cubicBezTo>
                <a:cubicBezTo>
                  <a:pt x="22" y="28"/>
                  <a:pt x="21" y="29"/>
                  <a:pt x="20" y="30"/>
                </a:cubicBezTo>
                <a:cubicBezTo>
                  <a:pt x="17" y="33"/>
                  <a:pt x="14" y="36"/>
                  <a:pt x="13" y="37"/>
                </a:cubicBezTo>
                <a:close/>
              </a:path>
            </a:pathLst>
          </a:custGeom>
          <a:solidFill>
            <a:srgbClr val="5B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3" name="Freeform 3950"/>
          <p:cNvSpPr>
            <a:spLocks noEditPoints="1"/>
          </p:cNvSpPr>
          <p:nvPr/>
        </p:nvSpPr>
        <p:spPr bwMode="auto">
          <a:xfrm>
            <a:off x="4396782" y="871564"/>
            <a:ext cx="745029" cy="794700"/>
          </a:xfrm>
          <a:custGeom>
            <a:avLst/>
            <a:gdLst>
              <a:gd name="T0" fmla="*/ 139 w 146"/>
              <a:gd name="T1" fmla="*/ 50 h 156"/>
              <a:gd name="T2" fmla="*/ 133 w 146"/>
              <a:gd name="T3" fmla="*/ 48 h 156"/>
              <a:gd name="T4" fmla="*/ 74 w 146"/>
              <a:gd name="T5" fmla="*/ 0 h 156"/>
              <a:gd name="T6" fmla="*/ 15 w 146"/>
              <a:gd name="T7" fmla="*/ 48 h 156"/>
              <a:gd name="T8" fmla="*/ 10 w 146"/>
              <a:gd name="T9" fmla="*/ 50 h 156"/>
              <a:gd name="T10" fmla="*/ 17 w 146"/>
              <a:gd name="T11" fmla="*/ 132 h 156"/>
              <a:gd name="T12" fmla="*/ 132 w 146"/>
              <a:gd name="T13" fmla="*/ 132 h 156"/>
              <a:gd name="T14" fmla="*/ 139 w 146"/>
              <a:gd name="T15" fmla="*/ 50 h 156"/>
              <a:gd name="T16" fmla="*/ 75 w 146"/>
              <a:gd name="T17" fmla="*/ 62 h 156"/>
              <a:gd name="T18" fmla="*/ 19 w 146"/>
              <a:gd name="T19" fmla="*/ 48 h 156"/>
              <a:gd name="T20" fmla="*/ 74 w 146"/>
              <a:gd name="T21" fmla="*/ 4 h 156"/>
              <a:gd name="T22" fmla="*/ 129 w 146"/>
              <a:gd name="T23" fmla="*/ 49 h 156"/>
              <a:gd name="T24" fmla="*/ 75 w 146"/>
              <a:gd name="T25" fmla="*/ 6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156">
                <a:moveTo>
                  <a:pt x="139" y="50"/>
                </a:moveTo>
                <a:cubicBezTo>
                  <a:pt x="137" y="48"/>
                  <a:pt x="135" y="48"/>
                  <a:pt x="133" y="48"/>
                </a:cubicBezTo>
                <a:cubicBezTo>
                  <a:pt x="131" y="21"/>
                  <a:pt x="105" y="0"/>
                  <a:pt x="74" y="0"/>
                </a:cubicBezTo>
                <a:cubicBezTo>
                  <a:pt x="43" y="0"/>
                  <a:pt x="17" y="21"/>
                  <a:pt x="15" y="48"/>
                </a:cubicBezTo>
                <a:cubicBezTo>
                  <a:pt x="13" y="48"/>
                  <a:pt x="12" y="49"/>
                  <a:pt x="10" y="50"/>
                </a:cubicBezTo>
                <a:cubicBezTo>
                  <a:pt x="0" y="61"/>
                  <a:pt x="17" y="132"/>
                  <a:pt x="17" y="132"/>
                </a:cubicBezTo>
                <a:cubicBezTo>
                  <a:pt x="70" y="156"/>
                  <a:pt x="132" y="132"/>
                  <a:pt x="132" y="132"/>
                </a:cubicBezTo>
                <a:cubicBezTo>
                  <a:pt x="132" y="132"/>
                  <a:pt x="146" y="61"/>
                  <a:pt x="139" y="50"/>
                </a:cubicBezTo>
                <a:moveTo>
                  <a:pt x="75" y="62"/>
                </a:moveTo>
                <a:cubicBezTo>
                  <a:pt x="42" y="62"/>
                  <a:pt x="28" y="50"/>
                  <a:pt x="19" y="48"/>
                </a:cubicBezTo>
                <a:cubicBezTo>
                  <a:pt x="20" y="23"/>
                  <a:pt x="44" y="4"/>
                  <a:pt x="74" y="4"/>
                </a:cubicBezTo>
                <a:cubicBezTo>
                  <a:pt x="104" y="4"/>
                  <a:pt x="128" y="24"/>
                  <a:pt x="129" y="49"/>
                </a:cubicBezTo>
                <a:cubicBezTo>
                  <a:pt x="120" y="52"/>
                  <a:pt x="104" y="62"/>
                  <a:pt x="75" y="62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4" name="Rectangle 3951"/>
          <p:cNvSpPr>
            <a:spLocks noChangeArrowheads="1"/>
          </p:cNvSpPr>
          <p:nvPr/>
        </p:nvSpPr>
        <p:spPr bwMode="auto">
          <a:xfrm>
            <a:off x="4446447" y="1276007"/>
            <a:ext cx="652787" cy="319302"/>
          </a:xfrm>
          <a:prstGeom prst="rect">
            <a:avLst/>
          </a:prstGeom>
          <a:solidFill>
            <a:srgbClr val="D3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5" name="Freeform 3952"/>
          <p:cNvSpPr>
            <a:spLocks/>
          </p:cNvSpPr>
          <p:nvPr/>
        </p:nvSpPr>
        <p:spPr bwMode="auto">
          <a:xfrm>
            <a:off x="4694794" y="1247622"/>
            <a:ext cx="156102" cy="149009"/>
          </a:xfrm>
          <a:custGeom>
            <a:avLst/>
            <a:gdLst>
              <a:gd name="T0" fmla="*/ 22 w 22"/>
              <a:gd name="T1" fmla="*/ 13 h 21"/>
              <a:gd name="T2" fmla="*/ 19 w 22"/>
              <a:gd name="T3" fmla="*/ 13 h 21"/>
              <a:gd name="T4" fmla="*/ 19 w 22"/>
              <a:gd name="T5" fmla="*/ 21 h 21"/>
              <a:gd name="T6" fmla="*/ 4 w 22"/>
              <a:gd name="T7" fmla="*/ 21 h 21"/>
              <a:gd name="T8" fmla="*/ 4 w 22"/>
              <a:gd name="T9" fmla="*/ 13 h 21"/>
              <a:gd name="T10" fmla="*/ 0 w 22"/>
              <a:gd name="T11" fmla="*/ 13 h 21"/>
              <a:gd name="T12" fmla="*/ 0 w 22"/>
              <a:gd name="T13" fmla="*/ 0 h 21"/>
              <a:gd name="T14" fmla="*/ 22 w 22"/>
              <a:gd name="T15" fmla="*/ 0 h 21"/>
              <a:gd name="T16" fmla="*/ 22 w 22"/>
              <a:gd name="T17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1">
                <a:moveTo>
                  <a:pt x="22" y="13"/>
                </a:moveTo>
                <a:lnTo>
                  <a:pt x="19" y="13"/>
                </a:lnTo>
                <a:lnTo>
                  <a:pt x="19" y="21"/>
                </a:lnTo>
                <a:lnTo>
                  <a:pt x="4" y="21"/>
                </a:lnTo>
                <a:lnTo>
                  <a:pt x="4" y="13"/>
                </a:lnTo>
                <a:lnTo>
                  <a:pt x="0" y="13"/>
                </a:lnTo>
                <a:lnTo>
                  <a:pt x="0" y="0"/>
                </a:lnTo>
                <a:lnTo>
                  <a:pt x="22" y="0"/>
                </a:lnTo>
                <a:lnTo>
                  <a:pt x="22" y="13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6" name="Rectangle 3953"/>
          <p:cNvSpPr>
            <a:spLocks noChangeArrowheads="1"/>
          </p:cNvSpPr>
          <p:nvPr/>
        </p:nvSpPr>
        <p:spPr bwMode="auto">
          <a:xfrm>
            <a:off x="4716078" y="1304387"/>
            <a:ext cx="113527" cy="56764"/>
          </a:xfrm>
          <a:prstGeom prst="rect">
            <a:avLst/>
          </a:prstGeom>
          <a:solidFill>
            <a:srgbClr val="A3A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7" name="Freeform 3954"/>
          <p:cNvSpPr>
            <a:spLocks/>
          </p:cNvSpPr>
          <p:nvPr/>
        </p:nvSpPr>
        <p:spPr bwMode="auto">
          <a:xfrm>
            <a:off x="5723640" y="956709"/>
            <a:ext cx="631502" cy="603120"/>
          </a:xfrm>
          <a:custGeom>
            <a:avLst/>
            <a:gdLst>
              <a:gd name="T0" fmla="*/ 114 w 123"/>
              <a:gd name="T1" fmla="*/ 21 h 117"/>
              <a:gd name="T2" fmla="*/ 13 w 123"/>
              <a:gd name="T3" fmla="*/ 21 h 117"/>
              <a:gd name="T4" fmla="*/ 13 w 123"/>
              <a:gd name="T5" fmla="*/ 20 h 117"/>
              <a:gd name="T6" fmla="*/ 13 w 123"/>
              <a:gd name="T7" fmla="*/ 11 h 117"/>
              <a:gd name="T8" fmla="*/ 115 w 123"/>
              <a:gd name="T9" fmla="*/ 11 h 117"/>
              <a:gd name="T10" fmla="*/ 115 w 123"/>
              <a:gd name="T11" fmla="*/ 9 h 117"/>
              <a:gd name="T12" fmla="*/ 105 w 123"/>
              <a:gd name="T13" fmla="*/ 0 h 117"/>
              <a:gd name="T14" fmla="*/ 10 w 123"/>
              <a:gd name="T15" fmla="*/ 0 h 117"/>
              <a:gd name="T16" fmla="*/ 0 w 123"/>
              <a:gd name="T17" fmla="*/ 9 h 117"/>
              <a:gd name="T18" fmla="*/ 0 w 123"/>
              <a:gd name="T19" fmla="*/ 107 h 117"/>
              <a:gd name="T20" fmla="*/ 10 w 123"/>
              <a:gd name="T21" fmla="*/ 117 h 117"/>
              <a:gd name="T22" fmla="*/ 12 w 123"/>
              <a:gd name="T23" fmla="*/ 117 h 117"/>
              <a:gd name="T24" fmla="*/ 13 w 123"/>
              <a:gd name="T25" fmla="*/ 117 h 117"/>
              <a:gd name="T26" fmla="*/ 114 w 123"/>
              <a:gd name="T27" fmla="*/ 117 h 117"/>
              <a:gd name="T28" fmla="*/ 123 w 123"/>
              <a:gd name="T29" fmla="*/ 109 h 117"/>
              <a:gd name="T30" fmla="*/ 123 w 123"/>
              <a:gd name="T31" fmla="*/ 29 h 117"/>
              <a:gd name="T32" fmla="*/ 114 w 123"/>
              <a:gd name="T33" fmla="*/ 2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" h="117">
                <a:moveTo>
                  <a:pt x="114" y="21"/>
                </a:move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0" y="17"/>
                  <a:pt x="11" y="13"/>
                  <a:pt x="13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4"/>
                  <a:pt x="111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3"/>
                  <a:pt x="4" y="117"/>
                  <a:pt x="10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9" y="117"/>
                  <a:pt x="123" y="113"/>
                  <a:pt x="123" y="109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123" y="24"/>
                  <a:pt x="119" y="21"/>
                  <a:pt x="114" y="21"/>
                </a:cubicBezTo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8" name="Freeform 3955"/>
          <p:cNvSpPr>
            <a:spLocks/>
          </p:cNvSpPr>
          <p:nvPr/>
        </p:nvSpPr>
        <p:spPr bwMode="auto">
          <a:xfrm>
            <a:off x="6355143" y="1261813"/>
            <a:ext cx="42573" cy="113527"/>
          </a:xfrm>
          <a:custGeom>
            <a:avLst/>
            <a:gdLst>
              <a:gd name="T0" fmla="*/ 8 w 8"/>
              <a:gd name="T1" fmla="*/ 11 h 22"/>
              <a:gd name="T2" fmla="*/ 0 w 8"/>
              <a:gd name="T3" fmla="*/ 0 h 22"/>
              <a:gd name="T4" fmla="*/ 0 w 8"/>
              <a:gd name="T5" fmla="*/ 22 h 22"/>
              <a:gd name="T6" fmla="*/ 8 w 8"/>
              <a:gd name="T7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22">
                <a:moveTo>
                  <a:pt x="8" y="11"/>
                </a:moveTo>
                <a:cubicBezTo>
                  <a:pt x="8" y="6"/>
                  <a:pt x="5" y="1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1"/>
                  <a:pt x="8" y="16"/>
                  <a:pt x="8" y="11"/>
                </a:cubicBezTo>
                <a:close/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49" name="Freeform 3956"/>
          <p:cNvSpPr>
            <a:spLocks/>
          </p:cNvSpPr>
          <p:nvPr/>
        </p:nvSpPr>
        <p:spPr bwMode="auto">
          <a:xfrm>
            <a:off x="5723640" y="1283105"/>
            <a:ext cx="517976" cy="276727"/>
          </a:xfrm>
          <a:custGeom>
            <a:avLst/>
            <a:gdLst>
              <a:gd name="T0" fmla="*/ 0 w 100"/>
              <a:gd name="T1" fmla="*/ 0 h 53"/>
              <a:gd name="T2" fmla="*/ 0 w 100"/>
              <a:gd name="T3" fmla="*/ 43 h 53"/>
              <a:gd name="T4" fmla="*/ 10 w 100"/>
              <a:gd name="T5" fmla="*/ 53 h 53"/>
              <a:gd name="T6" fmla="*/ 12 w 100"/>
              <a:gd name="T7" fmla="*/ 53 h 53"/>
              <a:gd name="T8" fmla="*/ 13 w 100"/>
              <a:gd name="T9" fmla="*/ 53 h 53"/>
              <a:gd name="T10" fmla="*/ 100 w 100"/>
              <a:gd name="T11" fmla="*/ 53 h 53"/>
              <a:gd name="T12" fmla="*/ 0 w 100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5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0" y="49"/>
                  <a:pt x="4" y="53"/>
                  <a:pt x="10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85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350" name="Picture 395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027" y="1077331"/>
            <a:ext cx="70953" cy="454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51" name="Picture 395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947" y="1233433"/>
            <a:ext cx="184487" cy="16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52" name="Oval 3959"/>
          <p:cNvSpPr>
            <a:spLocks noChangeArrowheads="1"/>
          </p:cNvSpPr>
          <p:nvPr/>
        </p:nvSpPr>
        <p:spPr bwMode="auto">
          <a:xfrm>
            <a:off x="6241616" y="1297293"/>
            <a:ext cx="42573" cy="42573"/>
          </a:xfrm>
          <a:prstGeom prst="ellipse">
            <a:avLst/>
          </a:pr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3" name="Freeform 3960"/>
          <p:cNvSpPr>
            <a:spLocks/>
          </p:cNvSpPr>
          <p:nvPr/>
        </p:nvSpPr>
        <p:spPr bwMode="auto">
          <a:xfrm>
            <a:off x="6979552" y="1318578"/>
            <a:ext cx="298011" cy="255440"/>
          </a:xfrm>
          <a:custGeom>
            <a:avLst/>
            <a:gdLst>
              <a:gd name="T0" fmla="*/ 18 w 59"/>
              <a:gd name="T1" fmla="*/ 14 h 49"/>
              <a:gd name="T2" fmla="*/ 18 w 59"/>
              <a:gd name="T3" fmla="*/ 49 h 49"/>
              <a:gd name="T4" fmla="*/ 38 w 59"/>
              <a:gd name="T5" fmla="*/ 41 h 49"/>
              <a:gd name="T6" fmla="*/ 59 w 59"/>
              <a:gd name="T7" fmla="*/ 16 h 49"/>
              <a:gd name="T8" fmla="*/ 47 w 59"/>
              <a:gd name="T9" fmla="*/ 4 h 49"/>
              <a:gd name="T10" fmla="*/ 18 w 59"/>
              <a:gd name="T11" fmla="*/ 1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49">
                <a:moveTo>
                  <a:pt x="18" y="14"/>
                </a:moveTo>
                <a:cubicBezTo>
                  <a:pt x="0" y="35"/>
                  <a:pt x="18" y="49"/>
                  <a:pt x="18" y="49"/>
                </a:cubicBezTo>
                <a:cubicBezTo>
                  <a:pt x="22" y="42"/>
                  <a:pt x="38" y="41"/>
                  <a:pt x="38" y="41"/>
                </a:cubicBezTo>
                <a:cubicBezTo>
                  <a:pt x="55" y="41"/>
                  <a:pt x="59" y="16"/>
                  <a:pt x="59" y="16"/>
                </a:cubicBezTo>
                <a:cubicBezTo>
                  <a:pt x="47" y="4"/>
                  <a:pt x="47" y="4"/>
                  <a:pt x="47" y="4"/>
                </a:cubicBezTo>
                <a:cubicBezTo>
                  <a:pt x="32" y="0"/>
                  <a:pt x="18" y="14"/>
                  <a:pt x="18" y="14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4" name="Freeform 3961"/>
          <p:cNvSpPr>
            <a:spLocks/>
          </p:cNvSpPr>
          <p:nvPr/>
        </p:nvSpPr>
        <p:spPr bwMode="auto">
          <a:xfrm>
            <a:off x="7050507" y="1403722"/>
            <a:ext cx="227058" cy="170293"/>
          </a:xfrm>
          <a:custGeom>
            <a:avLst/>
            <a:gdLst>
              <a:gd name="T0" fmla="*/ 17 w 45"/>
              <a:gd name="T1" fmla="*/ 10 h 33"/>
              <a:gd name="T2" fmla="*/ 4 w 45"/>
              <a:gd name="T3" fmla="*/ 33 h 33"/>
              <a:gd name="T4" fmla="*/ 24 w 45"/>
              <a:gd name="T5" fmla="*/ 25 h 33"/>
              <a:gd name="T6" fmla="*/ 45 w 45"/>
              <a:gd name="T7" fmla="*/ 0 h 33"/>
              <a:gd name="T8" fmla="*/ 17 w 45"/>
              <a:gd name="T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3">
                <a:moveTo>
                  <a:pt x="17" y="10"/>
                </a:moveTo>
                <a:cubicBezTo>
                  <a:pt x="0" y="7"/>
                  <a:pt x="4" y="33"/>
                  <a:pt x="4" y="33"/>
                </a:cubicBezTo>
                <a:cubicBezTo>
                  <a:pt x="8" y="26"/>
                  <a:pt x="24" y="25"/>
                  <a:pt x="24" y="25"/>
                </a:cubicBezTo>
                <a:cubicBezTo>
                  <a:pt x="41" y="25"/>
                  <a:pt x="45" y="0"/>
                  <a:pt x="45" y="0"/>
                </a:cubicBezTo>
                <a:cubicBezTo>
                  <a:pt x="45" y="0"/>
                  <a:pt x="35" y="14"/>
                  <a:pt x="17" y="10"/>
                </a:cubicBezTo>
                <a:close/>
              </a:path>
            </a:pathLst>
          </a:custGeom>
          <a:solidFill>
            <a:srgbClr val="B5B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5" name="Freeform 3962"/>
          <p:cNvSpPr>
            <a:spLocks/>
          </p:cNvSpPr>
          <p:nvPr/>
        </p:nvSpPr>
        <p:spPr bwMode="auto">
          <a:xfrm>
            <a:off x="7227890" y="977996"/>
            <a:ext cx="447018" cy="411540"/>
          </a:xfrm>
          <a:custGeom>
            <a:avLst/>
            <a:gdLst>
              <a:gd name="T0" fmla="*/ 72 w 87"/>
              <a:gd name="T1" fmla="*/ 9 h 81"/>
              <a:gd name="T2" fmla="*/ 7 w 87"/>
              <a:gd name="T3" fmla="*/ 57 h 81"/>
              <a:gd name="T4" fmla="*/ 0 w 87"/>
              <a:gd name="T5" fmla="*/ 69 h 81"/>
              <a:gd name="T6" fmla="*/ 13 w 87"/>
              <a:gd name="T7" fmla="*/ 81 h 81"/>
              <a:gd name="T8" fmla="*/ 24 w 87"/>
              <a:gd name="T9" fmla="*/ 75 h 81"/>
              <a:gd name="T10" fmla="*/ 78 w 87"/>
              <a:gd name="T11" fmla="*/ 15 h 81"/>
              <a:gd name="T12" fmla="*/ 72 w 87"/>
              <a:gd name="T13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1">
                <a:moveTo>
                  <a:pt x="72" y="9"/>
                </a:moveTo>
                <a:cubicBezTo>
                  <a:pt x="60" y="18"/>
                  <a:pt x="10" y="54"/>
                  <a:pt x="7" y="57"/>
                </a:cubicBezTo>
                <a:cubicBezTo>
                  <a:pt x="4" y="60"/>
                  <a:pt x="0" y="69"/>
                  <a:pt x="0" y="69"/>
                </a:cubicBezTo>
                <a:cubicBezTo>
                  <a:pt x="13" y="81"/>
                  <a:pt x="13" y="81"/>
                  <a:pt x="13" y="81"/>
                </a:cubicBezTo>
                <a:cubicBezTo>
                  <a:pt x="13" y="81"/>
                  <a:pt x="21" y="78"/>
                  <a:pt x="24" y="75"/>
                </a:cubicBezTo>
                <a:cubicBezTo>
                  <a:pt x="27" y="72"/>
                  <a:pt x="78" y="15"/>
                  <a:pt x="78" y="15"/>
                </a:cubicBezTo>
                <a:cubicBezTo>
                  <a:pt x="78" y="15"/>
                  <a:pt x="87" y="0"/>
                  <a:pt x="72" y="9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6" name="Freeform 3963"/>
          <p:cNvSpPr>
            <a:spLocks/>
          </p:cNvSpPr>
          <p:nvPr/>
        </p:nvSpPr>
        <p:spPr bwMode="auto">
          <a:xfrm>
            <a:off x="7277561" y="1048947"/>
            <a:ext cx="347682" cy="340585"/>
          </a:xfrm>
          <a:custGeom>
            <a:avLst/>
            <a:gdLst>
              <a:gd name="T0" fmla="*/ 13 w 69"/>
              <a:gd name="T1" fmla="*/ 52 h 66"/>
              <a:gd name="T2" fmla="*/ 4 w 69"/>
              <a:gd name="T3" fmla="*/ 66 h 66"/>
              <a:gd name="T4" fmla="*/ 15 w 69"/>
              <a:gd name="T5" fmla="*/ 60 h 66"/>
              <a:gd name="T6" fmla="*/ 69 w 69"/>
              <a:gd name="T7" fmla="*/ 0 h 66"/>
              <a:gd name="T8" fmla="*/ 13 w 69"/>
              <a:gd name="T9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6">
                <a:moveTo>
                  <a:pt x="13" y="52"/>
                </a:moveTo>
                <a:cubicBezTo>
                  <a:pt x="0" y="61"/>
                  <a:pt x="4" y="66"/>
                  <a:pt x="4" y="66"/>
                </a:cubicBezTo>
                <a:cubicBezTo>
                  <a:pt x="4" y="66"/>
                  <a:pt x="12" y="63"/>
                  <a:pt x="15" y="60"/>
                </a:cubicBezTo>
                <a:cubicBezTo>
                  <a:pt x="18" y="57"/>
                  <a:pt x="69" y="0"/>
                  <a:pt x="69" y="0"/>
                </a:cubicBezTo>
                <a:cubicBezTo>
                  <a:pt x="69" y="0"/>
                  <a:pt x="27" y="43"/>
                  <a:pt x="13" y="52"/>
                </a:cubicBezTo>
                <a:close/>
              </a:path>
            </a:pathLst>
          </a:custGeom>
          <a:solidFill>
            <a:srgbClr val="8E28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7" name="Freeform 3964"/>
          <p:cNvSpPr>
            <a:spLocks/>
          </p:cNvSpPr>
          <p:nvPr/>
        </p:nvSpPr>
        <p:spPr bwMode="auto">
          <a:xfrm>
            <a:off x="7071792" y="1339867"/>
            <a:ext cx="149009" cy="92242"/>
          </a:xfrm>
          <a:custGeom>
            <a:avLst/>
            <a:gdLst>
              <a:gd name="T0" fmla="*/ 0 w 29"/>
              <a:gd name="T1" fmla="*/ 18 h 18"/>
              <a:gd name="T2" fmla="*/ 25 w 29"/>
              <a:gd name="T3" fmla="*/ 2 h 18"/>
              <a:gd name="T4" fmla="*/ 29 w 29"/>
              <a:gd name="T5" fmla="*/ 4 h 18"/>
              <a:gd name="T6" fmla="*/ 0 w 29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8">
                <a:moveTo>
                  <a:pt x="0" y="18"/>
                </a:moveTo>
                <a:cubicBezTo>
                  <a:pt x="0" y="18"/>
                  <a:pt x="5" y="5"/>
                  <a:pt x="25" y="2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2" y="0"/>
                  <a:pt x="0" y="18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8" name="Freeform 3965"/>
          <p:cNvSpPr>
            <a:spLocks/>
          </p:cNvSpPr>
          <p:nvPr/>
        </p:nvSpPr>
        <p:spPr bwMode="auto">
          <a:xfrm>
            <a:off x="2161693" y="2127469"/>
            <a:ext cx="539260" cy="532169"/>
          </a:xfrm>
          <a:custGeom>
            <a:avLst/>
            <a:gdLst>
              <a:gd name="T0" fmla="*/ 45 w 76"/>
              <a:gd name="T1" fmla="*/ 0 h 75"/>
              <a:gd name="T2" fmla="*/ 0 w 76"/>
              <a:gd name="T3" fmla="*/ 44 h 75"/>
              <a:gd name="T4" fmla="*/ 31 w 76"/>
              <a:gd name="T5" fmla="*/ 75 h 75"/>
              <a:gd name="T6" fmla="*/ 76 w 76"/>
              <a:gd name="T7" fmla="*/ 30 h 75"/>
              <a:gd name="T8" fmla="*/ 45 w 76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5">
                <a:moveTo>
                  <a:pt x="45" y="0"/>
                </a:moveTo>
                <a:lnTo>
                  <a:pt x="0" y="44"/>
                </a:lnTo>
                <a:lnTo>
                  <a:pt x="31" y="75"/>
                </a:lnTo>
                <a:lnTo>
                  <a:pt x="76" y="30"/>
                </a:lnTo>
                <a:lnTo>
                  <a:pt x="45" y="0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9" name="Freeform 3966"/>
          <p:cNvSpPr>
            <a:spLocks/>
          </p:cNvSpPr>
          <p:nvPr/>
        </p:nvSpPr>
        <p:spPr bwMode="auto">
          <a:xfrm>
            <a:off x="2161693" y="2127469"/>
            <a:ext cx="539260" cy="532169"/>
          </a:xfrm>
          <a:custGeom>
            <a:avLst/>
            <a:gdLst>
              <a:gd name="T0" fmla="*/ 45 w 76"/>
              <a:gd name="T1" fmla="*/ 0 h 75"/>
              <a:gd name="T2" fmla="*/ 0 w 76"/>
              <a:gd name="T3" fmla="*/ 44 h 75"/>
              <a:gd name="T4" fmla="*/ 31 w 76"/>
              <a:gd name="T5" fmla="*/ 75 h 75"/>
              <a:gd name="T6" fmla="*/ 76 w 76"/>
              <a:gd name="T7" fmla="*/ 30 h 75"/>
              <a:gd name="T8" fmla="*/ 45 w 76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5">
                <a:moveTo>
                  <a:pt x="45" y="0"/>
                </a:moveTo>
                <a:lnTo>
                  <a:pt x="0" y="44"/>
                </a:lnTo>
                <a:lnTo>
                  <a:pt x="31" y="75"/>
                </a:lnTo>
                <a:lnTo>
                  <a:pt x="76" y="30"/>
                </a:lnTo>
                <a:lnTo>
                  <a:pt x="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0" name="Freeform 3967"/>
          <p:cNvSpPr>
            <a:spLocks/>
          </p:cNvSpPr>
          <p:nvPr/>
        </p:nvSpPr>
        <p:spPr bwMode="auto">
          <a:xfrm>
            <a:off x="2026884" y="2468052"/>
            <a:ext cx="333491" cy="283820"/>
          </a:xfrm>
          <a:custGeom>
            <a:avLst/>
            <a:gdLst>
              <a:gd name="T0" fmla="*/ 0 w 47"/>
              <a:gd name="T1" fmla="*/ 16 h 40"/>
              <a:gd name="T2" fmla="*/ 25 w 47"/>
              <a:gd name="T3" fmla="*/ 40 h 40"/>
              <a:gd name="T4" fmla="*/ 38 w 47"/>
              <a:gd name="T5" fmla="*/ 39 h 40"/>
              <a:gd name="T6" fmla="*/ 47 w 47"/>
              <a:gd name="T7" fmla="*/ 31 h 40"/>
              <a:gd name="T8" fmla="*/ 16 w 47"/>
              <a:gd name="T9" fmla="*/ 0 h 40"/>
              <a:gd name="T10" fmla="*/ 0 w 47"/>
              <a:gd name="T11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0">
                <a:moveTo>
                  <a:pt x="0" y="16"/>
                </a:moveTo>
                <a:lnTo>
                  <a:pt x="25" y="40"/>
                </a:lnTo>
                <a:lnTo>
                  <a:pt x="38" y="39"/>
                </a:lnTo>
                <a:lnTo>
                  <a:pt x="47" y="31"/>
                </a:lnTo>
                <a:lnTo>
                  <a:pt x="16" y="0"/>
                </a:lnTo>
                <a:lnTo>
                  <a:pt x="0" y="16"/>
                </a:lnTo>
                <a:close/>
              </a:path>
            </a:pathLst>
          </a:cu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1" name="Freeform 3968"/>
          <p:cNvSpPr>
            <a:spLocks/>
          </p:cNvSpPr>
          <p:nvPr/>
        </p:nvSpPr>
        <p:spPr bwMode="auto">
          <a:xfrm>
            <a:off x="2438420" y="2127469"/>
            <a:ext cx="42573" cy="49671"/>
          </a:xfrm>
          <a:custGeom>
            <a:avLst/>
            <a:gdLst>
              <a:gd name="T0" fmla="*/ 6 w 6"/>
              <a:gd name="T1" fmla="*/ 0 h 7"/>
              <a:gd name="T2" fmla="*/ 0 w 6"/>
              <a:gd name="T3" fmla="*/ 6 h 7"/>
              <a:gd name="T4" fmla="*/ 0 w 6"/>
              <a:gd name="T5" fmla="*/ 7 h 7"/>
              <a:gd name="T6" fmla="*/ 6 w 6"/>
              <a:gd name="T7" fmla="*/ 0 h 7"/>
              <a:gd name="T8" fmla="*/ 6 w 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6" y="0"/>
                </a:moveTo>
                <a:lnTo>
                  <a:pt x="0" y="6"/>
                </a:lnTo>
                <a:lnTo>
                  <a:pt x="0" y="7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2" name="Freeform 3969"/>
          <p:cNvSpPr>
            <a:spLocks/>
          </p:cNvSpPr>
          <p:nvPr/>
        </p:nvSpPr>
        <p:spPr bwMode="auto">
          <a:xfrm>
            <a:off x="2438420" y="2127469"/>
            <a:ext cx="42573" cy="49671"/>
          </a:xfrm>
          <a:custGeom>
            <a:avLst/>
            <a:gdLst>
              <a:gd name="T0" fmla="*/ 6 w 6"/>
              <a:gd name="T1" fmla="*/ 0 h 7"/>
              <a:gd name="T2" fmla="*/ 0 w 6"/>
              <a:gd name="T3" fmla="*/ 6 h 7"/>
              <a:gd name="T4" fmla="*/ 0 w 6"/>
              <a:gd name="T5" fmla="*/ 7 h 7"/>
              <a:gd name="T6" fmla="*/ 6 w 6"/>
              <a:gd name="T7" fmla="*/ 0 h 7"/>
              <a:gd name="T8" fmla="*/ 6 w 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6" y="0"/>
                </a:moveTo>
                <a:lnTo>
                  <a:pt x="0" y="6"/>
                </a:lnTo>
                <a:lnTo>
                  <a:pt x="0" y="7"/>
                </a:lnTo>
                <a:lnTo>
                  <a:pt x="6" y="0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3" name="Freeform 3970"/>
          <p:cNvSpPr>
            <a:spLocks/>
          </p:cNvSpPr>
          <p:nvPr/>
        </p:nvSpPr>
        <p:spPr bwMode="auto">
          <a:xfrm>
            <a:off x="2438420" y="2127469"/>
            <a:ext cx="127718" cy="404447"/>
          </a:xfrm>
          <a:custGeom>
            <a:avLst/>
            <a:gdLst>
              <a:gd name="T0" fmla="*/ 6 w 18"/>
              <a:gd name="T1" fmla="*/ 0 h 57"/>
              <a:gd name="T2" fmla="*/ 0 w 18"/>
              <a:gd name="T3" fmla="*/ 7 h 57"/>
              <a:gd name="T4" fmla="*/ 10 w 18"/>
              <a:gd name="T5" fmla="*/ 57 h 57"/>
              <a:gd name="T6" fmla="*/ 18 w 18"/>
              <a:gd name="T7" fmla="*/ 49 h 57"/>
              <a:gd name="T8" fmla="*/ 8 w 18"/>
              <a:gd name="T9" fmla="*/ 2 h 57"/>
              <a:gd name="T10" fmla="*/ 6 w 18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57">
                <a:moveTo>
                  <a:pt x="6" y="0"/>
                </a:moveTo>
                <a:lnTo>
                  <a:pt x="0" y="7"/>
                </a:lnTo>
                <a:lnTo>
                  <a:pt x="10" y="57"/>
                </a:lnTo>
                <a:lnTo>
                  <a:pt x="18" y="49"/>
                </a:lnTo>
                <a:lnTo>
                  <a:pt x="8" y="2"/>
                </a:lnTo>
                <a:lnTo>
                  <a:pt x="6" y="0"/>
                </a:lnTo>
                <a:close/>
              </a:path>
            </a:pathLst>
          </a:custGeom>
          <a:solidFill>
            <a:srgbClr val="86A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4" name="Freeform 3971"/>
          <p:cNvSpPr>
            <a:spLocks/>
          </p:cNvSpPr>
          <p:nvPr/>
        </p:nvSpPr>
        <p:spPr bwMode="auto">
          <a:xfrm>
            <a:off x="2438420" y="2127469"/>
            <a:ext cx="127718" cy="404447"/>
          </a:xfrm>
          <a:custGeom>
            <a:avLst/>
            <a:gdLst>
              <a:gd name="T0" fmla="*/ 6 w 18"/>
              <a:gd name="T1" fmla="*/ 0 h 57"/>
              <a:gd name="T2" fmla="*/ 0 w 18"/>
              <a:gd name="T3" fmla="*/ 7 h 57"/>
              <a:gd name="T4" fmla="*/ 10 w 18"/>
              <a:gd name="T5" fmla="*/ 57 h 57"/>
              <a:gd name="T6" fmla="*/ 18 w 18"/>
              <a:gd name="T7" fmla="*/ 49 h 57"/>
              <a:gd name="T8" fmla="*/ 8 w 18"/>
              <a:gd name="T9" fmla="*/ 2 h 57"/>
              <a:gd name="T10" fmla="*/ 6 w 18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57">
                <a:moveTo>
                  <a:pt x="6" y="0"/>
                </a:moveTo>
                <a:lnTo>
                  <a:pt x="0" y="7"/>
                </a:lnTo>
                <a:lnTo>
                  <a:pt x="10" y="57"/>
                </a:lnTo>
                <a:lnTo>
                  <a:pt x="18" y="49"/>
                </a:lnTo>
                <a:lnTo>
                  <a:pt x="8" y="2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5" name="Freeform 3972"/>
          <p:cNvSpPr>
            <a:spLocks/>
          </p:cNvSpPr>
          <p:nvPr/>
        </p:nvSpPr>
        <p:spPr bwMode="auto">
          <a:xfrm>
            <a:off x="2551948" y="2198425"/>
            <a:ext cx="63860" cy="241247"/>
          </a:xfrm>
          <a:custGeom>
            <a:avLst/>
            <a:gdLst>
              <a:gd name="T0" fmla="*/ 0 w 9"/>
              <a:gd name="T1" fmla="*/ 0 h 34"/>
              <a:gd name="T2" fmla="*/ 7 w 9"/>
              <a:gd name="T3" fmla="*/ 34 h 34"/>
              <a:gd name="T4" fmla="*/ 9 w 9"/>
              <a:gd name="T5" fmla="*/ 32 h 34"/>
              <a:gd name="T6" fmla="*/ 3 w 9"/>
              <a:gd name="T7" fmla="*/ 2 h 34"/>
              <a:gd name="T8" fmla="*/ 0 w 9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4">
                <a:moveTo>
                  <a:pt x="0" y="0"/>
                </a:moveTo>
                <a:lnTo>
                  <a:pt x="7" y="34"/>
                </a:lnTo>
                <a:lnTo>
                  <a:pt x="9" y="32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rgbClr val="86A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6" name="Freeform 3973"/>
          <p:cNvSpPr>
            <a:spLocks/>
          </p:cNvSpPr>
          <p:nvPr/>
        </p:nvSpPr>
        <p:spPr bwMode="auto">
          <a:xfrm>
            <a:off x="2551948" y="2198425"/>
            <a:ext cx="63860" cy="241247"/>
          </a:xfrm>
          <a:custGeom>
            <a:avLst/>
            <a:gdLst>
              <a:gd name="T0" fmla="*/ 0 w 9"/>
              <a:gd name="T1" fmla="*/ 0 h 34"/>
              <a:gd name="T2" fmla="*/ 7 w 9"/>
              <a:gd name="T3" fmla="*/ 34 h 34"/>
              <a:gd name="T4" fmla="*/ 9 w 9"/>
              <a:gd name="T5" fmla="*/ 32 h 34"/>
              <a:gd name="T6" fmla="*/ 3 w 9"/>
              <a:gd name="T7" fmla="*/ 2 h 34"/>
              <a:gd name="T8" fmla="*/ 0 w 9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4">
                <a:moveTo>
                  <a:pt x="0" y="0"/>
                </a:moveTo>
                <a:lnTo>
                  <a:pt x="7" y="34"/>
                </a:lnTo>
                <a:lnTo>
                  <a:pt x="9" y="32"/>
                </a:lnTo>
                <a:lnTo>
                  <a:pt x="3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7" name="Freeform 3974"/>
          <p:cNvSpPr>
            <a:spLocks noEditPoints="1"/>
          </p:cNvSpPr>
          <p:nvPr/>
        </p:nvSpPr>
        <p:spPr bwMode="auto">
          <a:xfrm>
            <a:off x="3275693" y="2127469"/>
            <a:ext cx="468307" cy="659885"/>
          </a:xfrm>
          <a:custGeom>
            <a:avLst/>
            <a:gdLst>
              <a:gd name="T0" fmla="*/ 12 w 92"/>
              <a:gd name="T1" fmla="*/ 126 h 129"/>
              <a:gd name="T2" fmla="*/ 26 w 92"/>
              <a:gd name="T3" fmla="*/ 128 h 129"/>
              <a:gd name="T4" fmla="*/ 41 w 92"/>
              <a:gd name="T5" fmla="*/ 116 h 129"/>
              <a:gd name="T6" fmla="*/ 45 w 92"/>
              <a:gd name="T7" fmla="*/ 107 h 129"/>
              <a:gd name="T8" fmla="*/ 45 w 92"/>
              <a:gd name="T9" fmla="*/ 107 h 129"/>
              <a:gd name="T10" fmla="*/ 45 w 92"/>
              <a:gd name="T11" fmla="*/ 106 h 129"/>
              <a:gd name="T12" fmla="*/ 54 w 92"/>
              <a:gd name="T13" fmla="*/ 78 h 129"/>
              <a:gd name="T14" fmla="*/ 54 w 92"/>
              <a:gd name="T15" fmla="*/ 78 h 129"/>
              <a:gd name="T16" fmla="*/ 88 w 92"/>
              <a:gd name="T17" fmla="*/ 15 h 129"/>
              <a:gd name="T18" fmla="*/ 85 w 92"/>
              <a:gd name="T19" fmla="*/ 0 h 129"/>
              <a:gd name="T20" fmla="*/ 52 w 92"/>
              <a:gd name="T21" fmla="*/ 57 h 129"/>
              <a:gd name="T22" fmla="*/ 47 w 92"/>
              <a:gd name="T23" fmla="*/ 65 h 129"/>
              <a:gd name="T24" fmla="*/ 47 w 92"/>
              <a:gd name="T25" fmla="*/ 65 h 129"/>
              <a:gd name="T26" fmla="*/ 36 w 92"/>
              <a:gd name="T27" fmla="*/ 85 h 129"/>
              <a:gd name="T28" fmla="*/ 22 w 92"/>
              <a:gd name="T29" fmla="*/ 84 h 129"/>
              <a:gd name="T30" fmla="*/ 7 w 92"/>
              <a:gd name="T31" fmla="*/ 96 h 129"/>
              <a:gd name="T32" fmla="*/ 12 w 92"/>
              <a:gd name="T33" fmla="*/ 126 h 129"/>
              <a:gd name="T34" fmla="*/ 16 w 92"/>
              <a:gd name="T35" fmla="*/ 101 h 129"/>
              <a:gd name="T36" fmla="*/ 25 w 92"/>
              <a:gd name="T37" fmla="*/ 94 h 129"/>
              <a:gd name="T38" fmla="*/ 31 w 92"/>
              <a:gd name="T39" fmla="*/ 94 h 129"/>
              <a:gd name="T40" fmla="*/ 32 w 92"/>
              <a:gd name="T41" fmla="*/ 110 h 129"/>
              <a:gd name="T42" fmla="*/ 23 w 92"/>
              <a:gd name="T43" fmla="*/ 118 h 129"/>
              <a:gd name="T44" fmla="*/ 18 w 92"/>
              <a:gd name="T45" fmla="*/ 117 h 129"/>
              <a:gd name="T46" fmla="*/ 16 w 92"/>
              <a:gd name="T47" fmla="*/ 10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" h="129">
                <a:moveTo>
                  <a:pt x="12" y="126"/>
                </a:moveTo>
                <a:cubicBezTo>
                  <a:pt x="17" y="129"/>
                  <a:pt x="22" y="129"/>
                  <a:pt x="26" y="128"/>
                </a:cubicBezTo>
                <a:cubicBezTo>
                  <a:pt x="32" y="126"/>
                  <a:pt x="38" y="122"/>
                  <a:pt x="41" y="116"/>
                </a:cubicBezTo>
                <a:cubicBezTo>
                  <a:pt x="43" y="113"/>
                  <a:pt x="44" y="110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7" y="92"/>
                  <a:pt x="54" y="78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62" y="62"/>
                  <a:pt x="85" y="21"/>
                  <a:pt x="88" y="15"/>
                </a:cubicBezTo>
                <a:cubicBezTo>
                  <a:pt x="92" y="8"/>
                  <a:pt x="85" y="0"/>
                  <a:pt x="85" y="0"/>
                </a:cubicBezTo>
                <a:cubicBezTo>
                  <a:pt x="52" y="57"/>
                  <a:pt x="52" y="57"/>
                  <a:pt x="52" y="57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36" y="85"/>
                  <a:pt x="36" y="85"/>
                  <a:pt x="36" y="85"/>
                </a:cubicBezTo>
                <a:cubicBezTo>
                  <a:pt x="32" y="83"/>
                  <a:pt x="27" y="82"/>
                  <a:pt x="22" y="84"/>
                </a:cubicBezTo>
                <a:cubicBezTo>
                  <a:pt x="16" y="85"/>
                  <a:pt x="10" y="90"/>
                  <a:pt x="7" y="96"/>
                </a:cubicBezTo>
                <a:cubicBezTo>
                  <a:pt x="0" y="107"/>
                  <a:pt x="3" y="121"/>
                  <a:pt x="12" y="126"/>
                </a:cubicBezTo>
                <a:moveTo>
                  <a:pt x="16" y="101"/>
                </a:moveTo>
                <a:cubicBezTo>
                  <a:pt x="18" y="98"/>
                  <a:pt x="21" y="95"/>
                  <a:pt x="25" y="94"/>
                </a:cubicBezTo>
                <a:cubicBezTo>
                  <a:pt x="26" y="94"/>
                  <a:pt x="29" y="93"/>
                  <a:pt x="31" y="94"/>
                </a:cubicBezTo>
                <a:cubicBezTo>
                  <a:pt x="35" y="97"/>
                  <a:pt x="36" y="104"/>
                  <a:pt x="32" y="110"/>
                </a:cubicBezTo>
                <a:cubicBezTo>
                  <a:pt x="30" y="114"/>
                  <a:pt x="27" y="117"/>
                  <a:pt x="23" y="118"/>
                </a:cubicBezTo>
                <a:cubicBezTo>
                  <a:pt x="22" y="118"/>
                  <a:pt x="20" y="118"/>
                  <a:pt x="18" y="117"/>
                </a:cubicBezTo>
                <a:cubicBezTo>
                  <a:pt x="13" y="115"/>
                  <a:pt x="13" y="107"/>
                  <a:pt x="16" y="101"/>
                </a:cubicBezTo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8" name="Freeform 3975"/>
          <p:cNvSpPr>
            <a:spLocks noEditPoints="1"/>
          </p:cNvSpPr>
          <p:nvPr/>
        </p:nvSpPr>
        <p:spPr bwMode="auto">
          <a:xfrm>
            <a:off x="3275693" y="2460958"/>
            <a:ext cx="276727" cy="326393"/>
          </a:xfrm>
          <a:custGeom>
            <a:avLst/>
            <a:gdLst>
              <a:gd name="T0" fmla="*/ 12 w 54"/>
              <a:gd name="T1" fmla="*/ 61 h 64"/>
              <a:gd name="T2" fmla="*/ 26 w 54"/>
              <a:gd name="T3" fmla="*/ 63 h 64"/>
              <a:gd name="T4" fmla="*/ 41 w 54"/>
              <a:gd name="T5" fmla="*/ 51 h 64"/>
              <a:gd name="T6" fmla="*/ 45 w 54"/>
              <a:gd name="T7" fmla="*/ 42 h 64"/>
              <a:gd name="T8" fmla="*/ 45 w 54"/>
              <a:gd name="T9" fmla="*/ 42 h 64"/>
              <a:gd name="T10" fmla="*/ 45 w 54"/>
              <a:gd name="T11" fmla="*/ 41 h 64"/>
              <a:gd name="T12" fmla="*/ 54 w 54"/>
              <a:gd name="T13" fmla="*/ 13 h 64"/>
              <a:gd name="T14" fmla="*/ 47 w 54"/>
              <a:gd name="T15" fmla="*/ 0 h 64"/>
              <a:gd name="T16" fmla="*/ 36 w 54"/>
              <a:gd name="T17" fmla="*/ 20 h 64"/>
              <a:gd name="T18" fmla="*/ 22 w 54"/>
              <a:gd name="T19" fmla="*/ 19 h 64"/>
              <a:gd name="T20" fmla="*/ 7 w 54"/>
              <a:gd name="T21" fmla="*/ 31 h 64"/>
              <a:gd name="T22" fmla="*/ 12 w 54"/>
              <a:gd name="T23" fmla="*/ 61 h 64"/>
              <a:gd name="T24" fmla="*/ 16 w 54"/>
              <a:gd name="T25" fmla="*/ 36 h 64"/>
              <a:gd name="T26" fmla="*/ 25 w 54"/>
              <a:gd name="T27" fmla="*/ 29 h 64"/>
              <a:gd name="T28" fmla="*/ 31 w 54"/>
              <a:gd name="T29" fmla="*/ 29 h 64"/>
              <a:gd name="T30" fmla="*/ 32 w 54"/>
              <a:gd name="T31" fmla="*/ 45 h 64"/>
              <a:gd name="T32" fmla="*/ 23 w 54"/>
              <a:gd name="T33" fmla="*/ 53 h 64"/>
              <a:gd name="T34" fmla="*/ 18 w 54"/>
              <a:gd name="T35" fmla="*/ 52 h 64"/>
              <a:gd name="T36" fmla="*/ 16 w 54"/>
              <a:gd name="T37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64">
                <a:moveTo>
                  <a:pt x="12" y="61"/>
                </a:moveTo>
                <a:cubicBezTo>
                  <a:pt x="17" y="64"/>
                  <a:pt x="22" y="64"/>
                  <a:pt x="26" y="63"/>
                </a:cubicBezTo>
                <a:cubicBezTo>
                  <a:pt x="32" y="61"/>
                  <a:pt x="38" y="57"/>
                  <a:pt x="41" y="51"/>
                </a:cubicBezTo>
                <a:cubicBezTo>
                  <a:pt x="43" y="48"/>
                  <a:pt x="44" y="45"/>
                  <a:pt x="45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7" y="27"/>
                  <a:pt x="54" y="13"/>
                  <a:pt x="54" y="13"/>
                </a:cubicBezTo>
                <a:cubicBezTo>
                  <a:pt x="47" y="0"/>
                  <a:pt x="47" y="0"/>
                  <a:pt x="47" y="0"/>
                </a:cubicBezTo>
                <a:cubicBezTo>
                  <a:pt x="36" y="20"/>
                  <a:pt x="36" y="20"/>
                  <a:pt x="36" y="20"/>
                </a:cubicBezTo>
                <a:cubicBezTo>
                  <a:pt x="32" y="18"/>
                  <a:pt x="27" y="17"/>
                  <a:pt x="22" y="19"/>
                </a:cubicBezTo>
                <a:cubicBezTo>
                  <a:pt x="16" y="20"/>
                  <a:pt x="10" y="25"/>
                  <a:pt x="7" y="31"/>
                </a:cubicBezTo>
                <a:cubicBezTo>
                  <a:pt x="0" y="42"/>
                  <a:pt x="3" y="56"/>
                  <a:pt x="12" y="61"/>
                </a:cubicBezTo>
                <a:moveTo>
                  <a:pt x="16" y="36"/>
                </a:moveTo>
                <a:cubicBezTo>
                  <a:pt x="18" y="33"/>
                  <a:pt x="21" y="30"/>
                  <a:pt x="25" y="29"/>
                </a:cubicBezTo>
                <a:cubicBezTo>
                  <a:pt x="26" y="29"/>
                  <a:pt x="29" y="28"/>
                  <a:pt x="31" y="29"/>
                </a:cubicBezTo>
                <a:cubicBezTo>
                  <a:pt x="35" y="32"/>
                  <a:pt x="36" y="39"/>
                  <a:pt x="32" y="45"/>
                </a:cubicBezTo>
                <a:cubicBezTo>
                  <a:pt x="30" y="49"/>
                  <a:pt x="27" y="52"/>
                  <a:pt x="23" y="53"/>
                </a:cubicBezTo>
                <a:cubicBezTo>
                  <a:pt x="22" y="53"/>
                  <a:pt x="20" y="53"/>
                  <a:pt x="18" y="52"/>
                </a:cubicBezTo>
                <a:cubicBezTo>
                  <a:pt x="13" y="50"/>
                  <a:pt x="13" y="42"/>
                  <a:pt x="16" y="36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9" name="Freeform 3976"/>
          <p:cNvSpPr>
            <a:spLocks/>
          </p:cNvSpPr>
          <p:nvPr/>
        </p:nvSpPr>
        <p:spPr bwMode="auto">
          <a:xfrm>
            <a:off x="3516938" y="2127469"/>
            <a:ext cx="212867" cy="397349"/>
          </a:xfrm>
          <a:custGeom>
            <a:avLst/>
            <a:gdLst>
              <a:gd name="T0" fmla="*/ 38 w 42"/>
              <a:gd name="T1" fmla="*/ 0 h 78"/>
              <a:gd name="T2" fmla="*/ 5 w 42"/>
              <a:gd name="T3" fmla="*/ 57 h 78"/>
              <a:gd name="T4" fmla="*/ 0 w 42"/>
              <a:gd name="T5" fmla="*/ 65 h 78"/>
              <a:gd name="T6" fmla="*/ 0 w 42"/>
              <a:gd name="T7" fmla="*/ 65 h 78"/>
              <a:gd name="T8" fmla="*/ 7 w 42"/>
              <a:gd name="T9" fmla="*/ 78 h 78"/>
              <a:gd name="T10" fmla="*/ 7 w 42"/>
              <a:gd name="T11" fmla="*/ 78 h 78"/>
              <a:gd name="T12" fmla="*/ 41 w 42"/>
              <a:gd name="T13" fmla="*/ 15 h 78"/>
              <a:gd name="T14" fmla="*/ 42 w 42"/>
              <a:gd name="T15" fmla="*/ 11 h 78"/>
              <a:gd name="T16" fmla="*/ 38 w 42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78">
                <a:moveTo>
                  <a:pt x="38" y="0"/>
                </a:moveTo>
                <a:cubicBezTo>
                  <a:pt x="5" y="57"/>
                  <a:pt x="5" y="57"/>
                  <a:pt x="5" y="5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15" y="62"/>
                  <a:pt x="38" y="21"/>
                  <a:pt x="41" y="15"/>
                </a:cubicBezTo>
                <a:cubicBezTo>
                  <a:pt x="42" y="14"/>
                  <a:pt x="42" y="12"/>
                  <a:pt x="42" y="11"/>
                </a:cubicBezTo>
                <a:cubicBezTo>
                  <a:pt x="42" y="5"/>
                  <a:pt x="38" y="0"/>
                  <a:pt x="38" y="0"/>
                </a:cubicBezTo>
              </a:path>
            </a:pathLst>
          </a:custGeom>
          <a:solidFill>
            <a:srgbClr val="ADAC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0" name="Freeform 3977"/>
          <p:cNvSpPr>
            <a:spLocks/>
          </p:cNvSpPr>
          <p:nvPr/>
        </p:nvSpPr>
        <p:spPr bwMode="auto">
          <a:xfrm>
            <a:off x="3346646" y="2609961"/>
            <a:ext cx="99336" cy="120624"/>
          </a:xfrm>
          <a:custGeom>
            <a:avLst/>
            <a:gdLst>
              <a:gd name="T0" fmla="*/ 13 w 20"/>
              <a:gd name="T1" fmla="*/ 0 h 24"/>
              <a:gd name="T2" fmla="*/ 11 w 20"/>
              <a:gd name="T3" fmla="*/ 0 h 24"/>
              <a:gd name="T4" fmla="*/ 2 w 20"/>
              <a:gd name="T5" fmla="*/ 7 h 24"/>
              <a:gd name="T6" fmla="*/ 0 w 20"/>
              <a:gd name="T7" fmla="*/ 15 h 24"/>
              <a:gd name="T8" fmla="*/ 4 w 20"/>
              <a:gd name="T9" fmla="*/ 23 h 24"/>
              <a:gd name="T10" fmla="*/ 7 w 20"/>
              <a:gd name="T11" fmla="*/ 24 h 24"/>
              <a:gd name="T12" fmla="*/ 9 w 20"/>
              <a:gd name="T13" fmla="*/ 24 h 24"/>
              <a:gd name="T14" fmla="*/ 18 w 20"/>
              <a:gd name="T15" fmla="*/ 16 h 24"/>
              <a:gd name="T16" fmla="*/ 20 w 20"/>
              <a:gd name="T17" fmla="*/ 8 h 24"/>
              <a:gd name="T18" fmla="*/ 17 w 20"/>
              <a:gd name="T19" fmla="*/ 0 h 24"/>
              <a:gd name="T20" fmla="*/ 13 w 20"/>
              <a:gd name="T2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24">
                <a:moveTo>
                  <a:pt x="13" y="0"/>
                </a:moveTo>
                <a:cubicBezTo>
                  <a:pt x="12" y="0"/>
                  <a:pt x="12" y="0"/>
                  <a:pt x="11" y="0"/>
                </a:cubicBezTo>
                <a:cubicBezTo>
                  <a:pt x="7" y="1"/>
                  <a:pt x="4" y="4"/>
                  <a:pt x="2" y="7"/>
                </a:cubicBezTo>
                <a:cubicBezTo>
                  <a:pt x="1" y="10"/>
                  <a:pt x="0" y="13"/>
                  <a:pt x="0" y="15"/>
                </a:cubicBezTo>
                <a:cubicBezTo>
                  <a:pt x="0" y="19"/>
                  <a:pt x="1" y="22"/>
                  <a:pt x="4" y="23"/>
                </a:cubicBezTo>
                <a:cubicBezTo>
                  <a:pt x="5" y="24"/>
                  <a:pt x="6" y="24"/>
                  <a:pt x="7" y="24"/>
                </a:cubicBezTo>
                <a:cubicBezTo>
                  <a:pt x="8" y="24"/>
                  <a:pt x="9" y="24"/>
                  <a:pt x="9" y="24"/>
                </a:cubicBezTo>
                <a:cubicBezTo>
                  <a:pt x="13" y="23"/>
                  <a:pt x="16" y="20"/>
                  <a:pt x="18" y="16"/>
                </a:cubicBezTo>
                <a:cubicBezTo>
                  <a:pt x="20" y="14"/>
                  <a:pt x="20" y="11"/>
                  <a:pt x="20" y="8"/>
                </a:cubicBezTo>
                <a:cubicBezTo>
                  <a:pt x="20" y="5"/>
                  <a:pt x="19" y="2"/>
                  <a:pt x="17" y="0"/>
                </a:cubicBezTo>
                <a:cubicBezTo>
                  <a:pt x="15" y="0"/>
                  <a:pt x="14" y="0"/>
                  <a:pt x="13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1" name="Freeform 3978"/>
          <p:cNvSpPr>
            <a:spLocks noEditPoints="1"/>
          </p:cNvSpPr>
          <p:nvPr/>
        </p:nvSpPr>
        <p:spPr bwMode="auto">
          <a:xfrm>
            <a:off x="3353740" y="2127469"/>
            <a:ext cx="468307" cy="659885"/>
          </a:xfrm>
          <a:custGeom>
            <a:avLst/>
            <a:gdLst>
              <a:gd name="T0" fmla="*/ 85 w 91"/>
              <a:gd name="T1" fmla="*/ 96 h 129"/>
              <a:gd name="T2" fmla="*/ 70 w 91"/>
              <a:gd name="T3" fmla="*/ 84 h 129"/>
              <a:gd name="T4" fmla="*/ 56 w 91"/>
              <a:gd name="T5" fmla="*/ 85 h 129"/>
              <a:gd name="T6" fmla="*/ 44 w 91"/>
              <a:gd name="T7" fmla="*/ 65 h 129"/>
              <a:gd name="T8" fmla="*/ 44 w 91"/>
              <a:gd name="T9" fmla="*/ 65 h 129"/>
              <a:gd name="T10" fmla="*/ 40 w 91"/>
              <a:gd name="T11" fmla="*/ 57 h 129"/>
              <a:gd name="T12" fmla="*/ 7 w 91"/>
              <a:gd name="T13" fmla="*/ 0 h 129"/>
              <a:gd name="T14" fmla="*/ 4 w 91"/>
              <a:gd name="T15" fmla="*/ 15 h 129"/>
              <a:gd name="T16" fmla="*/ 38 w 91"/>
              <a:gd name="T17" fmla="*/ 78 h 129"/>
              <a:gd name="T18" fmla="*/ 38 w 91"/>
              <a:gd name="T19" fmla="*/ 78 h 129"/>
              <a:gd name="T20" fmla="*/ 47 w 91"/>
              <a:gd name="T21" fmla="*/ 106 h 129"/>
              <a:gd name="T22" fmla="*/ 47 w 91"/>
              <a:gd name="T23" fmla="*/ 107 h 129"/>
              <a:gd name="T24" fmla="*/ 47 w 91"/>
              <a:gd name="T25" fmla="*/ 107 h 129"/>
              <a:gd name="T26" fmla="*/ 50 w 91"/>
              <a:gd name="T27" fmla="*/ 116 h 129"/>
              <a:gd name="T28" fmla="*/ 65 w 91"/>
              <a:gd name="T29" fmla="*/ 128 h 129"/>
              <a:gd name="T30" fmla="*/ 79 w 91"/>
              <a:gd name="T31" fmla="*/ 126 h 129"/>
              <a:gd name="T32" fmla="*/ 85 w 91"/>
              <a:gd name="T33" fmla="*/ 96 h 129"/>
              <a:gd name="T34" fmla="*/ 74 w 91"/>
              <a:gd name="T35" fmla="*/ 117 h 129"/>
              <a:gd name="T36" fmla="*/ 68 w 91"/>
              <a:gd name="T37" fmla="*/ 118 h 129"/>
              <a:gd name="T38" fmla="*/ 60 w 91"/>
              <a:gd name="T39" fmla="*/ 110 h 129"/>
              <a:gd name="T40" fmla="*/ 61 w 91"/>
              <a:gd name="T41" fmla="*/ 94 h 129"/>
              <a:gd name="T42" fmla="*/ 67 w 91"/>
              <a:gd name="T43" fmla="*/ 94 h 129"/>
              <a:gd name="T44" fmla="*/ 76 w 91"/>
              <a:gd name="T45" fmla="*/ 101 h 129"/>
              <a:gd name="T46" fmla="*/ 74 w 91"/>
              <a:gd name="T47" fmla="*/ 11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129">
                <a:moveTo>
                  <a:pt x="85" y="96"/>
                </a:moveTo>
                <a:cubicBezTo>
                  <a:pt x="81" y="90"/>
                  <a:pt x="76" y="85"/>
                  <a:pt x="70" y="84"/>
                </a:cubicBezTo>
                <a:cubicBezTo>
                  <a:pt x="65" y="82"/>
                  <a:pt x="60" y="83"/>
                  <a:pt x="56" y="85"/>
                </a:cubicBez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4" y="65"/>
                  <a:pt x="44" y="65"/>
                </a:cubicBezTo>
                <a:cubicBezTo>
                  <a:pt x="40" y="57"/>
                  <a:pt x="40" y="57"/>
                  <a:pt x="40" y="57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0" y="8"/>
                  <a:pt x="4" y="15"/>
                </a:cubicBezTo>
                <a:cubicBezTo>
                  <a:pt x="7" y="21"/>
                  <a:pt x="30" y="62"/>
                  <a:pt x="38" y="78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45" y="92"/>
                  <a:pt x="47" y="106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8" y="110"/>
                  <a:pt x="49" y="113"/>
                  <a:pt x="50" y="116"/>
                </a:cubicBezTo>
                <a:cubicBezTo>
                  <a:pt x="54" y="122"/>
                  <a:pt x="59" y="126"/>
                  <a:pt x="65" y="128"/>
                </a:cubicBezTo>
                <a:cubicBezTo>
                  <a:pt x="70" y="129"/>
                  <a:pt x="75" y="129"/>
                  <a:pt x="79" y="126"/>
                </a:cubicBezTo>
                <a:cubicBezTo>
                  <a:pt x="89" y="121"/>
                  <a:pt x="91" y="107"/>
                  <a:pt x="85" y="96"/>
                </a:cubicBezTo>
                <a:close/>
                <a:moveTo>
                  <a:pt x="74" y="117"/>
                </a:moveTo>
                <a:cubicBezTo>
                  <a:pt x="72" y="118"/>
                  <a:pt x="70" y="118"/>
                  <a:pt x="68" y="118"/>
                </a:cubicBezTo>
                <a:cubicBezTo>
                  <a:pt x="65" y="117"/>
                  <a:pt x="62" y="114"/>
                  <a:pt x="60" y="110"/>
                </a:cubicBezTo>
                <a:cubicBezTo>
                  <a:pt x="56" y="104"/>
                  <a:pt x="57" y="97"/>
                  <a:pt x="61" y="94"/>
                </a:cubicBezTo>
                <a:cubicBezTo>
                  <a:pt x="63" y="93"/>
                  <a:pt x="65" y="94"/>
                  <a:pt x="67" y="94"/>
                </a:cubicBezTo>
                <a:cubicBezTo>
                  <a:pt x="70" y="95"/>
                  <a:pt x="73" y="98"/>
                  <a:pt x="76" y="101"/>
                </a:cubicBezTo>
                <a:cubicBezTo>
                  <a:pt x="79" y="107"/>
                  <a:pt x="78" y="115"/>
                  <a:pt x="74" y="117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2" name="Freeform 3979"/>
          <p:cNvSpPr>
            <a:spLocks noEditPoints="1"/>
          </p:cNvSpPr>
          <p:nvPr/>
        </p:nvSpPr>
        <p:spPr bwMode="auto">
          <a:xfrm>
            <a:off x="3552413" y="2460958"/>
            <a:ext cx="269631" cy="326393"/>
          </a:xfrm>
          <a:custGeom>
            <a:avLst/>
            <a:gdLst>
              <a:gd name="T0" fmla="*/ 47 w 53"/>
              <a:gd name="T1" fmla="*/ 31 h 64"/>
              <a:gd name="T2" fmla="*/ 32 w 53"/>
              <a:gd name="T3" fmla="*/ 19 h 64"/>
              <a:gd name="T4" fmla="*/ 18 w 53"/>
              <a:gd name="T5" fmla="*/ 20 h 64"/>
              <a:gd name="T6" fmla="*/ 6 w 53"/>
              <a:gd name="T7" fmla="*/ 0 h 64"/>
              <a:gd name="T8" fmla="*/ 0 w 53"/>
              <a:gd name="T9" fmla="*/ 13 h 64"/>
              <a:gd name="T10" fmla="*/ 9 w 53"/>
              <a:gd name="T11" fmla="*/ 41 h 64"/>
              <a:gd name="T12" fmla="*/ 9 w 53"/>
              <a:gd name="T13" fmla="*/ 42 h 64"/>
              <a:gd name="T14" fmla="*/ 9 w 53"/>
              <a:gd name="T15" fmla="*/ 42 h 64"/>
              <a:gd name="T16" fmla="*/ 12 w 53"/>
              <a:gd name="T17" fmla="*/ 51 h 64"/>
              <a:gd name="T18" fmla="*/ 27 w 53"/>
              <a:gd name="T19" fmla="*/ 63 h 64"/>
              <a:gd name="T20" fmla="*/ 41 w 53"/>
              <a:gd name="T21" fmla="*/ 61 h 64"/>
              <a:gd name="T22" fmla="*/ 47 w 53"/>
              <a:gd name="T23" fmla="*/ 31 h 64"/>
              <a:gd name="T24" fmla="*/ 36 w 53"/>
              <a:gd name="T25" fmla="*/ 52 h 64"/>
              <a:gd name="T26" fmla="*/ 30 w 53"/>
              <a:gd name="T27" fmla="*/ 53 h 64"/>
              <a:gd name="T28" fmla="*/ 22 w 53"/>
              <a:gd name="T29" fmla="*/ 45 h 64"/>
              <a:gd name="T30" fmla="*/ 23 w 53"/>
              <a:gd name="T31" fmla="*/ 29 h 64"/>
              <a:gd name="T32" fmla="*/ 29 w 53"/>
              <a:gd name="T33" fmla="*/ 29 h 64"/>
              <a:gd name="T34" fmla="*/ 38 w 53"/>
              <a:gd name="T35" fmla="*/ 36 h 64"/>
              <a:gd name="T36" fmla="*/ 36 w 53"/>
              <a:gd name="T3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64">
                <a:moveTo>
                  <a:pt x="47" y="31"/>
                </a:moveTo>
                <a:cubicBezTo>
                  <a:pt x="43" y="25"/>
                  <a:pt x="38" y="20"/>
                  <a:pt x="32" y="19"/>
                </a:cubicBezTo>
                <a:cubicBezTo>
                  <a:pt x="27" y="17"/>
                  <a:pt x="22" y="18"/>
                  <a:pt x="18" y="20"/>
                </a:cubicBezTo>
                <a:cubicBezTo>
                  <a:pt x="6" y="0"/>
                  <a:pt x="6" y="0"/>
                  <a:pt x="6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7" y="27"/>
                  <a:pt x="9" y="41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5"/>
                  <a:pt x="11" y="48"/>
                  <a:pt x="12" y="51"/>
                </a:cubicBezTo>
                <a:cubicBezTo>
                  <a:pt x="16" y="57"/>
                  <a:pt x="21" y="61"/>
                  <a:pt x="27" y="63"/>
                </a:cubicBezTo>
                <a:cubicBezTo>
                  <a:pt x="32" y="64"/>
                  <a:pt x="37" y="64"/>
                  <a:pt x="41" y="61"/>
                </a:cubicBezTo>
                <a:cubicBezTo>
                  <a:pt x="51" y="56"/>
                  <a:pt x="53" y="42"/>
                  <a:pt x="47" y="31"/>
                </a:cubicBezTo>
                <a:close/>
                <a:moveTo>
                  <a:pt x="36" y="52"/>
                </a:moveTo>
                <a:cubicBezTo>
                  <a:pt x="34" y="53"/>
                  <a:pt x="32" y="53"/>
                  <a:pt x="30" y="53"/>
                </a:cubicBezTo>
                <a:cubicBezTo>
                  <a:pt x="27" y="52"/>
                  <a:pt x="24" y="49"/>
                  <a:pt x="22" y="45"/>
                </a:cubicBezTo>
                <a:cubicBezTo>
                  <a:pt x="18" y="39"/>
                  <a:pt x="19" y="32"/>
                  <a:pt x="23" y="29"/>
                </a:cubicBezTo>
                <a:cubicBezTo>
                  <a:pt x="25" y="28"/>
                  <a:pt x="27" y="29"/>
                  <a:pt x="29" y="29"/>
                </a:cubicBezTo>
                <a:cubicBezTo>
                  <a:pt x="32" y="30"/>
                  <a:pt x="35" y="33"/>
                  <a:pt x="38" y="36"/>
                </a:cubicBezTo>
                <a:cubicBezTo>
                  <a:pt x="41" y="42"/>
                  <a:pt x="40" y="50"/>
                  <a:pt x="36" y="52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3" name="Oval 3980"/>
          <p:cNvSpPr>
            <a:spLocks noChangeArrowheads="1"/>
          </p:cNvSpPr>
          <p:nvPr/>
        </p:nvSpPr>
        <p:spPr bwMode="auto">
          <a:xfrm>
            <a:off x="3531129" y="2446769"/>
            <a:ext cx="28380" cy="21287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4" name="Freeform 3981"/>
          <p:cNvSpPr>
            <a:spLocks/>
          </p:cNvSpPr>
          <p:nvPr/>
        </p:nvSpPr>
        <p:spPr bwMode="auto">
          <a:xfrm>
            <a:off x="4410973" y="2283569"/>
            <a:ext cx="688267" cy="149009"/>
          </a:xfrm>
          <a:custGeom>
            <a:avLst/>
            <a:gdLst>
              <a:gd name="T0" fmla="*/ 125 w 134"/>
              <a:gd name="T1" fmla="*/ 0 h 29"/>
              <a:gd name="T2" fmla="*/ 11 w 134"/>
              <a:gd name="T3" fmla="*/ 0 h 29"/>
              <a:gd name="T4" fmla="*/ 2 w 134"/>
              <a:gd name="T5" fmla="*/ 12 h 29"/>
              <a:gd name="T6" fmla="*/ 2 w 134"/>
              <a:gd name="T7" fmla="*/ 29 h 29"/>
              <a:gd name="T8" fmla="*/ 133 w 134"/>
              <a:gd name="T9" fmla="*/ 29 h 29"/>
              <a:gd name="T10" fmla="*/ 133 w 134"/>
              <a:gd name="T11" fmla="*/ 11 h 29"/>
              <a:gd name="T12" fmla="*/ 125 w 134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9">
                <a:moveTo>
                  <a:pt x="125" y="0"/>
                </a:move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2" y="12"/>
                  <a:pt x="2" y="12"/>
                </a:cubicBezTo>
                <a:cubicBezTo>
                  <a:pt x="2" y="29"/>
                  <a:pt x="2" y="29"/>
                  <a:pt x="2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3" y="11"/>
                  <a:pt x="134" y="0"/>
                  <a:pt x="125" y="0"/>
                </a:cubicBezTo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5" name="Rectangle 3982"/>
          <p:cNvSpPr>
            <a:spLocks noChangeArrowheads="1"/>
          </p:cNvSpPr>
          <p:nvPr/>
        </p:nvSpPr>
        <p:spPr bwMode="auto">
          <a:xfrm>
            <a:off x="4425165" y="2453863"/>
            <a:ext cx="666978" cy="290918"/>
          </a:xfrm>
          <a:prstGeom prst="rect">
            <a:avLst/>
          </a:prstGeom>
          <a:solidFill>
            <a:srgbClr val="B74B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6" name="Rectangle 3983"/>
          <p:cNvSpPr>
            <a:spLocks noChangeArrowheads="1"/>
          </p:cNvSpPr>
          <p:nvPr/>
        </p:nvSpPr>
        <p:spPr bwMode="auto">
          <a:xfrm>
            <a:off x="4425165" y="2453863"/>
            <a:ext cx="666978" cy="29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7" name="Rectangle 3984"/>
          <p:cNvSpPr>
            <a:spLocks noChangeArrowheads="1"/>
          </p:cNvSpPr>
          <p:nvPr/>
        </p:nvSpPr>
        <p:spPr bwMode="auto">
          <a:xfrm>
            <a:off x="4503211" y="2432578"/>
            <a:ext cx="63860" cy="2128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8" name="Rectangle 3985"/>
          <p:cNvSpPr>
            <a:spLocks noChangeArrowheads="1"/>
          </p:cNvSpPr>
          <p:nvPr/>
        </p:nvSpPr>
        <p:spPr bwMode="auto">
          <a:xfrm>
            <a:off x="4503211" y="2432578"/>
            <a:ext cx="63860" cy="2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9" name="Rectangle 3986"/>
          <p:cNvSpPr>
            <a:spLocks noChangeArrowheads="1"/>
          </p:cNvSpPr>
          <p:nvPr/>
        </p:nvSpPr>
        <p:spPr bwMode="auto">
          <a:xfrm>
            <a:off x="4957325" y="2432578"/>
            <a:ext cx="78051" cy="2128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0" name="Rectangle 3988"/>
          <p:cNvSpPr>
            <a:spLocks noChangeArrowheads="1"/>
          </p:cNvSpPr>
          <p:nvPr/>
        </p:nvSpPr>
        <p:spPr bwMode="auto">
          <a:xfrm>
            <a:off x="4425165" y="2432578"/>
            <a:ext cx="666978" cy="28380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1" name="Rectangle 3989"/>
          <p:cNvSpPr>
            <a:spLocks noChangeArrowheads="1"/>
          </p:cNvSpPr>
          <p:nvPr/>
        </p:nvSpPr>
        <p:spPr bwMode="auto">
          <a:xfrm>
            <a:off x="4425165" y="2432578"/>
            <a:ext cx="666978" cy="28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2" name="Rectangle 3990"/>
          <p:cNvSpPr>
            <a:spLocks noChangeArrowheads="1"/>
          </p:cNvSpPr>
          <p:nvPr/>
        </p:nvSpPr>
        <p:spPr bwMode="auto">
          <a:xfrm>
            <a:off x="4957325" y="2489343"/>
            <a:ext cx="49671" cy="99336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3" name="Rectangle 3991"/>
          <p:cNvSpPr>
            <a:spLocks noChangeArrowheads="1"/>
          </p:cNvSpPr>
          <p:nvPr/>
        </p:nvSpPr>
        <p:spPr bwMode="auto">
          <a:xfrm>
            <a:off x="4957325" y="2390001"/>
            <a:ext cx="56764" cy="11352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4" name="Freeform 3992"/>
          <p:cNvSpPr>
            <a:spLocks/>
          </p:cNvSpPr>
          <p:nvPr/>
        </p:nvSpPr>
        <p:spPr bwMode="auto">
          <a:xfrm>
            <a:off x="4943136" y="2382903"/>
            <a:ext cx="78051" cy="127718"/>
          </a:xfrm>
          <a:custGeom>
            <a:avLst/>
            <a:gdLst>
              <a:gd name="T0" fmla="*/ 10 w 11"/>
              <a:gd name="T1" fmla="*/ 17 h 18"/>
              <a:gd name="T2" fmla="*/ 10 w 11"/>
              <a:gd name="T3" fmla="*/ 15 h 18"/>
              <a:gd name="T4" fmla="*/ 3 w 11"/>
              <a:gd name="T5" fmla="*/ 15 h 18"/>
              <a:gd name="T6" fmla="*/ 3 w 11"/>
              <a:gd name="T7" fmla="*/ 2 h 18"/>
              <a:gd name="T8" fmla="*/ 8 w 11"/>
              <a:gd name="T9" fmla="*/ 2 h 18"/>
              <a:gd name="T10" fmla="*/ 8 w 11"/>
              <a:gd name="T11" fmla="*/ 17 h 18"/>
              <a:gd name="T12" fmla="*/ 10 w 11"/>
              <a:gd name="T13" fmla="*/ 17 h 18"/>
              <a:gd name="T14" fmla="*/ 10 w 11"/>
              <a:gd name="T15" fmla="*/ 15 h 18"/>
              <a:gd name="T16" fmla="*/ 10 w 11"/>
              <a:gd name="T17" fmla="*/ 17 h 18"/>
              <a:gd name="T18" fmla="*/ 11 w 11"/>
              <a:gd name="T19" fmla="*/ 17 h 18"/>
              <a:gd name="T20" fmla="*/ 11 w 11"/>
              <a:gd name="T21" fmla="*/ 0 h 18"/>
              <a:gd name="T22" fmla="*/ 0 w 11"/>
              <a:gd name="T23" fmla="*/ 0 h 18"/>
              <a:gd name="T24" fmla="*/ 0 w 11"/>
              <a:gd name="T25" fmla="*/ 18 h 18"/>
              <a:gd name="T26" fmla="*/ 11 w 11"/>
              <a:gd name="T27" fmla="*/ 18 h 18"/>
              <a:gd name="T28" fmla="*/ 11 w 11"/>
              <a:gd name="T29" fmla="*/ 17 h 18"/>
              <a:gd name="T30" fmla="*/ 10 w 11"/>
              <a:gd name="T31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18">
                <a:moveTo>
                  <a:pt x="10" y="17"/>
                </a:moveTo>
                <a:lnTo>
                  <a:pt x="10" y="15"/>
                </a:lnTo>
                <a:lnTo>
                  <a:pt x="3" y="15"/>
                </a:lnTo>
                <a:lnTo>
                  <a:pt x="3" y="2"/>
                </a:lnTo>
                <a:lnTo>
                  <a:pt x="8" y="2"/>
                </a:lnTo>
                <a:lnTo>
                  <a:pt x="8" y="17"/>
                </a:lnTo>
                <a:lnTo>
                  <a:pt x="10" y="17"/>
                </a:lnTo>
                <a:lnTo>
                  <a:pt x="10" y="15"/>
                </a:lnTo>
                <a:lnTo>
                  <a:pt x="10" y="17"/>
                </a:lnTo>
                <a:lnTo>
                  <a:pt x="11" y="17"/>
                </a:lnTo>
                <a:lnTo>
                  <a:pt x="11" y="0"/>
                </a:lnTo>
                <a:lnTo>
                  <a:pt x="0" y="0"/>
                </a:lnTo>
                <a:lnTo>
                  <a:pt x="0" y="18"/>
                </a:lnTo>
                <a:lnTo>
                  <a:pt x="11" y="18"/>
                </a:lnTo>
                <a:lnTo>
                  <a:pt x="11" y="17"/>
                </a:lnTo>
                <a:lnTo>
                  <a:pt x="10" y="1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5" name="Rectangle 3993"/>
          <p:cNvSpPr>
            <a:spLocks noChangeArrowheads="1"/>
          </p:cNvSpPr>
          <p:nvPr/>
        </p:nvSpPr>
        <p:spPr bwMode="auto">
          <a:xfrm>
            <a:off x="4524505" y="2482245"/>
            <a:ext cx="35480" cy="99336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6" name="Rectangle 3994"/>
          <p:cNvSpPr>
            <a:spLocks noChangeArrowheads="1"/>
          </p:cNvSpPr>
          <p:nvPr/>
        </p:nvSpPr>
        <p:spPr bwMode="auto">
          <a:xfrm>
            <a:off x="4524505" y="2482245"/>
            <a:ext cx="35480" cy="9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7" name="Rectangle 3995"/>
          <p:cNvSpPr>
            <a:spLocks noChangeArrowheads="1"/>
          </p:cNvSpPr>
          <p:nvPr/>
        </p:nvSpPr>
        <p:spPr bwMode="auto">
          <a:xfrm>
            <a:off x="4517405" y="2390001"/>
            <a:ext cx="49671" cy="113527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8" name="Rectangle 3996"/>
          <p:cNvSpPr>
            <a:spLocks noChangeArrowheads="1"/>
          </p:cNvSpPr>
          <p:nvPr/>
        </p:nvSpPr>
        <p:spPr bwMode="auto">
          <a:xfrm>
            <a:off x="4517405" y="2390001"/>
            <a:ext cx="49671" cy="11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9" name="Freeform 3997"/>
          <p:cNvSpPr>
            <a:spLocks/>
          </p:cNvSpPr>
          <p:nvPr/>
        </p:nvSpPr>
        <p:spPr bwMode="auto">
          <a:xfrm>
            <a:off x="4503211" y="2382903"/>
            <a:ext cx="70953" cy="127718"/>
          </a:xfrm>
          <a:custGeom>
            <a:avLst/>
            <a:gdLst>
              <a:gd name="T0" fmla="*/ 9 w 10"/>
              <a:gd name="T1" fmla="*/ 17 h 18"/>
              <a:gd name="T2" fmla="*/ 9 w 10"/>
              <a:gd name="T3" fmla="*/ 15 h 18"/>
              <a:gd name="T4" fmla="*/ 3 w 10"/>
              <a:gd name="T5" fmla="*/ 15 h 18"/>
              <a:gd name="T6" fmla="*/ 3 w 10"/>
              <a:gd name="T7" fmla="*/ 2 h 18"/>
              <a:gd name="T8" fmla="*/ 8 w 10"/>
              <a:gd name="T9" fmla="*/ 2 h 18"/>
              <a:gd name="T10" fmla="*/ 8 w 10"/>
              <a:gd name="T11" fmla="*/ 17 h 18"/>
              <a:gd name="T12" fmla="*/ 9 w 10"/>
              <a:gd name="T13" fmla="*/ 17 h 18"/>
              <a:gd name="T14" fmla="*/ 9 w 10"/>
              <a:gd name="T15" fmla="*/ 15 h 18"/>
              <a:gd name="T16" fmla="*/ 9 w 10"/>
              <a:gd name="T17" fmla="*/ 17 h 18"/>
              <a:gd name="T18" fmla="*/ 10 w 10"/>
              <a:gd name="T19" fmla="*/ 17 h 18"/>
              <a:gd name="T20" fmla="*/ 10 w 10"/>
              <a:gd name="T21" fmla="*/ 0 h 18"/>
              <a:gd name="T22" fmla="*/ 0 w 10"/>
              <a:gd name="T23" fmla="*/ 0 h 18"/>
              <a:gd name="T24" fmla="*/ 0 w 10"/>
              <a:gd name="T25" fmla="*/ 18 h 18"/>
              <a:gd name="T26" fmla="*/ 10 w 10"/>
              <a:gd name="T27" fmla="*/ 18 h 18"/>
              <a:gd name="T28" fmla="*/ 10 w 10"/>
              <a:gd name="T29" fmla="*/ 17 h 18"/>
              <a:gd name="T30" fmla="*/ 9 w 10"/>
              <a:gd name="T31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18">
                <a:moveTo>
                  <a:pt x="9" y="17"/>
                </a:moveTo>
                <a:lnTo>
                  <a:pt x="9" y="15"/>
                </a:lnTo>
                <a:lnTo>
                  <a:pt x="3" y="15"/>
                </a:lnTo>
                <a:lnTo>
                  <a:pt x="3" y="2"/>
                </a:lnTo>
                <a:lnTo>
                  <a:pt x="8" y="2"/>
                </a:lnTo>
                <a:lnTo>
                  <a:pt x="8" y="17"/>
                </a:lnTo>
                <a:lnTo>
                  <a:pt x="9" y="17"/>
                </a:lnTo>
                <a:lnTo>
                  <a:pt x="9" y="15"/>
                </a:lnTo>
                <a:lnTo>
                  <a:pt x="9" y="17"/>
                </a:lnTo>
                <a:lnTo>
                  <a:pt x="10" y="17"/>
                </a:lnTo>
                <a:lnTo>
                  <a:pt x="10" y="0"/>
                </a:lnTo>
                <a:lnTo>
                  <a:pt x="0" y="0"/>
                </a:lnTo>
                <a:lnTo>
                  <a:pt x="0" y="18"/>
                </a:lnTo>
                <a:lnTo>
                  <a:pt x="10" y="18"/>
                </a:lnTo>
                <a:lnTo>
                  <a:pt x="10" y="17"/>
                </a:lnTo>
                <a:lnTo>
                  <a:pt x="9" y="1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0" name="Freeform 3998"/>
          <p:cNvSpPr>
            <a:spLocks/>
          </p:cNvSpPr>
          <p:nvPr/>
        </p:nvSpPr>
        <p:spPr bwMode="auto">
          <a:xfrm>
            <a:off x="4503211" y="2382903"/>
            <a:ext cx="70953" cy="127718"/>
          </a:xfrm>
          <a:custGeom>
            <a:avLst/>
            <a:gdLst>
              <a:gd name="T0" fmla="*/ 9 w 10"/>
              <a:gd name="T1" fmla="*/ 17 h 18"/>
              <a:gd name="T2" fmla="*/ 9 w 10"/>
              <a:gd name="T3" fmla="*/ 15 h 18"/>
              <a:gd name="T4" fmla="*/ 3 w 10"/>
              <a:gd name="T5" fmla="*/ 15 h 18"/>
              <a:gd name="T6" fmla="*/ 3 w 10"/>
              <a:gd name="T7" fmla="*/ 2 h 18"/>
              <a:gd name="T8" fmla="*/ 8 w 10"/>
              <a:gd name="T9" fmla="*/ 2 h 18"/>
              <a:gd name="T10" fmla="*/ 8 w 10"/>
              <a:gd name="T11" fmla="*/ 17 h 18"/>
              <a:gd name="T12" fmla="*/ 9 w 10"/>
              <a:gd name="T13" fmla="*/ 17 h 18"/>
              <a:gd name="T14" fmla="*/ 9 w 10"/>
              <a:gd name="T15" fmla="*/ 15 h 18"/>
              <a:gd name="T16" fmla="*/ 9 w 10"/>
              <a:gd name="T17" fmla="*/ 17 h 18"/>
              <a:gd name="T18" fmla="*/ 10 w 10"/>
              <a:gd name="T19" fmla="*/ 17 h 18"/>
              <a:gd name="T20" fmla="*/ 10 w 10"/>
              <a:gd name="T21" fmla="*/ 0 h 18"/>
              <a:gd name="T22" fmla="*/ 0 w 10"/>
              <a:gd name="T23" fmla="*/ 0 h 18"/>
              <a:gd name="T24" fmla="*/ 0 w 10"/>
              <a:gd name="T25" fmla="*/ 18 h 18"/>
              <a:gd name="T26" fmla="*/ 10 w 10"/>
              <a:gd name="T27" fmla="*/ 18 h 18"/>
              <a:gd name="T28" fmla="*/ 10 w 10"/>
              <a:gd name="T29" fmla="*/ 17 h 18"/>
              <a:gd name="T30" fmla="*/ 9 w 10"/>
              <a:gd name="T31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18">
                <a:moveTo>
                  <a:pt x="9" y="17"/>
                </a:moveTo>
                <a:lnTo>
                  <a:pt x="9" y="15"/>
                </a:lnTo>
                <a:lnTo>
                  <a:pt x="3" y="15"/>
                </a:lnTo>
                <a:lnTo>
                  <a:pt x="3" y="2"/>
                </a:lnTo>
                <a:lnTo>
                  <a:pt x="8" y="2"/>
                </a:lnTo>
                <a:lnTo>
                  <a:pt x="8" y="17"/>
                </a:lnTo>
                <a:lnTo>
                  <a:pt x="9" y="17"/>
                </a:lnTo>
                <a:lnTo>
                  <a:pt x="9" y="15"/>
                </a:lnTo>
                <a:lnTo>
                  <a:pt x="9" y="17"/>
                </a:lnTo>
                <a:lnTo>
                  <a:pt x="10" y="17"/>
                </a:lnTo>
                <a:lnTo>
                  <a:pt x="10" y="0"/>
                </a:lnTo>
                <a:lnTo>
                  <a:pt x="0" y="0"/>
                </a:lnTo>
                <a:lnTo>
                  <a:pt x="0" y="18"/>
                </a:lnTo>
                <a:lnTo>
                  <a:pt x="10" y="18"/>
                </a:lnTo>
                <a:lnTo>
                  <a:pt x="10" y="17"/>
                </a:lnTo>
                <a:lnTo>
                  <a:pt x="9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1" name="Freeform 3999"/>
          <p:cNvSpPr>
            <a:spLocks/>
          </p:cNvSpPr>
          <p:nvPr/>
        </p:nvSpPr>
        <p:spPr bwMode="auto">
          <a:xfrm>
            <a:off x="4645125" y="2198425"/>
            <a:ext cx="241247" cy="92242"/>
          </a:xfrm>
          <a:custGeom>
            <a:avLst/>
            <a:gdLst>
              <a:gd name="T0" fmla="*/ 40 w 47"/>
              <a:gd name="T1" fmla="*/ 0 h 19"/>
              <a:gd name="T2" fmla="*/ 8 w 47"/>
              <a:gd name="T3" fmla="*/ 0 h 19"/>
              <a:gd name="T4" fmla="*/ 1 w 47"/>
              <a:gd name="T5" fmla="*/ 9 h 19"/>
              <a:gd name="T6" fmla="*/ 1 w 47"/>
              <a:gd name="T7" fmla="*/ 19 h 19"/>
              <a:gd name="T8" fmla="*/ 12 w 47"/>
              <a:gd name="T9" fmla="*/ 19 h 19"/>
              <a:gd name="T10" fmla="*/ 12 w 47"/>
              <a:gd name="T11" fmla="*/ 8 h 19"/>
              <a:gd name="T12" fmla="*/ 36 w 47"/>
              <a:gd name="T13" fmla="*/ 8 h 19"/>
              <a:gd name="T14" fmla="*/ 36 w 47"/>
              <a:gd name="T15" fmla="*/ 19 h 19"/>
              <a:gd name="T16" fmla="*/ 47 w 47"/>
              <a:gd name="T17" fmla="*/ 19 h 19"/>
              <a:gd name="T18" fmla="*/ 47 w 47"/>
              <a:gd name="T19" fmla="*/ 7 h 19"/>
              <a:gd name="T20" fmla="*/ 40 w 47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19">
                <a:moveTo>
                  <a:pt x="40" y="0"/>
                </a:moveTo>
                <a:cubicBezTo>
                  <a:pt x="32" y="0"/>
                  <a:pt x="17" y="0"/>
                  <a:pt x="8" y="0"/>
                </a:cubicBezTo>
                <a:cubicBezTo>
                  <a:pt x="0" y="0"/>
                  <a:pt x="1" y="9"/>
                  <a:pt x="1" y="9"/>
                </a:cubicBezTo>
                <a:cubicBezTo>
                  <a:pt x="1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8"/>
                  <a:pt x="12" y="8"/>
                  <a:pt x="12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9"/>
                  <a:pt x="36" y="19"/>
                  <a:pt x="36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0"/>
                  <a:pt x="40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2" name="Freeform 4000"/>
          <p:cNvSpPr>
            <a:spLocks/>
          </p:cNvSpPr>
          <p:nvPr/>
        </p:nvSpPr>
        <p:spPr bwMode="auto">
          <a:xfrm>
            <a:off x="4425165" y="2283569"/>
            <a:ext cx="212867" cy="149009"/>
          </a:xfrm>
          <a:custGeom>
            <a:avLst/>
            <a:gdLst>
              <a:gd name="T0" fmla="*/ 19 w 42"/>
              <a:gd name="T1" fmla="*/ 0 h 29"/>
              <a:gd name="T2" fmla="*/ 9 w 42"/>
              <a:gd name="T3" fmla="*/ 0 h 29"/>
              <a:gd name="T4" fmla="*/ 0 w 42"/>
              <a:gd name="T5" fmla="*/ 10 h 29"/>
              <a:gd name="T6" fmla="*/ 0 w 42"/>
              <a:gd name="T7" fmla="*/ 12 h 29"/>
              <a:gd name="T8" fmla="*/ 0 w 42"/>
              <a:gd name="T9" fmla="*/ 29 h 29"/>
              <a:gd name="T10" fmla="*/ 16 w 42"/>
              <a:gd name="T11" fmla="*/ 29 h 29"/>
              <a:gd name="T12" fmla="*/ 16 w 42"/>
              <a:gd name="T13" fmla="*/ 19 h 29"/>
              <a:gd name="T14" fmla="*/ 30 w 42"/>
              <a:gd name="T15" fmla="*/ 19 h 29"/>
              <a:gd name="T16" fmla="*/ 30 w 42"/>
              <a:gd name="T17" fmla="*/ 29 h 29"/>
              <a:gd name="T18" fmla="*/ 42 w 42"/>
              <a:gd name="T19" fmla="*/ 29 h 29"/>
              <a:gd name="T20" fmla="*/ 19 w 42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29">
                <a:moveTo>
                  <a:pt x="19" y="0"/>
                </a:moveTo>
                <a:cubicBezTo>
                  <a:pt x="9" y="0"/>
                  <a:pt x="9" y="0"/>
                  <a:pt x="9" y="0"/>
                </a:cubicBezTo>
                <a:cubicBezTo>
                  <a:pt x="1" y="0"/>
                  <a:pt x="0" y="7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19"/>
                  <a:pt x="16" y="19"/>
                  <a:pt x="16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C263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3" name="Freeform 4001"/>
          <p:cNvSpPr>
            <a:spLocks noEditPoints="1"/>
          </p:cNvSpPr>
          <p:nvPr/>
        </p:nvSpPr>
        <p:spPr bwMode="auto">
          <a:xfrm>
            <a:off x="4432258" y="2460958"/>
            <a:ext cx="454111" cy="283820"/>
          </a:xfrm>
          <a:custGeom>
            <a:avLst/>
            <a:gdLst>
              <a:gd name="T0" fmla="*/ 10 w 64"/>
              <a:gd name="T1" fmla="*/ 0 h 40"/>
              <a:gd name="T2" fmla="*/ 0 w 64"/>
              <a:gd name="T3" fmla="*/ 0 h 40"/>
              <a:gd name="T4" fmla="*/ 13 w 64"/>
              <a:gd name="T5" fmla="*/ 16 h 40"/>
              <a:gd name="T6" fmla="*/ 13 w 64"/>
              <a:gd name="T7" fmla="*/ 7 h 40"/>
              <a:gd name="T8" fmla="*/ 10 w 64"/>
              <a:gd name="T9" fmla="*/ 7 h 40"/>
              <a:gd name="T10" fmla="*/ 10 w 64"/>
              <a:gd name="T11" fmla="*/ 0 h 40"/>
              <a:gd name="T12" fmla="*/ 33 w 64"/>
              <a:gd name="T13" fmla="*/ 0 h 40"/>
              <a:gd name="T14" fmla="*/ 20 w 64"/>
              <a:gd name="T15" fmla="*/ 0 h 40"/>
              <a:gd name="T16" fmla="*/ 20 w 64"/>
              <a:gd name="T17" fmla="*/ 6 h 40"/>
              <a:gd name="T18" fmla="*/ 20 w 64"/>
              <a:gd name="T19" fmla="*/ 7 h 40"/>
              <a:gd name="T20" fmla="*/ 18 w 64"/>
              <a:gd name="T21" fmla="*/ 7 h 40"/>
              <a:gd name="T22" fmla="*/ 18 w 64"/>
              <a:gd name="T23" fmla="*/ 17 h 40"/>
              <a:gd name="T24" fmla="*/ 13 w 64"/>
              <a:gd name="T25" fmla="*/ 17 h 40"/>
              <a:gd name="T26" fmla="*/ 31 w 64"/>
              <a:gd name="T27" fmla="*/ 40 h 40"/>
              <a:gd name="T28" fmla="*/ 64 w 64"/>
              <a:gd name="T29" fmla="*/ 40 h 40"/>
              <a:gd name="T30" fmla="*/ 33 w 64"/>
              <a:gd name="T3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40">
                <a:moveTo>
                  <a:pt x="10" y="0"/>
                </a:moveTo>
                <a:lnTo>
                  <a:pt x="0" y="0"/>
                </a:lnTo>
                <a:lnTo>
                  <a:pt x="13" y="16"/>
                </a:lnTo>
                <a:lnTo>
                  <a:pt x="13" y="7"/>
                </a:lnTo>
                <a:lnTo>
                  <a:pt x="10" y="7"/>
                </a:lnTo>
                <a:lnTo>
                  <a:pt x="10" y="0"/>
                </a:lnTo>
                <a:close/>
                <a:moveTo>
                  <a:pt x="33" y="0"/>
                </a:moveTo>
                <a:lnTo>
                  <a:pt x="20" y="0"/>
                </a:lnTo>
                <a:lnTo>
                  <a:pt x="20" y="6"/>
                </a:lnTo>
                <a:lnTo>
                  <a:pt x="20" y="7"/>
                </a:lnTo>
                <a:lnTo>
                  <a:pt x="18" y="7"/>
                </a:lnTo>
                <a:lnTo>
                  <a:pt x="18" y="17"/>
                </a:lnTo>
                <a:lnTo>
                  <a:pt x="13" y="17"/>
                </a:lnTo>
                <a:lnTo>
                  <a:pt x="31" y="40"/>
                </a:lnTo>
                <a:lnTo>
                  <a:pt x="64" y="40"/>
                </a:lnTo>
                <a:lnTo>
                  <a:pt x="33" y="0"/>
                </a:lnTo>
                <a:close/>
              </a:path>
            </a:pathLst>
          </a:custGeom>
          <a:solidFill>
            <a:srgbClr val="9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4" name="Freeform 4002"/>
          <p:cNvSpPr>
            <a:spLocks noEditPoints="1"/>
          </p:cNvSpPr>
          <p:nvPr/>
        </p:nvSpPr>
        <p:spPr bwMode="auto">
          <a:xfrm>
            <a:off x="4432258" y="2460958"/>
            <a:ext cx="454111" cy="283820"/>
          </a:xfrm>
          <a:custGeom>
            <a:avLst/>
            <a:gdLst>
              <a:gd name="T0" fmla="*/ 10 w 64"/>
              <a:gd name="T1" fmla="*/ 0 h 40"/>
              <a:gd name="T2" fmla="*/ 0 w 64"/>
              <a:gd name="T3" fmla="*/ 0 h 40"/>
              <a:gd name="T4" fmla="*/ 13 w 64"/>
              <a:gd name="T5" fmla="*/ 16 h 40"/>
              <a:gd name="T6" fmla="*/ 13 w 64"/>
              <a:gd name="T7" fmla="*/ 7 h 40"/>
              <a:gd name="T8" fmla="*/ 10 w 64"/>
              <a:gd name="T9" fmla="*/ 7 h 40"/>
              <a:gd name="T10" fmla="*/ 10 w 64"/>
              <a:gd name="T11" fmla="*/ 0 h 40"/>
              <a:gd name="T12" fmla="*/ 33 w 64"/>
              <a:gd name="T13" fmla="*/ 0 h 40"/>
              <a:gd name="T14" fmla="*/ 20 w 64"/>
              <a:gd name="T15" fmla="*/ 0 h 40"/>
              <a:gd name="T16" fmla="*/ 20 w 64"/>
              <a:gd name="T17" fmla="*/ 6 h 40"/>
              <a:gd name="T18" fmla="*/ 20 w 64"/>
              <a:gd name="T19" fmla="*/ 7 h 40"/>
              <a:gd name="T20" fmla="*/ 18 w 64"/>
              <a:gd name="T21" fmla="*/ 7 h 40"/>
              <a:gd name="T22" fmla="*/ 18 w 64"/>
              <a:gd name="T23" fmla="*/ 17 h 40"/>
              <a:gd name="T24" fmla="*/ 13 w 64"/>
              <a:gd name="T25" fmla="*/ 17 h 40"/>
              <a:gd name="T26" fmla="*/ 31 w 64"/>
              <a:gd name="T27" fmla="*/ 40 h 40"/>
              <a:gd name="T28" fmla="*/ 64 w 64"/>
              <a:gd name="T29" fmla="*/ 40 h 40"/>
              <a:gd name="T30" fmla="*/ 33 w 64"/>
              <a:gd name="T3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40">
                <a:moveTo>
                  <a:pt x="10" y="0"/>
                </a:moveTo>
                <a:lnTo>
                  <a:pt x="0" y="0"/>
                </a:lnTo>
                <a:lnTo>
                  <a:pt x="13" y="16"/>
                </a:lnTo>
                <a:lnTo>
                  <a:pt x="13" y="7"/>
                </a:lnTo>
                <a:lnTo>
                  <a:pt x="10" y="7"/>
                </a:lnTo>
                <a:lnTo>
                  <a:pt x="10" y="0"/>
                </a:lnTo>
                <a:moveTo>
                  <a:pt x="33" y="0"/>
                </a:moveTo>
                <a:lnTo>
                  <a:pt x="20" y="0"/>
                </a:lnTo>
                <a:lnTo>
                  <a:pt x="20" y="6"/>
                </a:lnTo>
                <a:lnTo>
                  <a:pt x="20" y="7"/>
                </a:lnTo>
                <a:lnTo>
                  <a:pt x="18" y="7"/>
                </a:lnTo>
                <a:lnTo>
                  <a:pt x="18" y="17"/>
                </a:lnTo>
                <a:lnTo>
                  <a:pt x="13" y="17"/>
                </a:lnTo>
                <a:lnTo>
                  <a:pt x="31" y="40"/>
                </a:lnTo>
                <a:lnTo>
                  <a:pt x="64" y="40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5" name="Freeform 4003"/>
          <p:cNvSpPr>
            <a:spLocks noEditPoints="1"/>
          </p:cNvSpPr>
          <p:nvPr/>
        </p:nvSpPr>
        <p:spPr bwMode="auto">
          <a:xfrm>
            <a:off x="4425165" y="2432578"/>
            <a:ext cx="241247" cy="28380"/>
          </a:xfrm>
          <a:custGeom>
            <a:avLst/>
            <a:gdLst>
              <a:gd name="T0" fmla="*/ 11 w 34"/>
              <a:gd name="T1" fmla="*/ 0 h 4"/>
              <a:gd name="T2" fmla="*/ 0 w 34"/>
              <a:gd name="T3" fmla="*/ 0 h 4"/>
              <a:gd name="T4" fmla="*/ 0 w 34"/>
              <a:gd name="T5" fmla="*/ 0 h 4"/>
              <a:gd name="T6" fmla="*/ 0 w 34"/>
              <a:gd name="T7" fmla="*/ 3 h 4"/>
              <a:gd name="T8" fmla="*/ 1 w 34"/>
              <a:gd name="T9" fmla="*/ 4 h 4"/>
              <a:gd name="T10" fmla="*/ 11 w 34"/>
              <a:gd name="T11" fmla="*/ 4 h 4"/>
              <a:gd name="T12" fmla="*/ 11 w 34"/>
              <a:gd name="T13" fmla="*/ 0 h 4"/>
              <a:gd name="T14" fmla="*/ 30 w 34"/>
              <a:gd name="T15" fmla="*/ 0 h 4"/>
              <a:gd name="T16" fmla="*/ 21 w 34"/>
              <a:gd name="T17" fmla="*/ 0 h 4"/>
              <a:gd name="T18" fmla="*/ 21 w 34"/>
              <a:gd name="T19" fmla="*/ 4 h 4"/>
              <a:gd name="T20" fmla="*/ 34 w 34"/>
              <a:gd name="T21" fmla="*/ 4 h 4"/>
              <a:gd name="T22" fmla="*/ 30 w 34"/>
              <a:gd name="T2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4">
                <a:moveTo>
                  <a:pt x="11" y="0"/>
                </a:move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11" y="4"/>
                </a:lnTo>
                <a:lnTo>
                  <a:pt x="11" y="0"/>
                </a:lnTo>
                <a:close/>
                <a:moveTo>
                  <a:pt x="30" y="0"/>
                </a:moveTo>
                <a:lnTo>
                  <a:pt x="21" y="0"/>
                </a:lnTo>
                <a:lnTo>
                  <a:pt x="21" y="4"/>
                </a:lnTo>
                <a:lnTo>
                  <a:pt x="34" y="4"/>
                </a:lnTo>
                <a:lnTo>
                  <a:pt x="3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6" name="Freeform 4004"/>
          <p:cNvSpPr>
            <a:spLocks noEditPoints="1"/>
          </p:cNvSpPr>
          <p:nvPr/>
        </p:nvSpPr>
        <p:spPr bwMode="auto">
          <a:xfrm>
            <a:off x="4425165" y="2432578"/>
            <a:ext cx="241247" cy="28380"/>
          </a:xfrm>
          <a:custGeom>
            <a:avLst/>
            <a:gdLst>
              <a:gd name="T0" fmla="*/ 11 w 34"/>
              <a:gd name="T1" fmla="*/ 0 h 4"/>
              <a:gd name="T2" fmla="*/ 0 w 34"/>
              <a:gd name="T3" fmla="*/ 0 h 4"/>
              <a:gd name="T4" fmla="*/ 0 w 34"/>
              <a:gd name="T5" fmla="*/ 0 h 4"/>
              <a:gd name="T6" fmla="*/ 0 w 34"/>
              <a:gd name="T7" fmla="*/ 3 h 4"/>
              <a:gd name="T8" fmla="*/ 1 w 34"/>
              <a:gd name="T9" fmla="*/ 4 h 4"/>
              <a:gd name="T10" fmla="*/ 11 w 34"/>
              <a:gd name="T11" fmla="*/ 4 h 4"/>
              <a:gd name="T12" fmla="*/ 11 w 34"/>
              <a:gd name="T13" fmla="*/ 0 h 4"/>
              <a:gd name="T14" fmla="*/ 30 w 34"/>
              <a:gd name="T15" fmla="*/ 0 h 4"/>
              <a:gd name="T16" fmla="*/ 21 w 34"/>
              <a:gd name="T17" fmla="*/ 0 h 4"/>
              <a:gd name="T18" fmla="*/ 21 w 34"/>
              <a:gd name="T19" fmla="*/ 4 h 4"/>
              <a:gd name="T20" fmla="*/ 34 w 34"/>
              <a:gd name="T21" fmla="*/ 4 h 4"/>
              <a:gd name="T22" fmla="*/ 30 w 34"/>
              <a:gd name="T2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4">
                <a:moveTo>
                  <a:pt x="11" y="0"/>
                </a:move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11" y="4"/>
                </a:lnTo>
                <a:lnTo>
                  <a:pt x="11" y="0"/>
                </a:lnTo>
                <a:moveTo>
                  <a:pt x="30" y="0"/>
                </a:moveTo>
                <a:lnTo>
                  <a:pt x="21" y="0"/>
                </a:lnTo>
                <a:lnTo>
                  <a:pt x="21" y="4"/>
                </a:lnTo>
                <a:lnTo>
                  <a:pt x="34" y="4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7" name="Freeform 4005"/>
          <p:cNvSpPr>
            <a:spLocks/>
          </p:cNvSpPr>
          <p:nvPr/>
        </p:nvSpPr>
        <p:spPr bwMode="auto">
          <a:xfrm>
            <a:off x="4524505" y="2510625"/>
            <a:ext cx="35480" cy="70953"/>
          </a:xfrm>
          <a:custGeom>
            <a:avLst/>
            <a:gdLst>
              <a:gd name="T0" fmla="*/ 5 w 5"/>
              <a:gd name="T1" fmla="*/ 0 h 10"/>
              <a:gd name="T2" fmla="*/ 0 w 5"/>
              <a:gd name="T3" fmla="*/ 0 h 10"/>
              <a:gd name="T4" fmla="*/ 0 w 5"/>
              <a:gd name="T5" fmla="*/ 9 h 10"/>
              <a:gd name="T6" fmla="*/ 0 w 5"/>
              <a:gd name="T7" fmla="*/ 10 h 10"/>
              <a:gd name="T8" fmla="*/ 5 w 5"/>
              <a:gd name="T9" fmla="*/ 10 h 10"/>
              <a:gd name="T10" fmla="*/ 5 w 5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0">
                <a:moveTo>
                  <a:pt x="5" y="0"/>
                </a:moveTo>
                <a:lnTo>
                  <a:pt x="0" y="0"/>
                </a:lnTo>
                <a:lnTo>
                  <a:pt x="0" y="9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8" name="Freeform 4006"/>
          <p:cNvSpPr>
            <a:spLocks/>
          </p:cNvSpPr>
          <p:nvPr/>
        </p:nvSpPr>
        <p:spPr bwMode="auto">
          <a:xfrm>
            <a:off x="4524505" y="2510625"/>
            <a:ext cx="35480" cy="70953"/>
          </a:xfrm>
          <a:custGeom>
            <a:avLst/>
            <a:gdLst>
              <a:gd name="T0" fmla="*/ 5 w 5"/>
              <a:gd name="T1" fmla="*/ 0 h 10"/>
              <a:gd name="T2" fmla="*/ 0 w 5"/>
              <a:gd name="T3" fmla="*/ 0 h 10"/>
              <a:gd name="T4" fmla="*/ 0 w 5"/>
              <a:gd name="T5" fmla="*/ 9 h 10"/>
              <a:gd name="T6" fmla="*/ 0 w 5"/>
              <a:gd name="T7" fmla="*/ 10 h 10"/>
              <a:gd name="T8" fmla="*/ 5 w 5"/>
              <a:gd name="T9" fmla="*/ 10 h 10"/>
              <a:gd name="T10" fmla="*/ 5 w 5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0">
                <a:moveTo>
                  <a:pt x="5" y="0"/>
                </a:moveTo>
                <a:lnTo>
                  <a:pt x="0" y="0"/>
                </a:lnTo>
                <a:lnTo>
                  <a:pt x="0" y="9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9" name="Rectangle 4007"/>
          <p:cNvSpPr>
            <a:spLocks noChangeArrowheads="1"/>
          </p:cNvSpPr>
          <p:nvPr/>
        </p:nvSpPr>
        <p:spPr bwMode="auto">
          <a:xfrm>
            <a:off x="4524505" y="2397094"/>
            <a:ext cx="35480" cy="92242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0" name="Rectangle 4008"/>
          <p:cNvSpPr>
            <a:spLocks noChangeArrowheads="1"/>
          </p:cNvSpPr>
          <p:nvPr/>
        </p:nvSpPr>
        <p:spPr bwMode="auto">
          <a:xfrm>
            <a:off x="4524505" y="2397094"/>
            <a:ext cx="35480" cy="9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1" name="Freeform 4009"/>
          <p:cNvSpPr>
            <a:spLocks noEditPoints="1"/>
          </p:cNvSpPr>
          <p:nvPr/>
        </p:nvSpPr>
        <p:spPr bwMode="auto">
          <a:xfrm>
            <a:off x="4503211" y="2382903"/>
            <a:ext cx="70953" cy="127718"/>
          </a:xfrm>
          <a:custGeom>
            <a:avLst/>
            <a:gdLst>
              <a:gd name="T0" fmla="*/ 9 w 10"/>
              <a:gd name="T1" fmla="*/ 17 h 18"/>
              <a:gd name="T2" fmla="*/ 9 w 10"/>
              <a:gd name="T3" fmla="*/ 17 h 18"/>
              <a:gd name="T4" fmla="*/ 9 w 10"/>
              <a:gd name="T5" fmla="*/ 15 h 18"/>
              <a:gd name="T6" fmla="*/ 9 w 10"/>
              <a:gd name="T7" fmla="*/ 17 h 18"/>
              <a:gd name="T8" fmla="*/ 10 w 10"/>
              <a:gd name="T9" fmla="*/ 17 h 18"/>
              <a:gd name="T10" fmla="*/ 9 w 10"/>
              <a:gd name="T11" fmla="*/ 17 h 18"/>
              <a:gd name="T12" fmla="*/ 3 w 10"/>
              <a:gd name="T13" fmla="*/ 15 h 18"/>
              <a:gd name="T14" fmla="*/ 3 w 10"/>
              <a:gd name="T15" fmla="*/ 2 h 18"/>
              <a:gd name="T16" fmla="*/ 8 w 10"/>
              <a:gd name="T17" fmla="*/ 2 h 18"/>
              <a:gd name="T18" fmla="*/ 8 w 10"/>
              <a:gd name="T19" fmla="*/ 15 h 18"/>
              <a:gd name="T20" fmla="*/ 3 w 10"/>
              <a:gd name="T21" fmla="*/ 15 h 18"/>
              <a:gd name="T22" fmla="*/ 10 w 10"/>
              <a:gd name="T23" fmla="*/ 0 h 18"/>
              <a:gd name="T24" fmla="*/ 0 w 10"/>
              <a:gd name="T25" fmla="*/ 0 h 18"/>
              <a:gd name="T26" fmla="*/ 0 w 10"/>
              <a:gd name="T27" fmla="*/ 7 h 18"/>
              <a:gd name="T28" fmla="*/ 0 w 10"/>
              <a:gd name="T29" fmla="*/ 11 h 18"/>
              <a:gd name="T30" fmla="*/ 0 w 10"/>
              <a:gd name="T31" fmla="*/ 18 h 18"/>
              <a:gd name="T32" fmla="*/ 3 w 10"/>
              <a:gd name="T33" fmla="*/ 18 h 18"/>
              <a:gd name="T34" fmla="*/ 8 w 10"/>
              <a:gd name="T35" fmla="*/ 18 h 18"/>
              <a:gd name="T36" fmla="*/ 10 w 10"/>
              <a:gd name="T37" fmla="*/ 18 h 18"/>
              <a:gd name="T38" fmla="*/ 10 w 10"/>
              <a:gd name="T39" fmla="*/ 17 h 18"/>
              <a:gd name="T40" fmla="*/ 10 w 10"/>
              <a:gd name="T41" fmla="*/ 11 h 18"/>
              <a:gd name="T42" fmla="*/ 10 w 10"/>
              <a:gd name="T43" fmla="*/ 7 h 18"/>
              <a:gd name="T44" fmla="*/ 10 w 10"/>
              <a:gd name="T4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8">
                <a:moveTo>
                  <a:pt x="9" y="17"/>
                </a:moveTo>
                <a:lnTo>
                  <a:pt x="9" y="17"/>
                </a:lnTo>
                <a:lnTo>
                  <a:pt x="9" y="15"/>
                </a:lnTo>
                <a:lnTo>
                  <a:pt x="9" y="17"/>
                </a:lnTo>
                <a:lnTo>
                  <a:pt x="10" y="17"/>
                </a:lnTo>
                <a:lnTo>
                  <a:pt x="9" y="17"/>
                </a:lnTo>
                <a:close/>
                <a:moveTo>
                  <a:pt x="3" y="15"/>
                </a:moveTo>
                <a:lnTo>
                  <a:pt x="3" y="2"/>
                </a:lnTo>
                <a:lnTo>
                  <a:pt x="8" y="2"/>
                </a:lnTo>
                <a:lnTo>
                  <a:pt x="8" y="15"/>
                </a:lnTo>
                <a:lnTo>
                  <a:pt x="3" y="15"/>
                </a:lnTo>
                <a:close/>
                <a:moveTo>
                  <a:pt x="10" y="0"/>
                </a:moveTo>
                <a:lnTo>
                  <a:pt x="0" y="0"/>
                </a:lnTo>
                <a:lnTo>
                  <a:pt x="0" y="7"/>
                </a:lnTo>
                <a:lnTo>
                  <a:pt x="0" y="11"/>
                </a:lnTo>
                <a:lnTo>
                  <a:pt x="0" y="18"/>
                </a:lnTo>
                <a:lnTo>
                  <a:pt x="3" y="18"/>
                </a:lnTo>
                <a:lnTo>
                  <a:pt x="8" y="18"/>
                </a:lnTo>
                <a:lnTo>
                  <a:pt x="10" y="18"/>
                </a:lnTo>
                <a:lnTo>
                  <a:pt x="10" y="17"/>
                </a:lnTo>
                <a:lnTo>
                  <a:pt x="10" y="11"/>
                </a:lnTo>
                <a:lnTo>
                  <a:pt x="10" y="7"/>
                </a:lnTo>
                <a:lnTo>
                  <a:pt x="10" y="0"/>
                </a:lnTo>
                <a:close/>
              </a:path>
            </a:pathLst>
          </a:custGeom>
          <a:solidFill>
            <a:srgbClr val="C8C6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2" name="Freeform 4010"/>
          <p:cNvSpPr>
            <a:spLocks noEditPoints="1"/>
          </p:cNvSpPr>
          <p:nvPr/>
        </p:nvSpPr>
        <p:spPr bwMode="auto">
          <a:xfrm>
            <a:off x="4503211" y="2382903"/>
            <a:ext cx="70953" cy="127718"/>
          </a:xfrm>
          <a:custGeom>
            <a:avLst/>
            <a:gdLst>
              <a:gd name="T0" fmla="*/ 9 w 10"/>
              <a:gd name="T1" fmla="*/ 17 h 18"/>
              <a:gd name="T2" fmla="*/ 9 w 10"/>
              <a:gd name="T3" fmla="*/ 17 h 18"/>
              <a:gd name="T4" fmla="*/ 9 w 10"/>
              <a:gd name="T5" fmla="*/ 15 h 18"/>
              <a:gd name="T6" fmla="*/ 9 w 10"/>
              <a:gd name="T7" fmla="*/ 17 h 18"/>
              <a:gd name="T8" fmla="*/ 10 w 10"/>
              <a:gd name="T9" fmla="*/ 17 h 18"/>
              <a:gd name="T10" fmla="*/ 9 w 10"/>
              <a:gd name="T11" fmla="*/ 17 h 18"/>
              <a:gd name="T12" fmla="*/ 3 w 10"/>
              <a:gd name="T13" fmla="*/ 15 h 18"/>
              <a:gd name="T14" fmla="*/ 3 w 10"/>
              <a:gd name="T15" fmla="*/ 2 h 18"/>
              <a:gd name="T16" fmla="*/ 8 w 10"/>
              <a:gd name="T17" fmla="*/ 2 h 18"/>
              <a:gd name="T18" fmla="*/ 8 w 10"/>
              <a:gd name="T19" fmla="*/ 15 h 18"/>
              <a:gd name="T20" fmla="*/ 3 w 10"/>
              <a:gd name="T21" fmla="*/ 15 h 18"/>
              <a:gd name="T22" fmla="*/ 10 w 10"/>
              <a:gd name="T23" fmla="*/ 0 h 18"/>
              <a:gd name="T24" fmla="*/ 0 w 10"/>
              <a:gd name="T25" fmla="*/ 0 h 18"/>
              <a:gd name="T26" fmla="*/ 0 w 10"/>
              <a:gd name="T27" fmla="*/ 7 h 18"/>
              <a:gd name="T28" fmla="*/ 0 w 10"/>
              <a:gd name="T29" fmla="*/ 11 h 18"/>
              <a:gd name="T30" fmla="*/ 0 w 10"/>
              <a:gd name="T31" fmla="*/ 18 h 18"/>
              <a:gd name="T32" fmla="*/ 3 w 10"/>
              <a:gd name="T33" fmla="*/ 18 h 18"/>
              <a:gd name="T34" fmla="*/ 8 w 10"/>
              <a:gd name="T35" fmla="*/ 18 h 18"/>
              <a:gd name="T36" fmla="*/ 10 w 10"/>
              <a:gd name="T37" fmla="*/ 18 h 18"/>
              <a:gd name="T38" fmla="*/ 10 w 10"/>
              <a:gd name="T39" fmla="*/ 17 h 18"/>
              <a:gd name="T40" fmla="*/ 10 w 10"/>
              <a:gd name="T41" fmla="*/ 11 h 18"/>
              <a:gd name="T42" fmla="*/ 10 w 10"/>
              <a:gd name="T43" fmla="*/ 7 h 18"/>
              <a:gd name="T44" fmla="*/ 10 w 10"/>
              <a:gd name="T4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8">
                <a:moveTo>
                  <a:pt x="9" y="17"/>
                </a:moveTo>
                <a:lnTo>
                  <a:pt x="9" y="17"/>
                </a:lnTo>
                <a:lnTo>
                  <a:pt x="9" y="15"/>
                </a:lnTo>
                <a:lnTo>
                  <a:pt x="9" y="17"/>
                </a:lnTo>
                <a:lnTo>
                  <a:pt x="10" y="17"/>
                </a:lnTo>
                <a:lnTo>
                  <a:pt x="9" y="17"/>
                </a:lnTo>
                <a:moveTo>
                  <a:pt x="3" y="15"/>
                </a:moveTo>
                <a:lnTo>
                  <a:pt x="3" y="2"/>
                </a:lnTo>
                <a:lnTo>
                  <a:pt x="8" y="2"/>
                </a:lnTo>
                <a:lnTo>
                  <a:pt x="8" y="15"/>
                </a:lnTo>
                <a:lnTo>
                  <a:pt x="3" y="15"/>
                </a:lnTo>
                <a:moveTo>
                  <a:pt x="10" y="0"/>
                </a:moveTo>
                <a:lnTo>
                  <a:pt x="0" y="0"/>
                </a:lnTo>
                <a:lnTo>
                  <a:pt x="0" y="7"/>
                </a:lnTo>
                <a:lnTo>
                  <a:pt x="0" y="11"/>
                </a:lnTo>
                <a:lnTo>
                  <a:pt x="0" y="18"/>
                </a:lnTo>
                <a:lnTo>
                  <a:pt x="3" y="18"/>
                </a:lnTo>
                <a:lnTo>
                  <a:pt x="8" y="18"/>
                </a:lnTo>
                <a:lnTo>
                  <a:pt x="10" y="18"/>
                </a:lnTo>
                <a:lnTo>
                  <a:pt x="10" y="17"/>
                </a:lnTo>
                <a:lnTo>
                  <a:pt x="10" y="11"/>
                </a:lnTo>
                <a:lnTo>
                  <a:pt x="10" y="7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3" name="Freeform 4011"/>
          <p:cNvSpPr>
            <a:spLocks/>
          </p:cNvSpPr>
          <p:nvPr/>
        </p:nvSpPr>
        <p:spPr bwMode="auto">
          <a:xfrm>
            <a:off x="4425165" y="2524816"/>
            <a:ext cx="170293" cy="219965"/>
          </a:xfrm>
          <a:custGeom>
            <a:avLst/>
            <a:gdLst>
              <a:gd name="T0" fmla="*/ 0 w 24"/>
              <a:gd name="T1" fmla="*/ 0 h 31"/>
              <a:gd name="T2" fmla="*/ 0 w 24"/>
              <a:gd name="T3" fmla="*/ 13 h 31"/>
              <a:gd name="T4" fmla="*/ 14 w 24"/>
              <a:gd name="T5" fmla="*/ 31 h 31"/>
              <a:gd name="T6" fmla="*/ 24 w 24"/>
              <a:gd name="T7" fmla="*/ 31 h 31"/>
              <a:gd name="T8" fmla="*/ 0 w 2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1">
                <a:moveTo>
                  <a:pt x="0" y="0"/>
                </a:moveTo>
                <a:lnTo>
                  <a:pt x="0" y="13"/>
                </a:lnTo>
                <a:lnTo>
                  <a:pt x="14" y="31"/>
                </a:lnTo>
                <a:lnTo>
                  <a:pt x="24" y="31"/>
                </a:lnTo>
                <a:lnTo>
                  <a:pt x="0" y="0"/>
                </a:lnTo>
                <a:close/>
              </a:path>
            </a:pathLst>
          </a:custGeom>
          <a:solidFill>
            <a:srgbClr val="9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4" name="Freeform 4012"/>
          <p:cNvSpPr>
            <a:spLocks/>
          </p:cNvSpPr>
          <p:nvPr/>
        </p:nvSpPr>
        <p:spPr bwMode="auto">
          <a:xfrm>
            <a:off x="4425165" y="2524816"/>
            <a:ext cx="170293" cy="219965"/>
          </a:xfrm>
          <a:custGeom>
            <a:avLst/>
            <a:gdLst>
              <a:gd name="T0" fmla="*/ 0 w 24"/>
              <a:gd name="T1" fmla="*/ 0 h 31"/>
              <a:gd name="T2" fmla="*/ 0 w 24"/>
              <a:gd name="T3" fmla="*/ 13 h 31"/>
              <a:gd name="T4" fmla="*/ 14 w 24"/>
              <a:gd name="T5" fmla="*/ 31 h 31"/>
              <a:gd name="T6" fmla="*/ 24 w 24"/>
              <a:gd name="T7" fmla="*/ 31 h 31"/>
              <a:gd name="T8" fmla="*/ 0 w 2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1">
                <a:moveTo>
                  <a:pt x="0" y="0"/>
                </a:moveTo>
                <a:lnTo>
                  <a:pt x="0" y="13"/>
                </a:lnTo>
                <a:lnTo>
                  <a:pt x="14" y="31"/>
                </a:lnTo>
                <a:lnTo>
                  <a:pt x="24" y="3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5" name="Rectangle 4013"/>
          <p:cNvSpPr>
            <a:spLocks noChangeArrowheads="1"/>
          </p:cNvSpPr>
          <p:nvPr/>
        </p:nvSpPr>
        <p:spPr bwMode="auto">
          <a:xfrm>
            <a:off x="6277092" y="2716396"/>
            <a:ext cx="35480" cy="42573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6" name="Rectangle 4014"/>
          <p:cNvSpPr>
            <a:spLocks noChangeArrowheads="1"/>
          </p:cNvSpPr>
          <p:nvPr/>
        </p:nvSpPr>
        <p:spPr bwMode="auto">
          <a:xfrm>
            <a:off x="5709449" y="2304856"/>
            <a:ext cx="674074" cy="461213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7" name="Rectangle 4015"/>
          <p:cNvSpPr>
            <a:spLocks noChangeArrowheads="1"/>
          </p:cNvSpPr>
          <p:nvPr/>
        </p:nvSpPr>
        <p:spPr bwMode="auto">
          <a:xfrm>
            <a:off x="5709449" y="2304856"/>
            <a:ext cx="674074" cy="4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8" name="Rectangle 4016"/>
          <p:cNvSpPr>
            <a:spLocks noChangeArrowheads="1"/>
          </p:cNvSpPr>
          <p:nvPr/>
        </p:nvSpPr>
        <p:spPr bwMode="auto">
          <a:xfrm>
            <a:off x="6220327" y="2652534"/>
            <a:ext cx="35480" cy="35480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9" name="Oval 4017"/>
          <p:cNvSpPr>
            <a:spLocks noChangeArrowheads="1"/>
          </p:cNvSpPr>
          <p:nvPr/>
        </p:nvSpPr>
        <p:spPr bwMode="auto">
          <a:xfrm>
            <a:off x="6199045" y="2482245"/>
            <a:ext cx="127718" cy="127718"/>
          </a:xfrm>
          <a:prstGeom prst="ellipse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0" name="Rectangle 4018"/>
          <p:cNvSpPr>
            <a:spLocks noChangeArrowheads="1"/>
          </p:cNvSpPr>
          <p:nvPr/>
        </p:nvSpPr>
        <p:spPr bwMode="auto">
          <a:xfrm>
            <a:off x="6191947" y="2354523"/>
            <a:ext cx="149009" cy="63860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1" name="Freeform 4019"/>
          <p:cNvSpPr>
            <a:spLocks/>
          </p:cNvSpPr>
          <p:nvPr/>
        </p:nvSpPr>
        <p:spPr bwMode="auto">
          <a:xfrm>
            <a:off x="6220327" y="2496436"/>
            <a:ext cx="92242" cy="92242"/>
          </a:xfrm>
          <a:custGeom>
            <a:avLst/>
            <a:gdLst>
              <a:gd name="T0" fmla="*/ 9 w 18"/>
              <a:gd name="T1" fmla="*/ 0 h 18"/>
              <a:gd name="T2" fmla="*/ 5 w 18"/>
              <a:gd name="T3" fmla="*/ 1 h 18"/>
              <a:gd name="T4" fmla="*/ 2 w 18"/>
              <a:gd name="T5" fmla="*/ 1 h 18"/>
              <a:gd name="T6" fmla="*/ 2 w 18"/>
              <a:gd name="T7" fmla="*/ 5 h 18"/>
              <a:gd name="T8" fmla="*/ 0 w 18"/>
              <a:gd name="T9" fmla="*/ 9 h 18"/>
              <a:gd name="T10" fmla="*/ 9 w 18"/>
              <a:gd name="T11" fmla="*/ 18 h 18"/>
              <a:gd name="T12" fmla="*/ 18 w 18"/>
              <a:gd name="T13" fmla="*/ 9 h 18"/>
              <a:gd name="T14" fmla="*/ 9 w 18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8">
                <a:moveTo>
                  <a:pt x="9" y="0"/>
                </a:moveTo>
                <a:cubicBezTo>
                  <a:pt x="8" y="0"/>
                  <a:pt x="7" y="1"/>
                  <a:pt x="5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8" y="14"/>
                  <a:pt x="18" y="9"/>
                </a:cubicBezTo>
                <a:cubicBezTo>
                  <a:pt x="18" y="4"/>
                  <a:pt x="14" y="0"/>
                  <a:pt x="9" y="0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2" name="Freeform 4020"/>
          <p:cNvSpPr>
            <a:spLocks/>
          </p:cNvSpPr>
          <p:nvPr/>
        </p:nvSpPr>
        <p:spPr bwMode="auto">
          <a:xfrm>
            <a:off x="5752027" y="2347429"/>
            <a:ext cx="106436" cy="177393"/>
          </a:xfrm>
          <a:custGeom>
            <a:avLst/>
            <a:gdLst>
              <a:gd name="T0" fmla="*/ 15 w 15"/>
              <a:gd name="T1" fmla="*/ 0 h 25"/>
              <a:gd name="T2" fmla="*/ 0 w 15"/>
              <a:gd name="T3" fmla="*/ 25 h 25"/>
              <a:gd name="T4" fmla="*/ 0 w 15"/>
              <a:gd name="T5" fmla="*/ 0 h 25"/>
              <a:gd name="T6" fmla="*/ 15 w 15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5">
                <a:moveTo>
                  <a:pt x="15" y="0"/>
                </a:moveTo>
                <a:lnTo>
                  <a:pt x="0" y="25"/>
                </a:lnTo>
                <a:lnTo>
                  <a:pt x="0" y="0"/>
                </a:lnTo>
                <a:lnTo>
                  <a:pt x="15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3" name="Freeform 4021"/>
          <p:cNvSpPr>
            <a:spLocks/>
          </p:cNvSpPr>
          <p:nvPr/>
        </p:nvSpPr>
        <p:spPr bwMode="auto">
          <a:xfrm>
            <a:off x="5752027" y="2347429"/>
            <a:ext cx="106436" cy="177393"/>
          </a:xfrm>
          <a:custGeom>
            <a:avLst/>
            <a:gdLst>
              <a:gd name="T0" fmla="*/ 15 w 15"/>
              <a:gd name="T1" fmla="*/ 0 h 25"/>
              <a:gd name="T2" fmla="*/ 0 w 15"/>
              <a:gd name="T3" fmla="*/ 25 h 25"/>
              <a:gd name="T4" fmla="*/ 0 w 15"/>
              <a:gd name="T5" fmla="*/ 0 h 25"/>
              <a:gd name="T6" fmla="*/ 15 w 15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5">
                <a:moveTo>
                  <a:pt x="15" y="0"/>
                </a:moveTo>
                <a:lnTo>
                  <a:pt x="0" y="25"/>
                </a:lnTo>
                <a:lnTo>
                  <a:pt x="0" y="0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4" name="Freeform 4022"/>
          <p:cNvSpPr>
            <a:spLocks/>
          </p:cNvSpPr>
          <p:nvPr/>
        </p:nvSpPr>
        <p:spPr bwMode="auto">
          <a:xfrm>
            <a:off x="5752027" y="2347429"/>
            <a:ext cx="404447" cy="376062"/>
          </a:xfrm>
          <a:custGeom>
            <a:avLst/>
            <a:gdLst>
              <a:gd name="T0" fmla="*/ 57 w 57"/>
              <a:gd name="T1" fmla="*/ 53 h 53"/>
              <a:gd name="T2" fmla="*/ 0 w 57"/>
              <a:gd name="T3" fmla="*/ 53 h 53"/>
              <a:gd name="T4" fmla="*/ 0 w 57"/>
              <a:gd name="T5" fmla="*/ 28 h 53"/>
              <a:gd name="T6" fmla="*/ 17 w 57"/>
              <a:gd name="T7" fmla="*/ 0 h 53"/>
              <a:gd name="T8" fmla="*/ 57 w 57"/>
              <a:gd name="T9" fmla="*/ 0 h 53"/>
              <a:gd name="T10" fmla="*/ 57 w 57"/>
              <a:gd name="T1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3">
                <a:moveTo>
                  <a:pt x="57" y="53"/>
                </a:moveTo>
                <a:lnTo>
                  <a:pt x="0" y="53"/>
                </a:lnTo>
                <a:lnTo>
                  <a:pt x="0" y="28"/>
                </a:lnTo>
                <a:lnTo>
                  <a:pt x="17" y="0"/>
                </a:lnTo>
                <a:lnTo>
                  <a:pt x="57" y="0"/>
                </a:lnTo>
                <a:lnTo>
                  <a:pt x="57" y="53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5" name="Freeform 4023"/>
          <p:cNvSpPr>
            <a:spLocks/>
          </p:cNvSpPr>
          <p:nvPr/>
        </p:nvSpPr>
        <p:spPr bwMode="auto">
          <a:xfrm>
            <a:off x="5752027" y="2347429"/>
            <a:ext cx="404447" cy="376062"/>
          </a:xfrm>
          <a:custGeom>
            <a:avLst/>
            <a:gdLst>
              <a:gd name="T0" fmla="*/ 57 w 57"/>
              <a:gd name="T1" fmla="*/ 53 h 53"/>
              <a:gd name="T2" fmla="*/ 0 w 57"/>
              <a:gd name="T3" fmla="*/ 53 h 53"/>
              <a:gd name="T4" fmla="*/ 0 w 57"/>
              <a:gd name="T5" fmla="*/ 28 h 53"/>
              <a:gd name="T6" fmla="*/ 17 w 57"/>
              <a:gd name="T7" fmla="*/ 0 h 53"/>
              <a:gd name="T8" fmla="*/ 57 w 57"/>
              <a:gd name="T9" fmla="*/ 0 h 53"/>
              <a:gd name="T10" fmla="*/ 57 w 57"/>
              <a:gd name="T1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3">
                <a:moveTo>
                  <a:pt x="57" y="53"/>
                </a:moveTo>
                <a:lnTo>
                  <a:pt x="0" y="53"/>
                </a:lnTo>
                <a:lnTo>
                  <a:pt x="0" y="28"/>
                </a:lnTo>
                <a:lnTo>
                  <a:pt x="17" y="0"/>
                </a:lnTo>
                <a:lnTo>
                  <a:pt x="57" y="0"/>
                </a:lnTo>
                <a:lnTo>
                  <a:pt x="57" y="5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6" name="Freeform 4024"/>
          <p:cNvSpPr>
            <a:spLocks/>
          </p:cNvSpPr>
          <p:nvPr/>
        </p:nvSpPr>
        <p:spPr bwMode="auto">
          <a:xfrm>
            <a:off x="5787505" y="2468052"/>
            <a:ext cx="326393" cy="219965"/>
          </a:xfrm>
          <a:custGeom>
            <a:avLst/>
            <a:gdLst>
              <a:gd name="T0" fmla="*/ 57 w 64"/>
              <a:gd name="T1" fmla="*/ 6 h 43"/>
              <a:gd name="T2" fmla="*/ 52 w 64"/>
              <a:gd name="T3" fmla="*/ 5 h 43"/>
              <a:gd name="T4" fmla="*/ 44 w 64"/>
              <a:gd name="T5" fmla="*/ 12 h 43"/>
              <a:gd name="T6" fmla="*/ 37 w 64"/>
              <a:gd name="T7" fmla="*/ 14 h 43"/>
              <a:gd name="T8" fmla="*/ 27 w 64"/>
              <a:gd name="T9" fmla="*/ 26 h 43"/>
              <a:gd name="T10" fmla="*/ 30 w 64"/>
              <a:gd name="T11" fmla="*/ 14 h 43"/>
              <a:gd name="T12" fmla="*/ 7 w 64"/>
              <a:gd name="T13" fmla="*/ 31 h 43"/>
              <a:gd name="T14" fmla="*/ 2 w 64"/>
              <a:gd name="T15" fmla="*/ 31 h 43"/>
              <a:gd name="T16" fmla="*/ 2 w 64"/>
              <a:gd name="T17" fmla="*/ 28 h 43"/>
              <a:gd name="T18" fmla="*/ 0 w 64"/>
              <a:gd name="T19" fmla="*/ 28 h 43"/>
              <a:gd name="T20" fmla="*/ 0 w 64"/>
              <a:gd name="T21" fmla="*/ 43 h 43"/>
              <a:gd name="T22" fmla="*/ 59 w 64"/>
              <a:gd name="T23" fmla="*/ 43 h 43"/>
              <a:gd name="T24" fmla="*/ 59 w 64"/>
              <a:gd name="T25" fmla="*/ 27 h 43"/>
              <a:gd name="T26" fmla="*/ 57 w 64"/>
              <a:gd name="T27" fmla="*/ 27 h 43"/>
              <a:gd name="T28" fmla="*/ 57 w 64"/>
              <a:gd name="T29" fmla="*/ 31 h 43"/>
              <a:gd name="T30" fmla="*/ 53 w 64"/>
              <a:gd name="T31" fmla="*/ 31 h 43"/>
              <a:gd name="T32" fmla="*/ 52 w 64"/>
              <a:gd name="T33" fmla="*/ 19 h 43"/>
              <a:gd name="T34" fmla="*/ 55 w 64"/>
              <a:gd name="T35" fmla="*/ 14 h 43"/>
              <a:gd name="T36" fmla="*/ 59 w 64"/>
              <a:gd name="T37" fmla="*/ 16 h 43"/>
              <a:gd name="T38" fmla="*/ 57 w 64"/>
              <a:gd name="T3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4" h="43">
                <a:moveTo>
                  <a:pt x="57" y="6"/>
                </a:moveTo>
                <a:cubicBezTo>
                  <a:pt x="53" y="1"/>
                  <a:pt x="52" y="0"/>
                  <a:pt x="52" y="5"/>
                </a:cubicBezTo>
                <a:cubicBezTo>
                  <a:pt x="51" y="11"/>
                  <a:pt x="44" y="12"/>
                  <a:pt x="44" y="12"/>
                </a:cubicBezTo>
                <a:cubicBezTo>
                  <a:pt x="44" y="12"/>
                  <a:pt x="43" y="12"/>
                  <a:pt x="37" y="14"/>
                </a:cubicBezTo>
                <a:cubicBezTo>
                  <a:pt x="27" y="15"/>
                  <a:pt x="27" y="26"/>
                  <a:pt x="27" y="26"/>
                </a:cubicBezTo>
                <a:cubicBezTo>
                  <a:pt x="21" y="22"/>
                  <a:pt x="30" y="14"/>
                  <a:pt x="30" y="14"/>
                </a:cubicBezTo>
                <a:cubicBezTo>
                  <a:pt x="16" y="14"/>
                  <a:pt x="10" y="23"/>
                  <a:pt x="7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28"/>
                  <a:pt x="2" y="28"/>
                  <a:pt x="2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3"/>
                  <a:pt x="0" y="43"/>
                  <a:pt x="0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31"/>
                  <a:pt x="57" y="31"/>
                  <a:pt x="57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7"/>
                  <a:pt x="52" y="23"/>
                  <a:pt x="52" y="19"/>
                </a:cubicBezTo>
                <a:cubicBezTo>
                  <a:pt x="51" y="10"/>
                  <a:pt x="55" y="14"/>
                  <a:pt x="55" y="14"/>
                </a:cubicBezTo>
                <a:cubicBezTo>
                  <a:pt x="55" y="14"/>
                  <a:pt x="56" y="14"/>
                  <a:pt x="59" y="16"/>
                </a:cubicBezTo>
                <a:cubicBezTo>
                  <a:pt x="64" y="21"/>
                  <a:pt x="62" y="12"/>
                  <a:pt x="57" y="6"/>
                </a:cubicBezTo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7" name="Freeform 4025"/>
          <p:cNvSpPr>
            <a:spLocks/>
          </p:cNvSpPr>
          <p:nvPr/>
        </p:nvSpPr>
        <p:spPr bwMode="auto">
          <a:xfrm>
            <a:off x="5901032" y="2453863"/>
            <a:ext cx="28380" cy="63860"/>
          </a:xfrm>
          <a:custGeom>
            <a:avLst/>
            <a:gdLst>
              <a:gd name="T0" fmla="*/ 3 w 5"/>
              <a:gd name="T1" fmla="*/ 12 h 12"/>
              <a:gd name="T2" fmla="*/ 2 w 5"/>
              <a:gd name="T3" fmla="*/ 9 h 12"/>
              <a:gd name="T4" fmla="*/ 3 w 5"/>
              <a:gd name="T5" fmla="*/ 7 h 12"/>
              <a:gd name="T6" fmla="*/ 5 w 5"/>
              <a:gd name="T7" fmla="*/ 3 h 12"/>
              <a:gd name="T8" fmla="*/ 3 w 5"/>
              <a:gd name="T9" fmla="*/ 0 h 12"/>
              <a:gd name="T10" fmla="*/ 3 w 5"/>
              <a:gd name="T11" fmla="*/ 3 h 12"/>
              <a:gd name="T12" fmla="*/ 2 w 5"/>
              <a:gd name="T13" fmla="*/ 5 h 12"/>
              <a:gd name="T14" fmla="*/ 0 w 5"/>
              <a:gd name="T15" fmla="*/ 9 h 12"/>
              <a:gd name="T16" fmla="*/ 3 w 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3" y="12"/>
                </a:moveTo>
                <a:cubicBezTo>
                  <a:pt x="2" y="11"/>
                  <a:pt x="2" y="10"/>
                  <a:pt x="2" y="9"/>
                </a:cubicBezTo>
                <a:cubicBezTo>
                  <a:pt x="2" y="8"/>
                  <a:pt x="3" y="8"/>
                  <a:pt x="3" y="7"/>
                </a:cubicBezTo>
                <a:cubicBezTo>
                  <a:pt x="4" y="6"/>
                  <a:pt x="5" y="5"/>
                  <a:pt x="5" y="3"/>
                </a:cubicBezTo>
                <a:cubicBezTo>
                  <a:pt x="5" y="2"/>
                  <a:pt x="4" y="1"/>
                  <a:pt x="3" y="0"/>
                </a:cubicBezTo>
                <a:cubicBezTo>
                  <a:pt x="3" y="1"/>
                  <a:pt x="3" y="2"/>
                  <a:pt x="3" y="3"/>
                </a:cubicBezTo>
                <a:cubicBezTo>
                  <a:pt x="3" y="4"/>
                  <a:pt x="2" y="5"/>
                  <a:pt x="2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11"/>
                  <a:pt x="1" y="12"/>
                  <a:pt x="3" y="12"/>
                </a:cubicBezTo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8" name="Freeform 4026"/>
          <p:cNvSpPr>
            <a:spLocks/>
          </p:cNvSpPr>
          <p:nvPr/>
        </p:nvSpPr>
        <p:spPr bwMode="auto">
          <a:xfrm>
            <a:off x="5929414" y="2482245"/>
            <a:ext cx="21287" cy="42573"/>
          </a:xfrm>
          <a:custGeom>
            <a:avLst/>
            <a:gdLst>
              <a:gd name="T0" fmla="*/ 2 w 4"/>
              <a:gd name="T1" fmla="*/ 8 h 8"/>
              <a:gd name="T2" fmla="*/ 2 w 4"/>
              <a:gd name="T3" fmla="*/ 6 h 8"/>
              <a:gd name="T4" fmla="*/ 3 w 4"/>
              <a:gd name="T5" fmla="*/ 5 h 8"/>
              <a:gd name="T6" fmla="*/ 4 w 4"/>
              <a:gd name="T7" fmla="*/ 2 h 8"/>
              <a:gd name="T8" fmla="*/ 2 w 4"/>
              <a:gd name="T9" fmla="*/ 0 h 8"/>
              <a:gd name="T10" fmla="*/ 2 w 4"/>
              <a:gd name="T11" fmla="*/ 2 h 8"/>
              <a:gd name="T12" fmla="*/ 1 w 4"/>
              <a:gd name="T13" fmla="*/ 3 h 8"/>
              <a:gd name="T14" fmla="*/ 0 w 4"/>
              <a:gd name="T15" fmla="*/ 6 h 8"/>
              <a:gd name="T16" fmla="*/ 2 w 4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2" y="8"/>
                </a:moveTo>
                <a:cubicBezTo>
                  <a:pt x="2" y="8"/>
                  <a:pt x="2" y="7"/>
                  <a:pt x="2" y="6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3" y="1"/>
                  <a:pt x="3" y="1"/>
                  <a:pt x="2" y="2"/>
                </a:cubicBezTo>
                <a:cubicBezTo>
                  <a:pt x="2" y="2"/>
                  <a:pt x="2" y="3"/>
                  <a:pt x="1" y="3"/>
                </a:cubicBezTo>
                <a:cubicBezTo>
                  <a:pt x="1" y="4"/>
                  <a:pt x="0" y="5"/>
                  <a:pt x="0" y="6"/>
                </a:cubicBezTo>
                <a:cubicBezTo>
                  <a:pt x="1" y="7"/>
                  <a:pt x="1" y="8"/>
                  <a:pt x="2" y="8"/>
                </a:cubicBezTo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9" name="Freeform 4027"/>
          <p:cNvSpPr>
            <a:spLocks/>
          </p:cNvSpPr>
          <p:nvPr/>
        </p:nvSpPr>
        <p:spPr bwMode="auto">
          <a:xfrm>
            <a:off x="5837172" y="2361620"/>
            <a:ext cx="14191" cy="14191"/>
          </a:xfrm>
          <a:custGeom>
            <a:avLst/>
            <a:gdLst>
              <a:gd name="T0" fmla="*/ 2 w 2"/>
              <a:gd name="T1" fmla="*/ 0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0" name="Freeform 4028"/>
          <p:cNvSpPr>
            <a:spLocks/>
          </p:cNvSpPr>
          <p:nvPr/>
        </p:nvSpPr>
        <p:spPr bwMode="auto">
          <a:xfrm>
            <a:off x="5837172" y="2361620"/>
            <a:ext cx="14191" cy="14191"/>
          </a:xfrm>
          <a:custGeom>
            <a:avLst/>
            <a:gdLst>
              <a:gd name="T0" fmla="*/ 2 w 2"/>
              <a:gd name="T1" fmla="*/ 0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1" name="Freeform 4029"/>
          <p:cNvSpPr>
            <a:spLocks/>
          </p:cNvSpPr>
          <p:nvPr/>
        </p:nvSpPr>
        <p:spPr bwMode="auto">
          <a:xfrm>
            <a:off x="5752027" y="2347429"/>
            <a:ext cx="99336" cy="120624"/>
          </a:xfrm>
          <a:custGeom>
            <a:avLst/>
            <a:gdLst>
              <a:gd name="T0" fmla="*/ 12 w 14"/>
              <a:gd name="T1" fmla="*/ 0 h 17"/>
              <a:gd name="T2" fmla="*/ 0 w 14"/>
              <a:gd name="T3" fmla="*/ 0 h 17"/>
              <a:gd name="T4" fmla="*/ 0 w 14"/>
              <a:gd name="T5" fmla="*/ 12 h 17"/>
              <a:gd name="T6" fmla="*/ 5 w 14"/>
              <a:gd name="T7" fmla="*/ 17 h 17"/>
              <a:gd name="T8" fmla="*/ 12 w 14"/>
              <a:gd name="T9" fmla="*/ 4 h 17"/>
              <a:gd name="T10" fmla="*/ 14 w 14"/>
              <a:gd name="T11" fmla="*/ 2 h 17"/>
              <a:gd name="T12" fmla="*/ 12 w 1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7">
                <a:moveTo>
                  <a:pt x="12" y="0"/>
                </a:moveTo>
                <a:lnTo>
                  <a:pt x="0" y="0"/>
                </a:lnTo>
                <a:lnTo>
                  <a:pt x="0" y="12"/>
                </a:lnTo>
                <a:lnTo>
                  <a:pt x="5" y="17"/>
                </a:lnTo>
                <a:lnTo>
                  <a:pt x="12" y="4"/>
                </a:lnTo>
                <a:lnTo>
                  <a:pt x="14" y="2"/>
                </a:lnTo>
                <a:lnTo>
                  <a:pt x="12" y="0"/>
                </a:lnTo>
                <a:close/>
              </a:path>
            </a:pathLst>
          </a:custGeom>
          <a:solidFill>
            <a:srgbClr val="4B49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2" name="Freeform 4030"/>
          <p:cNvSpPr>
            <a:spLocks/>
          </p:cNvSpPr>
          <p:nvPr/>
        </p:nvSpPr>
        <p:spPr bwMode="auto">
          <a:xfrm>
            <a:off x="5752027" y="2347429"/>
            <a:ext cx="99336" cy="120624"/>
          </a:xfrm>
          <a:custGeom>
            <a:avLst/>
            <a:gdLst>
              <a:gd name="T0" fmla="*/ 12 w 14"/>
              <a:gd name="T1" fmla="*/ 0 h 17"/>
              <a:gd name="T2" fmla="*/ 0 w 14"/>
              <a:gd name="T3" fmla="*/ 0 h 17"/>
              <a:gd name="T4" fmla="*/ 0 w 14"/>
              <a:gd name="T5" fmla="*/ 12 h 17"/>
              <a:gd name="T6" fmla="*/ 5 w 14"/>
              <a:gd name="T7" fmla="*/ 17 h 17"/>
              <a:gd name="T8" fmla="*/ 12 w 14"/>
              <a:gd name="T9" fmla="*/ 4 h 17"/>
              <a:gd name="T10" fmla="*/ 14 w 14"/>
              <a:gd name="T11" fmla="*/ 2 h 17"/>
              <a:gd name="T12" fmla="*/ 12 w 1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7">
                <a:moveTo>
                  <a:pt x="12" y="0"/>
                </a:moveTo>
                <a:lnTo>
                  <a:pt x="0" y="0"/>
                </a:lnTo>
                <a:lnTo>
                  <a:pt x="0" y="12"/>
                </a:lnTo>
                <a:lnTo>
                  <a:pt x="5" y="17"/>
                </a:lnTo>
                <a:lnTo>
                  <a:pt x="12" y="4"/>
                </a:lnTo>
                <a:lnTo>
                  <a:pt x="14" y="2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3" name="Freeform 4031"/>
          <p:cNvSpPr>
            <a:spLocks/>
          </p:cNvSpPr>
          <p:nvPr/>
        </p:nvSpPr>
        <p:spPr bwMode="auto">
          <a:xfrm>
            <a:off x="5752027" y="2489343"/>
            <a:ext cx="14191" cy="35480"/>
          </a:xfrm>
          <a:custGeom>
            <a:avLst/>
            <a:gdLst>
              <a:gd name="T0" fmla="*/ 0 w 2"/>
              <a:gd name="T1" fmla="*/ 0 h 5"/>
              <a:gd name="T2" fmla="*/ 0 w 2"/>
              <a:gd name="T3" fmla="*/ 5 h 5"/>
              <a:gd name="T4" fmla="*/ 2 w 2"/>
              <a:gd name="T5" fmla="*/ 1 h 5"/>
              <a:gd name="T6" fmla="*/ 0 w 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0" y="0"/>
                </a:moveTo>
                <a:lnTo>
                  <a:pt x="0" y="5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4B49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4" name="Freeform 4032"/>
          <p:cNvSpPr>
            <a:spLocks/>
          </p:cNvSpPr>
          <p:nvPr/>
        </p:nvSpPr>
        <p:spPr bwMode="auto">
          <a:xfrm>
            <a:off x="5752027" y="2489343"/>
            <a:ext cx="14191" cy="35480"/>
          </a:xfrm>
          <a:custGeom>
            <a:avLst/>
            <a:gdLst>
              <a:gd name="T0" fmla="*/ 0 w 2"/>
              <a:gd name="T1" fmla="*/ 0 h 5"/>
              <a:gd name="T2" fmla="*/ 0 w 2"/>
              <a:gd name="T3" fmla="*/ 5 h 5"/>
              <a:gd name="T4" fmla="*/ 2 w 2"/>
              <a:gd name="T5" fmla="*/ 1 h 5"/>
              <a:gd name="T6" fmla="*/ 0 w 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0" y="0"/>
                </a:moveTo>
                <a:lnTo>
                  <a:pt x="0" y="5"/>
                </a:lnTo>
                <a:lnTo>
                  <a:pt x="2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5" name="Freeform 4033"/>
          <p:cNvSpPr>
            <a:spLocks/>
          </p:cNvSpPr>
          <p:nvPr/>
        </p:nvSpPr>
        <p:spPr bwMode="auto">
          <a:xfrm>
            <a:off x="5801696" y="2368714"/>
            <a:ext cx="56764" cy="106436"/>
          </a:xfrm>
          <a:custGeom>
            <a:avLst/>
            <a:gdLst>
              <a:gd name="T0" fmla="*/ 8 w 8"/>
              <a:gd name="T1" fmla="*/ 0 h 15"/>
              <a:gd name="T2" fmla="*/ 0 w 8"/>
              <a:gd name="T3" fmla="*/ 15 h 15"/>
              <a:gd name="T4" fmla="*/ 0 w 8"/>
              <a:gd name="T5" fmla="*/ 15 h 15"/>
              <a:gd name="T6" fmla="*/ 8 w 8"/>
              <a:gd name="T7" fmla="*/ 0 h 15"/>
              <a:gd name="T8" fmla="*/ 8 w 8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8" y="0"/>
                </a:moveTo>
                <a:lnTo>
                  <a:pt x="0" y="15"/>
                </a:lnTo>
                <a:lnTo>
                  <a:pt x="0" y="15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6" name="Freeform 4034"/>
          <p:cNvSpPr>
            <a:spLocks/>
          </p:cNvSpPr>
          <p:nvPr/>
        </p:nvSpPr>
        <p:spPr bwMode="auto">
          <a:xfrm>
            <a:off x="5801696" y="2368714"/>
            <a:ext cx="56764" cy="106436"/>
          </a:xfrm>
          <a:custGeom>
            <a:avLst/>
            <a:gdLst>
              <a:gd name="T0" fmla="*/ 8 w 8"/>
              <a:gd name="T1" fmla="*/ 0 h 15"/>
              <a:gd name="T2" fmla="*/ 0 w 8"/>
              <a:gd name="T3" fmla="*/ 15 h 15"/>
              <a:gd name="T4" fmla="*/ 0 w 8"/>
              <a:gd name="T5" fmla="*/ 15 h 15"/>
              <a:gd name="T6" fmla="*/ 8 w 8"/>
              <a:gd name="T7" fmla="*/ 0 h 15"/>
              <a:gd name="T8" fmla="*/ 8 w 8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8" y="0"/>
                </a:moveTo>
                <a:lnTo>
                  <a:pt x="0" y="15"/>
                </a:lnTo>
                <a:lnTo>
                  <a:pt x="0" y="15"/>
                </a:lnTo>
                <a:lnTo>
                  <a:pt x="8" y="0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7" name="Freeform 4035"/>
          <p:cNvSpPr>
            <a:spLocks noEditPoints="1"/>
          </p:cNvSpPr>
          <p:nvPr/>
        </p:nvSpPr>
        <p:spPr bwMode="auto">
          <a:xfrm>
            <a:off x="5801696" y="2368714"/>
            <a:ext cx="354776" cy="354776"/>
          </a:xfrm>
          <a:custGeom>
            <a:avLst/>
            <a:gdLst>
              <a:gd name="T0" fmla="*/ 50 w 70"/>
              <a:gd name="T1" fmla="*/ 37 h 69"/>
              <a:gd name="T2" fmla="*/ 50 w 70"/>
              <a:gd name="T3" fmla="*/ 39 h 69"/>
              <a:gd name="T4" fmla="*/ 51 w 70"/>
              <a:gd name="T5" fmla="*/ 51 h 69"/>
              <a:gd name="T6" fmla="*/ 55 w 70"/>
              <a:gd name="T7" fmla="*/ 51 h 69"/>
              <a:gd name="T8" fmla="*/ 55 w 70"/>
              <a:gd name="T9" fmla="*/ 47 h 69"/>
              <a:gd name="T10" fmla="*/ 57 w 70"/>
              <a:gd name="T11" fmla="*/ 47 h 69"/>
              <a:gd name="T12" fmla="*/ 57 w 70"/>
              <a:gd name="T13" fmla="*/ 63 h 69"/>
              <a:gd name="T14" fmla="*/ 43 w 70"/>
              <a:gd name="T15" fmla="*/ 63 h 69"/>
              <a:gd name="T16" fmla="*/ 48 w 70"/>
              <a:gd name="T17" fmla="*/ 69 h 69"/>
              <a:gd name="T18" fmla="*/ 70 w 70"/>
              <a:gd name="T19" fmla="*/ 69 h 69"/>
              <a:gd name="T20" fmla="*/ 70 w 70"/>
              <a:gd name="T21" fmla="*/ 58 h 69"/>
              <a:gd name="T22" fmla="*/ 50 w 70"/>
              <a:gd name="T23" fmla="*/ 37 h 69"/>
              <a:gd name="T24" fmla="*/ 28 w 70"/>
              <a:gd name="T25" fmla="*/ 30 h 69"/>
              <a:gd name="T26" fmla="*/ 26 w 70"/>
              <a:gd name="T27" fmla="*/ 28 h 69"/>
              <a:gd name="T28" fmla="*/ 27 w 70"/>
              <a:gd name="T29" fmla="*/ 25 h 69"/>
              <a:gd name="T30" fmla="*/ 28 w 70"/>
              <a:gd name="T31" fmla="*/ 24 h 69"/>
              <a:gd name="T32" fmla="*/ 28 w 70"/>
              <a:gd name="T33" fmla="*/ 22 h 69"/>
              <a:gd name="T34" fmla="*/ 30 w 70"/>
              <a:gd name="T35" fmla="*/ 24 h 69"/>
              <a:gd name="T36" fmla="*/ 29 w 70"/>
              <a:gd name="T37" fmla="*/ 27 h 69"/>
              <a:gd name="T38" fmla="*/ 28 w 70"/>
              <a:gd name="T39" fmla="*/ 28 h 69"/>
              <a:gd name="T40" fmla="*/ 28 w 70"/>
              <a:gd name="T41" fmla="*/ 30 h 69"/>
              <a:gd name="T42" fmla="*/ 23 w 70"/>
              <a:gd name="T43" fmla="*/ 29 h 69"/>
              <a:gd name="T44" fmla="*/ 20 w 70"/>
              <a:gd name="T45" fmla="*/ 26 h 69"/>
              <a:gd name="T46" fmla="*/ 22 w 70"/>
              <a:gd name="T47" fmla="*/ 22 h 69"/>
              <a:gd name="T48" fmla="*/ 23 w 70"/>
              <a:gd name="T49" fmla="*/ 20 h 69"/>
              <a:gd name="T50" fmla="*/ 23 w 70"/>
              <a:gd name="T51" fmla="*/ 17 h 69"/>
              <a:gd name="T52" fmla="*/ 25 w 70"/>
              <a:gd name="T53" fmla="*/ 20 h 69"/>
              <a:gd name="T54" fmla="*/ 23 w 70"/>
              <a:gd name="T55" fmla="*/ 24 h 69"/>
              <a:gd name="T56" fmla="*/ 22 w 70"/>
              <a:gd name="T57" fmla="*/ 26 h 69"/>
              <a:gd name="T58" fmla="*/ 23 w 70"/>
              <a:gd name="T59" fmla="*/ 29 h 69"/>
              <a:gd name="T60" fmla="*/ 12 w 70"/>
              <a:gd name="T61" fmla="*/ 0 h 69"/>
              <a:gd name="T62" fmla="*/ 0 w 70"/>
              <a:gd name="T63" fmla="*/ 21 h 69"/>
              <a:gd name="T64" fmla="*/ 16 w 70"/>
              <a:gd name="T65" fmla="*/ 37 h 69"/>
              <a:gd name="T66" fmla="*/ 28 w 70"/>
              <a:gd name="T67" fmla="*/ 34 h 69"/>
              <a:gd name="T68" fmla="*/ 25 w 70"/>
              <a:gd name="T69" fmla="*/ 46 h 69"/>
              <a:gd name="T70" fmla="*/ 35 w 70"/>
              <a:gd name="T71" fmla="*/ 34 h 69"/>
              <a:gd name="T72" fmla="*/ 42 w 70"/>
              <a:gd name="T73" fmla="*/ 32 h 69"/>
              <a:gd name="T74" fmla="*/ 44 w 70"/>
              <a:gd name="T75" fmla="*/ 32 h 69"/>
              <a:gd name="T76" fmla="*/ 12 w 70"/>
              <a:gd name="T7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" h="69">
                <a:moveTo>
                  <a:pt x="50" y="37"/>
                </a:moveTo>
                <a:cubicBezTo>
                  <a:pt x="50" y="38"/>
                  <a:pt x="50" y="39"/>
                  <a:pt x="50" y="39"/>
                </a:cubicBezTo>
                <a:cubicBezTo>
                  <a:pt x="50" y="43"/>
                  <a:pt x="51" y="47"/>
                  <a:pt x="51" y="51"/>
                </a:cubicBezTo>
                <a:cubicBezTo>
                  <a:pt x="55" y="51"/>
                  <a:pt x="55" y="51"/>
                  <a:pt x="55" y="51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8" y="69"/>
                  <a:pt x="48" y="69"/>
                  <a:pt x="48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58"/>
                  <a:pt x="70" y="58"/>
                  <a:pt x="70" y="58"/>
                </a:cubicBezTo>
                <a:cubicBezTo>
                  <a:pt x="50" y="37"/>
                  <a:pt x="50" y="37"/>
                  <a:pt x="50" y="37"/>
                </a:cubicBezTo>
                <a:moveTo>
                  <a:pt x="28" y="30"/>
                </a:moveTo>
                <a:cubicBezTo>
                  <a:pt x="27" y="30"/>
                  <a:pt x="27" y="29"/>
                  <a:pt x="26" y="28"/>
                </a:cubicBezTo>
                <a:cubicBezTo>
                  <a:pt x="26" y="27"/>
                  <a:pt x="27" y="26"/>
                  <a:pt x="27" y="25"/>
                </a:cubicBezTo>
                <a:cubicBezTo>
                  <a:pt x="28" y="25"/>
                  <a:pt x="28" y="24"/>
                  <a:pt x="28" y="24"/>
                </a:cubicBezTo>
                <a:cubicBezTo>
                  <a:pt x="29" y="23"/>
                  <a:pt x="29" y="23"/>
                  <a:pt x="28" y="22"/>
                </a:cubicBezTo>
                <a:cubicBezTo>
                  <a:pt x="29" y="22"/>
                  <a:pt x="30" y="23"/>
                  <a:pt x="30" y="24"/>
                </a:cubicBezTo>
                <a:cubicBezTo>
                  <a:pt x="30" y="25"/>
                  <a:pt x="30" y="26"/>
                  <a:pt x="29" y="27"/>
                </a:cubicBezTo>
                <a:cubicBezTo>
                  <a:pt x="29" y="27"/>
                  <a:pt x="28" y="28"/>
                  <a:pt x="28" y="28"/>
                </a:cubicBezTo>
                <a:cubicBezTo>
                  <a:pt x="28" y="29"/>
                  <a:pt x="28" y="30"/>
                  <a:pt x="28" y="30"/>
                </a:cubicBezTo>
                <a:moveTo>
                  <a:pt x="23" y="29"/>
                </a:moveTo>
                <a:cubicBezTo>
                  <a:pt x="21" y="29"/>
                  <a:pt x="20" y="28"/>
                  <a:pt x="20" y="26"/>
                </a:cubicBezTo>
                <a:cubicBezTo>
                  <a:pt x="20" y="25"/>
                  <a:pt x="21" y="23"/>
                  <a:pt x="22" y="22"/>
                </a:cubicBezTo>
                <a:cubicBezTo>
                  <a:pt x="22" y="22"/>
                  <a:pt x="23" y="21"/>
                  <a:pt x="23" y="20"/>
                </a:cubicBezTo>
                <a:cubicBezTo>
                  <a:pt x="23" y="19"/>
                  <a:pt x="23" y="18"/>
                  <a:pt x="23" y="17"/>
                </a:cubicBezTo>
                <a:cubicBezTo>
                  <a:pt x="24" y="18"/>
                  <a:pt x="25" y="19"/>
                  <a:pt x="25" y="20"/>
                </a:cubicBezTo>
                <a:cubicBezTo>
                  <a:pt x="25" y="22"/>
                  <a:pt x="24" y="23"/>
                  <a:pt x="23" y="24"/>
                </a:cubicBezTo>
                <a:cubicBezTo>
                  <a:pt x="23" y="25"/>
                  <a:pt x="22" y="25"/>
                  <a:pt x="22" y="26"/>
                </a:cubicBezTo>
                <a:cubicBezTo>
                  <a:pt x="22" y="27"/>
                  <a:pt x="22" y="28"/>
                  <a:pt x="23" y="29"/>
                </a:cubicBezTo>
                <a:moveTo>
                  <a:pt x="12" y="0"/>
                </a:moveTo>
                <a:cubicBezTo>
                  <a:pt x="0" y="21"/>
                  <a:pt x="0" y="21"/>
                  <a:pt x="0" y="21"/>
                </a:cubicBezTo>
                <a:cubicBezTo>
                  <a:pt x="16" y="37"/>
                  <a:pt x="16" y="37"/>
                  <a:pt x="16" y="37"/>
                </a:cubicBezTo>
                <a:cubicBezTo>
                  <a:pt x="20" y="35"/>
                  <a:pt x="23" y="34"/>
                  <a:pt x="28" y="34"/>
                </a:cubicBezTo>
                <a:cubicBezTo>
                  <a:pt x="28" y="34"/>
                  <a:pt x="19" y="42"/>
                  <a:pt x="25" y="46"/>
                </a:cubicBezTo>
                <a:cubicBezTo>
                  <a:pt x="25" y="46"/>
                  <a:pt x="25" y="35"/>
                  <a:pt x="35" y="34"/>
                </a:cubicBezTo>
                <a:cubicBezTo>
                  <a:pt x="41" y="32"/>
                  <a:pt x="42" y="32"/>
                  <a:pt x="42" y="32"/>
                </a:cubicBezTo>
                <a:cubicBezTo>
                  <a:pt x="42" y="32"/>
                  <a:pt x="43" y="32"/>
                  <a:pt x="44" y="32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4B49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8" name="Freeform 4036"/>
          <p:cNvSpPr>
            <a:spLocks/>
          </p:cNvSpPr>
          <p:nvPr/>
        </p:nvSpPr>
        <p:spPr bwMode="auto">
          <a:xfrm>
            <a:off x="5879743" y="2531914"/>
            <a:ext cx="212867" cy="156100"/>
          </a:xfrm>
          <a:custGeom>
            <a:avLst/>
            <a:gdLst>
              <a:gd name="T0" fmla="*/ 28 w 41"/>
              <a:gd name="T1" fmla="*/ 0 h 31"/>
              <a:gd name="T2" fmla="*/ 26 w 41"/>
              <a:gd name="T3" fmla="*/ 0 h 31"/>
              <a:gd name="T4" fmla="*/ 19 w 41"/>
              <a:gd name="T5" fmla="*/ 2 h 31"/>
              <a:gd name="T6" fmla="*/ 9 w 41"/>
              <a:gd name="T7" fmla="*/ 14 h 31"/>
              <a:gd name="T8" fmla="*/ 12 w 41"/>
              <a:gd name="T9" fmla="*/ 2 h 31"/>
              <a:gd name="T10" fmla="*/ 0 w 41"/>
              <a:gd name="T11" fmla="*/ 5 h 31"/>
              <a:gd name="T12" fmla="*/ 27 w 41"/>
              <a:gd name="T13" fmla="*/ 31 h 31"/>
              <a:gd name="T14" fmla="*/ 41 w 41"/>
              <a:gd name="T15" fmla="*/ 31 h 31"/>
              <a:gd name="T16" fmla="*/ 41 w 41"/>
              <a:gd name="T17" fmla="*/ 15 h 31"/>
              <a:gd name="T18" fmla="*/ 39 w 41"/>
              <a:gd name="T19" fmla="*/ 15 h 31"/>
              <a:gd name="T20" fmla="*/ 39 w 41"/>
              <a:gd name="T21" fmla="*/ 19 h 31"/>
              <a:gd name="T22" fmla="*/ 35 w 41"/>
              <a:gd name="T23" fmla="*/ 19 h 31"/>
              <a:gd name="T24" fmla="*/ 34 w 41"/>
              <a:gd name="T25" fmla="*/ 7 h 31"/>
              <a:gd name="T26" fmla="*/ 34 w 41"/>
              <a:gd name="T27" fmla="*/ 5 h 31"/>
              <a:gd name="T28" fmla="*/ 28 w 41"/>
              <a:gd name="T2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31">
                <a:moveTo>
                  <a:pt x="28" y="0"/>
                </a:moveTo>
                <a:cubicBezTo>
                  <a:pt x="27" y="0"/>
                  <a:pt x="26" y="0"/>
                  <a:pt x="26" y="0"/>
                </a:cubicBezTo>
                <a:cubicBezTo>
                  <a:pt x="26" y="0"/>
                  <a:pt x="25" y="0"/>
                  <a:pt x="19" y="2"/>
                </a:cubicBezTo>
                <a:cubicBezTo>
                  <a:pt x="9" y="3"/>
                  <a:pt x="9" y="14"/>
                  <a:pt x="9" y="14"/>
                </a:cubicBezTo>
                <a:cubicBezTo>
                  <a:pt x="3" y="10"/>
                  <a:pt x="12" y="2"/>
                  <a:pt x="12" y="2"/>
                </a:cubicBezTo>
                <a:cubicBezTo>
                  <a:pt x="7" y="2"/>
                  <a:pt x="4" y="3"/>
                  <a:pt x="0" y="5"/>
                </a:cubicBezTo>
                <a:cubicBezTo>
                  <a:pt x="27" y="31"/>
                  <a:pt x="27" y="31"/>
                  <a:pt x="27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9"/>
                  <a:pt x="39" y="19"/>
                  <a:pt x="39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5"/>
                  <a:pt x="34" y="11"/>
                  <a:pt x="34" y="7"/>
                </a:cubicBezTo>
                <a:cubicBezTo>
                  <a:pt x="34" y="7"/>
                  <a:pt x="34" y="6"/>
                  <a:pt x="34" y="5"/>
                </a:cubicBezTo>
                <a:cubicBezTo>
                  <a:pt x="28" y="0"/>
                  <a:pt x="28" y="0"/>
                  <a:pt x="28" y="0"/>
                </a:cubicBezTo>
              </a:path>
            </a:pathLst>
          </a:custGeom>
          <a:solidFill>
            <a:srgbClr val="D86F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9" name="Freeform 4037"/>
          <p:cNvSpPr>
            <a:spLocks/>
          </p:cNvSpPr>
          <p:nvPr/>
        </p:nvSpPr>
        <p:spPr bwMode="auto">
          <a:xfrm>
            <a:off x="5901032" y="2453863"/>
            <a:ext cx="28380" cy="63860"/>
          </a:xfrm>
          <a:custGeom>
            <a:avLst/>
            <a:gdLst>
              <a:gd name="T0" fmla="*/ 3 w 5"/>
              <a:gd name="T1" fmla="*/ 0 h 12"/>
              <a:gd name="T2" fmla="*/ 3 w 5"/>
              <a:gd name="T3" fmla="*/ 3 h 12"/>
              <a:gd name="T4" fmla="*/ 2 w 5"/>
              <a:gd name="T5" fmla="*/ 5 h 12"/>
              <a:gd name="T6" fmla="*/ 0 w 5"/>
              <a:gd name="T7" fmla="*/ 9 h 12"/>
              <a:gd name="T8" fmla="*/ 3 w 5"/>
              <a:gd name="T9" fmla="*/ 12 h 12"/>
              <a:gd name="T10" fmla="*/ 2 w 5"/>
              <a:gd name="T11" fmla="*/ 9 h 12"/>
              <a:gd name="T12" fmla="*/ 3 w 5"/>
              <a:gd name="T13" fmla="*/ 7 h 12"/>
              <a:gd name="T14" fmla="*/ 5 w 5"/>
              <a:gd name="T15" fmla="*/ 3 h 12"/>
              <a:gd name="T16" fmla="*/ 3 w 5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3" y="0"/>
                </a:moveTo>
                <a:cubicBezTo>
                  <a:pt x="3" y="1"/>
                  <a:pt x="3" y="2"/>
                  <a:pt x="3" y="3"/>
                </a:cubicBezTo>
                <a:cubicBezTo>
                  <a:pt x="3" y="4"/>
                  <a:pt x="2" y="5"/>
                  <a:pt x="2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11"/>
                  <a:pt x="1" y="12"/>
                  <a:pt x="3" y="12"/>
                </a:cubicBezTo>
                <a:cubicBezTo>
                  <a:pt x="2" y="11"/>
                  <a:pt x="2" y="10"/>
                  <a:pt x="2" y="9"/>
                </a:cubicBezTo>
                <a:cubicBezTo>
                  <a:pt x="2" y="8"/>
                  <a:pt x="3" y="8"/>
                  <a:pt x="3" y="7"/>
                </a:cubicBezTo>
                <a:cubicBezTo>
                  <a:pt x="4" y="6"/>
                  <a:pt x="5" y="5"/>
                  <a:pt x="5" y="3"/>
                </a:cubicBezTo>
                <a:cubicBezTo>
                  <a:pt x="5" y="2"/>
                  <a:pt x="4" y="1"/>
                  <a:pt x="3" y="0"/>
                </a:cubicBezTo>
              </a:path>
            </a:pathLst>
          </a:custGeom>
          <a:solidFill>
            <a:srgbClr val="D86F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0" name="Freeform 4038"/>
          <p:cNvSpPr>
            <a:spLocks/>
          </p:cNvSpPr>
          <p:nvPr/>
        </p:nvSpPr>
        <p:spPr bwMode="auto">
          <a:xfrm>
            <a:off x="5929414" y="2482245"/>
            <a:ext cx="21287" cy="42573"/>
          </a:xfrm>
          <a:custGeom>
            <a:avLst/>
            <a:gdLst>
              <a:gd name="T0" fmla="*/ 2 w 4"/>
              <a:gd name="T1" fmla="*/ 0 h 8"/>
              <a:gd name="T2" fmla="*/ 2 w 4"/>
              <a:gd name="T3" fmla="*/ 2 h 8"/>
              <a:gd name="T4" fmla="*/ 1 w 4"/>
              <a:gd name="T5" fmla="*/ 3 h 8"/>
              <a:gd name="T6" fmla="*/ 0 w 4"/>
              <a:gd name="T7" fmla="*/ 6 h 8"/>
              <a:gd name="T8" fmla="*/ 2 w 4"/>
              <a:gd name="T9" fmla="*/ 8 h 8"/>
              <a:gd name="T10" fmla="*/ 2 w 4"/>
              <a:gd name="T11" fmla="*/ 6 h 8"/>
              <a:gd name="T12" fmla="*/ 3 w 4"/>
              <a:gd name="T13" fmla="*/ 5 h 8"/>
              <a:gd name="T14" fmla="*/ 4 w 4"/>
              <a:gd name="T15" fmla="*/ 2 h 8"/>
              <a:gd name="T16" fmla="*/ 2 w 4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2" y="0"/>
                </a:moveTo>
                <a:cubicBezTo>
                  <a:pt x="3" y="1"/>
                  <a:pt x="3" y="1"/>
                  <a:pt x="2" y="2"/>
                </a:cubicBezTo>
                <a:cubicBezTo>
                  <a:pt x="2" y="2"/>
                  <a:pt x="2" y="3"/>
                  <a:pt x="1" y="3"/>
                </a:cubicBezTo>
                <a:cubicBezTo>
                  <a:pt x="1" y="4"/>
                  <a:pt x="0" y="5"/>
                  <a:pt x="0" y="6"/>
                </a:cubicBezTo>
                <a:cubicBezTo>
                  <a:pt x="1" y="7"/>
                  <a:pt x="1" y="8"/>
                  <a:pt x="2" y="8"/>
                </a:cubicBezTo>
                <a:cubicBezTo>
                  <a:pt x="2" y="8"/>
                  <a:pt x="2" y="7"/>
                  <a:pt x="2" y="6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D86F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1" name="Freeform 4039"/>
          <p:cNvSpPr>
            <a:spLocks/>
          </p:cNvSpPr>
          <p:nvPr/>
        </p:nvSpPr>
        <p:spPr bwMode="auto">
          <a:xfrm>
            <a:off x="5752027" y="2510625"/>
            <a:ext cx="28380" cy="35480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3 h 5"/>
              <a:gd name="T6" fmla="*/ 0 w 4"/>
              <a:gd name="T7" fmla="*/ 5 h 5"/>
              <a:gd name="T8" fmla="*/ 1 w 4"/>
              <a:gd name="T9" fmla="*/ 5 h 5"/>
              <a:gd name="T10" fmla="*/ 4 w 4"/>
              <a:gd name="T11" fmla="*/ 0 h 5"/>
              <a:gd name="T12" fmla="*/ 4 w 4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">
                <a:moveTo>
                  <a:pt x="4" y="0"/>
                </a:moveTo>
                <a:lnTo>
                  <a:pt x="2" y="4"/>
                </a:lnTo>
                <a:lnTo>
                  <a:pt x="0" y="3"/>
                </a:lnTo>
                <a:lnTo>
                  <a:pt x="0" y="5"/>
                </a:lnTo>
                <a:lnTo>
                  <a:pt x="1" y="5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2" name="Freeform 4040"/>
          <p:cNvSpPr>
            <a:spLocks/>
          </p:cNvSpPr>
          <p:nvPr/>
        </p:nvSpPr>
        <p:spPr bwMode="auto">
          <a:xfrm>
            <a:off x="5752027" y="2510625"/>
            <a:ext cx="28380" cy="35480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3 h 5"/>
              <a:gd name="T6" fmla="*/ 0 w 4"/>
              <a:gd name="T7" fmla="*/ 5 h 5"/>
              <a:gd name="T8" fmla="*/ 1 w 4"/>
              <a:gd name="T9" fmla="*/ 5 h 5"/>
              <a:gd name="T10" fmla="*/ 4 w 4"/>
              <a:gd name="T11" fmla="*/ 0 h 5"/>
              <a:gd name="T12" fmla="*/ 4 w 4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">
                <a:moveTo>
                  <a:pt x="4" y="0"/>
                </a:moveTo>
                <a:lnTo>
                  <a:pt x="2" y="4"/>
                </a:lnTo>
                <a:lnTo>
                  <a:pt x="0" y="3"/>
                </a:lnTo>
                <a:lnTo>
                  <a:pt x="0" y="5"/>
                </a:lnTo>
                <a:lnTo>
                  <a:pt x="1" y="5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3" name="Freeform 4041"/>
          <p:cNvSpPr>
            <a:spLocks noEditPoints="1"/>
          </p:cNvSpPr>
          <p:nvPr/>
        </p:nvSpPr>
        <p:spPr bwMode="auto">
          <a:xfrm>
            <a:off x="5759125" y="2510625"/>
            <a:ext cx="227058" cy="212867"/>
          </a:xfrm>
          <a:custGeom>
            <a:avLst/>
            <a:gdLst>
              <a:gd name="T0" fmla="*/ 40 w 45"/>
              <a:gd name="T1" fmla="*/ 35 h 41"/>
              <a:gd name="T2" fmla="*/ 29 w 45"/>
              <a:gd name="T3" fmla="*/ 35 h 41"/>
              <a:gd name="T4" fmla="*/ 34 w 45"/>
              <a:gd name="T5" fmla="*/ 41 h 41"/>
              <a:gd name="T6" fmla="*/ 45 w 45"/>
              <a:gd name="T7" fmla="*/ 41 h 41"/>
              <a:gd name="T8" fmla="*/ 40 w 45"/>
              <a:gd name="T9" fmla="*/ 35 h 41"/>
              <a:gd name="T10" fmla="*/ 4 w 45"/>
              <a:gd name="T11" fmla="*/ 0 h 41"/>
              <a:gd name="T12" fmla="*/ 0 w 45"/>
              <a:gd name="T13" fmla="*/ 7 h 41"/>
              <a:gd name="T14" fmla="*/ 14 w 45"/>
              <a:gd name="T15" fmla="*/ 21 h 41"/>
              <a:gd name="T16" fmla="*/ 18 w 45"/>
              <a:gd name="T17" fmla="*/ 14 h 41"/>
              <a:gd name="T18" fmla="*/ 4 w 45"/>
              <a:gd name="T1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1">
                <a:moveTo>
                  <a:pt x="40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34" y="41"/>
                  <a:pt x="34" y="41"/>
                  <a:pt x="34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0" y="35"/>
                  <a:pt x="40" y="35"/>
                  <a:pt x="40" y="35"/>
                </a:cubicBezTo>
                <a:moveTo>
                  <a:pt x="4" y="0"/>
                </a:moveTo>
                <a:cubicBezTo>
                  <a:pt x="0" y="7"/>
                  <a:pt x="0" y="7"/>
                  <a:pt x="0" y="7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18"/>
                  <a:pt x="16" y="16"/>
                  <a:pt x="18" y="14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4B49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4" name="Freeform 4042"/>
          <p:cNvSpPr>
            <a:spLocks/>
          </p:cNvSpPr>
          <p:nvPr/>
        </p:nvSpPr>
        <p:spPr bwMode="auto">
          <a:xfrm>
            <a:off x="5830078" y="2581581"/>
            <a:ext cx="134816" cy="106436"/>
          </a:xfrm>
          <a:custGeom>
            <a:avLst/>
            <a:gdLst>
              <a:gd name="T0" fmla="*/ 4 w 26"/>
              <a:gd name="T1" fmla="*/ 0 h 21"/>
              <a:gd name="T2" fmla="*/ 0 w 26"/>
              <a:gd name="T3" fmla="*/ 7 h 21"/>
              <a:gd name="T4" fmla="*/ 15 w 26"/>
              <a:gd name="T5" fmla="*/ 21 h 21"/>
              <a:gd name="T6" fmla="*/ 26 w 26"/>
              <a:gd name="T7" fmla="*/ 21 h 21"/>
              <a:gd name="T8" fmla="*/ 4 w 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1">
                <a:moveTo>
                  <a:pt x="4" y="0"/>
                </a:moveTo>
                <a:cubicBezTo>
                  <a:pt x="2" y="2"/>
                  <a:pt x="1" y="4"/>
                  <a:pt x="0" y="7"/>
                </a:cubicBezTo>
                <a:cubicBezTo>
                  <a:pt x="15" y="21"/>
                  <a:pt x="15" y="21"/>
                  <a:pt x="15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D86F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5" name="Freeform 4043"/>
          <p:cNvSpPr>
            <a:spLocks/>
          </p:cNvSpPr>
          <p:nvPr/>
        </p:nvSpPr>
        <p:spPr bwMode="auto">
          <a:xfrm>
            <a:off x="7022125" y="2226805"/>
            <a:ext cx="560549" cy="567642"/>
          </a:xfrm>
          <a:custGeom>
            <a:avLst/>
            <a:gdLst>
              <a:gd name="T0" fmla="*/ 110 w 110"/>
              <a:gd name="T1" fmla="*/ 13 h 111"/>
              <a:gd name="T2" fmla="*/ 109 w 110"/>
              <a:gd name="T3" fmla="*/ 12 h 111"/>
              <a:gd name="T4" fmla="*/ 89 w 110"/>
              <a:gd name="T5" fmla="*/ 30 h 111"/>
              <a:gd name="T6" fmla="*/ 87 w 110"/>
              <a:gd name="T7" fmla="*/ 28 h 111"/>
              <a:gd name="T8" fmla="*/ 106 w 110"/>
              <a:gd name="T9" fmla="*/ 9 h 111"/>
              <a:gd name="T10" fmla="*/ 106 w 110"/>
              <a:gd name="T11" fmla="*/ 8 h 111"/>
              <a:gd name="T12" fmla="*/ 86 w 110"/>
              <a:gd name="T13" fmla="*/ 26 h 111"/>
              <a:gd name="T14" fmla="*/ 84 w 110"/>
              <a:gd name="T15" fmla="*/ 24 h 111"/>
              <a:gd name="T16" fmla="*/ 102 w 110"/>
              <a:gd name="T17" fmla="*/ 5 h 111"/>
              <a:gd name="T18" fmla="*/ 102 w 110"/>
              <a:gd name="T19" fmla="*/ 4 h 111"/>
              <a:gd name="T20" fmla="*/ 82 w 110"/>
              <a:gd name="T21" fmla="*/ 21 h 111"/>
              <a:gd name="T22" fmla="*/ 80 w 110"/>
              <a:gd name="T23" fmla="*/ 20 h 111"/>
              <a:gd name="T24" fmla="*/ 98 w 110"/>
              <a:gd name="T25" fmla="*/ 1 h 111"/>
              <a:gd name="T26" fmla="*/ 98 w 110"/>
              <a:gd name="T27" fmla="*/ 0 h 111"/>
              <a:gd name="T28" fmla="*/ 77 w 110"/>
              <a:gd name="T29" fmla="*/ 18 h 111"/>
              <a:gd name="T30" fmla="*/ 76 w 110"/>
              <a:gd name="T31" fmla="*/ 20 h 111"/>
              <a:gd name="T32" fmla="*/ 69 w 110"/>
              <a:gd name="T33" fmla="*/ 28 h 111"/>
              <a:gd name="T34" fmla="*/ 69 w 110"/>
              <a:gd name="T35" fmla="*/ 37 h 111"/>
              <a:gd name="T36" fmla="*/ 69 w 110"/>
              <a:gd name="T37" fmla="*/ 38 h 111"/>
              <a:gd name="T38" fmla="*/ 64 w 110"/>
              <a:gd name="T39" fmla="*/ 43 h 111"/>
              <a:gd name="T40" fmla="*/ 9 w 110"/>
              <a:gd name="T41" fmla="*/ 94 h 111"/>
              <a:gd name="T42" fmla="*/ 6 w 110"/>
              <a:gd name="T43" fmla="*/ 105 h 111"/>
              <a:gd name="T44" fmla="*/ 16 w 110"/>
              <a:gd name="T45" fmla="*/ 104 h 111"/>
              <a:gd name="T46" fmla="*/ 71 w 110"/>
              <a:gd name="T47" fmla="*/ 44 h 111"/>
              <a:gd name="T48" fmla="*/ 73 w 110"/>
              <a:gd name="T49" fmla="*/ 42 h 111"/>
              <a:gd name="T50" fmla="*/ 77 w 110"/>
              <a:gd name="T51" fmla="*/ 42 h 111"/>
              <a:gd name="T52" fmla="*/ 78 w 110"/>
              <a:gd name="T53" fmla="*/ 42 h 111"/>
              <a:gd name="T54" fmla="*/ 90 w 110"/>
              <a:gd name="T55" fmla="*/ 34 h 111"/>
              <a:gd name="T56" fmla="*/ 91 w 110"/>
              <a:gd name="T57" fmla="*/ 32 h 111"/>
              <a:gd name="T58" fmla="*/ 110 w 110"/>
              <a:gd name="T59" fmla="*/ 13 h 111"/>
              <a:gd name="T60" fmla="*/ 110 w 110"/>
              <a:gd name="T61" fmla="*/ 1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0" h="111">
                <a:moveTo>
                  <a:pt x="110" y="13"/>
                </a:moveTo>
                <a:cubicBezTo>
                  <a:pt x="109" y="12"/>
                  <a:pt x="109" y="12"/>
                  <a:pt x="109" y="12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6" y="31"/>
                  <a:pt x="87" y="28"/>
                </a:cubicBezTo>
                <a:cubicBezTo>
                  <a:pt x="88" y="26"/>
                  <a:pt x="103" y="11"/>
                  <a:pt x="106" y="9"/>
                </a:cubicBezTo>
                <a:cubicBezTo>
                  <a:pt x="106" y="8"/>
                  <a:pt x="106" y="8"/>
                  <a:pt x="106" y="8"/>
                </a:cubicBezTo>
                <a:cubicBezTo>
                  <a:pt x="86" y="26"/>
                  <a:pt x="86" y="26"/>
                  <a:pt x="86" y="26"/>
                </a:cubicBezTo>
                <a:cubicBezTo>
                  <a:pt x="86" y="26"/>
                  <a:pt x="82" y="28"/>
                  <a:pt x="84" y="24"/>
                </a:cubicBezTo>
                <a:cubicBezTo>
                  <a:pt x="85" y="21"/>
                  <a:pt x="101" y="6"/>
                  <a:pt x="102" y="5"/>
                </a:cubicBezTo>
                <a:cubicBezTo>
                  <a:pt x="102" y="4"/>
                  <a:pt x="102" y="4"/>
                  <a:pt x="102" y="4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78" y="24"/>
                  <a:pt x="80" y="20"/>
                </a:cubicBezTo>
                <a:cubicBezTo>
                  <a:pt x="82" y="17"/>
                  <a:pt x="98" y="1"/>
                  <a:pt x="98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87" y="9"/>
                  <a:pt x="77" y="18"/>
                </a:cubicBezTo>
                <a:cubicBezTo>
                  <a:pt x="77" y="19"/>
                  <a:pt x="76" y="19"/>
                  <a:pt x="76" y="20"/>
                </a:cubicBezTo>
                <a:cubicBezTo>
                  <a:pt x="73" y="22"/>
                  <a:pt x="70" y="25"/>
                  <a:pt x="69" y="28"/>
                </a:cubicBezTo>
                <a:cubicBezTo>
                  <a:pt x="68" y="31"/>
                  <a:pt x="69" y="34"/>
                  <a:pt x="69" y="37"/>
                </a:cubicBezTo>
                <a:cubicBezTo>
                  <a:pt x="69" y="37"/>
                  <a:pt x="69" y="37"/>
                  <a:pt x="69" y="38"/>
                </a:cubicBezTo>
                <a:cubicBezTo>
                  <a:pt x="68" y="39"/>
                  <a:pt x="67" y="41"/>
                  <a:pt x="64" y="43"/>
                </a:cubicBezTo>
                <a:cubicBezTo>
                  <a:pt x="58" y="49"/>
                  <a:pt x="9" y="94"/>
                  <a:pt x="9" y="94"/>
                </a:cubicBezTo>
                <a:cubicBezTo>
                  <a:pt x="9" y="94"/>
                  <a:pt x="0" y="99"/>
                  <a:pt x="6" y="105"/>
                </a:cubicBezTo>
                <a:cubicBezTo>
                  <a:pt x="12" y="111"/>
                  <a:pt x="16" y="104"/>
                  <a:pt x="16" y="10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4"/>
                  <a:pt x="72" y="43"/>
                  <a:pt x="73" y="42"/>
                </a:cubicBezTo>
                <a:cubicBezTo>
                  <a:pt x="74" y="42"/>
                  <a:pt x="76" y="42"/>
                  <a:pt x="77" y="42"/>
                </a:cubicBezTo>
                <a:cubicBezTo>
                  <a:pt x="77" y="42"/>
                  <a:pt x="78" y="42"/>
                  <a:pt x="78" y="42"/>
                </a:cubicBezTo>
                <a:cubicBezTo>
                  <a:pt x="84" y="41"/>
                  <a:pt x="86" y="37"/>
                  <a:pt x="90" y="34"/>
                </a:cubicBezTo>
                <a:cubicBezTo>
                  <a:pt x="90" y="33"/>
                  <a:pt x="91" y="33"/>
                  <a:pt x="91" y="32"/>
                </a:cubicBezTo>
                <a:cubicBezTo>
                  <a:pt x="98" y="25"/>
                  <a:pt x="108" y="14"/>
                  <a:pt x="110" y="13"/>
                </a:cubicBezTo>
                <a:cubicBezTo>
                  <a:pt x="110" y="13"/>
                  <a:pt x="110" y="13"/>
                  <a:pt x="110" y="13"/>
                </a:cubicBezTo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6" name="Freeform 4044"/>
          <p:cNvSpPr>
            <a:spLocks/>
          </p:cNvSpPr>
          <p:nvPr/>
        </p:nvSpPr>
        <p:spPr bwMode="auto">
          <a:xfrm>
            <a:off x="6979552" y="2248092"/>
            <a:ext cx="517976" cy="539260"/>
          </a:xfrm>
          <a:custGeom>
            <a:avLst/>
            <a:gdLst>
              <a:gd name="T0" fmla="*/ 96 w 101"/>
              <a:gd name="T1" fmla="*/ 93 h 106"/>
              <a:gd name="T2" fmla="*/ 4 w 101"/>
              <a:gd name="T3" fmla="*/ 2 h 106"/>
              <a:gd name="T4" fmla="*/ 0 w 101"/>
              <a:gd name="T5" fmla="*/ 6 h 106"/>
              <a:gd name="T6" fmla="*/ 29 w 101"/>
              <a:gd name="T7" fmla="*/ 46 h 106"/>
              <a:gd name="T8" fmla="*/ 39 w 101"/>
              <a:gd name="T9" fmla="*/ 48 h 106"/>
              <a:gd name="T10" fmla="*/ 59 w 101"/>
              <a:gd name="T11" fmla="*/ 69 h 106"/>
              <a:gd name="T12" fmla="*/ 87 w 101"/>
              <a:gd name="T13" fmla="*/ 102 h 106"/>
              <a:gd name="T14" fmla="*/ 96 w 101"/>
              <a:gd name="T15" fmla="*/ 102 h 106"/>
              <a:gd name="T16" fmla="*/ 96 w 101"/>
              <a:gd name="T17" fmla="*/ 9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106">
                <a:moveTo>
                  <a:pt x="96" y="93"/>
                </a:moveTo>
                <a:cubicBezTo>
                  <a:pt x="4" y="2"/>
                  <a:pt x="4" y="2"/>
                  <a:pt x="4" y="2"/>
                </a:cubicBezTo>
                <a:cubicBezTo>
                  <a:pt x="4" y="2"/>
                  <a:pt x="0" y="0"/>
                  <a:pt x="0" y="6"/>
                </a:cubicBezTo>
                <a:cubicBezTo>
                  <a:pt x="0" y="12"/>
                  <a:pt x="14" y="35"/>
                  <a:pt x="29" y="46"/>
                </a:cubicBezTo>
                <a:cubicBezTo>
                  <a:pt x="29" y="46"/>
                  <a:pt x="37" y="45"/>
                  <a:pt x="39" y="48"/>
                </a:cubicBezTo>
                <a:cubicBezTo>
                  <a:pt x="42" y="50"/>
                  <a:pt x="59" y="69"/>
                  <a:pt x="59" y="69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90" y="106"/>
                  <a:pt x="96" y="102"/>
                </a:cubicBezTo>
                <a:cubicBezTo>
                  <a:pt x="101" y="98"/>
                  <a:pt x="96" y="93"/>
                  <a:pt x="96" y="93"/>
                </a:cubicBezTo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7" name="Freeform 4045"/>
          <p:cNvSpPr>
            <a:spLocks noEditPoints="1"/>
          </p:cNvSpPr>
          <p:nvPr/>
        </p:nvSpPr>
        <p:spPr bwMode="auto">
          <a:xfrm>
            <a:off x="7298845" y="2269378"/>
            <a:ext cx="283820" cy="276727"/>
          </a:xfrm>
          <a:custGeom>
            <a:avLst/>
            <a:gdLst>
              <a:gd name="T0" fmla="*/ 56 w 56"/>
              <a:gd name="T1" fmla="*/ 4 h 54"/>
              <a:gd name="T2" fmla="*/ 37 w 56"/>
              <a:gd name="T3" fmla="*/ 23 h 54"/>
              <a:gd name="T4" fmla="*/ 36 w 56"/>
              <a:gd name="T5" fmla="*/ 25 h 54"/>
              <a:gd name="T6" fmla="*/ 24 w 56"/>
              <a:gd name="T7" fmla="*/ 33 h 54"/>
              <a:gd name="T8" fmla="*/ 24 w 56"/>
              <a:gd name="T9" fmla="*/ 33 h 54"/>
              <a:gd name="T10" fmla="*/ 23 w 56"/>
              <a:gd name="T11" fmla="*/ 33 h 54"/>
              <a:gd name="T12" fmla="*/ 22 w 56"/>
              <a:gd name="T13" fmla="*/ 33 h 54"/>
              <a:gd name="T14" fmla="*/ 19 w 56"/>
              <a:gd name="T15" fmla="*/ 33 h 54"/>
              <a:gd name="T16" fmla="*/ 17 w 56"/>
              <a:gd name="T17" fmla="*/ 35 h 54"/>
              <a:gd name="T18" fmla="*/ 0 w 56"/>
              <a:gd name="T19" fmla="*/ 54 h 54"/>
              <a:gd name="T20" fmla="*/ 0 w 56"/>
              <a:gd name="T21" fmla="*/ 54 h 54"/>
              <a:gd name="T22" fmla="*/ 17 w 56"/>
              <a:gd name="T23" fmla="*/ 35 h 54"/>
              <a:gd name="T24" fmla="*/ 19 w 56"/>
              <a:gd name="T25" fmla="*/ 34 h 54"/>
              <a:gd name="T26" fmla="*/ 22 w 56"/>
              <a:gd name="T27" fmla="*/ 33 h 54"/>
              <a:gd name="T28" fmla="*/ 23 w 56"/>
              <a:gd name="T29" fmla="*/ 33 h 54"/>
              <a:gd name="T30" fmla="*/ 24 w 56"/>
              <a:gd name="T31" fmla="*/ 33 h 54"/>
              <a:gd name="T32" fmla="*/ 24 w 56"/>
              <a:gd name="T33" fmla="*/ 33 h 54"/>
              <a:gd name="T34" fmla="*/ 36 w 56"/>
              <a:gd name="T35" fmla="*/ 25 h 54"/>
              <a:gd name="T36" fmla="*/ 37 w 56"/>
              <a:gd name="T37" fmla="*/ 23 h 54"/>
              <a:gd name="T38" fmla="*/ 56 w 56"/>
              <a:gd name="T39" fmla="*/ 4 h 54"/>
              <a:gd name="T40" fmla="*/ 56 w 56"/>
              <a:gd name="T41" fmla="*/ 4 h 54"/>
              <a:gd name="T42" fmla="*/ 52 w 56"/>
              <a:gd name="T43" fmla="*/ 0 h 54"/>
              <a:gd name="T44" fmla="*/ 33 w 56"/>
              <a:gd name="T45" fmla="*/ 19 h 54"/>
              <a:gd name="T46" fmla="*/ 33 w 56"/>
              <a:gd name="T47" fmla="*/ 20 h 54"/>
              <a:gd name="T48" fmla="*/ 33 w 56"/>
              <a:gd name="T49" fmla="*/ 19 h 54"/>
              <a:gd name="T50" fmla="*/ 52 w 56"/>
              <a:gd name="T51" fmla="*/ 0 h 54"/>
              <a:gd name="T52" fmla="*/ 52 w 56"/>
              <a:gd name="T5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54">
                <a:moveTo>
                  <a:pt x="56" y="4"/>
                </a:moveTo>
                <a:cubicBezTo>
                  <a:pt x="54" y="6"/>
                  <a:pt x="44" y="16"/>
                  <a:pt x="37" y="23"/>
                </a:cubicBezTo>
                <a:cubicBezTo>
                  <a:pt x="37" y="24"/>
                  <a:pt x="36" y="24"/>
                  <a:pt x="36" y="25"/>
                </a:cubicBezTo>
                <a:cubicBezTo>
                  <a:pt x="32" y="28"/>
                  <a:pt x="30" y="32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23" y="33"/>
                  <a:pt x="22" y="33"/>
                  <a:pt x="22" y="33"/>
                </a:cubicBezTo>
                <a:cubicBezTo>
                  <a:pt x="21" y="33"/>
                  <a:pt x="20" y="33"/>
                  <a:pt x="19" y="33"/>
                </a:cubicBezTo>
                <a:cubicBezTo>
                  <a:pt x="18" y="34"/>
                  <a:pt x="17" y="35"/>
                  <a:pt x="17" y="3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8" y="34"/>
                  <a:pt x="19" y="34"/>
                </a:cubicBezTo>
                <a:cubicBezTo>
                  <a:pt x="20" y="33"/>
                  <a:pt x="21" y="33"/>
                  <a:pt x="22" y="33"/>
                </a:cubicBezTo>
                <a:cubicBezTo>
                  <a:pt x="22" y="33"/>
                  <a:pt x="23" y="33"/>
                  <a:pt x="23" y="33"/>
                </a:cubicBezTo>
                <a:cubicBezTo>
                  <a:pt x="23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30" y="32"/>
                  <a:pt x="32" y="28"/>
                  <a:pt x="36" y="25"/>
                </a:cubicBezTo>
                <a:cubicBezTo>
                  <a:pt x="36" y="24"/>
                  <a:pt x="37" y="24"/>
                  <a:pt x="37" y="23"/>
                </a:cubicBezTo>
                <a:cubicBezTo>
                  <a:pt x="44" y="16"/>
                  <a:pt x="54" y="6"/>
                  <a:pt x="56" y="4"/>
                </a:cubicBezTo>
                <a:cubicBezTo>
                  <a:pt x="56" y="4"/>
                  <a:pt x="56" y="4"/>
                  <a:pt x="56" y="4"/>
                </a:cubicBezTo>
                <a:moveTo>
                  <a:pt x="52" y="0"/>
                </a:moveTo>
                <a:cubicBezTo>
                  <a:pt x="49" y="3"/>
                  <a:pt x="34" y="17"/>
                  <a:pt x="33" y="19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19"/>
                </a:cubicBezTo>
                <a:cubicBezTo>
                  <a:pt x="34" y="17"/>
                  <a:pt x="49" y="3"/>
                  <a:pt x="52" y="0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8" name="Freeform 4046"/>
          <p:cNvSpPr>
            <a:spLocks/>
          </p:cNvSpPr>
          <p:nvPr/>
        </p:nvSpPr>
        <p:spPr bwMode="auto">
          <a:xfrm>
            <a:off x="7270463" y="2269378"/>
            <a:ext cx="312202" cy="276727"/>
          </a:xfrm>
          <a:custGeom>
            <a:avLst/>
            <a:gdLst>
              <a:gd name="T0" fmla="*/ 57 w 61"/>
              <a:gd name="T1" fmla="*/ 0 h 55"/>
              <a:gd name="T2" fmla="*/ 37 w 61"/>
              <a:gd name="T3" fmla="*/ 18 h 55"/>
              <a:gd name="T4" fmla="*/ 0 w 61"/>
              <a:gd name="T5" fmla="*/ 50 h 55"/>
              <a:gd name="T6" fmla="*/ 5 w 61"/>
              <a:gd name="T7" fmla="*/ 55 h 55"/>
              <a:gd name="T8" fmla="*/ 22 w 61"/>
              <a:gd name="T9" fmla="*/ 36 h 55"/>
              <a:gd name="T10" fmla="*/ 24 w 61"/>
              <a:gd name="T11" fmla="*/ 34 h 55"/>
              <a:gd name="T12" fmla="*/ 27 w 61"/>
              <a:gd name="T13" fmla="*/ 34 h 55"/>
              <a:gd name="T14" fmla="*/ 28 w 61"/>
              <a:gd name="T15" fmla="*/ 34 h 55"/>
              <a:gd name="T16" fmla="*/ 29 w 61"/>
              <a:gd name="T17" fmla="*/ 34 h 55"/>
              <a:gd name="T18" fmla="*/ 29 w 61"/>
              <a:gd name="T19" fmla="*/ 34 h 55"/>
              <a:gd name="T20" fmla="*/ 41 w 61"/>
              <a:gd name="T21" fmla="*/ 26 h 55"/>
              <a:gd name="T22" fmla="*/ 42 w 61"/>
              <a:gd name="T23" fmla="*/ 24 h 55"/>
              <a:gd name="T24" fmla="*/ 61 w 61"/>
              <a:gd name="T25" fmla="*/ 5 h 55"/>
              <a:gd name="T26" fmla="*/ 61 w 61"/>
              <a:gd name="T27" fmla="*/ 5 h 55"/>
              <a:gd name="T28" fmla="*/ 60 w 61"/>
              <a:gd name="T29" fmla="*/ 4 h 55"/>
              <a:gd name="T30" fmla="*/ 40 w 61"/>
              <a:gd name="T31" fmla="*/ 22 h 55"/>
              <a:gd name="T32" fmla="*/ 39 w 61"/>
              <a:gd name="T33" fmla="*/ 22 h 55"/>
              <a:gd name="T34" fmla="*/ 38 w 61"/>
              <a:gd name="T35" fmla="*/ 21 h 55"/>
              <a:gd name="T36" fmla="*/ 38 w 61"/>
              <a:gd name="T37" fmla="*/ 20 h 55"/>
              <a:gd name="T38" fmla="*/ 57 w 61"/>
              <a:gd name="T39" fmla="*/ 1 h 55"/>
              <a:gd name="T40" fmla="*/ 57 w 61"/>
              <a:gd name="T4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55">
                <a:moveTo>
                  <a:pt x="57" y="0"/>
                </a:move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19" y="33"/>
                  <a:pt x="0" y="50"/>
                </a:cubicBezTo>
                <a:cubicBezTo>
                  <a:pt x="2" y="52"/>
                  <a:pt x="3" y="53"/>
                  <a:pt x="5" y="5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3" y="35"/>
                  <a:pt x="24" y="34"/>
                </a:cubicBezTo>
                <a:cubicBezTo>
                  <a:pt x="25" y="34"/>
                  <a:pt x="26" y="34"/>
                  <a:pt x="27" y="34"/>
                </a:cubicBezTo>
                <a:cubicBezTo>
                  <a:pt x="27" y="34"/>
                  <a:pt x="28" y="34"/>
                  <a:pt x="28" y="34"/>
                </a:cubicBezTo>
                <a:cubicBezTo>
                  <a:pt x="28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5" y="33"/>
                  <a:pt x="37" y="29"/>
                  <a:pt x="41" y="26"/>
                </a:cubicBezTo>
                <a:cubicBezTo>
                  <a:pt x="41" y="25"/>
                  <a:pt x="42" y="25"/>
                  <a:pt x="42" y="24"/>
                </a:cubicBezTo>
                <a:cubicBezTo>
                  <a:pt x="49" y="17"/>
                  <a:pt x="59" y="7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4"/>
                  <a:pt x="60" y="4"/>
                  <a:pt x="60" y="4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39" y="22"/>
                </a:cubicBezTo>
                <a:cubicBezTo>
                  <a:pt x="39" y="22"/>
                  <a:pt x="38" y="22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9" y="18"/>
                  <a:pt x="54" y="4"/>
                  <a:pt x="57" y="1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9" name="Freeform 4047"/>
          <p:cNvSpPr>
            <a:spLocks/>
          </p:cNvSpPr>
          <p:nvPr/>
        </p:nvSpPr>
        <p:spPr bwMode="auto">
          <a:xfrm>
            <a:off x="7050507" y="2581581"/>
            <a:ext cx="212867" cy="198676"/>
          </a:xfrm>
          <a:custGeom>
            <a:avLst/>
            <a:gdLst>
              <a:gd name="T0" fmla="*/ 42 w 42"/>
              <a:gd name="T1" fmla="*/ 0 h 38"/>
              <a:gd name="T2" fmla="*/ 10 w 42"/>
              <a:gd name="T3" fmla="*/ 34 h 38"/>
              <a:gd name="T4" fmla="*/ 5 w 42"/>
              <a:gd name="T5" fmla="*/ 38 h 38"/>
              <a:gd name="T6" fmla="*/ 0 w 42"/>
              <a:gd name="T7" fmla="*/ 35 h 38"/>
              <a:gd name="T8" fmla="*/ 0 w 42"/>
              <a:gd name="T9" fmla="*/ 35 h 38"/>
              <a:gd name="T10" fmla="*/ 0 w 42"/>
              <a:gd name="T11" fmla="*/ 35 h 38"/>
              <a:gd name="T12" fmla="*/ 5 w 42"/>
              <a:gd name="T13" fmla="*/ 38 h 38"/>
              <a:gd name="T14" fmla="*/ 10 w 42"/>
              <a:gd name="T15" fmla="*/ 34 h 38"/>
              <a:gd name="T16" fmla="*/ 42 w 42"/>
              <a:gd name="T17" fmla="*/ 0 h 38"/>
              <a:gd name="T18" fmla="*/ 42 w 42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38">
                <a:moveTo>
                  <a:pt x="42" y="0"/>
                </a:move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8" y="38"/>
                  <a:pt x="5" y="38"/>
                </a:cubicBezTo>
                <a:cubicBezTo>
                  <a:pt x="3" y="38"/>
                  <a:pt x="2" y="37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37"/>
                  <a:pt x="3" y="38"/>
                  <a:pt x="5" y="38"/>
                </a:cubicBezTo>
                <a:cubicBezTo>
                  <a:pt x="8" y="38"/>
                  <a:pt x="10" y="34"/>
                  <a:pt x="10" y="34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0" name="Freeform 4048"/>
          <p:cNvSpPr>
            <a:spLocks/>
          </p:cNvSpPr>
          <p:nvPr/>
        </p:nvSpPr>
        <p:spPr bwMode="auto">
          <a:xfrm>
            <a:off x="7043410" y="2553196"/>
            <a:ext cx="219965" cy="227058"/>
          </a:xfrm>
          <a:custGeom>
            <a:avLst/>
            <a:gdLst>
              <a:gd name="T0" fmla="*/ 39 w 44"/>
              <a:gd name="T1" fmla="*/ 0 h 44"/>
              <a:gd name="T2" fmla="*/ 2 w 44"/>
              <a:gd name="T3" fmla="*/ 41 h 44"/>
              <a:gd name="T4" fmla="*/ 2 w 44"/>
              <a:gd name="T5" fmla="*/ 41 h 44"/>
              <a:gd name="T6" fmla="*/ 7 w 44"/>
              <a:gd name="T7" fmla="*/ 44 h 44"/>
              <a:gd name="T8" fmla="*/ 12 w 44"/>
              <a:gd name="T9" fmla="*/ 40 h 44"/>
              <a:gd name="T10" fmla="*/ 44 w 44"/>
              <a:gd name="T11" fmla="*/ 6 h 44"/>
              <a:gd name="T12" fmla="*/ 39 w 44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4">
                <a:moveTo>
                  <a:pt x="39" y="0"/>
                </a:moveTo>
                <a:cubicBezTo>
                  <a:pt x="19" y="18"/>
                  <a:pt x="0" y="37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4" y="43"/>
                  <a:pt x="5" y="44"/>
                  <a:pt x="7" y="44"/>
                </a:cubicBezTo>
                <a:cubicBezTo>
                  <a:pt x="10" y="44"/>
                  <a:pt x="12" y="40"/>
                  <a:pt x="12" y="40"/>
                </a:cubicBezTo>
                <a:cubicBezTo>
                  <a:pt x="44" y="6"/>
                  <a:pt x="44" y="6"/>
                  <a:pt x="44" y="6"/>
                </a:cubicBezTo>
                <a:cubicBezTo>
                  <a:pt x="42" y="4"/>
                  <a:pt x="40" y="2"/>
                  <a:pt x="39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1" name="Freeform 4049"/>
          <p:cNvSpPr>
            <a:spLocks noEditPoints="1"/>
          </p:cNvSpPr>
          <p:nvPr/>
        </p:nvSpPr>
        <p:spPr bwMode="auto">
          <a:xfrm>
            <a:off x="6986643" y="2255185"/>
            <a:ext cx="347682" cy="340585"/>
          </a:xfrm>
          <a:custGeom>
            <a:avLst/>
            <a:gdLst>
              <a:gd name="T0" fmla="*/ 60 w 68"/>
              <a:gd name="T1" fmla="*/ 58 h 67"/>
              <a:gd name="T2" fmla="*/ 60 w 68"/>
              <a:gd name="T3" fmla="*/ 58 h 67"/>
              <a:gd name="T4" fmla="*/ 68 w 68"/>
              <a:gd name="T5" fmla="*/ 67 h 67"/>
              <a:gd name="T6" fmla="*/ 60 w 68"/>
              <a:gd name="T7" fmla="*/ 58 h 67"/>
              <a:gd name="T8" fmla="*/ 60 w 68"/>
              <a:gd name="T9" fmla="*/ 58 h 67"/>
              <a:gd name="T10" fmla="*/ 0 w 68"/>
              <a:gd name="T11" fmla="*/ 0 h 67"/>
              <a:gd name="T12" fmla="*/ 1 w 68"/>
              <a:gd name="T13" fmla="*/ 1 h 67"/>
              <a:gd name="T14" fmla="*/ 2 w 68"/>
              <a:gd name="T15" fmla="*/ 1 h 67"/>
              <a:gd name="T16" fmla="*/ 54 w 68"/>
              <a:gd name="T17" fmla="*/ 53 h 67"/>
              <a:gd name="T18" fmla="*/ 54 w 68"/>
              <a:gd name="T19" fmla="*/ 53 h 67"/>
              <a:gd name="T20" fmla="*/ 0 w 68"/>
              <a:gd name="T2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67">
                <a:moveTo>
                  <a:pt x="60" y="58"/>
                </a:moveTo>
                <a:cubicBezTo>
                  <a:pt x="60" y="58"/>
                  <a:pt x="60" y="58"/>
                  <a:pt x="60" y="58"/>
                </a:cubicBezTo>
                <a:cubicBezTo>
                  <a:pt x="68" y="67"/>
                  <a:pt x="68" y="67"/>
                  <a:pt x="68" y="67"/>
                </a:cubicBezTo>
                <a:cubicBezTo>
                  <a:pt x="66" y="64"/>
                  <a:pt x="63" y="61"/>
                  <a:pt x="60" y="58"/>
                </a:cubicBezTo>
                <a:cubicBezTo>
                  <a:pt x="60" y="58"/>
                  <a:pt x="60" y="58"/>
                  <a:pt x="60" y="58"/>
                </a:cubicBezTo>
                <a:moveTo>
                  <a:pt x="0" y="0"/>
                </a:moveTo>
                <a:cubicBezTo>
                  <a:pt x="0" y="0"/>
                  <a:pt x="1" y="0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29" y="28"/>
                  <a:pt x="0" y="0"/>
                  <a:pt x="0" y="0"/>
                </a:cubicBezTo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2" name="Freeform 4050"/>
          <p:cNvSpPr>
            <a:spLocks/>
          </p:cNvSpPr>
          <p:nvPr/>
        </p:nvSpPr>
        <p:spPr bwMode="auto">
          <a:xfrm>
            <a:off x="7263370" y="2524816"/>
            <a:ext cx="35480" cy="21287"/>
          </a:xfrm>
          <a:custGeom>
            <a:avLst/>
            <a:gdLst>
              <a:gd name="T0" fmla="*/ 0 w 6"/>
              <a:gd name="T1" fmla="*/ 0 h 5"/>
              <a:gd name="T2" fmla="*/ 0 w 6"/>
              <a:gd name="T3" fmla="*/ 0 h 5"/>
              <a:gd name="T4" fmla="*/ 6 w 6"/>
              <a:gd name="T5" fmla="*/ 5 h 5"/>
              <a:gd name="T6" fmla="*/ 6 w 6"/>
              <a:gd name="T7" fmla="*/ 5 h 5"/>
              <a:gd name="T8" fmla="*/ 1 w 6"/>
              <a:gd name="T9" fmla="*/ 0 h 5"/>
              <a:gd name="T10" fmla="*/ 0 w 6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4" y="3"/>
                  <a:pt x="3" y="2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3" name="Freeform 4051"/>
          <p:cNvSpPr>
            <a:spLocks noEditPoints="1"/>
          </p:cNvSpPr>
          <p:nvPr/>
        </p:nvSpPr>
        <p:spPr bwMode="auto">
          <a:xfrm>
            <a:off x="7128554" y="2482245"/>
            <a:ext cx="354776" cy="298011"/>
          </a:xfrm>
          <a:custGeom>
            <a:avLst/>
            <a:gdLst>
              <a:gd name="T0" fmla="*/ 27 w 69"/>
              <a:gd name="T1" fmla="*/ 20 h 58"/>
              <a:gd name="T2" fmla="*/ 27 w 69"/>
              <a:gd name="T3" fmla="*/ 20 h 58"/>
              <a:gd name="T4" fmla="*/ 27 w 69"/>
              <a:gd name="T5" fmla="*/ 20 h 58"/>
              <a:gd name="T6" fmla="*/ 30 w 69"/>
              <a:gd name="T7" fmla="*/ 23 h 58"/>
              <a:gd name="T8" fmla="*/ 58 w 69"/>
              <a:gd name="T9" fmla="*/ 56 h 58"/>
              <a:gd name="T10" fmla="*/ 62 w 69"/>
              <a:gd name="T11" fmla="*/ 58 h 58"/>
              <a:gd name="T12" fmla="*/ 67 w 69"/>
              <a:gd name="T13" fmla="*/ 56 h 58"/>
              <a:gd name="T14" fmla="*/ 69 w 69"/>
              <a:gd name="T15" fmla="*/ 51 h 58"/>
              <a:gd name="T16" fmla="*/ 67 w 69"/>
              <a:gd name="T17" fmla="*/ 56 h 58"/>
              <a:gd name="T18" fmla="*/ 62 w 69"/>
              <a:gd name="T19" fmla="*/ 58 h 58"/>
              <a:gd name="T20" fmla="*/ 58 w 69"/>
              <a:gd name="T21" fmla="*/ 56 h 58"/>
              <a:gd name="T22" fmla="*/ 30 w 69"/>
              <a:gd name="T23" fmla="*/ 23 h 58"/>
              <a:gd name="T24" fmla="*/ 27 w 69"/>
              <a:gd name="T25" fmla="*/ 20 h 58"/>
              <a:gd name="T26" fmla="*/ 3 w 69"/>
              <a:gd name="T27" fmla="*/ 0 h 58"/>
              <a:gd name="T28" fmla="*/ 0 w 69"/>
              <a:gd name="T29" fmla="*/ 0 h 58"/>
              <a:gd name="T30" fmla="*/ 0 w 69"/>
              <a:gd name="T31" fmla="*/ 0 h 58"/>
              <a:gd name="T32" fmla="*/ 0 w 69"/>
              <a:gd name="T33" fmla="*/ 0 h 58"/>
              <a:gd name="T34" fmla="*/ 3 w 69"/>
              <a:gd name="T35" fmla="*/ 0 h 58"/>
              <a:gd name="T36" fmla="*/ 10 w 69"/>
              <a:gd name="T37" fmla="*/ 2 h 58"/>
              <a:gd name="T38" fmla="*/ 21 w 69"/>
              <a:gd name="T39" fmla="*/ 13 h 58"/>
              <a:gd name="T40" fmla="*/ 21 w 69"/>
              <a:gd name="T41" fmla="*/ 13 h 58"/>
              <a:gd name="T42" fmla="*/ 10 w 69"/>
              <a:gd name="T43" fmla="*/ 2 h 58"/>
              <a:gd name="T44" fmla="*/ 3 w 69"/>
              <a:gd name="T4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" h="58"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2"/>
                  <a:pt x="30" y="23"/>
                  <a:pt x="30" y="23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8"/>
                  <a:pt x="62" y="58"/>
                </a:cubicBezTo>
                <a:cubicBezTo>
                  <a:pt x="63" y="58"/>
                  <a:pt x="65" y="57"/>
                  <a:pt x="67" y="56"/>
                </a:cubicBezTo>
                <a:cubicBezTo>
                  <a:pt x="69" y="54"/>
                  <a:pt x="69" y="53"/>
                  <a:pt x="69" y="51"/>
                </a:cubicBezTo>
                <a:cubicBezTo>
                  <a:pt x="69" y="53"/>
                  <a:pt x="69" y="54"/>
                  <a:pt x="67" y="56"/>
                </a:cubicBezTo>
                <a:cubicBezTo>
                  <a:pt x="65" y="57"/>
                  <a:pt x="63" y="58"/>
                  <a:pt x="62" y="58"/>
                </a:cubicBezTo>
                <a:cubicBezTo>
                  <a:pt x="59" y="58"/>
                  <a:pt x="58" y="56"/>
                  <a:pt x="58" y="56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8" y="22"/>
                  <a:pt x="27" y="20"/>
                </a:cubicBezTo>
                <a:moveTo>
                  <a:pt x="3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3" y="0"/>
                </a:cubicBezTo>
                <a:cubicBezTo>
                  <a:pt x="6" y="0"/>
                  <a:pt x="9" y="1"/>
                  <a:pt x="10" y="2"/>
                </a:cubicBezTo>
                <a:cubicBezTo>
                  <a:pt x="12" y="3"/>
                  <a:pt x="16" y="8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16" y="8"/>
                  <a:pt x="12" y="3"/>
                  <a:pt x="10" y="2"/>
                </a:cubicBezTo>
                <a:cubicBezTo>
                  <a:pt x="9" y="0"/>
                  <a:pt x="6" y="0"/>
                  <a:pt x="3" y="0"/>
                </a:cubicBezTo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4" name="Freeform 4052"/>
          <p:cNvSpPr>
            <a:spLocks/>
          </p:cNvSpPr>
          <p:nvPr/>
        </p:nvSpPr>
        <p:spPr bwMode="auto">
          <a:xfrm>
            <a:off x="7234988" y="2546103"/>
            <a:ext cx="28380" cy="35480"/>
          </a:xfrm>
          <a:custGeom>
            <a:avLst/>
            <a:gdLst>
              <a:gd name="T0" fmla="*/ 0 w 6"/>
              <a:gd name="T1" fmla="*/ 0 h 7"/>
              <a:gd name="T2" fmla="*/ 0 w 6"/>
              <a:gd name="T3" fmla="*/ 0 h 7"/>
              <a:gd name="T4" fmla="*/ 1 w 6"/>
              <a:gd name="T5" fmla="*/ 1 h 7"/>
              <a:gd name="T6" fmla="*/ 6 w 6"/>
              <a:gd name="T7" fmla="*/ 7 h 7"/>
              <a:gd name="T8" fmla="*/ 6 w 6"/>
              <a:gd name="T9" fmla="*/ 7 h 7"/>
              <a:gd name="T10" fmla="*/ 0 w 6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2" y="3"/>
                  <a:pt x="4" y="5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4" y="5"/>
                  <a:pt x="2" y="3"/>
                  <a:pt x="0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5" name="Freeform 4053"/>
          <p:cNvSpPr>
            <a:spLocks/>
          </p:cNvSpPr>
          <p:nvPr/>
        </p:nvSpPr>
        <p:spPr bwMode="auto">
          <a:xfrm>
            <a:off x="6993743" y="2255185"/>
            <a:ext cx="489593" cy="525069"/>
          </a:xfrm>
          <a:custGeom>
            <a:avLst/>
            <a:gdLst>
              <a:gd name="T0" fmla="*/ 0 w 95"/>
              <a:gd name="T1" fmla="*/ 0 h 102"/>
              <a:gd name="T2" fmla="*/ 1 w 95"/>
              <a:gd name="T3" fmla="*/ 0 h 102"/>
              <a:gd name="T4" fmla="*/ 26 w 95"/>
              <a:gd name="T5" fmla="*/ 44 h 102"/>
              <a:gd name="T6" fmla="*/ 26 w 95"/>
              <a:gd name="T7" fmla="*/ 44 h 102"/>
              <a:gd name="T8" fmla="*/ 29 w 95"/>
              <a:gd name="T9" fmla="*/ 44 h 102"/>
              <a:gd name="T10" fmla="*/ 36 w 95"/>
              <a:gd name="T11" fmla="*/ 46 h 102"/>
              <a:gd name="T12" fmla="*/ 47 w 95"/>
              <a:gd name="T13" fmla="*/ 57 h 102"/>
              <a:gd name="T14" fmla="*/ 53 w 95"/>
              <a:gd name="T15" fmla="*/ 64 h 102"/>
              <a:gd name="T16" fmla="*/ 56 w 95"/>
              <a:gd name="T17" fmla="*/ 67 h 102"/>
              <a:gd name="T18" fmla="*/ 84 w 95"/>
              <a:gd name="T19" fmla="*/ 100 h 102"/>
              <a:gd name="T20" fmla="*/ 88 w 95"/>
              <a:gd name="T21" fmla="*/ 102 h 102"/>
              <a:gd name="T22" fmla="*/ 93 w 95"/>
              <a:gd name="T23" fmla="*/ 100 h 102"/>
              <a:gd name="T24" fmla="*/ 95 w 95"/>
              <a:gd name="T25" fmla="*/ 95 h 102"/>
              <a:gd name="T26" fmla="*/ 93 w 95"/>
              <a:gd name="T27" fmla="*/ 91 h 102"/>
              <a:gd name="T28" fmla="*/ 67 w 95"/>
              <a:gd name="T29" fmla="*/ 66 h 102"/>
              <a:gd name="T30" fmla="*/ 59 w 95"/>
              <a:gd name="T31" fmla="*/ 57 h 102"/>
              <a:gd name="T32" fmla="*/ 53 w 95"/>
              <a:gd name="T33" fmla="*/ 52 h 102"/>
              <a:gd name="T34" fmla="*/ 1 w 95"/>
              <a:gd name="T35" fmla="*/ 0 h 102"/>
              <a:gd name="T36" fmla="*/ 0 w 95"/>
              <a:gd name="T3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102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6" y="15"/>
                  <a:pt x="25" y="43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7" y="44"/>
                  <a:pt x="29" y="44"/>
                </a:cubicBezTo>
                <a:cubicBezTo>
                  <a:pt x="32" y="44"/>
                  <a:pt x="35" y="44"/>
                  <a:pt x="36" y="46"/>
                </a:cubicBezTo>
                <a:cubicBezTo>
                  <a:pt x="38" y="47"/>
                  <a:pt x="42" y="52"/>
                  <a:pt x="47" y="57"/>
                </a:cubicBezTo>
                <a:cubicBezTo>
                  <a:pt x="49" y="60"/>
                  <a:pt x="51" y="62"/>
                  <a:pt x="53" y="64"/>
                </a:cubicBezTo>
                <a:cubicBezTo>
                  <a:pt x="54" y="66"/>
                  <a:pt x="56" y="67"/>
                  <a:pt x="56" y="67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5" y="102"/>
                  <a:pt x="88" y="102"/>
                </a:cubicBezTo>
                <a:cubicBezTo>
                  <a:pt x="89" y="102"/>
                  <a:pt x="91" y="101"/>
                  <a:pt x="93" y="100"/>
                </a:cubicBezTo>
                <a:cubicBezTo>
                  <a:pt x="95" y="98"/>
                  <a:pt x="95" y="97"/>
                  <a:pt x="95" y="95"/>
                </a:cubicBezTo>
                <a:cubicBezTo>
                  <a:pt x="95" y="93"/>
                  <a:pt x="93" y="91"/>
                  <a:pt x="93" y="91"/>
                </a:cubicBezTo>
                <a:cubicBezTo>
                  <a:pt x="93" y="91"/>
                  <a:pt x="82" y="80"/>
                  <a:pt x="67" y="66"/>
                </a:cubicBezTo>
                <a:cubicBezTo>
                  <a:pt x="59" y="57"/>
                  <a:pt x="59" y="57"/>
                  <a:pt x="59" y="57"/>
                </a:cubicBezTo>
                <a:cubicBezTo>
                  <a:pt x="53" y="52"/>
                  <a:pt x="53" y="52"/>
                  <a:pt x="53" y="5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6" name="Rectangle 4054"/>
          <p:cNvSpPr>
            <a:spLocks noChangeArrowheads="1"/>
          </p:cNvSpPr>
          <p:nvPr/>
        </p:nvSpPr>
        <p:spPr bwMode="auto">
          <a:xfrm>
            <a:off x="2026884" y="3369185"/>
            <a:ext cx="659885" cy="397349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7" name="Rectangle 4055"/>
          <p:cNvSpPr>
            <a:spLocks noChangeArrowheads="1"/>
          </p:cNvSpPr>
          <p:nvPr/>
        </p:nvSpPr>
        <p:spPr bwMode="auto">
          <a:xfrm>
            <a:off x="2076548" y="3418852"/>
            <a:ext cx="283820" cy="276727"/>
          </a:xfrm>
          <a:prstGeom prst="rect">
            <a:avLst/>
          </a:prstGeom>
          <a:solidFill>
            <a:srgbClr val="A3A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8" name="Oval 4056"/>
          <p:cNvSpPr>
            <a:spLocks noChangeArrowheads="1"/>
          </p:cNvSpPr>
          <p:nvPr/>
        </p:nvSpPr>
        <p:spPr bwMode="auto">
          <a:xfrm>
            <a:off x="2161693" y="3433043"/>
            <a:ext cx="92242" cy="92242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9" name="Freeform 4057"/>
          <p:cNvSpPr>
            <a:spLocks/>
          </p:cNvSpPr>
          <p:nvPr/>
        </p:nvSpPr>
        <p:spPr bwMode="auto">
          <a:xfrm>
            <a:off x="2097837" y="3532379"/>
            <a:ext cx="212867" cy="198676"/>
          </a:xfrm>
          <a:custGeom>
            <a:avLst/>
            <a:gdLst>
              <a:gd name="T0" fmla="*/ 30 w 42"/>
              <a:gd name="T1" fmla="*/ 0 h 39"/>
              <a:gd name="T2" fmla="*/ 13 w 42"/>
              <a:gd name="T3" fmla="*/ 0 h 39"/>
              <a:gd name="T4" fmla="*/ 1 w 42"/>
              <a:gd name="T5" fmla="*/ 10 h 39"/>
              <a:gd name="T6" fmla="*/ 0 w 42"/>
              <a:gd name="T7" fmla="*/ 31 h 39"/>
              <a:gd name="T8" fmla="*/ 1 w 42"/>
              <a:gd name="T9" fmla="*/ 31 h 39"/>
              <a:gd name="T10" fmla="*/ 1 w 42"/>
              <a:gd name="T11" fmla="*/ 32 h 39"/>
              <a:gd name="T12" fmla="*/ 4 w 42"/>
              <a:gd name="T13" fmla="*/ 35 h 39"/>
              <a:gd name="T14" fmla="*/ 8 w 42"/>
              <a:gd name="T15" fmla="*/ 32 h 39"/>
              <a:gd name="T16" fmla="*/ 8 w 42"/>
              <a:gd name="T17" fmla="*/ 31 h 39"/>
              <a:gd name="T18" fmla="*/ 8 w 42"/>
              <a:gd name="T19" fmla="*/ 31 h 39"/>
              <a:gd name="T20" fmla="*/ 8 w 42"/>
              <a:gd name="T21" fmla="*/ 11 h 39"/>
              <a:gd name="T22" fmla="*/ 10 w 42"/>
              <a:gd name="T23" fmla="*/ 11 h 39"/>
              <a:gd name="T24" fmla="*/ 10 w 42"/>
              <a:gd name="T25" fmla="*/ 39 h 39"/>
              <a:gd name="T26" fmla="*/ 20 w 42"/>
              <a:gd name="T27" fmla="*/ 39 h 39"/>
              <a:gd name="T28" fmla="*/ 22 w 42"/>
              <a:gd name="T29" fmla="*/ 39 h 39"/>
              <a:gd name="T30" fmla="*/ 32 w 42"/>
              <a:gd name="T31" fmla="*/ 39 h 39"/>
              <a:gd name="T32" fmla="*/ 32 w 42"/>
              <a:gd name="T33" fmla="*/ 11 h 39"/>
              <a:gd name="T34" fmla="*/ 35 w 42"/>
              <a:gd name="T35" fmla="*/ 11 h 39"/>
              <a:gd name="T36" fmla="*/ 35 w 42"/>
              <a:gd name="T37" fmla="*/ 31 h 39"/>
              <a:gd name="T38" fmla="*/ 35 w 42"/>
              <a:gd name="T39" fmla="*/ 31 h 39"/>
              <a:gd name="T40" fmla="*/ 35 w 42"/>
              <a:gd name="T41" fmla="*/ 31 h 39"/>
              <a:gd name="T42" fmla="*/ 38 w 42"/>
              <a:gd name="T43" fmla="*/ 35 h 39"/>
              <a:gd name="T44" fmla="*/ 42 w 42"/>
              <a:gd name="T45" fmla="*/ 31 h 39"/>
              <a:gd name="T46" fmla="*/ 42 w 42"/>
              <a:gd name="T47" fmla="*/ 31 h 39"/>
              <a:gd name="T48" fmla="*/ 42 w 42"/>
              <a:gd name="T49" fmla="*/ 10 h 39"/>
              <a:gd name="T50" fmla="*/ 30 w 42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39">
                <a:moveTo>
                  <a:pt x="30" y="0"/>
                </a:moveTo>
                <a:cubicBezTo>
                  <a:pt x="13" y="0"/>
                  <a:pt x="13" y="0"/>
                  <a:pt x="13" y="0"/>
                </a:cubicBezTo>
                <a:cubicBezTo>
                  <a:pt x="0" y="1"/>
                  <a:pt x="1" y="10"/>
                  <a:pt x="1" y="10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4"/>
                  <a:pt x="2" y="35"/>
                  <a:pt x="4" y="35"/>
                </a:cubicBezTo>
                <a:cubicBezTo>
                  <a:pt x="6" y="35"/>
                  <a:pt x="8" y="34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11"/>
                  <a:pt x="8" y="11"/>
                  <a:pt x="8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39"/>
                  <a:pt x="10" y="39"/>
                  <a:pt x="1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11"/>
                  <a:pt x="32" y="11"/>
                  <a:pt x="32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4"/>
                  <a:pt x="36" y="35"/>
                  <a:pt x="38" y="35"/>
                </a:cubicBezTo>
                <a:cubicBezTo>
                  <a:pt x="41" y="35"/>
                  <a:pt x="42" y="34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10"/>
                  <a:pt x="42" y="10"/>
                  <a:pt x="42" y="10"/>
                </a:cubicBezTo>
                <a:cubicBezTo>
                  <a:pt x="41" y="0"/>
                  <a:pt x="30" y="0"/>
                  <a:pt x="30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0" name="Rectangle 4058"/>
          <p:cNvSpPr>
            <a:spLocks noChangeArrowheads="1"/>
          </p:cNvSpPr>
          <p:nvPr/>
        </p:nvSpPr>
        <p:spPr bwMode="auto">
          <a:xfrm>
            <a:off x="2410040" y="3532379"/>
            <a:ext cx="198676" cy="14191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1" name="Rectangle 4059"/>
          <p:cNvSpPr>
            <a:spLocks noChangeArrowheads="1"/>
          </p:cNvSpPr>
          <p:nvPr/>
        </p:nvSpPr>
        <p:spPr bwMode="auto">
          <a:xfrm>
            <a:off x="2410040" y="3596239"/>
            <a:ext cx="198676" cy="21287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2" name="Rectangle 4060"/>
          <p:cNvSpPr>
            <a:spLocks noChangeArrowheads="1"/>
          </p:cNvSpPr>
          <p:nvPr/>
        </p:nvSpPr>
        <p:spPr bwMode="auto">
          <a:xfrm>
            <a:off x="2410040" y="3660096"/>
            <a:ext cx="198676" cy="28380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3" name="Rectangle 4061"/>
          <p:cNvSpPr>
            <a:spLocks noChangeArrowheads="1"/>
          </p:cNvSpPr>
          <p:nvPr/>
        </p:nvSpPr>
        <p:spPr bwMode="auto">
          <a:xfrm>
            <a:off x="2410040" y="3440141"/>
            <a:ext cx="241247" cy="42573"/>
          </a:xfrm>
          <a:prstGeom prst="rect">
            <a:avLst/>
          </a:pr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4" name="Freeform 4062"/>
          <p:cNvSpPr>
            <a:spLocks/>
          </p:cNvSpPr>
          <p:nvPr/>
        </p:nvSpPr>
        <p:spPr bwMode="auto">
          <a:xfrm>
            <a:off x="3453075" y="3198890"/>
            <a:ext cx="227058" cy="134816"/>
          </a:xfrm>
          <a:custGeom>
            <a:avLst/>
            <a:gdLst>
              <a:gd name="T0" fmla="*/ 44 w 44"/>
              <a:gd name="T1" fmla="*/ 22 h 27"/>
              <a:gd name="T2" fmla="*/ 22 w 44"/>
              <a:gd name="T3" fmla="*/ 0 h 27"/>
              <a:gd name="T4" fmla="*/ 0 w 44"/>
              <a:gd name="T5" fmla="*/ 22 h 27"/>
              <a:gd name="T6" fmla="*/ 0 w 44"/>
              <a:gd name="T7" fmla="*/ 27 h 27"/>
              <a:gd name="T8" fmla="*/ 44 w 44"/>
              <a:gd name="T9" fmla="*/ 27 h 27"/>
              <a:gd name="T10" fmla="*/ 44 w 44"/>
              <a:gd name="T11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27">
                <a:moveTo>
                  <a:pt x="44" y="22"/>
                </a:moveTo>
                <a:cubicBezTo>
                  <a:pt x="44" y="10"/>
                  <a:pt x="36" y="0"/>
                  <a:pt x="22" y="0"/>
                </a:cubicBezTo>
                <a:cubicBezTo>
                  <a:pt x="7" y="0"/>
                  <a:pt x="0" y="10"/>
                  <a:pt x="0" y="22"/>
                </a:cubicBezTo>
                <a:cubicBezTo>
                  <a:pt x="0" y="27"/>
                  <a:pt x="0" y="27"/>
                  <a:pt x="0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2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5" name="Freeform 4063"/>
          <p:cNvSpPr>
            <a:spLocks/>
          </p:cNvSpPr>
          <p:nvPr/>
        </p:nvSpPr>
        <p:spPr bwMode="auto">
          <a:xfrm>
            <a:off x="3453075" y="3354996"/>
            <a:ext cx="227058" cy="248347"/>
          </a:xfrm>
          <a:custGeom>
            <a:avLst/>
            <a:gdLst>
              <a:gd name="T0" fmla="*/ 22 w 44"/>
              <a:gd name="T1" fmla="*/ 48 h 48"/>
              <a:gd name="T2" fmla="*/ 44 w 44"/>
              <a:gd name="T3" fmla="*/ 26 h 48"/>
              <a:gd name="T4" fmla="*/ 44 w 44"/>
              <a:gd name="T5" fmla="*/ 0 h 48"/>
              <a:gd name="T6" fmla="*/ 0 w 44"/>
              <a:gd name="T7" fmla="*/ 0 h 48"/>
              <a:gd name="T8" fmla="*/ 0 w 44"/>
              <a:gd name="T9" fmla="*/ 26 h 48"/>
              <a:gd name="T10" fmla="*/ 22 w 44"/>
              <a:gd name="T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8">
                <a:moveTo>
                  <a:pt x="22" y="48"/>
                </a:moveTo>
                <a:cubicBezTo>
                  <a:pt x="36" y="48"/>
                  <a:pt x="44" y="38"/>
                  <a:pt x="44" y="26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8"/>
                  <a:pt x="7" y="48"/>
                  <a:pt x="22" y="48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6" name="Freeform 4064"/>
          <p:cNvSpPr>
            <a:spLocks/>
          </p:cNvSpPr>
          <p:nvPr/>
        </p:nvSpPr>
        <p:spPr bwMode="auto">
          <a:xfrm>
            <a:off x="3453075" y="3489808"/>
            <a:ext cx="227058" cy="113527"/>
          </a:xfrm>
          <a:custGeom>
            <a:avLst/>
            <a:gdLst>
              <a:gd name="T0" fmla="*/ 44 w 44"/>
              <a:gd name="T1" fmla="*/ 0 h 22"/>
              <a:gd name="T2" fmla="*/ 44 w 44"/>
              <a:gd name="T3" fmla="*/ 0 h 22"/>
              <a:gd name="T4" fmla="*/ 22 w 44"/>
              <a:gd name="T5" fmla="*/ 21 h 22"/>
              <a:gd name="T6" fmla="*/ 0 w 44"/>
              <a:gd name="T7" fmla="*/ 5 h 22"/>
              <a:gd name="T8" fmla="*/ 22 w 44"/>
              <a:gd name="T9" fmla="*/ 22 h 22"/>
              <a:gd name="T10" fmla="*/ 44 w 44"/>
              <a:gd name="T1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22">
                <a:moveTo>
                  <a:pt x="44" y="0"/>
                </a:moveTo>
                <a:cubicBezTo>
                  <a:pt x="44" y="0"/>
                  <a:pt x="44" y="0"/>
                  <a:pt x="44" y="0"/>
                </a:cubicBezTo>
                <a:cubicBezTo>
                  <a:pt x="44" y="11"/>
                  <a:pt x="36" y="21"/>
                  <a:pt x="22" y="21"/>
                </a:cubicBezTo>
                <a:cubicBezTo>
                  <a:pt x="10" y="21"/>
                  <a:pt x="3" y="14"/>
                  <a:pt x="0" y="5"/>
                </a:cubicBezTo>
                <a:cubicBezTo>
                  <a:pt x="2" y="14"/>
                  <a:pt x="9" y="22"/>
                  <a:pt x="22" y="22"/>
                </a:cubicBezTo>
                <a:cubicBezTo>
                  <a:pt x="36" y="22"/>
                  <a:pt x="44" y="12"/>
                  <a:pt x="44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7" name="Freeform 4065"/>
          <p:cNvSpPr>
            <a:spLocks/>
          </p:cNvSpPr>
          <p:nvPr/>
        </p:nvSpPr>
        <p:spPr bwMode="auto">
          <a:xfrm>
            <a:off x="3453075" y="3376279"/>
            <a:ext cx="227058" cy="227058"/>
          </a:xfrm>
          <a:custGeom>
            <a:avLst/>
            <a:gdLst>
              <a:gd name="T0" fmla="*/ 13 w 44"/>
              <a:gd name="T1" fmla="*/ 0 h 44"/>
              <a:gd name="T2" fmla="*/ 0 w 44"/>
              <a:gd name="T3" fmla="*/ 6 h 44"/>
              <a:gd name="T4" fmla="*/ 0 w 44"/>
              <a:gd name="T5" fmla="*/ 23 h 44"/>
              <a:gd name="T6" fmla="*/ 0 w 44"/>
              <a:gd name="T7" fmla="*/ 28 h 44"/>
              <a:gd name="T8" fmla="*/ 22 w 44"/>
              <a:gd name="T9" fmla="*/ 44 h 44"/>
              <a:gd name="T10" fmla="*/ 44 w 44"/>
              <a:gd name="T11" fmla="*/ 23 h 44"/>
              <a:gd name="T12" fmla="*/ 41 w 44"/>
              <a:gd name="T13" fmla="*/ 23 h 44"/>
              <a:gd name="T14" fmla="*/ 19 w 44"/>
              <a:gd name="T15" fmla="*/ 8 h 44"/>
              <a:gd name="T16" fmla="*/ 13 w 44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44">
                <a:moveTo>
                  <a:pt x="13" y="0"/>
                </a:moveTo>
                <a:cubicBezTo>
                  <a:pt x="8" y="0"/>
                  <a:pt x="0" y="6"/>
                  <a:pt x="0" y="6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0" y="26"/>
                  <a:pt x="0" y="28"/>
                </a:cubicBezTo>
                <a:cubicBezTo>
                  <a:pt x="3" y="37"/>
                  <a:pt x="10" y="44"/>
                  <a:pt x="22" y="44"/>
                </a:cubicBezTo>
                <a:cubicBezTo>
                  <a:pt x="36" y="44"/>
                  <a:pt x="44" y="34"/>
                  <a:pt x="44" y="23"/>
                </a:cubicBezTo>
                <a:cubicBezTo>
                  <a:pt x="44" y="23"/>
                  <a:pt x="43" y="23"/>
                  <a:pt x="41" y="23"/>
                </a:cubicBezTo>
                <a:cubicBezTo>
                  <a:pt x="35" y="23"/>
                  <a:pt x="19" y="21"/>
                  <a:pt x="19" y="8"/>
                </a:cubicBezTo>
                <a:cubicBezTo>
                  <a:pt x="19" y="2"/>
                  <a:pt x="17" y="0"/>
                  <a:pt x="13" y="0"/>
                </a:cubicBezTo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8" name="Freeform 4066"/>
          <p:cNvSpPr>
            <a:spLocks/>
          </p:cNvSpPr>
          <p:nvPr/>
        </p:nvSpPr>
        <p:spPr bwMode="auto">
          <a:xfrm>
            <a:off x="3360838" y="3305321"/>
            <a:ext cx="404447" cy="517976"/>
          </a:xfrm>
          <a:custGeom>
            <a:avLst/>
            <a:gdLst>
              <a:gd name="T0" fmla="*/ 70 w 79"/>
              <a:gd name="T1" fmla="*/ 5 h 101"/>
              <a:gd name="T2" fmla="*/ 70 w 79"/>
              <a:gd name="T3" fmla="*/ 36 h 101"/>
              <a:gd name="T4" fmla="*/ 40 w 79"/>
              <a:gd name="T5" fmla="*/ 66 h 101"/>
              <a:gd name="T6" fmla="*/ 9 w 79"/>
              <a:gd name="T7" fmla="*/ 36 h 101"/>
              <a:gd name="T8" fmla="*/ 9 w 79"/>
              <a:gd name="T9" fmla="*/ 5 h 101"/>
              <a:gd name="T10" fmla="*/ 0 w 79"/>
              <a:gd name="T11" fmla="*/ 5 h 101"/>
              <a:gd name="T12" fmla="*/ 0 w 79"/>
              <a:gd name="T13" fmla="*/ 36 h 101"/>
              <a:gd name="T14" fmla="*/ 0 w 79"/>
              <a:gd name="T15" fmla="*/ 36 h 101"/>
              <a:gd name="T16" fmla="*/ 35 w 79"/>
              <a:gd name="T17" fmla="*/ 75 h 101"/>
              <a:gd name="T18" fmla="*/ 35 w 79"/>
              <a:gd name="T19" fmla="*/ 88 h 101"/>
              <a:gd name="T20" fmla="*/ 19 w 79"/>
              <a:gd name="T21" fmla="*/ 88 h 101"/>
              <a:gd name="T22" fmla="*/ 13 w 79"/>
              <a:gd name="T23" fmla="*/ 101 h 101"/>
              <a:gd name="T24" fmla="*/ 64 w 79"/>
              <a:gd name="T25" fmla="*/ 101 h 101"/>
              <a:gd name="T26" fmla="*/ 60 w 79"/>
              <a:gd name="T27" fmla="*/ 88 h 101"/>
              <a:gd name="T28" fmla="*/ 44 w 79"/>
              <a:gd name="T29" fmla="*/ 88 h 101"/>
              <a:gd name="T30" fmla="*/ 44 w 79"/>
              <a:gd name="T31" fmla="*/ 75 h 101"/>
              <a:gd name="T32" fmla="*/ 79 w 79"/>
              <a:gd name="T33" fmla="*/ 36 h 101"/>
              <a:gd name="T34" fmla="*/ 79 w 79"/>
              <a:gd name="T35" fmla="*/ 36 h 101"/>
              <a:gd name="T36" fmla="*/ 79 w 79"/>
              <a:gd name="T37" fmla="*/ 5 h 101"/>
              <a:gd name="T38" fmla="*/ 70 w 79"/>
              <a:gd name="T39" fmla="*/ 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9" h="101">
                <a:moveTo>
                  <a:pt x="70" y="5"/>
                </a:moveTo>
                <a:cubicBezTo>
                  <a:pt x="70" y="36"/>
                  <a:pt x="70" y="36"/>
                  <a:pt x="70" y="36"/>
                </a:cubicBezTo>
                <a:cubicBezTo>
                  <a:pt x="70" y="53"/>
                  <a:pt x="59" y="66"/>
                  <a:pt x="40" y="66"/>
                </a:cubicBezTo>
                <a:cubicBezTo>
                  <a:pt x="20" y="66"/>
                  <a:pt x="9" y="53"/>
                  <a:pt x="9" y="36"/>
                </a:cubicBezTo>
                <a:cubicBezTo>
                  <a:pt x="9" y="5"/>
                  <a:pt x="9" y="5"/>
                  <a:pt x="9" y="5"/>
                </a:cubicBezTo>
                <a:cubicBezTo>
                  <a:pt x="4" y="1"/>
                  <a:pt x="0" y="5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56"/>
                  <a:pt x="16" y="73"/>
                  <a:pt x="35" y="75"/>
                </a:cubicBezTo>
                <a:cubicBezTo>
                  <a:pt x="35" y="88"/>
                  <a:pt x="35" y="88"/>
                  <a:pt x="35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0" y="88"/>
                  <a:pt x="60" y="88"/>
                  <a:pt x="60" y="88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75"/>
                  <a:pt x="44" y="75"/>
                  <a:pt x="44" y="75"/>
                </a:cubicBezTo>
                <a:cubicBezTo>
                  <a:pt x="64" y="73"/>
                  <a:pt x="79" y="5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5"/>
                  <a:pt x="79" y="5"/>
                  <a:pt x="79" y="5"/>
                </a:cubicBezTo>
                <a:cubicBezTo>
                  <a:pt x="74" y="0"/>
                  <a:pt x="70" y="5"/>
                  <a:pt x="70" y="5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9" name="Freeform 4067"/>
          <p:cNvSpPr>
            <a:spLocks/>
          </p:cNvSpPr>
          <p:nvPr/>
        </p:nvSpPr>
        <p:spPr bwMode="auto">
          <a:xfrm>
            <a:off x="4446447" y="3191794"/>
            <a:ext cx="666978" cy="631502"/>
          </a:xfrm>
          <a:custGeom>
            <a:avLst/>
            <a:gdLst>
              <a:gd name="T0" fmla="*/ 131 w 131"/>
              <a:gd name="T1" fmla="*/ 75 h 124"/>
              <a:gd name="T2" fmla="*/ 125 w 131"/>
              <a:gd name="T3" fmla="*/ 69 h 124"/>
              <a:gd name="T4" fmla="*/ 125 w 131"/>
              <a:gd name="T5" fmla="*/ 69 h 124"/>
              <a:gd name="T6" fmla="*/ 125 w 131"/>
              <a:gd name="T7" fmla="*/ 66 h 124"/>
              <a:gd name="T8" fmla="*/ 107 w 131"/>
              <a:gd name="T9" fmla="*/ 18 h 124"/>
              <a:gd name="T10" fmla="*/ 66 w 131"/>
              <a:gd name="T11" fmla="*/ 0 h 124"/>
              <a:gd name="T12" fmla="*/ 25 w 131"/>
              <a:gd name="T13" fmla="*/ 18 h 124"/>
              <a:gd name="T14" fmla="*/ 6 w 131"/>
              <a:gd name="T15" fmla="*/ 66 h 124"/>
              <a:gd name="T16" fmla="*/ 6 w 131"/>
              <a:gd name="T17" fmla="*/ 68 h 124"/>
              <a:gd name="T18" fmla="*/ 6 w 131"/>
              <a:gd name="T19" fmla="*/ 69 h 124"/>
              <a:gd name="T20" fmla="*/ 0 w 131"/>
              <a:gd name="T21" fmla="*/ 75 h 124"/>
              <a:gd name="T22" fmla="*/ 0 w 131"/>
              <a:gd name="T23" fmla="*/ 116 h 124"/>
              <a:gd name="T24" fmla="*/ 6 w 131"/>
              <a:gd name="T25" fmla="*/ 122 h 124"/>
              <a:gd name="T26" fmla="*/ 8 w 131"/>
              <a:gd name="T27" fmla="*/ 122 h 124"/>
              <a:gd name="T28" fmla="*/ 13 w 131"/>
              <a:gd name="T29" fmla="*/ 124 h 124"/>
              <a:gd name="T30" fmla="*/ 19 w 131"/>
              <a:gd name="T31" fmla="*/ 124 h 124"/>
              <a:gd name="T32" fmla="*/ 25 w 131"/>
              <a:gd name="T33" fmla="*/ 118 h 124"/>
              <a:gd name="T34" fmla="*/ 25 w 131"/>
              <a:gd name="T35" fmla="*/ 73 h 124"/>
              <a:gd name="T36" fmla="*/ 19 w 131"/>
              <a:gd name="T37" fmla="*/ 67 h 124"/>
              <a:gd name="T38" fmla="*/ 15 w 131"/>
              <a:gd name="T39" fmla="*/ 67 h 124"/>
              <a:gd name="T40" fmla="*/ 67 w 131"/>
              <a:gd name="T41" fmla="*/ 9 h 124"/>
              <a:gd name="T42" fmla="*/ 117 w 131"/>
              <a:gd name="T43" fmla="*/ 67 h 124"/>
              <a:gd name="T44" fmla="*/ 113 w 131"/>
              <a:gd name="T45" fmla="*/ 67 h 124"/>
              <a:gd name="T46" fmla="*/ 106 w 131"/>
              <a:gd name="T47" fmla="*/ 73 h 124"/>
              <a:gd name="T48" fmla="*/ 106 w 131"/>
              <a:gd name="T49" fmla="*/ 118 h 124"/>
              <a:gd name="T50" fmla="*/ 113 w 131"/>
              <a:gd name="T51" fmla="*/ 124 h 124"/>
              <a:gd name="T52" fmla="*/ 119 w 131"/>
              <a:gd name="T53" fmla="*/ 124 h 124"/>
              <a:gd name="T54" fmla="*/ 123 w 131"/>
              <a:gd name="T55" fmla="*/ 122 h 124"/>
              <a:gd name="T56" fmla="*/ 125 w 131"/>
              <a:gd name="T57" fmla="*/ 122 h 124"/>
              <a:gd name="T58" fmla="*/ 131 w 131"/>
              <a:gd name="T59" fmla="*/ 116 h 124"/>
              <a:gd name="T60" fmla="*/ 131 w 131"/>
              <a:gd name="T61" fmla="*/ 7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24">
                <a:moveTo>
                  <a:pt x="131" y="75"/>
                </a:moveTo>
                <a:cubicBezTo>
                  <a:pt x="131" y="72"/>
                  <a:pt x="128" y="69"/>
                  <a:pt x="125" y="69"/>
                </a:cubicBezTo>
                <a:cubicBezTo>
                  <a:pt x="125" y="69"/>
                  <a:pt x="125" y="69"/>
                  <a:pt x="125" y="69"/>
                </a:cubicBezTo>
                <a:cubicBezTo>
                  <a:pt x="125" y="68"/>
                  <a:pt x="125" y="67"/>
                  <a:pt x="125" y="66"/>
                </a:cubicBezTo>
                <a:cubicBezTo>
                  <a:pt x="125" y="47"/>
                  <a:pt x="119" y="30"/>
                  <a:pt x="107" y="18"/>
                </a:cubicBezTo>
                <a:cubicBezTo>
                  <a:pt x="95" y="6"/>
                  <a:pt x="83" y="0"/>
                  <a:pt x="66" y="0"/>
                </a:cubicBezTo>
                <a:cubicBezTo>
                  <a:pt x="48" y="0"/>
                  <a:pt x="36" y="6"/>
                  <a:pt x="25" y="18"/>
                </a:cubicBezTo>
                <a:cubicBezTo>
                  <a:pt x="12" y="30"/>
                  <a:pt x="6" y="47"/>
                  <a:pt x="6" y="66"/>
                </a:cubicBezTo>
                <a:cubicBezTo>
                  <a:pt x="6" y="67"/>
                  <a:pt x="6" y="67"/>
                  <a:pt x="6" y="68"/>
                </a:cubicBezTo>
                <a:cubicBezTo>
                  <a:pt x="6" y="69"/>
                  <a:pt x="6" y="69"/>
                  <a:pt x="6" y="69"/>
                </a:cubicBezTo>
                <a:cubicBezTo>
                  <a:pt x="3" y="69"/>
                  <a:pt x="0" y="72"/>
                  <a:pt x="0" y="7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3" y="122"/>
                  <a:pt x="6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9" y="124"/>
                  <a:pt x="11" y="124"/>
                  <a:pt x="13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22" y="124"/>
                  <a:pt x="25" y="122"/>
                  <a:pt x="25" y="118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0"/>
                  <a:pt x="22" y="67"/>
                  <a:pt x="19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36"/>
                  <a:pt x="33" y="9"/>
                  <a:pt x="67" y="9"/>
                </a:cubicBezTo>
                <a:cubicBezTo>
                  <a:pt x="97" y="9"/>
                  <a:pt x="116" y="36"/>
                  <a:pt x="117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09" y="67"/>
                  <a:pt x="106" y="70"/>
                  <a:pt x="106" y="73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6" y="122"/>
                  <a:pt x="109" y="124"/>
                  <a:pt x="113" y="124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4"/>
                  <a:pt x="122" y="124"/>
                  <a:pt x="123" y="122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8" y="122"/>
                  <a:pt x="131" y="120"/>
                  <a:pt x="131" y="116"/>
                </a:cubicBezTo>
                <a:lnTo>
                  <a:pt x="131" y="75"/>
                </a:ln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0" name="Freeform 4068"/>
          <p:cNvSpPr>
            <a:spLocks/>
          </p:cNvSpPr>
          <p:nvPr/>
        </p:nvSpPr>
        <p:spPr bwMode="auto">
          <a:xfrm>
            <a:off x="5035380" y="3532379"/>
            <a:ext cx="78051" cy="290918"/>
          </a:xfrm>
          <a:custGeom>
            <a:avLst/>
            <a:gdLst>
              <a:gd name="T0" fmla="*/ 9 w 15"/>
              <a:gd name="T1" fmla="*/ 2 h 57"/>
              <a:gd name="T2" fmla="*/ 9 w 15"/>
              <a:gd name="T3" fmla="*/ 2 h 57"/>
              <a:gd name="T4" fmla="*/ 9 w 15"/>
              <a:gd name="T5" fmla="*/ 2 h 57"/>
              <a:gd name="T6" fmla="*/ 1 w 15"/>
              <a:gd name="T7" fmla="*/ 0 h 57"/>
              <a:gd name="T8" fmla="*/ 0 w 15"/>
              <a:gd name="T9" fmla="*/ 57 h 57"/>
              <a:gd name="T10" fmla="*/ 7 w 15"/>
              <a:gd name="T11" fmla="*/ 55 h 57"/>
              <a:gd name="T12" fmla="*/ 9 w 15"/>
              <a:gd name="T13" fmla="*/ 55 h 57"/>
              <a:gd name="T14" fmla="*/ 15 w 15"/>
              <a:gd name="T15" fmla="*/ 49 h 57"/>
              <a:gd name="T16" fmla="*/ 15 w 15"/>
              <a:gd name="T17" fmla="*/ 8 h 57"/>
              <a:gd name="T18" fmla="*/ 9 w 15"/>
              <a:gd name="T19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57">
                <a:moveTo>
                  <a:pt x="9" y="2"/>
                </a:move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3"/>
                  <a:pt x="9" y="2"/>
                </a:cubicBezTo>
                <a:cubicBezTo>
                  <a:pt x="1" y="0"/>
                  <a:pt x="1" y="0"/>
                  <a:pt x="1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2" y="57"/>
                  <a:pt x="6" y="57"/>
                  <a:pt x="7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2" y="55"/>
                  <a:pt x="15" y="53"/>
                  <a:pt x="15" y="49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5"/>
                  <a:pt x="12" y="2"/>
                  <a:pt x="9" y="2"/>
                </a:cubicBezTo>
                <a:close/>
              </a:path>
            </a:pathLst>
          </a:custGeom>
          <a:solidFill>
            <a:srgbClr val="699E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1" name="Freeform 4069"/>
          <p:cNvSpPr>
            <a:spLocks/>
          </p:cNvSpPr>
          <p:nvPr/>
        </p:nvSpPr>
        <p:spPr bwMode="auto">
          <a:xfrm>
            <a:off x="4446447" y="3532379"/>
            <a:ext cx="92242" cy="290918"/>
          </a:xfrm>
          <a:custGeom>
            <a:avLst/>
            <a:gdLst>
              <a:gd name="T0" fmla="*/ 19 w 19"/>
              <a:gd name="T1" fmla="*/ 0 h 57"/>
              <a:gd name="T2" fmla="*/ 15 w 19"/>
              <a:gd name="T3" fmla="*/ 0 h 57"/>
              <a:gd name="T4" fmla="*/ 6 w 19"/>
              <a:gd name="T5" fmla="*/ 1 h 57"/>
              <a:gd name="T6" fmla="*/ 6 w 19"/>
              <a:gd name="T7" fmla="*/ 1 h 57"/>
              <a:gd name="T8" fmla="*/ 6 w 19"/>
              <a:gd name="T9" fmla="*/ 2 h 57"/>
              <a:gd name="T10" fmla="*/ 0 w 19"/>
              <a:gd name="T11" fmla="*/ 8 h 57"/>
              <a:gd name="T12" fmla="*/ 0 w 19"/>
              <a:gd name="T13" fmla="*/ 49 h 57"/>
              <a:gd name="T14" fmla="*/ 6 w 19"/>
              <a:gd name="T15" fmla="*/ 55 h 57"/>
              <a:gd name="T16" fmla="*/ 8 w 19"/>
              <a:gd name="T17" fmla="*/ 55 h 57"/>
              <a:gd name="T18" fmla="*/ 13 w 19"/>
              <a:gd name="T19" fmla="*/ 57 h 57"/>
              <a:gd name="T20" fmla="*/ 19 w 19"/>
              <a:gd name="T2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57">
                <a:moveTo>
                  <a:pt x="19" y="0"/>
                </a:moveTo>
                <a:cubicBezTo>
                  <a:pt x="15" y="0"/>
                  <a:pt x="15" y="0"/>
                  <a:pt x="15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0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2"/>
                  <a:pt x="0" y="5"/>
                  <a:pt x="0" y="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3"/>
                  <a:pt x="3" y="55"/>
                  <a:pt x="6" y="5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7"/>
                  <a:pt x="11" y="57"/>
                  <a:pt x="13" y="57"/>
                </a:cubicBezTo>
                <a:cubicBezTo>
                  <a:pt x="19" y="57"/>
                  <a:pt x="19" y="57"/>
                  <a:pt x="19" y="57"/>
                </a:cubicBezTo>
              </a:path>
            </a:pathLst>
          </a:custGeom>
          <a:solidFill>
            <a:srgbClr val="699E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2" name="Freeform 4070"/>
          <p:cNvSpPr>
            <a:spLocks/>
          </p:cNvSpPr>
          <p:nvPr/>
        </p:nvSpPr>
        <p:spPr bwMode="auto">
          <a:xfrm>
            <a:off x="5744934" y="3326610"/>
            <a:ext cx="674074" cy="532169"/>
          </a:xfrm>
          <a:custGeom>
            <a:avLst/>
            <a:gdLst>
              <a:gd name="T0" fmla="*/ 128 w 131"/>
              <a:gd name="T1" fmla="*/ 0 h 104"/>
              <a:gd name="T2" fmla="*/ 2 w 131"/>
              <a:gd name="T3" fmla="*/ 0 h 104"/>
              <a:gd name="T4" fmla="*/ 0 w 131"/>
              <a:gd name="T5" fmla="*/ 3 h 104"/>
              <a:gd name="T6" fmla="*/ 0 w 131"/>
              <a:gd name="T7" fmla="*/ 101 h 104"/>
              <a:gd name="T8" fmla="*/ 2 w 131"/>
              <a:gd name="T9" fmla="*/ 104 h 104"/>
              <a:gd name="T10" fmla="*/ 128 w 131"/>
              <a:gd name="T11" fmla="*/ 104 h 104"/>
              <a:gd name="T12" fmla="*/ 131 w 131"/>
              <a:gd name="T13" fmla="*/ 101 h 104"/>
              <a:gd name="T14" fmla="*/ 131 w 131"/>
              <a:gd name="T15" fmla="*/ 3 h 104"/>
              <a:gd name="T16" fmla="*/ 128 w 131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04">
                <a:moveTo>
                  <a:pt x="12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3"/>
                  <a:pt x="1" y="104"/>
                  <a:pt x="2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0" y="104"/>
                  <a:pt x="131" y="103"/>
                  <a:pt x="131" y="101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30" y="0"/>
                  <a:pt x="128" y="0"/>
                </a:cubicBezTo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3" name="Freeform 4071"/>
          <p:cNvSpPr>
            <a:spLocks/>
          </p:cNvSpPr>
          <p:nvPr/>
        </p:nvSpPr>
        <p:spPr bwMode="auto">
          <a:xfrm>
            <a:off x="5901032" y="3326610"/>
            <a:ext cx="517976" cy="532169"/>
          </a:xfrm>
          <a:custGeom>
            <a:avLst/>
            <a:gdLst>
              <a:gd name="T0" fmla="*/ 30 w 101"/>
              <a:gd name="T1" fmla="*/ 0 h 104"/>
              <a:gd name="T2" fmla="*/ 0 w 101"/>
              <a:gd name="T3" fmla="*/ 0 h 104"/>
              <a:gd name="T4" fmla="*/ 0 w 101"/>
              <a:gd name="T5" fmla="*/ 0 h 104"/>
              <a:gd name="T6" fmla="*/ 97 w 101"/>
              <a:gd name="T7" fmla="*/ 104 h 104"/>
              <a:gd name="T8" fmla="*/ 98 w 101"/>
              <a:gd name="T9" fmla="*/ 104 h 104"/>
              <a:gd name="T10" fmla="*/ 101 w 101"/>
              <a:gd name="T11" fmla="*/ 101 h 104"/>
              <a:gd name="T12" fmla="*/ 101 w 101"/>
              <a:gd name="T13" fmla="*/ 76 h 104"/>
              <a:gd name="T14" fmla="*/ 30 w 101"/>
              <a:gd name="T1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04">
                <a:moveTo>
                  <a:pt x="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0" y="104"/>
                  <a:pt x="101" y="103"/>
                  <a:pt x="101" y="101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4" name="Freeform 4072"/>
          <p:cNvSpPr>
            <a:spLocks/>
          </p:cNvSpPr>
          <p:nvPr/>
        </p:nvSpPr>
        <p:spPr bwMode="auto">
          <a:xfrm>
            <a:off x="6128089" y="3326610"/>
            <a:ext cx="290918" cy="312202"/>
          </a:xfrm>
          <a:custGeom>
            <a:avLst/>
            <a:gdLst>
              <a:gd name="T0" fmla="*/ 54 w 57"/>
              <a:gd name="T1" fmla="*/ 0 h 61"/>
              <a:gd name="T2" fmla="*/ 0 w 57"/>
              <a:gd name="T3" fmla="*/ 0 h 61"/>
              <a:gd name="T4" fmla="*/ 57 w 57"/>
              <a:gd name="T5" fmla="*/ 61 h 61"/>
              <a:gd name="T6" fmla="*/ 57 w 57"/>
              <a:gd name="T7" fmla="*/ 3 h 61"/>
              <a:gd name="T8" fmla="*/ 54 w 57"/>
              <a:gd name="T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1">
                <a:moveTo>
                  <a:pt x="54" y="0"/>
                </a:moveTo>
                <a:cubicBezTo>
                  <a:pt x="0" y="0"/>
                  <a:pt x="0" y="0"/>
                  <a:pt x="0" y="0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1"/>
                  <a:pt x="56" y="0"/>
                  <a:pt x="54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5" name="Rectangle 4073"/>
          <p:cNvSpPr>
            <a:spLocks noChangeArrowheads="1"/>
          </p:cNvSpPr>
          <p:nvPr/>
        </p:nvSpPr>
        <p:spPr bwMode="auto">
          <a:xfrm>
            <a:off x="6326763" y="3369185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6" name="Rectangle 4074"/>
          <p:cNvSpPr>
            <a:spLocks noChangeArrowheads="1"/>
          </p:cNvSpPr>
          <p:nvPr/>
        </p:nvSpPr>
        <p:spPr bwMode="auto">
          <a:xfrm>
            <a:off x="6220327" y="3369185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7" name="Rectangle 4075"/>
          <p:cNvSpPr>
            <a:spLocks noChangeArrowheads="1"/>
          </p:cNvSpPr>
          <p:nvPr/>
        </p:nvSpPr>
        <p:spPr bwMode="auto">
          <a:xfrm>
            <a:off x="6113898" y="3369185"/>
            <a:ext cx="49671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8" name="Rectangle 4076"/>
          <p:cNvSpPr>
            <a:spLocks noChangeArrowheads="1"/>
          </p:cNvSpPr>
          <p:nvPr/>
        </p:nvSpPr>
        <p:spPr bwMode="auto">
          <a:xfrm>
            <a:off x="6000367" y="3369185"/>
            <a:ext cx="49671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9" name="Rectangle 4077"/>
          <p:cNvSpPr>
            <a:spLocks noChangeArrowheads="1"/>
          </p:cNvSpPr>
          <p:nvPr/>
        </p:nvSpPr>
        <p:spPr bwMode="auto">
          <a:xfrm>
            <a:off x="5893936" y="3369185"/>
            <a:ext cx="42573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0" name="Rectangle 4078"/>
          <p:cNvSpPr>
            <a:spLocks noChangeArrowheads="1"/>
          </p:cNvSpPr>
          <p:nvPr/>
        </p:nvSpPr>
        <p:spPr bwMode="auto">
          <a:xfrm>
            <a:off x="5780407" y="3369185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1" name="Rectangle 4079"/>
          <p:cNvSpPr>
            <a:spLocks noChangeArrowheads="1"/>
          </p:cNvSpPr>
          <p:nvPr/>
        </p:nvSpPr>
        <p:spPr bwMode="auto">
          <a:xfrm>
            <a:off x="5780407" y="3787819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2" name="Rectangle 4080"/>
          <p:cNvSpPr>
            <a:spLocks noChangeArrowheads="1"/>
          </p:cNvSpPr>
          <p:nvPr/>
        </p:nvSpPr>
        <p:spPr bwMode="auto">
          <a:xfrm>
            <a:off x="5893936" y="3787819"/>
            <a:ext cx="42573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3" name="Rectangle 4081"/>
          <p:cNvSpPr>
            <a:spLocks noChangeArrowheads="1"/>
          </p:cNvSpPr>
          <p:nvPr/>
        </p:nvSpPr>
        <p:spPr bwMode="auto">
          <a:xfrm>
            <a:off x="6000367" y="3787819"/>
            <a:ext cx="49671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4" name="Rectangle 4082"/>
          <p:cNvSpPr>
            <a:spLocks noChangeArrowheads="1"/>
          </p:cNvSpPr>
          <p:nvPr/>
        </p:nvSpPr>
        <p:spPr bwMode="auto">
          <a:xfrm>
            <a:off x="6113898" y="3787819"/>
            <a:ext cx="49671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5" name="Rectangle 4083"/>
          <p:cNvSpPr>
            <a:spLocks noChangeArrowheads="1"/>
          </p:cNvSpPr>
          <p:nvPr/>
        </p:nvSpPr>
        <p:spPr bwMode="auto">
          <a:xfrm>
            <a:off x="6220327" y="3787819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6" name="Rectangle 4084"/>
          <p:cNvSpPr>
            <a:spLocks noChangeArrowheads="1"/>
          </p:cNvSpPr>
          <p:nvPr/>
        </p:nvSpPr>
        <p:spPr bwMode="auto">
          <a:xfrm>
            <a:off x="6326763" y="3787819"/>
            <a:ext cx="56764" cy="3548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7" name="Rectangle 4085"/>
          <p:cNvSpPr>
            <a:spLocks noChangeArrowheads="1"/>
          </p:cNvSpPr>
          <p:nvPr/>
        </p:nvSpPr>
        <p:spPr bwMode="auto">
          <a:xfrm>
            <a:off x="5780407" y="3475614"/>
            <a:ext cx="276727" cy="241247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8" name="Rectangle 4086"/>
          <p:cNvSpPr>
            <a:spLocks noChangeArrowheads="1"/>
          </p:cNvSpPr>
          <p:nvPr/>
        </p:nvSpPr>
        <p:spPr bwMode="auto">
          <a:xfrm>
            <a:off x="6113898" y="3475614"/>
            <a:ext cx="269631" cy="241247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9" name="Freeform 4087"/>
          <p:cNvSpPr>
            <a:spLocks noEditPoints="1"/>
          </p:cNvSpPr>
          <p:nvPr/>
        </p:nvSpPr>
        <p:spPr bwMode="auto">
          <a:xfrm>
            <a:off x="6972452" y="3312419"/>
            <a:ext cx="645694" cy="638596"/>
          </a:xfrm>
          <a:custGeom>
            <a:avLst/>
            <a:gdLst>
              <a:gd name="T0" fmla="*/ 56 w 127"/>
              <a:gd name="T1" fmla="*/ 36 h 124"/>
              <a:gd name="T2" fmla="*/ 49 w 127"/>
              <a:gd name="T3" fmla="*/ 9 h 124"/>
              <a:gd name="T4" fmla="*/ 22 w 127"/>
              <a:gd name="T5" fmla="*/ 2 h 124"/>
              <a:gd name="T6" fmla="*/ 38 w 127"/>
              <a:gd name="T7" fmla="*/ 18 h 124"/>
              <a:gd name="T8" fmla="*/ 34 w 127"/>
              <a:gd name="T9" fmla="*/ 33 h 124"/>
              <a:gd name="T10" fmla="*/ 19 w 127"/>
              <a:gd name="T11" fmla="*/ 37 h 124"/>
              <a:gd name="T12" fmla="*/ 3 w 127"/>
              <a:gd name="T13" fmla="*/ 22 h 124"/>
              <a:gd name="T14" fmla="*/ 10 w 127"/>
              <a:gd name="T15" fmla="*/ 49 h 124"/>
              <a:gd name="T16" fmla="*/ 38 w 127"/>
              <a:gd name="T17" fmla="*/ 55 h 124"/>
              <a:gd name="T18" fmla="*/ 38 w 127"/>
              <a:gd name="T19" fmla="*/ 55 h 124"/>
              <a:gd name="T20" fmla="*/ 103 w 127"/>
              <a:gd name="T21" fmla="*/ 120 h 124"/>
              <a:gd name="T22" fmla="*/ 112 w 127"/>
              <a:gd name="T23" fmla="*/ 124 h 124"/>
              <a:gd name="T24" fmla="*/ 122 w 127"/>
              <a:gd name="T25" fmla="*/ 120 h 124"/>
              <a:gd name="T26" fmla="*/ 122 w 127"/>
              <a:gd name="T27" fmla="*/ 102 h 124"/>
              <a:gd name="T28" fmla="*/ 56 w 127"/>
              <a:gd name="T29" fmla="*/ 36 h 124"/>
              <a:gd name="T30" fmla="*/ 114 w 127"/>
              <a:gd name="T31" fmla="*/ 118 h 124"/>
              <a:gd name="T32" fmla="*/ 109 w 127"/>
              <a:gd name="T33" fmla="*/ 113 h 124"/>
              <a:gd name="T34" fmla="*/ 114 w 127"/>
              <a:gd name="T35" fmla="*/ 108 h 124"/>
              <a:gd name="T36" fmla="*/ 119 w 127"/>
              <a:gd name="T37" fmla="*/ 113 h 124"/>
              <a:gd name="T38" fmla="*/ 114 w 127"/>
              <a:gd name="T39" fmla="*/ 11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" h="124">
                <a:moveTo>
                  <a:pt x="56" y="36"/>
                </a:moveTo>
                <a:cubicBezTo>
                  <a:pt x="59" y="27"/>
                  <a:pt x="57" y="17"/>
                  <a:pt x="49" y="9"/>
                </a:cubicBezTo>
                <a:cubicBezTo>
                  <a:pt x="42" y="2"/>
                  <a:pt x="32" y="0"/>
                  <a:pt x="22" y="2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33"/>
                  <a:pt x="34" y="33"/>
                  <a:pt x="34" y="33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2"/>
                  <a:pt x="3" y="22"/>
                  <a:pt x="3" y="22"/>
                </a:cubicBezTo>
                <a:cubicBezTo>
                  <a:pt x="0" y="31"/>
                  <a:pt x="3" y="41"/>
                  <a:pt x="10" y="49"/>
                </a:cubicBezTo>
                <a:cubicBezTo>
                  <a:pt x="18" y="56"/>
                  <a:pt x="29" y="58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103" y="120"/>
                  <a:pt x="103" y="120"/>
                  <a:pt x="103" y="120"/>
                </a:cubicBezTo>
                <a:cubicBezTo>
                  <a:pt x="106" y="123"/>
                  <a:pt x="109" y="124"/>
                  <a:pt x="112" y="124"/>
                </a:cubicBezTo>
                <a:cubicBezTo>
                  <a:pt x="116" y="124"/>
                  <a:pt x="119" y="123"/>
                  <a:pt x="122" y="120"/>
                </a:cubicBezTo>
                <a:cubicBezTo>
                  <a:pt x="127" y="115"/>
                  <a:pt x="127" y="107"/>
                  <a:pt x="122" y="102"/>
                </a:cubicBezTo>
                <a:cubicBezTo>
                  <a:pt x="56" y="36"/>
                  <a:pt x="56" y="36"/>
                  <a:pt x="56" y="36"/>
                </a:cubicBezTo>
                <a:moveTo>
                  <a:pt x="114" y="118"/>
                </a:moveTo>
                <a:cubicBezTo>
                  <a:pt x="111" y="118"/>
                  <a:pt x="109" y="116"/>
                  <a:pt x="109" y="113"/>
                </a:cubicBezTo>
                <a:cubicBezTo>
                  <a:pt x="109" y="110"/>
                  <a:pt x="111" y="108"/>
                  <a:pt x="114" y="108"/>
                </a:cubicBezTo>
                <a:cubicBezTo>
                  <a:pt x="116" y="108"/>
                  <a:pt x="119" y="110"/>
                  <a:pt x="119" y="113"/>
                </a:cubicBezTo>
                <a:cubicBezTo>
                  <a:pt x="119" y="116"/>
                  <a:pt x="116" y="118"/>
                  <a:pt x="114" y="118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0" name="Freeform 4088"/>
          <p:cNvSpPr>
            <a:spLocks noEditPoints="1"/>
          </p:cNvSpPr>
          <p:nvPr/>
        </p:nvSpPr>
        <p:spPr bwMode="auto">
          <a:xfrm>
            <a:off x="7078888" y="3326610"/>
            <a:ext cx="496687" cy="588929"/>
          </a:xfrm>
          <a:custGeom>
            <a:avLst/>
            <a:gdLst>
              <a:gd name="T0" fmla="*/ 92 w 97"/>
              <a:gd name="T1" fmla="*/ 106 h 116"/>
              <a:gd name="T2" fmla="*/ 97 w 97"/>
              <a:gd name="T3" fmla="*/ 111 h 116"/>
              <a:gd name="T4" fmla="*/ 92 w 97"/>
              <a:gd name="T5" fmla="*/ 116 h 116"/>
              <a:gd name="T6" fmla="*/ 92 w 97"/>
              <a:gd name="T7" fmla="*/ 116 h 116"/>
              <a:gd name="T8" fmla="*/ 92 w 97"/>
              <a:gd name="T9" fmla="*/ 116 h 116"/>
              <a:gd name="T10" fmla="*/ 97 w 97"/>
              <a:gd name="T11" fmla="*/ 111 h 116"/>
              <a:gd name="T12" fmla="*/ 92 w 97"/>
              <a:gd name="T13" fmla="*/ 106 h 116"/>
              <a:gd name="T14" fmla="*/ 0 w 97"/>
              <a:gd name="T15" fmla="*/ 0 h 116"/>
              <a:gd name="T16" fmla="*/ 16 w 97"/>
              <a:gd name="T17" fmla="*/ 16 h 116"/>
              <a:gd name="T18" fmla="*/ 16 w 97"/>
              <a:gd name="T19" fmla="*/ 16 h 116"/>
              <a:gd name="T20" fmla="*/ 16 w 97"/>
              <a:gd name="T21" fmla="*/ 16 h 116"/>
              <a:gd name="T22" fmla="*/ 0 w 97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116">
                <a:moveTo>
                  <a:pt x="92" y="106"/>
                </a:moveTo>
                <a:cubicBezTo>
                  <a:pt x="94" y="106"/>
                  <a:pt x="97" y="108"/>
                  <a:pt x="97" y="111"/>
                </a:cubicBezTo>
                <a:cubicBezTo>
                  <a:pt x="97" y="114"/>
                  <a:pt x="94" y="116"/>
                  <a:pt x="92" y="11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94" y="116"/>
                  <a:pt x="97" y="114"/>
                  <a:pt x="97" y="111"/>
                </a:cubicBezTo>
                <a:cubicBezTo>
                  <a:pt x="97" y="108"/>
                  <a:pt x="94" y="106"/>
                  <a:pt x="92" y="106"/>
                </a:cubicBezTo>
                <a:moveTo>
                  <a:pt x="0" y="0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1" name="Freeform 4089"/>
          <p:cNvSpPr>
            <a:spLocks noEditPoints="1"/>
          </p:cNvSpPr>
          <p:nvPr/>
        </p:nvSpPr>
        <p:spPr bwMode="auto">
          <a:xfrm>
            <a:off x="7078888" y="3319512"/>
            <a:ext cx="539260" cy="631502"/>
          </a:xfrm>
          <a:custGeom>
            <a:avLst/>
            <a:gdLst>
              <a:gd name="T0" fmla="*/ 92 w 105"/>
              <a:gd name="T1" fmla="*/ 117 h 123"/>
              <a:gd name="T2" fmla="*/ 87 w 105"/>
              <a:gd name="T3" fmla="*/ 112 h 123"/>
              <a:gd name="T4" fmla="*/ 92 w 105"/>
              <a:gd name="T5" fmla="*/ 107 h 123"/>
              <a:gd name="T6" fmla="*/ 92 w 105"/>
              <a:gd name="T7" fmla="*/ 107 h 123"/>
              <a:gd name="T8" fmla="*/ 97 w 105"/>
              <a:gd name="T9" fmla="*/ 112 h 123"/>
              <a:gd name="T10" fmla="*/ 92 w 105"/>
              <a:gd name="T11" fmla="*/ 117 h 123"/>
              <a:gd name="T12" fmla="*/ 92 w 105"/>
              <a:gd name="T13" fmla="*/ 117 h 123"/>
              <a:gd name="T14" fmla="*/ 8 w 105"/>
              <a:gd name="T15" fmla="*/ 0 h 123"/>
              <a:gd name="T16" fmla="*/ 0 w 105"/>
              <a:gd name="T17" fmla="*/ 1 h 123"/>
              <a:gd name="T18" fmla="*/ 0 w 105"/>
              <a:gd name="T19" fmla="*/ 1 h 123"/>
              <a:gd name="T20" fmla="*/ 16 w 105"/>
              <a:gd name="T21" fmla="*/ 17 h 123"/>
              <a:gd name="T22" fmla="*/ 16 w 105"/>
              <a:gd name="T23" fmla="*/ 17 h 123"/>
              <a:gd name="T24" fmla="*/ 81 w 105"/>
              <a:gd name="T25" fmla="*/ 119 h 123"/>
              <a:gd name="T26" fmla="*/ 90 w 105"/>
              <a:gd name="T27" fmla="*/ 123 h 123"/>
              <a:gd name="T28" fmla="*/ 100 w 105"/>
              <a:gd name="T29" fmla="*/ 119 h 123"/>
              <a:gd name="T30" fmla="*/ 100 w 105"/>
              <a:gd name="T31" fmla="*/ 101 h 123"/>
              <a:gd name="T32" fmla="*/ 100 w 105"/>
              <a:gd name="T33" fmla="*/ 101 h 123"/>
              <a:gd name="T34" fmla="*/ 34 w 105"/>
              <a:gd name="T35" fmla="*/ 35 h 123"/>
              <a:gd name="T36" fmla="*/ 34 w 105"/>
              <a:gd name="T37" fmla="*/ 35 h 123"/>
              <a:gd name="T38" fmla="*/ 28 w 105"/>
              <a:gd name="T39" fmla="*/ 8 h 123"/>
              <a:gd name="T40" fmla="*/ 27 w 105"/>
              <a:gd name="T41" fmla="*/ 8 h 123"/>
              <a:gd name="T42" fmla="*/ 8 w 105"/>
              <a:gd name="T4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" h="123">
                <a:moveTo>
                  <a:pt x="92" y="117"/>
                </a:moveTo>
                <a:cubicBezTo>
                  <a:pt x="89" y="117"/>
                  <a:pt x="87" y="115"/>
                  <a:pt x="87" y="112"/>
                </a:cubicBezTo>
                <a:cubicBezTo>
                  <a:pt x="87" y="109"/>
                  <a:pt x="89" y="107"/>
                  <a:pt x="92" y="107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4" y="107"/>
                  <a:pt x="97" y="109"/>
                  <a:pt x="97" y="112"/>
                </a:cubicBezTo>
                <a:cubicBezTo>
                  <a:pt x="97" y="115"/>
                  <a:pt x="94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moveTo>
                  <a:pt x="8" y="0"/>
                </a:moveTo>
                <a:cubicBezTo>
                  <a:pt x="5" y="0"/>
                  <a:pt x="3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39" y="40"/>
                  <a:pt x="81" y="119"/>
                  <a:pt x="81" y="119"/>
                </a:cubicBezTo>
                <a:cubicBezTo>
                  <a:pt x="81" y="119"/>
                  <a:pt x="87" y="123"/>
                  <a:pt x="90" y="123"/>
                </a:cubicBezTo>
                <a:cubicBezTo>
                  <a:pt x="94" y="123"/>
                  <a:pt x="97" y="122"/>
                  <a:pt x="100" y="119"/>
                </a:cubicBezTo>
                <a:cubicBezTo>
                  <a:pt x="105" y="114"/>
                  <a:pt x="105" y="106"/>
                  <a:pt x="100" y="101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7" y="26"/>
                  <a:pt x="35" y="16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2" y="3"/>
                  <a:pt x="15" y="0"/>
                  <a:pt x="8" y="0"/>
                </a:cubicBezTo>
              </a:path>
            </a:pathLst>
          </a:custGeom>
          <a:solidFill>
            <a:srgbClr val="D1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2" name="Freeform 4090"/>
          <p:cNvSpPr>
            <a:spLocks/>
          </p:cNvSpPr>
          <p:nvPr/>
        </p:nvSpPr>
        <p:spPr bwMode="auto">
          <a:xfrm>
            <a:off x="2289411" y="4589610"/>
            <a:ext cx="489593" cy="276727"/>
          </a:xfrm>
          <a:custGeom>
            <a:avLst/>
            <a:gdLst>
              <a:gd name="T0" fmla="*/ 61 w 69"/>
              <a:gd name="T1" fmla="*/ 6 h 39"/>
              <a:gd name="T2" fmla="*/ 57 w 69"/>
              <a:gd name="T3" fmla="*/ 10 h 39"/>
              <a:gd name="T4" fmla="*/ 42 w 69"/>
              <a:gd name="T5" fmla="*/ 25 h 39"/>
              <a:gd name="T6" fmla="*/ 29 w 69"/>
              <a:gd name="T7" fmla="*/ 13 h 39"/>
              <a:gd name="T8" fmla="*/ 16 w 69"/>
              <a:gd name="T9" fmla="*/ 0 h 39"/>
              <a:gd name="T10" fmla="*/ 0 w 69"/>
              <a:gd name="T11" fmla="*/ 15 h 39"/>
              <a:gd name="T12" fmla="*/ 0 w 69"/>
              <a:gd name="T13" fmla="*/ 15 h 39"/>
              <a:gd name="T14" fmla="*/ 0 w 69"/>
              <a:gd name="T15" fmla="*/ 15 h 39"/>
              <a:gd name="T16" fmla="*/ 9 w 69"/>
              <a:gd name="T17" fmla="*/ 25 h 39"/>
              <a:gd name="T18" fmla="*/ 13 w 69"/>
              <a:gd name="T19" fmla="*/ 20 h 39"/>
              <a:gd name="T20" fmla="*/ 19 w 69"/>
              <a:gd name="T21" fmla="*/ 15 h 39"/>
              <a:gd name="T22" fmla="*/ 44 w 69"/>
              <a:gd name="T23" fmla="*/ 39 h 39"/>
              <a:gd name="T24" fmla="*/ 64 w 69"/>
              <a:gd name="T25" fmla="*/ 19 h 39"/>
              <a:gd name="T26" fmla="*/ 65 w 69"/>
              <a:gd name="T27" fmla="*/ 18 h 39"/>
              <a:gd name="T28" fmla="*/ 69 w 69"/>
              <a:gd name="T29" fmla="*/ 14 h 39"/>
              <a:gd name="T30" fmla="*/ 61 w 69"/>
              <a:gd name="T31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39">
                <a:moveTo>
                  <a:pt x="61" y="6"/>
                </a:moveTo>
                <a:lnTo>
                  <a:pt x="57" y="10"/>
                </a:lnTo>
                <a:lnTo>
                  <a:pt x="42" y="25"/>
                </a:lnTo>
                <a:lnTo>
                  <a:pt x="29" y="13"/>
                </a:lnTo>
                <a:lnTo>
                  <a:pt x="16" y="0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9" y="25"/>
                </a:lnTo>
                <a:lnTo>
                  <a:pt x="13" y="20"/>
                </a:lnTo>
                <a:lnTo>
                  <a:pt x="19" y="15"/>
                </a:lnTo>
                <a:lnTo>
                  <a:pt x="44" y="39"/>
                </a:lnTo>
                <a:lnTo>
                  <a:pt x="64" y="19"/>
                </a:lnTo>
                <a:lnTo>
                  <a:pt x="65" y="18"/>
                </a:lnTo>
                <a:lnTo>
                  <a:pt x="69" y="14"/>
                </a:lnTo>
                <a:lnTo>
                  <a:pt x="61" y="6"/>
                </a:lnTo>
                <a:close/>
              </a:path>
            </a:pathLst>
          </a:cu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3" name="Freeform 4091"/>
          <p:cNvSpPr>
            <a:spLocks/>
          </p:cNvSpPr>
          <p:nvPr/>
        </p:nvSpPr>
        <p:spPr bwMode="auto">
          <a:xfrm>
            <a:off x="2289411" y="4589610"/>
            <a:ext cx="489593" cy="276727"/>
          </a:xfrm>
          <a:custGeom>
            <a:avLst/>
            <a:gdLst>
              <a:gd name="T0" fmla="*/ 61 w 69"/>
              <a:gd name="T1" fmla="*/ 6 h 39"/>
              <a:gd name="T2" fmla="*/ 57 w 69"/>
              <a:gd name="T3" fmla="*/ 10 h 39"/>
              <a:gd name="T4" fmla="*/ 42 w 69"/>
              <a:gd name="T5" fmla="*/ 25 h 39"/>
              <a:gd name="T6" fmla="*/ 29 w 69"/>
              <a:gd name="T7" fmla="*/ 13 h 39"/>
              <a:gd name="T8" fmla="*/ 16 w 69"/>
              <a:gd name="T9" fmla="*/ 0 h 39"/>
              <a:gd name="T10" fmla="*/ 0 w 69"/>
              <a:gd name="T11" fmla="*/ 15 h 39"/>
              <a:gd name="T12" fmla="*/ 0 w 69"/>
              <a:gd name="T13" fmla="*/ 15 h 39"/>
              <a:gd name="T14" fmla="*/ 0 w 69"/>
              <a:gd name="T15" fmla="*/ 15 h 39"/>
              <a:gd name="T16" fmla="*/ 9 w 69"/>
              <a:gd name="T17" fmla="*/ 25 h 39"/>
              <a:gd name="T18" fmla="*/ 13 w 69"/>
              <a:gd name="T19" fmla="*/ 20 h 39"/>
              <a:gd name="T20" fmla="*/ 19 w 69"/>
              <a:gd name="T21" fmla="*/ 15 h 39"/>
              <a:gd name="T22" fmla="*/ 44 w 69"/>
              <a:gd name="T23" fmla="*/ 39 h 39"/>
              <a:gd name="T24" fmla="*/ 64 w 69"/>
              <a:gd name="T25" fmla="*/ 19 h 39"/>
              <a:gd name="T26" fmla="*/ 65 w 69"/>
              <a:gd name="T27" fmla="*/ 18 h 39"/>
              <a:gd name="T28" fmla="*/ 69 w 69"/>
              <a:gd name="T29" fmla="*/ 14 h 39"/>
              <a:gd name="T30" fmla="*/ 61 w 69"/>
              <a:gd name="T31" fmla="*/ 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39">
                <a:moveTo>
                  <a:pt x="61" y="6"/>
                </a:moveTo>
                <a:lnTo>
                  <a:pt x="57" y="10"/>
                </a:lnTo>
                <a:lnTo>
                  <a:pt x="42" y="25"/>
                </a:lnTo>
                <a:lnTo>
                  <a:pt x="29" y="13"/>
                </a:lnTo>
                <a:lnTo>
                  <a:pt x="16" y="0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9" y="25"/>
                </a:lnTo>
                <a:lnTo>
                  <a:pt x="13" y="20"/>
                </a:lnTo>
                <a:lnTo>
                  <a:pt x="19" y="15"/>
                </a:lnTo>
                <a:lnTo>
                  <a:pt x="44" y="39"/>
                </a:lnTo>
                <a:lnTo>
                  <a:pt x="64" y="19"/>
                </a:lnTo>
                <a:lnTo>
                  <a:pt x="65" y="18"/>
                </a:lnTo>
                <a:lnTo>
                  <a:pt x="69" y="14"/>
                </a:lnTo>
                <a:lnTo>
                  <a:pt x="61" y="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4" name="Freeform 4092"/>
          <p:cNvSpPr>
            <a:spLocks noEditPoints="1"/>
          </p:cNvSpPr>
          <p:nvPr/>
        </p:nvSpPr>
        <p:spPr bwMode="auto">
          <a:xfrm>
            <a:off x="2041073" y="4681852"/>
            <a:ext cx="333491" cy="326393"/>
          </a:xfrm>
          <a:custGeom>
            <a:avLst/>
            <a:gdLst>
              <a:gd name="T0" fmla="*/ 33 w 47"/>
              <a:gd name="T1" fmla="*/ 0 h 46"/>
              <a:gd name="T2" fmla="*/ 0 w 47"/>
              <a:gd name="T3" fmla="*/ 33 h 46"/>
              <a:gd name="T4" fmla="*/ 14 w 47"/>
              <a:gd name="T5" fmla="*/ 46 h 46"/>
              <a:gd name="T6" fmla="*/ 47 w 47"/>
              <a:gd name="T7" fmla="*/ 13 h 46"/>
              <a:gd name="T8" fmla="*/ 33 w 47"/>
              <a:gd name="T9" fmla="*/ 0 h 46"/>
              <a:gd name="T10" fmla="*/ 14 w 47"/>
              <a:gd name="T11" fmla="*/ 41 h 46"/>
              <a:gd name="T12" fmla="*/ 5 w 47"/>
              <a:gd name="T13" fmla="*/ 32 h 46"/>
              <a:gd name="T14" fmla="*/ 7 w 47"/>
              <a:gd name="T15" fmla="*/ 30 h 46"/>
              <a:gd name="T16" fmla="*/ 16 w 47"/>
              <a:gd name="T17" fmla="*/ 39 h 46"/>
              <a:gd name="T18" fmla="*/ 14 w 47"/>
              <a:gd name="T19" fmla="*/ 4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6">
                <a:moveTo>
                  <a:pt x="33" y="0"/>
                </a:moveTo>
                <a:lnTo>
                  <a:pt x="0" y="33"/>
                </a:lnTo>
                <a:lnTo>
                  <a:pt x="14" y="46"/>
                </a:lnTo>
                <a:lnTo>
                  <a:pt x="47" y="13"/>
                </a:lnTo>
                <a:lnTo>
                  <a:pt x="33" y="0"/>
                </a:lnTo>
                <a:close/>
                <a:moveTo>
                  <a:pt x="14" y="41"/>
                </a:moveTo>
                <a:lnTo>
                  <a:pt x="5" y="32"/>
                </a:lnTo>
                <a:lnTo>
                  <a:pt x="7" y="30"/>
                </a:lnTo>
                <a:lnTo>
                  <a:pt x="16" y="39"/>
                </a:lnTo>
                <a:lnTo>
                  <a:pt x="14" y="41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5" name="Freeform 4093"/>
          <p:cNvSpPr>
            <a:spLocks/>
          </p:cNvSpPr>
          <p:nvPr/>
        </p:nvSpPr>
        <p:spPr bwMode="auto">
          <a:xfrm>
            <a:off x="2353275" y="4277408"/>
            <a:ext cx="411540" cy="411540"/>
          </a:xfrm>
          <a:custGeom>
            <a:avLst/>
            <a:gdLst>
              <a:gd name="T0" fmla="*/ 15 w 58"/>
              <a:gd name="T1" fmla="*/ 0 h 58"/>
              <a:gd name="T2" fmla="*/ 0 w 58"/>
              <a:gd name="T3" fmla="*/ 14 h 58"/>
              <a:gd name="T4" fmla="*/ 44 w 58"/>
              <a:gd name="T5" fmla="*/ 58 h 58"/>
              <a:gd name="T6" fmla="*/ 58 w 58"/>
              <a:gd name="T7" fmla="*/ 44 h 58"/>
              <a:gd name="T8" fmla="*/ 15 w 58"/>
              <a:gd name="T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8">
                <a:moveTo>
                  <a:pt x="15" y="0"/>
                </a:moveTo>
                <a:lnTo>
                  <a:pt x="0" y="14"/>
                </a:lnTo>
                <a:lnTo>
                  <a:pt x="44" y="58"/>
                </a:lnTo>
                <a:lnTo>
                  <a:pt x="58" y="44"/>
                </a:lnTo>
                <a:lnTo>
                  <a:pt x="15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6" name="Freeform 4094"/>
          <p:cNvSpPr>
            <a:spLocks/>
          </p:cNvSpPr>
          <p:nvPr/>
        </p:nvSpPr>
        <p:spPr bwMode="auto">
          <a:xfrm>
            <a:off x="2353275" y="4277408"/>
            <a:ext cx="411540" cy="411540"/>
          </a:xfrm>
          <a:custGeom>
            <a:avLst/>
            <a:gdLst>
              <a:gd name="T0" fmla="*/ 15 w 58"/>
              <a:gd name="T1" fmla="*/ 0 h 58"/>
              <a:gd name="T2" fmla="*/ 0 w 58"/>
              <a:gd name="T3" fmla="*/ 14 h 58"/>
              <a:gd name="T4" fmla="*/ 44 w 58"/>
              <a:gd name="T5" fmla="*/ 58 h 58"/>
              <a:gd name="T6" fmla="*/ 58 w 58"/>
              <a:gd name="T7" fmla="*/ 44 h 58"/>
              <a:gd name="T8" fmla="*/ 15 w 58"/>
              <a:gd name="T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8">
                <a:moveTo>
                  <a:pt x="15" y="0"/>
                </a:moveTo>
                <a:lnTo>
                  <a:pt x="0" y="14"/>
                </a:lnTo>
                <a:lnTo>
                  <a:pt x="44" y="58"/>
                </a:lnTo>
                <a:lnTo>
                  <a:pt x="58" y="44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7" name="Freeform 4095"/>
          <p:cNvSpPr>
            <a:spLocks/>
          </p:cNvSpPr>
          <p:nvPr/>
        </p:nvSpPr>
        <p:spPr bwMode="auto">
          <a:xfrm>
            <a:off x="2459706" y="4277408"/>
            <a:ext cx="85144" cy="92242"/>
          </a:xfrm>
          <a:custGeom>
            <a:avLst/>
            <a:gdLst>
              <a:gd name="T0" fmla="*/ 0 w 12"/>
              <a:gd name="T1" fmla="*/ 0 h 13"/>
              <a:gd name="T2" fmla="*/ 0 w 12"/>
              <a:gd name="T3" fmla="*/ 0 h 13"/>
              <a:gd name="T4" fmla="*/ 12 w 12"/>
              <a:gd name="T5" fmla="*/ 13 h 13"/>
              <a:gd name="T6" fmla="*/ 12 w 12"/>
              <a:gd name="T7" fmla="*/ 13 h 13"/>
              <a:gd name="T8" fmla="*/ 0 w 1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0" y="0"/>
                </a:moveTo>
                <a:lnTo>
                  <a:pt x="0" y="0"/>
                </a:lnTo>
                <a:lnTo>
                  <a:pt x="12" y="13"/>
                </a:lnTo>
                <a:lnTo>
                  <a:pt x="12" y="13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8" name="Freeform 4096"/>
          <p:cNvSpPr>
            <a:spLocks/>
          </p:cNvSpPr>
          <p:nvPr/>
        </p:nvSpPr>
        <p:spPr bwMode="auto">
          <a:xfrm>
            <a:off x="2459706" y="4277408"/>
            <a:ext cx="85144" cy="92242"/>
          </a:xfrm>
          <a:custGeom>
            <a:avLst/>
            <a:gdLst>
              <a:gd name="T0" fmla="*/ 0 w 12"/>
              <a:gd name="T1" fmla="*/ 0 h 13"/>
              <a:gd name="T2" fmla="*/ 0 w 12"/>
              <a:gd name="T3" fmla="*/ 0 h 13"/>
              <a:gd name="T4" fmla="*/ 12 w 12"/>
              <a:gd name="T5" fmla="*/ 13 h 13"/>
              <a:gd name="T6" fmla="*/ 12 w 12"/>
              <a:gd name="T7" fmla="*/ 13 h 13"/>
              <a:gd name="T8" fmla="*/ 0 w 1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0" y="0"/>
                </a:moveTo>
                <a:lnTo>
                  <a:pt x="0" y="0"/>
                </a:lnTo>
                <a:lnTo>
                  <a:pt x="12" y="13"/>
                </a:lnTo>
                <a:lnTo>
                  <a:pt x="12" y="1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9" name="Freeform 4097"/>
          <p:cNvSpPr>
            <a:spLocks/>
          </p:cNvSpPr>
          <p:nvPr/>
        </p:nvSpPr>
        <p:spPr bwMode="auto">
          <a:xfrm>
            <a:off x="2459706" y="4277408"/>
            <a:ext cx="134816" cy="347682"/>
          </a:xfrm>
          <a:custGeom>
            <a:avLst/>
            <a:gdLst>
              <a:gd name="T0" fmla="*/ 0 w 19"/>
              <a:gd name="T1" fmla="*/ 0 h 49"/>
              <a:gd name="T2" fmla="*/ 8 w 19"/>
              <a:gd name="T3" fmla="*/ 37 h 49"/>
              <a:gd name="T4" fmla="*/ 18 w 19"/>
              <a:gd name="T5" fmla="*/ 47 h 49"/>
              <a:gd name="T6" fmla="*/ 19 w 19"/>
              <a:gd name="T7" fmla="*/ 49 h 49"/>
              <a:gd name="T8" fmla="*/ 12 w 19"/>
              <a:gd name="T9" fmla="*/ 13 h 49"/>
              <a:gd name="T10" fmla="*/ 0 w 19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49">
                <a:moveTo>
                  <a:pt x="0" y="0"/>
                </a:moveTo>
                <a:lnTo>
                  <a:pt x="8" y="37"/>
                </a:lnTo>
                <a:lnTo>
                  <a:pt x="18" y="47"/>
                </a:lnTo>
                <a:lnTo>
                  <a:pt x="19" y="49"/>
                </a:lnTo>
                <a:lnTo>
                  <a:pt x="12" y="13"/>
                </a:lnTo>
                <a:lnTo>
                  <a:pt x="0" y="0"/>
                </a:lnTo>
                <a:close/>
              </a:path>
            </a:pathLst>
          </a:custGeom>
          <a:solidFill>
            <a:srgbClr val="C8C6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0" name="Freeform 4098"/>
          <p:cNvSpPr>
            <a:spLocks/>
          </p:cNvSpPr>
          <p:nvPr/>
        </p:nvSpPr>
        <p:spPr bwMode="auto">
          <a:xfrm>
            <a:off x="2459706" y="4277408"/>
            <a:ext cx="134816" cy="347682"/>
          </a:xfrm>
          <a:custGeom>
            <a:avLst/>
            <a:gdLst>
              <a:gd name="T0" fmla="*/ 0 w 19"/>
              <a:gd name="T1" fmla="*/ 0 h 49"/>
              <a:gd name="T2" fmla="*/ 8 w 19"/>
              <a:gd name="T3" fmla="*/ 37 h 49"/>
              <a:gd name="T4" fmla="*/ 18 w 19"/>
              <a:gd name="T5" fmla="*/ 47 h 49"/>
              <a:gd name="T6" fmla="*/ 19 w 19"/>
              <a:gd name="T7" fmla="*/ 49 h 49"/>
              <a:gd name="T8" fmla="*/ 12 w 19"/>
              <a:gd name="T9" fmla="*/ 13 h 49"/>
              <a:gd name="T10" fmla="*/ 0 w 19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49">
                <a:moveTo>
                  <a:pt x="0" y="0"/>
                </a:moveTo>
                <a:lnTo>
                  <a:pt x="8" y="37"/>
                </a:lnTo>
                <a:lnTo>
                  <a:pt x="18" y="47"/>
                </a:lnTo>
                <a:lnTo>
                  <a:pt x="19" y="49"/>
                </a:lnTo>
                <a:lnTo>
                  <a:pt x="12" y="1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1" name="Freeform 4099"/>
          <p:cNvSpPr>
            <a:spLocks/>
          </p:cNvSpPr>
          <p:nvPr/>
        </p:nvSpPr>
        <p:spPr bwMode="auto">
          <a:xfrm>
            <a:off x="2459706" y="4476083"/>
            <a:ext cx="35480" cy="35480"/>
          </a:xfrm>
          <a:custGeom>
            <a:avLst/>
            <a:gdLst>
              <a:gd name="T0" fmla="*/ 0 w 5"/>
              <a:gd name="T1" fmla="*/ 0 h 5"/>
              <a:gd name="T2" fmla="*/ 0 w 5"/>
              <a:gd name="T3" fmla="*/ 1 h 5"/>
              <a:gd name="T4" fmla="*/ 5 w 5"/>
              <a:gd name="T5" fmla="*/ 5 h 5"/>
              <a:gd name="T6" fmla="*/ 5 w 5"/>
              <a:gd name="T7" fmla="*/ 5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0" y="1"/>
                </a:lnTo>
                <a:lnTo>
                  <a:pt x="5" y="5"/>
                </a:lnTo>
                <a:lnTo>
                  <a:pt x="5" y="5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2" name="Freeform 4100"/>
          <p:cNvSpPr>
            <a:spLocks/>
          </p:cNvSpPr>
          <p:nvPr/>
        </p:nvSpPr>
        <p:spPr bwMode="auto">
          <a:xfrm>
            <a:off x="2459706" y="4476083"/>
            <a:ext cx="35480" cy="35480"/>
          </a:xfrm>
          <a:custGeom>
            <a:avLst/>
            <a:gdLst>
              <a:gd name="T0" fmla="*/ 0 w 5"/>
              <a:gd name="T1" fmla="*/ 0 h 5"/>
              <a:gd name="T2" fmla="*/ 0 w 5"/>
              <a:gd name="T3" fmla="*/ 1 h 5"/>
              <a:gd name="T4" fmla="*/ 5 w 5"/>
              <a:gd name="T5" fmla="*/ 5 h 5"/>
              <a:gd name="T6" fmla="*/ 5 w 5"/>
              <a:gd name="T7" fmla="*/ 5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0" y="1"/>
                </a:lnTo>
                <a:lnTo>
                  <a:pt x="5" y="5"/>
                </a:lnTo>
                <a:lnTo>
                  <a:pt x="5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3" name="Freeform 4101"/>
          <p:cNvSpPr>
            <a:spLocks/>
          </p:cNvSpPr>
          <p:nvPr/>
        </p:nvSpPr>
        <p:spPr bwMode="auto">
          <a:xfrm>
            <a:off x="2417133" y="4291603"/>
            <a:ext cx="78051" cy="219965"/>
          </a:xfrm>
          <a:custGeom>
            <a:avLst/>
            <a:gdLst>
              <a:gd name="T0" fmla="*/ 3 w 11"/>
              <a:gd name="T1" fmla="*/ 0 h 31"/>
              <a:gd name="T2" fmla="*/ 0 w 11"/>
              <a:gd name="T3" fmla="*/ 3 h 31"/>
              <a:gd name="T4" fmla="*/ 6 w 11"/>
              <a:gd name="T5" fmla="*/ 26 h 31"/>
              <a:gd name="T6" fmla="*/ 11 w 11"/>
              <a:gd name="T7" fmla="*/ 31 h 31"/>
              <a:gd name="T8" fmla="*/ 3 w 11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1">
                <a:moveTo>
                  <a:pt x="3" y="0"/>
                </a:moveTo>
                <a:lnTo>
                  <a:pt x="0" y="3"/>
                </a:lnTo>
                <a:lnTo>
                  <a:pt x="6" y="26"/>
                </a:lnTo>
                <a:lnTo>
                  <a:pt x="11" y="31"/>
                </a:lnTo>
                <a:lnTo>
                  <a:pt x="3" y="0"/>
                </a:lnTo>
                <a:close/>
              </a:path>
            </a:pathLst>
          </a:custGeom>
          <a:solidFill>
            <a:srgbClr val="C8C6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4" name="Freeform 4102"/>
          <p:cNvSpPr>
            <a:spLocks/>
          </p:cNvSpPr>
          <p:nvPr/>
        </p:nvSpPr>
        <p:spPr bwMode="auto">
          <a:xfrm>
            <a:off x="2417133" y="4291603"/>
            <a:ext cx="78051" cy="219965"/>
          </a:xfrm>
          <a:custGeom>
            <a:avLst/>
            <a:gdLst>
              <a:gd name="T0" fmla="*/ 3 w 11"/>
              <a:gd name="T1" fmla="*/ 0 h 31"/>
              <a:gd name="T2" fmla="*/ 0 w 11"/>
              <a:gd name="T3" fmla="*/ 3 h 31"/>
              <a:gd name="T4" fmla="*/ 6 w 11"/>
              <a:gd name="T5" fmla="*/ 26 h 31"/>
              <a:gd name="T6" fmla="*/ 11 w 11"/>
              <a:gd name="T7" fmla="*/ 31 h 31"/>
              <a:gd name="T8" fmla="*/ 3 w 11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1">
                <a:moveTo>
                  <a:pt x="3" y="0"/>
                </a:moveTo>
                <a:lnTo>
                  <a:pt x="0" y="3"/>
                </a:lnTo>
                <a:lnTo>
                  <a:pt x="6" y="26"/>
                </a:lnTo>
                <a:lnTo>
                  <a:pt x="11" y="31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5" name="Freeform 4103"/>
          <p:cNvSpPr>
            <a:spLocks/>
          </p:cNvSpPr>
          <p:nvPr/>
        </p:nvSpPr>
        <p:spPr bwMode="auto">
          <a:xfrm>
            <a:off x="3403411" y="4717332"/>
            <a:ext cx="191582" cy="319302"/>
          </a:xfrm>
          <a:custGeom>
            <a:avLst/>
            <a:gdLst>
              <a:gd name="T0" fmla="*/ 0 w 27"/>
              <a:gd name="T1" fmla="*/ 45 h 45"/>
              <a:gd name="T2" fmla="*/ 27 w 27"/>
              <a:gd name="T3" fmla="*/ 5 h 45"/>
              <a:gd name="T4" fmla="*/ 15 w 27"/>
              <a:gd name="T5" fmla="*/ 0 h 45"/>
              <a:gd name="T6" fmla="*/ 0 w 27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45">
                <a:moveTo>
                  <a:pt x="0" y="45"/>
                </a:moveTo>
                <a:lnTo>
                  <a:pt x="27" y="5"/>
                </a:lnTo>
                <a:lnTo>
                  <a:pt x="15" y="0"/>
                </a:lnTo>
                <a:lnTo>
                  <a:pt x="0" y="45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6" name="Freeform 4104"/>
          <p:cNvSpPr>
            <a:spLocks/>
          </p:cNvSpPr>
          <p:nvPr/>
        </p:nvSpPr>
        <p:spPr bwMode="auto">
          <a:xfrm>
            <a:off x="3403411" y="4717332"/>
            <a:ext cx="191582" cy="319302"/>
          </a:xfrm>
          <a:custGeom>
            <a:avLst/>
            <a:gdLst>
              <a:gd name="T0" fmla="*/ 0 w 27"/>
              <a:gd name="T1" fmla="*/ 45 h 45"/>
              <a:gd name="T2" fmla="*/ 27 w 27"/>
              <a:gd name="T3" fmla="*/ 5 h 45"/>
              <a:gd name="T4" fmla="*/ 15 w 27"/>
              <a:gd name="T5" fmla="*/ 0 h 45"/>
              <a:gd name="T6" fmla="*/ 0 w 27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45">
                <a:moveTo>
                  <a:pt x="0" y="45"/>
                </a:moveTo>
                <a:lnTo>
                  <a:pt x="27" y="5"/>
                </a:lnTo>
                <a:lnTo>
                  <a:pt x="15" y="0"/>
                </a:lnTo>
                <a:lnTo>
                  <a:pt x="0" y="4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7" name="Freeform 4105"/>
          <p:cNvSpPr>
            <a:spLocks/>
          </p:cNvSpPr>
          <p:nvPr/>
        </p:nvSpPr>
        <p:spPr bwMode="auto">
          <a:xfrm>
            <a:off x="3403411" y="4717332"/>
            <a:ext cx="149009" cy="319302"/>
          </a:xfrm>
          <a:custGeom>
            <a:avLst/>
            <a:gdLst>
              <a:gd name="T0" fmla="*/ 15 w 21"/>
              <a:gd name="T1" fmla="*/ 0 h 45"/>
              <a:gd name="T2" fmla="*/ 0 w 21"/>
              <a:gd name="T3" fmla="*/ 45 h 45"/>
              <a:gd name="T4" fmla="*/ 15 w 21"/>
              <a:gd name="T5" fmla="*/ 0 h 45"/>
              <a:gd name="T6" fmla="*/ 21 w 21"/>
              <a:gd name="T7" fmla="*/ 2 h 45"/>
              <a:gd name="T8" fmla="*/ 21 w 21"/>
              <a:gd name="T9" fmla="*/ 2 h 45"/>
              <a:gd name="T10" fmla="*/ 15 w 21"/>
              <a:gd name="T1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5">
                <a:moveTo>
                  <a:pt x="15" y="0"/>
                </a:moveTo>
                <a:lnTo>
                  <a:pt x="0" y="45"/>
                </a:lnTo>
                <a:lnTo>
                  <a:pt x="15" y="0"/>
                </a:lnTo>
                <a:lnTo>
                  <a:pt x="21" y="2"/>
                </a:lnTo>
                <a:lnTo>
                  <a:pt x="21" y="2"/>
                </a:lnTo>
                <a:lnTo>
                  <a:pt x="15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8" name="Freeform 4106"/>
          <p:cNvSpPr>
            <a:spLocks/>
          </p:cNvSpPr>
          <p:nvPr/>
        </p:nvSpPr>
        <p:spPr bwMode="auto">
          <a:xfrm>
            <a:off x="3403411" y="4717332"/>
            <a:ext cx="149009" cy="319302"/>
          </a:xfrm>
          <a:custGeom>
            <a:avLst/>
            <a:gdLst>
              <a:gd name="T0" fmla="*/ 15 w 21"/>
              <a:gd name="T1" fmla="*/ 0 h 45"/>
              <a:gd name="T2" fmla="*/ 0 w 21"/>
              <a:gd name="T3" fmla="*/ 45 h 45"/>
              <a:gd name="T4" fmla="*/ 15 w 21"/>
              <a:gd name="T5" fmla="*/ 0 h 45"/>
              <a:gd name="T6" fmla="*/ 21 w 21"/>
              <a:gd name="T7" fmla="*/ 2 h 45"/>
              <a:gd name="T8" fmla="*/ 21 w 21"/>
              <a:gd name="T9" fmla="*/ 2 h 45"/>
              <a:gd name="T10" fmla="*/ 15 w 21"/>
              <a:gd name="T1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5">
                <a:moveTo>
                  <a:pt x="15" y="0"/>
                </a:moveTo>
                <a:lnTo>
                  <a:pt x="0" y="45"/>
                </a:lnTo>
                <a:lnTo>
                  <a:pt x="15" y="0"/>
                </a:lnTo>
                <a:lnTo>
                  <a:pt x="21" y="2"/>
                </a:lnTo>
                <a:lnTo>
                  <a:pt x="21" y="2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9" name="Freeform 4107"/>
          <p:cNvSpPr>
            <a:spLocks/>
          </p:cNvSpPr>
          <p:nvPr/>
        </p:nvSpPr>
        <p:spPr bwMode="auto">
          <a:xfrm>
            <a:off x="3403411" y="4717332"/>
            <a:ext cx="149009" cy="319302"/>
          </a:xfrm>
          <a:custGeom>
            <a:avLst/>
            <a:gdLst>
              <a:gd name="T0" fmla="*/ 15 w 21"/>
              <a:gd name="T1" fmla="*/ 0 h 45"/>
              <a:gd name="T2" fmla="*/ 0 w 21"/>
              <a:gd name="T3" fmla="*/ 45 h 45"/>
              <a:gd name="T4" fmla="*/ 21 w 21"/>
              <a:gd name="T5" fmla="*/ 2 h 45"/>
              <a:gd name="T6" fmla="*/ 15 w 21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5">
                <a:moveTo>
                  <a:pt x="15" y="0"/>
                </a:moveTo>
                <a:lnTo>
                  <a:pt x="0" y="45"/>
                </a:lnTo>
                <a:lnTo>
                  <a:pt x="21" y="2"/>
                </a:lnTo>
                <a:lnTo>
                  <a:pt x="15" y="0"/>
                </a:lnTo>
                <a:close/>
              </a:path>
            </a:pathLst>
          </a:custGeom>
          <a:solidFill>
            <a:srgbClr val="C8C6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0" name="Freeform 4108"/>
          <p:cNvSpPr>
            <a:spLocks/>
          </p:cNvSpPr>
          <p:nvPr/>
        </p:nvSpPr>
        <p:spPr bwMode="auto">
          <a:xfrm>
            <a:off x="3403411" y="4717332"/>
            <a:ext cx="149009" cy="319302"/>
          </a:xfrm>
          <a:custGeom>
            <a:avLst/>
            <a:gdLst>
              <a:gd name="T0" fmla="*/ 15 w 21"/>
              <a:gd name="T1" fmla="*/ 0 h 45"/>
              <a:gd name="T2" fmla="*/ 0 w 21"/>
              <a:gd name="T3" fmla="*/ 45 h 45"/>
              <a:gd name="T4" fmla="*/ 21 w 21"/>
              <a:gd name="T5" fmla="*/ 2 h 45"/>
              <a:gd name="T6" fmla="*/ 15 w 21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5">
                <a:moveTo>
                  <a:pt x="15" y="0"/>
                </a:moveTo>
                <a:lnTo>
                  <a:pt x="0" y="45"/>
                </a:lnTo>
                <a:lnTo>
                  <a:pt x="21" y="2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1" name="Freeform 4109"/>
          <p:cNvSpPr>
            <a:spLocks/>
          </p:cNvSpPr>
          <p:nvPr/>
        </p:nvSpPr>
        <p:spPr bwMode="auto">
          <a:xfrm>
            <a:off x="3396313" y="4327077"/>
            <a:ext cx="461213" cy="468300"/>
          </a:xfrm>
          <a:custGeom>
            <a:avLst/>
            <a:gdLst>
              <a:gd name="T0" fmla="*/ 14 w 90"/>
              <a:gd name="T1" fmla="*/ 51 h 92"/>
              <a:gd name="T2" fmla="*/ 0 w 90"/>
              <a:gd name="T3" fmla="*/ 61 h 92"/>
              <a:gd name="T4" fmla="*/ 64 w 90"/>
              <a:gd name="T5" fmla="*/ 92 h 92"/>
              <a:gd name="T6" fmla="*/ 58 w 90"/>
              <a:gd name="T7" fmla="*/ 65 h 92"/>
              <a:gd name="T8" fmla="*/ 72 w 90"/>
              <a:gd name="T9" fmla="*/ 36 h 92"/>
              <a:gd name="T10" fmla="*/ 78 w 90"/>
              <a:gd name="T11" fmla="*/ 34 h 92"/>
              <a:gd name="T12" fmla="*/ 90 w 90"/>
              <a:gd name="T13" fmla="*/ 25 h 92"/>
              <a:gd name="T14" fmla="*/ 36 w 90"/>
              <a:gd name="T15" fmla="*/ 0 h 92"/>
              <a:gd name="T16" fmla="*/ 39 w 90"/>
              <a:gd name="T17" fmla="*/ 20 h 92"/>
              <a:gd name="T18" fmla="*/ 25 w 90"/>
              <a:gd name="T19" fmla="*/ 49 h 92"/>
              <a:gd name="T20" fmla="*/ 14 w 90"/>
              <a:gd name="T21" fmla="*/ 5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" h="92">
                <a:moveTo>
                  <a:pt x="14" y="51"/>
                </a:moveTo>
                <a:cubicBezTo>
                  <a:pt x="7" y="54"/>
                  <a:pt x="3" y="55"/>
                  <a:pt x="0" y="61"/>
                </a:cubicBezTo>
                <a:cubicBezTo>
                  <a:pt x="64" y="92"/>
                  <a:pt x="64" y="92"/>
                  <a:pt x="64" y="92"/>
                </a:cubicBezTo>
                <a:cubicBezTo>
                  <a:pt x="69" y="82"/>
                  <a:pt x="65" y="75"/>
                  <a:pt x="58" y="65"/>
                </a:cubicBezTo>
                <a:cubicBezTo>
                  <a:pt x="72" y="36"/>
                  <a:pt x="72" y="36"/>
                  <a:pt x="72" y="36"/>
                </a:cubicBezTo>
                <a:cubicBezTo>
                  <a:pt x="74" y="35"/>
                  <a:pt x="76" y="35"/>
                  <a:pt x="78" y="34"/>
                </a:cubicBezTo>
                <a:cubicBezTo>
                  <a:pt x="83" y="32"/>
                  <a:pt x="87" y="31"/>
                  <a:pt x="90" y="25"/>
                </a:cubicBezTo>
                <a:cubicBezTo>
                  <a:pt x="36" y="0"/>
                  <a:pt x="36" y="0"/>
                  <a:pt x="36" y="0"/>
                </a:cubicBezTo>
                <a:cubicBezTo>
                  <a:pt x="33" y="7"/>
                  <a:pt x="35" y="13"/>
                  <a:pt x="39" y="20"/>
                </a:cubicBezTo>
                <a:cubicBezTo>
                  <a:pt x="25" y="49"/>
                  <a:pt x="25" y="49"/>
                  <a:pt x="25" y="49"/>
                </a:cubicBezTo>
                <a:cubicBezTo>
                  <a:pt x="21" y="50"/>
                  <a:pt x="17" y="50"/>
                  <a:pt x="14" y="51"/>
                </a:cubicBezTo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2" name="Freeform 4110"/>
          <p:cNvSpPr>
            <a:spLocks noEditPoints="1"/>
          </p:cNvSpPr>
          <p:nvPr/>
        </p:nvSpPr>
        <p:spPr bwMode="auto">
          <a:xfrm>
            <a:off x="3587895" y="4412223"/>
            <a:ext cx="205773" cy="92242"/>
          </a:xfrm>
          <a:custGeom>
            <a:avLst/>
            <a:gdLst>
              <a:gd name="T0" fmla="*/ 40 w 40"/>
              <a:gd name="T1" fmla="*/ 17 h 18"/>
              <a:gd name="T2" fmla="*/ 39 w 40"/>
              <a:gd name="T3" fmla="*/ 18 h 18"/>
              <a:gd name="T4" fmla="*/ 40 w 40"/>
              <a:gd name="T5" fmla="*/ 17 h 18"/>
              <a:gd name="T6" fmla="*/ 0 w 40"/>
              <a:gd name="T7" fmla="*/ 0 h 18"/>
              <a:gd name="T8" fmla="*/ 1 w 40"/>
              <a:gd name="T9" fmla="*/ 2 h 18"/>
              <a:gd name="T10" fmla="*/ 1 w 40"/>
              <a:gd name="T11" fmla="*/ 2 h 18"/>
              <a:gd name="T12" fmla="*/ 0 w 40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8">
                <a:moveTo>
                  <a:pt x="40" y="17"/>
                </a:moveTo>
                <a:cubicBezTo>
                  <a:pt x="39" y="17"/>
                  <a:pt x="39" y="17"/>
                  <a:pt x="39" y="18"/>
                </a:cubicBezTo>
                <a:cubicBezTo>
                  <a:pt x="39" y="17"/>
                  <a:pt x="39" y="17"/>
                  <a:pt x="40" y="17"/>
                </a:cubicBezTo>
                <a:moveTo>
                  <a:pt x="0" y="0"/>
                </a:moveTo>
                <a:cubicBezTo>
                  <a:pt x="0" y="1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3" name="Freeform 4111"/>
          <p:cNvSpPr>
            <a:spLocks/>
          </p:cNvSpPr>
          <p:nvPr/>
        </p:nvSpPr>
        <p:spPr bwMode="auto">
          <a:xfrm>
            <a:off x="3566604" y="4327077"/>
            <a:ext cx="290918" cy="184487"/>
          </a:xfrm>
          <a:custGeom>
            <a:avLst/>
            <a:gdLst>
              <a:gd name="T0" fmla="*/ 3 w 57"/>
              <a:gd name="T1" fmla="*/ 0 h 36"/>
              <a:gd name="T2" fmla="*/ 3 w 57"/>
              <a:gd name="T3" fmla="*/ 0 h 36"/>
              <a:gd name="T4" fmla="*/ 5 w 57"/>
              <a:gd name="T5" fmla="*/ 17 h 36"/>
              <a:gd name="T6" fmla="*/ 6 w 57"/>
              <a:gd name="T7" fmla="*/ 19 h 36"/>
              <a:gd name="T8" fmla="*/ 23 w 57"/>
              <a:gd name="T9" fmla="*/ 27 h 36"/>
              <a:gd name="T10" fmla="*/ 39 w 57"/>
              <a:gd name="T11" fmla="*/ 36 h 36"/>
              <a:gd name="T12" fmla="*/ 44 w 57"/>
              <a:gd name="T13" fmla="*/ 35 h 36"/>
              <a:gd name="T14" fmla="*/ 45 w 57"/>
              <a:gd name="T15" fmla="*/ 34 h 36"/>
              <a:gd name="T16" fmla="*/ 45 w 57"/>
              <a:gd name="T17" fmla="*/ 34 h 36"/>
              <a:gd name="T18" fmla="*/ 57 w 57"/>
              <a:gd name="T19" fmla="*/ 25 h 36"/>
              <a:gd name="T20" fmla="*/ 3 w 57"/>
              <a:gd name="T2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3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0" y="6"/>
                  <a:pt x="1" y="11"/>
                  <a:pt x="5" y="17"/>
                </a:cubicBezTo>
                <a:cubicBezTo>
                  <a:pt x="5" y="18"/>
                  <a:pt x="5" y="19"/>
                  <a:pt x="6" y="19"/>
                </a:cubicBezTo>
                <a:cubicBezTo>
                  <a:pt x="23" y="27"/>
                  <a:pt x="23" y="27"/>
                  <a:pt x="23" y="27"/>
                </a:cubicBezTo>
                <a:cubicBezTo>
                  <a:pt x="39" y="36"/>
                  <a:pt x="39" y="36"/>
                  <a:pt x="39" y="36"/>
                </a:cubicBezTo>
                <a:cubicBezTo>
                  <a:pt x="41" y="35"/>
                  <a:pt x="42" y="35"/>
                  <a:pt x="44" y="35"/>
                </a:cubicBezTo>
                <a:cubicBezTo>
                  <a:pt x="44" y="34"/>
                  <a:pt x="44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50" y="32"/>
                  <a:pt x="54" y="31"/>
                  <a:pt x="57" y="25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78A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4" name="Freeform 4112"/>
          <p:cNvSpPr>
            <a:spLocks/>
          </p:cNvSpPr>
          <p:nvPr/>
        </p:nvSpPr>
        <p:spPr bwMode="auto">
          <a:xfrm>
            <a:off x="3694324" y="466057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5" name="Freeform 4113"/>
          <p:cNvSpPr>
            <a:spLocks/>
          </p:cNvSpPr>
          <p:nvPr/>
        </p:nvSpPr>
        <p:spPr bwMode="auto">
          <a:xfrm>
            <a:off x="3694324" y="466057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6" name="Freeform 4114"/>
          <p:cNvSpPr>
            <a:spLocks/>
          </p:cNvSpPr>
          <p:nvPr/>
        </p:nvSpPr>
        <p:spPr bwMode="auto">
          <a:xfrm>
            <a:off x="3396313" y="4575421"/>
            <a:ext cx="340585" cy="219965"/>
          </a:xfrm>
          <a:custGeom>
            <a:avLst/>
            <a:gdLst>
              <a:gd name="T0" fmla="*/ 25 w 66"/>
              <a:gd name="T1" fmla="*/ 0 h 43"/>
              <a:gd name="T2" fmla="*/ 25 w 66"/>
              <a:gd name="T3" fmla="*/ 0 h 43"/>
              <a:gd name="T4" fmla="*/ 14 w 66"/>
              <a:gd name="T5" fmla="*/ 2 h 43"/>
              <a:gd name="T6" fmla="*/ 0 w 66"/>
              <a:gd name="T7" fmla="*/ 12 h 43"/>
              <a:gd name="T8" fmla="*/ 64 w 66"/>
              <a:gd name="T9" fmla="*/ 43 h 43"/>
              <a:gd name="T10" fmla="*/ 66 w 66"/>
              <a:gd name="T11" fmla="*/ 35 h 43"/>
              <a:gd name="T12" fmla="*/ 58 w 66"/>
              <a:gd name="T13" fmla="*/ 16 h 43"/>
              <a:gd name="T14" fmla="*/ 58 w 66"/>
              <a:gd name="T15" fmla="*/ 16 h 43"/>
              <a:gd name="T16" fmla="*/ 58 w 66"/>
              <a:gd name="T17" fmla="*/ 16 h 43"/>
              <a:gd name="T18" fmla="*/ 58 w 66"/>
              <a:gd name="T19" fmla="*/ 16 h 43"/>
              <a:gd name="T20" fmla="*/ 25 w 66"/>
              <a:gd name="T2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43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1" y="1"/>
                  <a:pt x="17" y="1"/>
                  <a:pt x="14" y="2"/>
                </a:cubicBezTo>
                <a:cubicBezTo>
                  <a:pt x="7" y="5"/>
                  <a:pt x="3" y="6"/>
                  <a:pt x="0" y="12"/>
                </a:cubicBezTo>
                <a:cubicBezTo>
                  <a:pt x="64" y="43"/>
                  <a:pt x="64" y="43"/>
                  <a:pt x="64" y="43"/>
                </a:cubicBezTo>
                <a:cubicBezTo>
                  <a:pt x="66" y="40"/>
                  <a:pt x="66" y="37"/>
                  <a:pt x="66" y="35"/>
                </a:cubicBezTo>
                <a:cubicBezTo>
                  <a:pt x="66" y="28"/>
                  <a:pt x="63" y="23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78A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7" name="Freeform 4115"/>
          <p:cNvSpPr>
            <a:spLocks/>
          </p:cNvSpPr>
          <p:nvPr/>
        </p:nvSpPr>
        <p:spPr bwMode="auto">
          <a:xfrm>
            <a:off x="4410973" y="4504466"/>
            <a:ext cx="723740" cy="489593"/>
          </a:xfrm>
          <a:custGeom>
            <a:avLst/>
            <a:gdLst>
              <a:gd name="T0" fmla="*/ 102 w 102"/>
              <a:gd name="T1" fmla="*/ 69 h 69"/>
              <a:gd name="T2" fmla="*/ 0 w 102"/>
              <a:gd name="T3" fmla="*/ 69 h 69"/>
              <a:gd name="T4" fmla="*/ 3 w 102"/>
              <a:gd name="T5" fmla="*/ 41 h 69"/>
              <a:gd name="T6" fmla="*/ 3 w 102"/>
              <a:gd name="T7" fmla="*/ 40 h 69"/>
              <a:gd name="T8" fmla="*/ 9 w 102"/>
              <a:gd name="T9" fmla="*/ 21 h 69"/>
              <a:gd name="T10" fmla="*/ 9 w 102"/>
              <a:gd name="T11" fmla="*/ 20 h 69"/>
              <a:gd name="T12" fmla="*/ 11 w 102"/>
              <a:gd name="T13" fmla="*/ 0 h 69"/>
              <a:gd name="T14" fmla="*/ 91 w 102"/>
              <a:gd name="T15" fmla="*/ 0 h 69"/>
              <a:gd name="T16" fmla="*/ 93 w 102"/>
              <a:gd name="T17" fmla="*/ 19 h 69"/>
              <a:gd name="T18" fmla="*/ 94 w 102"/>
              <a:gd name="T19" fmla="*/ 21 h 69"/>
              <a:gd name="T20" fmla="*/ 100 w 102"/>
              <a:gd name="T21" fmla="*/ 40 h 69"/>
              <a:gd name="T22" fmla="*/ 100 w 102"/>
              <a:gd name="T23" fmla="*/ 41 h 69"/>
              <a:gd name="T24" fmla="*/ 102 w 102"/>
              <a:gd name="T2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69">
                <a:moveTo>
                  <a:pt x="102" y="69"/>
                </a:moveTo>
                <a:lnTo>
                  <a:pt x="0" y="69"/>
                </a:lnTo>
                <a:lnTo>
                  <a:pt x="3" y="41"/>
                </a:lnTo>
                <a:lnTo>
                  <a:pt x="3" y="40"/>
                </a:lnTo>
                <a:lnTo>
                  <a:pt x="9" y="21"/>
                </a:lnTo>
                <a:lnTo>
                  <a:pt x="9" y="20"/>
                </a:lnTo>
                <a:lnTo>
                  <a:pt x="11" y="0"/>
                </a:lnTo>
                <a:lnTo>
                  <a:pt x="91" y="0"/>
                </a:lnTo>
                <a:lnTo>
                  <a:pt x="93" y="19"/>
                </a:lnTo>
                <a:lnTo>
                  <a:pt x="94" y="21"/>
                </a:lnTo>
                <a:lnTo>
                  <a:pt x="100" y="40"/>
                </a:lnTo>
                <a:lnTo>
                  <a:pt x="100" y="41"/>
                </a:lnTo>
                <a:lnTo>
                  <a:pt x="102" y="69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8" name="Freeform 4116"/>
          <p:cNvSpPr>
            <a:spLocks/>
          </p:cNvSpPr>
          <p:nvPr/>
        </p:nvSpPr>
        <p:spPr bwMode="auto">
          <a:xfrm>
            <a:off x="4410973" y="4504466"/>
            <a:ext cx="723740" cy="489593"/>
          </a:xfrm>
          <a:custGeom>
            <a:avLst/>
            <a:gdLst>
              <a:gd name="T0" fmla="*/ 102 w 102"/>
              <a:gd name="T1" fmla="*/ 69 h 69"/>
              <a:gd name="T2" fmla="*/ 0 w 102"/>
              <a:gd name="T3" fmla="*/ 69 h 69"/>
              <a:gd name="T4" fmla="*/ 3 w 102"/>
              <a:gd name="T5" fmla="*/ 41 h 69"/>
              <a:gd name="T6" fmla="*/ 3 w 102"/>
              <a:gd name="T7" fmla="*/ 40 h 69"/>
              <a:gd name="T8" fmla="*/ 9 w 102"/>
              <a:gd name="T9" fmla="*/ 21 h 69"/>
              <a:gd name="T10" fmla="*/ 9 w 102"/>
              <a:gd name="T11" fmla="*/ 20 h 69"/>
              <a:gd name="T12" fmla="*/ 11 w 102"/>
              <a:gd name="T13" fmla="*/ 0 h 69"/>
              <a:gd name="T14" fmla="*/ 91 w 102"/>
              <a:gd name="T15" fmla="*/ 0 h 69"/>
              <a:gd name="T16" fmla="*/ 93 w 102"/>
              <a:gd name="T17" fmla="*/ 19 h 69"/>
              <a:gd name="T18" fmla="*/ 94 w 102"/>
              <a:gd name="T19" fmla="*/ 21 h 69"/>
              <a:gd name="T20" fmla="*/ 100 w 102"/>
              <a:gd name="T21" fmla="*/ 40 h 69"/>
              <a:gd name="T22" fmla="*/ 100 w 102"/>
              <a:gd name="T23" fmla="*/ 41 h 69"/>
              <a:gd name="T24" fmla="*/ 102 w 102"/>
              <a:gd name="T2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69">
                <a:moveTo>
                  <a:pt x="102" y="69"/>
                </a:moveTo>
                <a:lnTo>
                  <a:pt x="0" y="69"/>
                </a:lnTo>
                <a:lnTo>
                  <a:pt x="3" y="41"/>
                </a:lnTo>
                <a:lnTo>
                  <a:pt x="3" y="40"/>
                </a:lnTo>
                <a:lnTo>
                  <a:pt x="9" y="21"/>
                </a:lnTo>
                <a:lnTo>
                  <a:pt x="9" y="20"/>
                </a:lnTo>
                <a:lnTo>
                  <a:pt x="11" y="0"/>
                </a:lnTo>
                <a:lnTo>
                  <a:pt x="91" y="0"/>
                </a:lnTo>
                <a:lnTo>
                  <a:pt x="93" y="19"/>
                </a:lnTo>
                <a:lnTo>
                  <a:pt x="94" y="21"/>
                </a:lnTo>
                <a:lnTo>
                  <a:pt x="100" y="40"/>
                </a:lnTo>
                <a:lnTo>
                  <a:pt x="100" y="41"/>
                </a:lnTo>
                <a:lnTo>
                  <a:pt x="102" y="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9" name="Freeform 4117"/>
          <p:cNvSpPr>
            <a:spLocks/>
          </p:cNvSpPr>
          <p:nvPr/>
        </p:nvSpPr>
        <p:spPr bwMode="auto">
          <a:xfrm>
            <a:off x="5070854" y="4639281"/>
            <a:ext cx="7098" cy="14191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1 w 1"/>
              <a:gd name="T5" fmla="*/ 2 h 2"/>
              <a:gd name="T6" fmla="*/ 1 w 1"/>
              <a:gd name="T7" fmla="*/ 2 h 2"/>
              <a:gd name="T8" fmla="*/ 1 w 1"/>
              <a:gd name="T9" fmla="*/ 2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0" name="Freeform 4118"/>
          <p:cNvSpPr>
            <a:spLocks/>
          </p:cNvSpPr>
          <p:nvPr/>
        </p:nvSpPr>
        <p:spPr bwMode="auto">
          <a:xfrm>
            <a:off x="5070854" y="4639281"/>
            <a:ext cx="7098" cy="14191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1 w 1"/>
              <a:gd name="T5" fmla="*/ 2 h 2"/>
              <a:gd name="T6" fmla="*/ 1 w 1"/>
              <a:gd name="T7" fmla="*/ 2 h 2"/>
              <a:gd name="T8" fmla="*/ 1 w 1"/>
              <a:gd name="T9" fmla="*/ 2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1" name="Freeform 4119"/>
          <p:cNvSpPr>
            <a:spLocks/>
          </p:cNvSpPr>
          <p:nvPr/>
        </p:nvSpPr>
        <p:spPr bwMode="auto">
          <a:xfrm>
            <a:off x="4474831" y="4504466"/>
            <a:ext cx="603120" cy="156100"/>
          </a:xfrm>
          <a:custGeom>
            <a:avLst/>
            <a:gdLst>
              <a:gd name="T0" fmla="*/ 82 w 85"/>
              <a:gd name="T1" fmla="*/ 0 h 22"/>
              <a:gd name="T2" fmla="*/ 2 w 85"/>
              <a:gd name="T3" fmla="*/ 0 h 22"/>
              <a:gd name="T4" fmla="*/ 0 w 85"/>
              <a:gd name="T5" fmla="*/ 20 h 22"/>
              <a:gd name="T6" fmla="*/ 0 w 85"/>
              <a:gd name="T7" fmla="*/ 22 h 22"/>
              <a:gd name="T8" fmla="*/ 85 w 85"/>
              <a:gd name="T9" fmla="*/ 21 h 22"/>
              <a:gd name="T10" fmla="*/ 85 w 85"/>
              <a:gd name="T11" fmla="*/ 21 h 22"/>
              <a:gd name="T12" fmla="*/ 84 w 85"/>
              <a:gd name="T13" fmla="*/ 19 h 22"/>
              <a:gd name="T14" fmla="*/ 84 w 85"/>
              <a:gd name="T15" fmla="*/ 19 h 22"/>
              <a:gd name="T16" fmla="*/ 84 w 85"/>
              <a:gd name="T17" fmla="*/ 19 h 22"/>
              <a:gd name="T18" fmla="*/ 82 w 85"/>
              <a:gd name="T1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22">
                <a:moveTo>
                  <a:pt x="82" y="0"/>
                </a:moveTo>
                <a:lnTo>
                  <a:pt x="2" y="0"/>
                </a:lnTo>
                <a:lnTo>
                  <a:pt x="0" y="20"/>
                </a:lnTo>
                <a:lnTo>
                  <a:pt x="0" y="22"/>
                </a:lnTo>
                <a:lnTo>
                  <a:pt x="85" y="21"/>
                </a:lnTo>
                <a:lnTo>
                  <a:pt x="85" y="21"/>
                </a:lnTo>
                <a:lnTo>
                  <a:pt x="84" y="19"/>
                </a:lnTo>
                <a:lnTo>
                  <a:pt x="84" y="19"/>
                </a:lnTo>
                <a:lnTo>
                  <a:pt x="84" y="19"/>
                </a:lnTo>
                <a:lnTo>
                  <a:pt x="82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2" name="Freeform 4120"/>
          <p:cNvSpPr>
            <a:spLocks/>
          </p:cNvSpPr>
          <p:nvPr/>
        </p:nvSpPr>
        <p:spPr bwMode="auto">
          <a:xfrm>
            <a:off x="4474831" y="4504466"/>
            <a:ext cx="603120" cy="156100"/>
          </a:xfrm>
          <a:custGeom>
            <a:avLst/>
            <a:gdLst>
              <a:gd name="T0" fmla="*/ 82 w 85"/>
              <a:gd name="T1" fmla="*/ 0 h 22"/>
              <a:gd name="T2" fmla="*/ 2 w 85"/>
              <a:gd name="T3" fmla="*/ 0 h 22"/>
              <a:gd name="T4" fmla="*/ 0 w 85"/>
              <a:gd name="T5" fmla="*/ 20 h 22"/>
              <a:gd name="T6" fmla="*/ 0 w 85"/>
              <a:gd name="T7" fmla="*/ 22 h 22"/>
              <a:gd name="T8" fmla="*/ 85 w 85"/>
              <a:gd name="T9" fmla="*/ 21 h 22"/>
              <a:gd name="T10" fmla="*/ 85 w 85"/>
              <a:gd name="T11" fmla="*/ 21 h 22"/>
              <a:gd name="T12" fmla="*/ 84 w 85"/>
              <a:gd name="T13" fmla="*/ 19 h 22"/>
              <a:gd name="T14" fmla="*/ 84 w 85"/>
              <a:gd name="T15" fmla="*/ 19 h 22"/>
              <a:gd name="T16" fmla="*/ 84 w 85"/>
              <a:gd name="T17" fmla="*/ 19 h 22"/>
              <a:gd name="T18" fmla="*/ 82 w 85"/>
              <a:gd name="T1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22">
                <a:moveTo>
                  <a:pt x="82" y="0"/>
                </a:moveTo>
                <a:lnTo>
                  <a:pt x="2" y="0"/>
                </a:lnTo>
                <a:lnTo>
                  <a:pt x="0" y="20"/>
                </a:lnTo>
                <a:lnTo>
                  <a:pt x="0" y="22"/>
                </a:lnTo>
                <a:lnTo>
                  <a:pt x="85" y="21"/>
                </a:lnTo>
                <a:lnTo>
                  <a:pt x="85" y="21"/>
                </a:lnTo>
                <a:lnTo>
                  <a:pt x="84" y="19"/>
                </a:lnTo>
                <a:lnTo>
                  <a:pt x="84" y="19"/>
                </a:lnTo>
                <a:lnTo>
                  <a:pt x="84" y="19"/>
                </a:lnTo>
                <a:lnTo>
                  <a:pt x="8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3" name="Freeform 4121"/>
          <p:cNvSpPr>
            <a:spLocks/>
          </p:cNvSpPr>
          <p:nvPr/>
        </p:nvSpPr>
        <p:spPr bwMode="auto">
          <a:xfrm>
            <a:off x="4410973" y="4788288"/>
            <a:ext cx="723740" cy="205773"/>
          </a:xfrm>
          <a:custGeom>
            <a:avLst/>
            <a:gdLst>
              <a:gd name="T0" fmla="*/ 100 w 102"/>
              <a:gd name="T1" fmla="*/ 0 h 29"/>
              <a:gd name="T2" fmla="*/ 3 w 102"/>
              <a:gd name="T3" fmla="*/ 0 h 29"/>
              <a:gd name="T4" fmla="*/ 3 w 102"/>
              <a:gd name="T5" fmla="*/ 0 h 29"/>
              <a:gd name="T6" fmla="*/ 3 w 102"/>
              <a:gd name="T7" fmla="*/ 1 h 29"/>
              <a:gd name="T8" fmla="*/ 0 w 102"/>
              <a:gd name="T9" fmla="*/ 29 h 29"/>
              <a:gd name="T10" fmla="*/ 102 w 102"/>
              <a:gd name="T11" fmla="*/ 29 h 29"/>
              <a:gd name="T12" fmla="*/ 100 w 102"/>
              <a:gd name="T13" fmla="*/ 1 h 29"/>
              <a:gd name="T14" fmla="*/ 100 w 102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29">
                <a:moveTo>
                  <a:pt x="10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0" y="29"/>
                </a:lnTo>
                <a:lnTo>
                  <a:pt x="102" y="29"/>
                </a:lnTo>
                <a:lnTo>
                  <a:pt x="100" y="1"/>
                </a:lnTo>
                <a:lnTo>
                  <a:pt x="100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4" name="Freeform 4122"/>
          <p:cNvSpPr>
            <a:spLocks/>
          </p:cNvSpPr>
          <p:nvPr/>
        </p:nvSpPr>
        <p:spPr bwMode="auto">
          <a:xfrm>
            <a:off x="4410973" y="4788288"/>
            <a:ext cx="723740" cy="205773"/>
          </a:xfrm>
          <a:custGeom>
            <a:avLst/>
            <a:gdLst>
              <a:gd name="T0" fmla="*/ 100 w 102"/>
              <a:gd name="T1" fmla="*/ 0 h 29"/>
              <a:gd name="T2" fmla="*/ 3 w 102"/>
              <a:gd name="T3" fmla="*/ 0 h 29"/>
              <a:gd name="T4" fmla="*/ 3 w 102"/>
              <a:gd name="T5" fmla="*/ 0 h 29"/>
              <a:gd name="T6" fmla="*/ 3 w 102"/>
              <a:gd name="T7" fmla="*/ 1 h 29"/>
              <a:gd name="T8" fmla="*/ 0 w 102"/>
              <a:gd name="T9" fmla="*/ 29 h 29"/>
              <a:gd name="T10" fmla="*/ 102 w 102"/>
              <a:gd name="T11" fmla="*/ 29 h 29"/>
              <a:gd name="T12" fmla="*/ 100 w 102"/>
              <a:gd name="T13" fmla="*/ 1 h 29"/>
              <a:gd name="T14" fmla="*/ 100 w 102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29">
                <a:moveTo>
                  <a:pt x="10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0" y="29"/>
                </a:lnTo>
                <a:lnTo>
                  <a:pt x="102" y="29"/>
                </a:lnTo>
                <a:lnTo>
                  <a:pt x="100" y="1"/>
                </a:lnTo>
                <a:lnTo>
                  <a:pt x="1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5" name="Freeform 4123"/>
          <p:cNvSpPr>
            <a:spLocks/>
          </p:cNvSpPr>
          <p:nvPr/>
        </p:nvSpPr>
        <p:spPr bwMode="auto">
          <a:xfrm>
            <a:off x="4943136" y="4731524"/>
            <a:ext cx="141909" cy="49671"/>
          </a:xfrm>
          <a:custGeom>
            <a:avLst/>
            <a:gdLst>
              <a:gd name="T0" fmla="*/ 28 w 28"/>
              <a:gd name="T1" fmla="*/ 10 h 10"/>
              <a:gd name="T2" fmla="*/ 25 w 28"/>
              <a:gd name="T3" fmla="*/ 0 h 10"/>
              <a:gd name="T4" fmla="*/ 0 w 28"/>
              <a:gd name="T5" fmla="*/ 10 h 10"/>
              <a:gd name="T6" fmla="*/ 28 w 28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28" y="10"/>
                </a:moveTo>
                <a:cubicBezTo>
                  <a:pt x="25" y="0"/>
                  <a:pt x="25" y="0"/>
                  <a:pt x="25" y="0"/>
                </a:cubicBezTo>
                <a:cubicBezTo>
                  <a:pt x="18" y="1"/>
                  <a:pt x="10" y="4"/>
                  <a:pt x="0" y="10"/>
                </a:cubicBezTo>
                <a:lnTo>
                  <a:pt x="28" y="10"/>
                </a:ln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6" name="Freeform 4124"/>
          <p:cNvSpPr>
            <a:spLocks/>
          </p:cNvSpPr>
          <p:nvPr/>
        </p:nvSpPr>
        <p:spPr bwMode="auto">
          <a:xfrm>
            <a:off x="4730269" y="4802477"/>
            <a:ext cx="361873" cy="170293"/>
          </a:xfrm>
          <a:custGeom>
            <a:avLst/>
            <a:gdLst>
              <a:gd name="T0" fmla="*/ 69 w 71"/>
              <a:gd name="T1" fmla="*/ 0 h 33"/>
              <a:gd name="T2" fmla="*/ 35 w 71"/>
              <a:gd name="T3" fmla="*/ 0 h 33"/>
              <a:gd name="T4" fmla="*/ 0 w 71"/>
              <a:gd name="T5" fmla="*/ 33 h 33"/>
              <a:gd name="T6" fmla="*/ 71 w 71"/>
              <a:gd name="T7" fmla="*/ 33 h 33"/>
              <a:gd name="T8" fmla="*/ 69 w 7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3">
                <a:moveTo>
                  <a:pt x="69" y="0"/>
                </a:moveTo>
                <a:cubicBezTo>
                  <a:pt x="35" y="0"/>
                  <a:pt x="35" y="0"/>
                  <a:pt x="35" y="0"/>
                </a:cubicBezTo>
                <a:cubicBezTo>
                  <a:pt x="23" y="7"/>
                  <a:pt x="11" y="18"/>
                  <a:pt x="0" y="33"/>
                </a:cubicBezTo>
                <a:cubicBezTo>
                  <a:pt x="71" y="33"/>
                  <a:pt x="71" y="33"/>
                  <a:pt x="71" y="33"/>
                </a:cubicBezTo>
                <a:lnTo>
                  <a:pt x="69" y="0"/>
                </a:ln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7" name="Freeform 4125"/>
          <p:cNvSpPr>
            <a:spLocks/>
          </p:cNvSpPr>
          <p:nvPr/>
        </p:nvSpPr>
        <p:spPr bwMode="auto">
          <a:xfrm>
            <a:off x="4503211" y="4525750"/>
            <a:ext cx="283820" cy="106436"/>
          </a:xfrm>
          <a:custGeom>
            <a:avLst/>
            <a:gdLst>
              <a:gd name="T0" fmla="*/ 55 w 55"/>
              <a:gd name="T1" fmla="*/ 12 h 21"/>
              <a:gd name="T2" fmla="*/ 51 w 55"/>
              <a:gd name="T3" fmla="*/ 0 h 21"/>
              <a:gd name="T4" fmla="*/ 2 w 55"/>
              <a:gd name="T5" fmla="*/ 0 h 21"/>
              <a:gd name="T6" fmla="*/ 0 w 55"/>
              <a:gd name="T7" fmla="*/ 21 h 21"/>
              <a:gd name="T8" fmla="*/ 44 w 55"/>
              <a:gd name="T9" fmla="*/ 21 h 21"/>
              <a:gd name="T10" fmla="*/ 55 w 55"/>
              <a:gd name="T11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1">
                <a:moveTo>
                  <a:pt x="55" y="12"/>
                </a:moveTo>
                <a:cubicBezTo>
                  <a:pt x="54" y="8"/>
                  <a:pt x="53" y="4"/>
                  <a:pt x="51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6" y="17"/>
                  <a:pt x="50" y="14"/>
                  <a:pt x="55" y="12"/>
                </a:cubicBez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8" name="Freeform 4126"/>
          <p:cNvSpPr>
            <a:spLocks/>
          </p:cNvSpPr>
          <p:nvPr/>
        </p:nvSpPr>
        <p:spPr bwMode="auto">
          <a:xfrm>
            <a:off x="4446447" y="4802477"/>
            <a:ext cx="404447" cy="170293"/>
          </a:xfrm>
          <a:custGeom>
            <a:avLst/>
            <a:gdLst>
              <a:gd name="T0" fmla="*/ 78 w 78"/>
              <a:gd name="T1" fmla="*/ 0 h 33"/>
              <a:gd name="T2" fmla="*/ 3 w 78"/>
              <a:gd name="T3" fmla="*/ 0 h 33"/>
              <a:gd name="T4" fmla="*/ 0 w 78"/>
              <a:gd name="T5" fmla="*/ 33 h 33"/>
              <a:gd name="T6" fmla="*/ 46 w 78"/>
              <a:gd name="T7" fmla="*/ 33 h 33"/>
              <a:gd name="T8" fmla="*/ 78 w 78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3">
                <a:moveTo>
                  <a:pt x="78" y="0"/>
                </a:moveTo>
                <a:cubicBezTo>
                  <a:pt x="3" y="0"/>
                  <a:pt x="3" y="0"/>
                  <a:pt x="3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2" y="24"/>
                  <a:pt x="63" y="11"/>
                  <a:pt x="78" y="0"/>
                </a:cubicBez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9" name="Freeform 4127"/>
          <p:cNvSpPr>
            <a:spLocks/>
          </p:cNvSpPr>
          <p:nvPr/>
        </p:nvSpPr>
        <p:spPr bwMode="auto">
          <a:xfrm>
            <a:off x="4467738" y="4525750"/>
            <a:ext cx="596022" cy="255440"/>
          </a:xfrm>
          <a:custGeom>
            <a:avLst/>
            <a:gdLst>
              <a:gd name="T0" fmla="*/ 117 w 117"/>
              <a:gd name="T1" fmla="*/ 35 h 50"/>
              <a:gd name="T2" fmla="*/ 113 w 117"/>
              <a:gd name="T3" fmla="*/ 23 h 50"/>
              <a:gd name="T4" fmla="*/ 110 w 117"/>
              <a:gd name="T5" fmla="*/ 0 h 50"/>
              <a:gd name="T6" fmla="*/ 88 w 117"/>
              <a:gd name="T7" fmla="*/ 0 h 50"/>
              <a:gd name="T8" fmla="*/ 84 w 117"/>
              <a:gd name="T9" fmla="*/ 12 h 50"/>
              <a:gd name="T10" fmla="*/ 95 w 117"/>
              <a:gd name="T11" fmla="*/ 25 h 50"/>
              <a:gd name="T12" fmla="*/ 73 w 117"/>
              <a:gd name="T13" fmla="*/ 40 h 50"/>
              <a:gd name="T14" fmla="*/ 52 w 117"/>
              <a:gd name="T15" fmla="*/ 28 h 50"/>
              <a:gd name="T16" fmla="*/ 6 w 117"/>
              <a:gd name="T17" fmla="*/ 28 h 50"/>
              <a:gd name="T18" fmla="*/ 0 w 117"/>
              <a:gd name="T19" fmla="*/ 50 h 50"/>
              <a:gd name="T20" fmla="*/ 80 w 117"/>
              <a:gd name="T21" fmla="*/ 50 h 50"/>
              <a:gd name="T22" fmla="*/ 117 w 117"/>
              <a:gd name="T23" fmla="*/ 3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7" h="50">
                <a:moveTo>
                  <a:pt x="117" y="35"/>
                </a:moveTo>
                <a:cubicBezTo>
                  <a:pt x="113" y="23"/>
                  <a:pt x="113" y="23"/>
                  <a:pt x="113" y="23"/>
                </a:cubicBezTo>
                <a:cubicBezTo>
                  <a:pt x="110" y="0"/>
                  <a:pt x="110" y="0"/>
                  <a:pt x="11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4"/>
                  <a:pt x="85" y="8"/>
                  <a:pt x="84" y="12"/>
                </a:cubicBezTo>
                <a:cubicBezTo>
                  <a:pt x="91" y="14"/>
                  <a:pt x="95" y="19"/>
                  <a:pt x="95" y="25"/>
                </a:cubicBezTo>
                <a:cubicBezTo>
                  <a:pt x="95" y="33"/>
                  <a:pt x="86" y="40"/>
                  <a:pt x="73" y="40"/>
                </a:cubicBezTo>
                <a:cubicBezTo>
                  <a:pt x="63" y="40"/>
                  <a:pt x="54" y="35"/>
                  <a:pt x="52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0" y="50"/>
                  <a:pt x="0" y="50"/>
                  <a:pt x="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91" y="43"/>
                  <a:pt x="103" y="38"/>
                  <a:pt x="117" y="35"/>
                </a:cubicBezTo>
                <a:close/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0" name="Freeform 4128"/>
          <p:cNvSpPr>
            <a:spLocks noEditPoints="1"/>
          </p:cNvSpPr>
          <p:nvPr/>
        </p:nvSpPr>
        <p:spPr bwMode="auto">
          <a:xfrm>
            <a:off x="4751558" y="4298692"/>
            <a:ext cx="191582" cy="390253"/>
          </a:xfrm>
          <a:custGeom>
            <a:avLst/>
            <a:gdLst>
              <a:gd name="T0" fmla="*/ 14 w 37"/>
              <a:gd name="T1" fmla="*/ 62 h 77"/>
              <a:gd name="T2" fmla="*/ 5 w 37"/>
              <a:gd name="T3" fmla="*/ 69 h 77"/>
              <a:gd name="T4" fmla="*/ 17 w 37"/>
              <a:gd name="T5" fmla="*/ 77 h 77"/>
              <a:gd name="T6" fmla="*/ 30 w 37"/>
              <a:gd name="T7" fmla="*/ 69 h 77"/>
              <a:gd name="T8" fmla="*/ 21 w 37"/>
              <a:gd name="T9" fmla="*/ 62 h 77"/>
              <a:gd name="T10" fmla="*/ 36 w 37"/>
              <a:gd name="T11" fmla="*/ 25 h 77"/>
              <a:gd name="T12" fmla="*/ 37 w 37"/>
              <a:gd name="T13" fmla="*/ 18 h 77"/>
              <a:gd name="T14" fmla="*/ 18 w 37"/>
              <a:gd name="T15" fmla="*/ 0 h 77"/>
              <a:gd name="T16" fmla="*/ 0 w 37"/>
              <a:gd name="T17" fmla="*/ 18 h 77"/>
              <a:gd name="T18" fmla="*/ 1 w 37"/>
              <a:gd name="T19" fmla="*/ 24 h 77"/>
              <a:gd name="T20" fmla="*/ 14 w 37"/>
              <a:gd name="T21" fmla="*/ 62 h 77"/>
              <a:gd name="T22" fmla="*/ 25 w 37"/>
              <a:gd name="T23" fmla="*/ 69 h 77"/>
              <a:gd name="T24" fmla="*/ 17 w 37"/>
              <a:gd name="T25" fmla="*/ 74 h 77"/>
              <a:gd name="T26" fmla="*/ 10 w 37"/>
              <a:gd name="T27" fmla="*/ 69 h 77"/>
              <a:gd name="T28" fmla="*/ 15 w 37"/>
              <a:gd name="T29" fmla="*/ 65 h 77"/>
              <a:gd name="T30" fmla="*/ 17 w 37"/>
              <a:gd name="T31" fmla="*/ 69 h 77"/>
              <a:gd name="T32" fmla="*/ 19 w 37"/>
              <a:gd name="T33" fmla="*/ 65 h 77"/>
              <a:gd name="T34" fmla="*/ 25 w 37"/>
              <a:gd name="T35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77">
                <a:moveTo>
                  <a:pt x="14" y="62"/>
                </a:moveTo>
                <a:cubicBezTo>
                  <a:pt x="9" y="63"/>
                  <a:pt x="5" y="66"/>
                  <a:pt x="5" y="69"/>
                </a:cubicBezTo>
                <a:cubicBezTo>
                  <a:pt x="5" y="74"/>
                  <a:pt x="11" y="77"/>
                  <a:pt x="17" y="77"/>
                </a:cubicBezTo>
                <a:cubicBezTo>
                  <a:pt x="24" y="77"/>
                  <a:pt x="30" y="74"/>
                  <a:pt x="30" y="69"/>
                </a:cubicBezTo>
                <a:cubicBezTo>
                  <a:pt x="30" y="66"/>
                  <a:pt x="26" y="63"/>
                  <a:pt x="21" y="62"/>
                </a:cubicBezTo>
                <a:cubicBezTo>
                  <a:pt x="25" y="50"/>
                  <a:pt x="34" y="30"/>
                  <a:pt x="36" y="25"/>
                </a:cubicBezTo>
                <a:cubicBezTo>
                  <a:pt x="37" y="23"/>
                  <a:pt x="37" y="21"/>
                  <a:pt x="37" y="18"/>
                </a:cubicBezTo>
                <a:cubicBezTo>
                  <a:pt x="37" y="8"/>
                  <a:pt x="29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0"/>
                  <a:pt x="0" y="22"/>
                  <a:pt x="1" y="24"/>
                </a:cubicBezTo>
                <a:cubicBezTo>
                  <a:pt x="2" y="28"/>
                  <a:pt x="10" y="50"/>
                  <a:pt x="14" y="62"/>
                </a:cubicBezTo>
                <a:close/>
                <a:moveTo>
                  <a:pt x="25" y="69"/>
                </a:moveTo>
                <a:cubicBezTo>
                  <a:pt x="25" y="72"/>
                  <a:pt x="22" y="74"/>
                  <a:pt x="17" y="74"/>
                </a:cubicBezTo>
                <a:cubicBezTo>
                  <a:pt x="13" y="74"/>
                  <a:pt x="10" y="72"/>
                  <a:pt x="10" y="69"/>
                </a:cubicBezTo>
                <a:cubicBezTo>
                  <a:pt x="10" y="67"/>
                  <a:pt x="12" y="65"/>
                  <a:pt x="15" y="65"/>
                </a:cubicBezTo>
                <a:cubicBezTo>
                  <a:pt x="16" y="68"/>
                  <a:pt x="17" y="69"/>
                  <a:pt x="17" y="69"/>
                </a:cubicBezTo>
                <a:cubicBezTo>
                  <a:pt x="17" y="69"/>
                  <a:pt x="18" y="68"/>
                  <a:pt x="19" y="65"/>
                </a:cubicBezTo>
                <a:cubicBezTo>
                  <a:pt x="22" y="65"/>
                  <a:pt x="25" y="67"/>
                  <a:pt x="25" y="69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1" name="Oval 4129"/>
          <p:cNvSpPr>
            <a:spLocks noChangeArrowheads="1"/>
          </p:cNvSpPr>
          <p:nvPr/>
        </p:nvSpPr>
        <p:spPr bwMode="auto">
          <a:xfrm>
            <a:off x="4779938" y="4334174"/>
            <a:ext cx="127718" cy="113527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2" name="Oval 4130"/>
          <p:cNvSpPr>
            <a:spLocks noChangeArrowheads="1"/>
          </p:cNvSpPr>
          <p:nvPr/>
        </p:nvSpPr>
        <p:spPr bwMode="auto">
          <a:xfrm>
            <a:off x="4801222" y="4348368"/>
            <a:ext cx="85144" cy="85144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3" name="Freeform 4131"/>
          <p:cNvSpPr>
            <a:spLocks/>
          </p:cNvSpPr>
          <p:nvPr/>
        </p:nvSpPr>
        <p:spPr bwMode="auto">
          <a:xfrm>
            <a:off x="5801696" y="4398032"/>
            <a:ext cx="581833" cy="645694"/>
          </a:xfrm>
          <a:custGeom>
            <a:avLst/>
            <a:gdLst>
              <a:gd name="T0" fmla="*/ 69 w 114"/>
              <a:gd name="T1" fmla="*/ 14 h 126"/>
              <a:gd name="T2" fmla="*/ 72 w 114"/>
              <a:gd name="T3" fmla="*/ 9 h 126"/>
              <a:gd name="T4" fmla="*/ 63 w 114"/>
              <a:gd name="T5" fmla="*/ 0 h 126"/>
              <a:gd name="T6" fmla="*/ 51 w 114"/>
              <a:gd name="T7" fmla="*/ 0 h 126"/>
              <a:gd name="T8" fmla="*/ 42 w 114"/>
              <a:gd name="T9" fmla="*/ 9 h 126"/>
              <a:gd name="T10" fmla="*/ 44 w 114"/>
              <a:gd name="T11" fmla="*/ 14 h 126"/>
              <a:gd name="T12" fmla="*/ 0 w 114"/>
              <a:gd name="T13" fmla="*/ 70 h 126"/>
              <a:gd name="T14" fmla="*/ 57 w 114"/>
              <a:gd name="T15" fmla="*/ 126 h 126"/>
              <a:gd name="T16" fmla="*/ 114 w 114"/>
              <a:gd name="T17" fmla="*/ 70 h 126"/>
              <a:gd name="T18" fmla="*/ 69 w 114"/>
              <a:gd name="T19" fmla="*/ 1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26">
                <a:moveTo>
                  <a:pt x="69" y="14"/>
                </a:moveTo>
                <a:cubicBezTo>
                  <a:pt x="71" y="13"/>
                  <a:pt x="72" y="11"/>
                  <a:pt x="72" y="9"/>
                </a:cubicBezTo>
                <a:cubicBezTo>
                  <a:pt x="72" y="4"/>
                  <a:pt x="68" y="0"/>
                  <a:pt x="6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6" y="0"/>
                  <a:pt x="42" y="4"/>
                  <a:pt x="42" y="9"/>
                </a:cubicBezTo>
                <a:cubicBezTo>
                  <a:pt x="42" y="11"/>
                  <a:pt x="43" y="13"/>
                  <a:pt x="44" y="14"/>
                </a:cubicBezTo>
                <a:cubicBezTo>
                  <a:pt x="19" y="20"/>
                  <a:pt x="0" y="43"/>
                  <a:pt x="0" y="70"/>
                </a:cubicBezTo>
                <a:cubicBezTo>
                  <a:pt x="0" y="101"/>
                  <a:pt x="26" y="126"/>
                  <a:pt x="57" y="126"/>
                </a:cubicBezTo>
                <a:cubicBezTo>
                  <a:pt x="88" y="126"/>
                  <a:pt x="114" y="101"/>
                  <a:pt x="114" y="70"/>
                </a:cubicBezTo>
                <a:cubicBezTo>
                  <a:pt x="114" y="43"/>
                  <a:pt x="95" y="20"/>
                  <a:pt x="69" y="14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4" name="Oval 4132"/>
          <p:cNvSpPr>
            <a:spLocks noChangeArrowheads="1"/>
          </p:cNvSpPr>
          <p:nvPr/>
        </p:nvSpPr>
        <p:spPr bwMode="auto">
          <a:xfrm>
            <a:off x="5844269" y="4504466"/>
            <a:ext cx="489593" cy="496687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5" name="Freeform 4133"/>
          <p:cNvSpPr>
            <a:spLocks noEditPoints="1"/>
          </p:cNvSpPr>
          <p:nvPr/>
        </p:nvSpPr>
        <p:spPr bwMode="auto">
          <a:xfrm>
            <a:off x="5851363" y="4504466"/>
            <a:ext cx="482498" cy="262538"/>
          </a:xfrm>
          <a:custGeom>
            <a:avLst/>
            <a:gdLst>
              <a:gd name="T0" fmla="*/ 94 w 94"/>
              <a:gd name="T1" fmla="*/ 51 h 51"/>
              <a:gd name="T2" fmla="*/ 94 w 94"/>
              <a:gd name="T3" fmla="*/ 51 h 51"/>
              <a:gd name="T4" fmla="*/ 94 w 94"/>
              <a:gd name="T5" fmla="*/ 51 h 51"/>
              <a:gd name="T6" fmla="*/ 94 w 94"/>
              <a:gd name="T7" fmla="*/ 51 h 51"/>
              <a:gd name="T8" fmla="*/ 46 w 94"/>
              <a:gd name="T9" fmla="*/ 0 h 51"/>
              <a:gd name="T10" fmla="*/ 12 w 94"/>
              <a:gd name="T11" fmla="*/ 14 h 51"/>
              <a:gd name="T12" fmla="*/ 0 w 94"/>
              <a:gd name="T13" fmla="*/ 34 h 51"/>
              <a:gd name="T14" fmla="*/ 46 w 94"/>
              <a:gd name="T15" fmla="*/ 0 h 51"/>
              <a:gd name="T16" fmla="*/ 85 w 94"/>
              <a:gd name="T17" fmla="*/ 20 h 51"/>
              <a:gd name="T18" fmla="*/ 80 w 94"/>
              <a:gd name="T19" fmla="*/ 14 h 51"/>
              <a:gd name="T20" fmla="*/ 46 w 94"/>
              <a:gd name="T2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" h="51">
                <a:moveTo>
                  <a:pt x="94" y="51"/>
                </a:moveTo>
                <a:cubicBezTo>
                  <a:pt x="94" y="51"/>
                  <a:pt x="94" y="51"/>
                  <a:pt x="94" y="51"/>
                </a:cubicBezTo>
                <a:cubicBezTo>
                  <a:pt x="94" y="51"/>
                  <a:pt x="94" y="51"/>
                  <a:pt x="94" y="51"/>
                </a:cubicBezTo>
                <a:cubicBezTo>
                  <a:pt x="94" y="51"/>
                  <a:pt x="94" y="51"/>
                  <a:pt x="94" y="51"/>
                </a:cubicBezTo>
                <a:moveTo>
                  <a:pt x="46" y="0"/>
                </a:moveTo>
                <a:cubicBezTo>
                  <a:pt x="34" y="0"/>
                  <a:pt x="21" y="5"/>
                  <a:pt x="12" y="14"/>
                </a:cubicBezTo>
                <a:cubicBezTo>
                  <a:pt x="6" y="20"/>
                  <a:pt x="2" y="27"/>
                  <a:pt x="0" y="34"/>
                </a:cubicBezTo>
                <a:cubicBezTo>
                  <a:pt x="6" y="14"/>
                  <a:pt x="25" y="0"/>
                  <a:pt x="46" y="0"/>
                </a:cubicBezTo>
                <a:cubicBezTo>
                  <a:pt x="62" y="0"/>
                  <a:pt x="76" y="8"/>
                  <a:pt x="85" y="20"/>
                </a:cubicBezTo>
                <a:cubicBezTo>
                  <a:pt x="83" y="18"/>
                  <a:pt x="82" y="16"/>
                  <a:pt x="80" y="14"/>
                </a:cubicBezTo>
                <a:cubicBezTo>
                  <a:pt x="71" y="5"/>
                  <a:pt x="58" y="0"/>
                  <a:pt x="46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6" name="Freeform 4134"/>
          <p:cNvSpPr>
            <a:spLocks/>
          </p:cNvSpPr>
          <p:nvPr/>
        </p:nvSpPr>
        <p:spPr bwMode="auto">
          <a:xfrm>
            <a:off x="5844269" y="4504466"/>
            <a:ext cx="489593" cy="262538"/>
          </a:xfrm>
          <a:custGeom>
            <a:avLst/>
            <a:gdLst>
              <a:gd name="T0" fmla="*/ 48 w 96"/>
              <a:gd name="T1" fmla="*/ 0 h 51"/>
              <a:gd name="T2" fmla="*/ 2 w 96"/>
              <a:gd name="T3" fmla="*/ 34 h 51"/>
              <a:gd name="T4" fmla="*/ 0 w 96"/>
              <a:gd name="T5" fmla="*/ 51 h 51"/>
              <a:gd name="T6" fmla="*/ 96 w 96"/>
              <a:gd name="T7" fmla="*/ 51 h 51"/>
              <a:gd name="T8" fmla="*/ 96 w 96"/>
              <a:gd name="T9" fmla="*/ 51 h 51"/>
              <a:gd name="T10" fmla="*/ 87 w 96"/>
              <a:gd name="T11" fmla="*/ 20 h 51"/>
              <a:gd name="T12" fmla="*/ 48 w 96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51">
                <a:moveTo>
                  <a:pt x="48" y="0"/>
                </a:moveTo>
                <a:cubicBezTo>
                  <a:pt x="27" y="0"/>
                  <a:pt x="8" y="14"/>
                  <a:pt x="2" y="34"/>
                </a:cubicBezTo>
                <a:cubicBezTo>
                  <a:pt x="0" y="39"/>
                  <a:pt x="0" y="45"/>
                  <a:pt x="0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40"/>
                  <a:pt x="93" y="29"/>
                  <a:pt x="87" y="20"/>
                </a:cubicBezTo>
                <a:cubicBezTo>
                  <a:pt x="78" y="8"/>
                  <a:pt x="64" y="0"/>
                  <a:pt x="48" y="0"/>
                </a:cubicBezTo>
              </a:path>
            </a:pathLst>
          </a:custGeom>
          <a:solidFill>
            <a:srgbClr val="535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7" name="Freeform 4135"/>
          <p:cNvSpPr>
            <a:spLocks/>
          </p:cNvSpPr>
          <p:nvPr/>
        </p:nvSpPr>
        <p:spPr bwMode="auto">
          <a:xfrm>
            <a:off x="6071325" y="4603806"/>
            <a:ext cx="184487" cy="184487"/>
          </a:xfrm>
          <a:custGeom>
            <a:avLst/>
            <a:gdLst>
              <a:gd name="T0" fmla="*/ 26 w 26"/>
              <a:gd name="T1" fmla="*/ 0 h 26"/>
              <a:gd name="T2" fmla="*/ 0 w 26"/>
              <a:gd name="T3" fmla="*/ 16 h 26"/>
              <a:gd name="T4" fmla="*/ 10 w 26"/>
              <a:gd name="T5" fmla="*/ 26 h 26"/>
              <a:gd name="T6" fmla="*/ 26 w 26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6">
                <a:moveTo>
                  <a:pt x="26" y="0"/>
                </a:moveTo>
                <a:lnTo>
                  <a:pt x="0" y="16"/>
                </a:lnTo>
                <a:lnTo>
                  <a:pt x="1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8" name="Freeform 4136"/>
          <p:cNvSpPr>
            <a:spLocks/>
          </p:cNvSpPr>
          <p:nvPr/>
        </p:nvSpPr>
        <p:spPr bwMode="auto">
          <a:xfrm>
            <a:off x="5950698" y="4717332"/>
            <a:ext cx="184487" cy="191582"/>
          </a:xfrm>
          <a:custGeom>
            <a:avLst/>
            <a:gdLst>
              <a:gd name="T0" fmla="*/ 0 w 26"/>
              <a:gd name="T1" fmla="*/ 27 h 27"/>
              <a:gd name="T2" fmla="*/ 26 w 26"/>
              <a:gd name="T3" fmla="*/ 10 h 27"/>
              <a:gd name="T4" fmla="*/ 17 w 26"/>
              <a:gd name="T5" fmla="*/ 0 h 27"/>
              <a:gd name="T6" fmla="*/ 0 w 26"/>
              <a:gd name="T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7">
                <a:moveTo>
                  <a:pt x="0" y="27"/>
                </a:moveTo>
                <a:lnTo>
                  <a:pt x="26" y="10"/>
                </a:lnTo>
                <a:lnTo>
                  <a:pt x="17" y="0"/>
                </a:lnTo>
                <a:lnTo>
                  <a:pt x="0" y="27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9" name="Oval 4137"/>
          <p:cNvSpPr>
            <a:spLocks noChangeArrowheads="1"/>
          </p:cNvSpPr>
          <p:nvPr/>
        </p:nvSpPr>
        <p:spPr bwMode="auto">
          <a:xfrm>
            <a:off x="6071325" y="4532848"/>
            <a:ext cx="35480" cy="28380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0" name="Freeform 4138"/>
          <p:cNvSpPr>
            <a:spLocks/>
          </p:cNvSpPr>
          <p:nvPr/>
        </p:nvSpPr>
        <p:spPr bwMode="auto">
          <a:xfrm>
            <a:off x="6042941" y="4419319"/>
            <a:ext cx="92242" cy="35480"/>
          </a:xfrm>
          <a:custGeom>
            <a:avLst/>
            <a:gdLst>
              <a:gd name="T0" fmla="*/ 18 w 18"/>
              <a:gd name="T1" fmla="*/ 4 h 7"/>
              <a:gd name="T2" fmla="*/ 15 w 18"/>
              <a:gd name="T3" fmla="*/ 7 h 7"/>
              <a:gd name="T4" fmla="*/ 3 w 18"/>
              <a:gd name="T5" fmla="*/ 7 h 7"/>
              <a:gd name="T6" fmla="*/ 0 w 18"/>
              <a:gd name="T7" fmla="*/ 4 h 7"/>
              <a:gd name="T8" fmla="*/ 3 w 18"/>
              <a:gd name="T9" fmla="*/ 0 h 7"/>
              <a:gd name="T10" fmla="*/ 15 w 18"/>
              <a:gd name="T11" fmla="*/ 0 h 7"/>
              <a:gd name="T12" fmla="*/ 18 w 18"/>
              <a:gd name="T1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7">
                <a:moveTo>
                  <a:pt x="18" y="4"/>
                </a:moveTo>
                <a:cubicBezTo>
                  <a:pt x="18" y="6"/>
                  <a:pt x="17" y="7"/>
                  <a:pt x="15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2"/>
                  <a:pt x="18" y="4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1" name="Freeform 4139"/>
          <p:cNvSpPr>
            <a:spLocks/>
          </p:cNvSpPr>
          <p:nvPr/>
        </p:nvSpPr>
        <p:spPr bwMode="auto">
          <a:xfrm>
            <a:off x="7036316" y="4603806"/>
            <a:ext cx="361873" cy="383156"/>
          </a:xfrm>
          <a:custGeom>
            <a:avLst/>
            <a:gdLst>
              <a:gd name="T0" fmla="*/ 11 w 51"/>
              <a:gd name="T1" fmla="*/ 6 h 54"/>
              <a:gd name="T2" fmla="*/ 9 w 51"/>
              <a:gd name="T3" fmla="*/ 6 h 54"/>
              <a:gd name="T4" fmla="*/ 0 w 51"/>
              <a:gd name="T5" fmla="*/ 8 h 54"/>
              <a:gd name="T6" fmla="*/ 2 w 51"/>
              <a:gd name="T7" fmla="*/ 18 h 54"/>
              <a:gd name="T8" fmla="*/ 2 w 51"/>
              <a:gd name="T9" fmla="*/ 20 h 54"/>
              <a:gd name="T10" fmla="*/ 6 w 51"/>
              <a:gd name="T11" fmla="*/ 41 h 54"/>
              <a:gd name="T12" fmla="*/ 6 w 51"/>
              <a:gd name="T13" fmla="*/ 44 h 54"/>
              <a:gd name="T14" fmla="*/ 9 w 51"/>
              <a:gd name="T15" fmla="*/ 54 h 54"/>
              <a:gd name="T16" fmla="*/ 17 w 51"/>
              <a:gd name="T17" fmla="*/ 52 h 54"/>
              <a:gd name="T18" fmla="*/ 19 w 51"/>
              <a:gd name="T19" fmla="*/ 52 h 54"/>
              <a:gd name="T20" fmla="*/ 51 w 51"/>
              <a:gd name="T21" fmla="*/ 46 h 54"/>
              <a:gd name="T22" fmla="*/ 42 w 51"/>
              <a:gd name="T23" fmla="*/ 0 h 54"/>
              <a:gd name="T24" fmla="*/ 11 w 51"/>
              <a:gd name="T25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54">
                <a:moveTo>
                  <a:pt x="11" y="6"/>
                </a:moveTo>
                <a:lnTo>
                  <a:pt x="9" y="6"/>
                </a:lnTo>
                <a:lnTo>
                  <a:pt x="0" y="8"/>
                </a:lnTo>
                <a:lnTo>
                  <a:pt x="2" y="18"/>
                </a:lnTo>
                <a:lnTo>
                  <a:pt x="2" y="20"/>
                </a:lnTo>
                <a:lnTo>
                  <a:pt x="6" y="41"/>
                </a:lnTo>
                <a:lnTo>
                  <a:pt x="6" y="44"/>
                </a:lnTo>
                <a:lnTo>
                  <a:pt x="9" y="54"/>
                </a:lnTo>
                <a:lnTo>
                  <a:pt x="17" y="52"/>
                </a:lnTo>
                <a:lnTo>
                  <a:pt x="19" y="52"/>
                </a:lnTo>
                <a:lnTo>
                  <a:pt x="51" y="46"/>
                </a:lnTo>
                <a:lnTo>
                  <a:pt x="42" y="0"/>
                </a:lnTo>
                <a:lnTo>
                  <a:pt x="11" y="6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2" name="Freeform 4140"/>
          <p:cNvSpPr>
            <a:spLocks/>
          </p:cNvSpPr>
          <p:nvPr/>
        </p:nvSpPr>
        <p:spPr bwMode="auto">
          <a:xfrm>
            <a:off x="7036316" y="4603806"/>
            <a:ext cx="361873" cy="383156"/>
          </a:xfrm>
          <a:custGeom>
            <a:avLst/>
            <a:gdLst>
              <a:gd name="T0" fmla="*/ 11 w 51"/>
              <a:gd name="T1" fmla="*/ 6 h 54"/>
              <a:gd name="T2" fmla="*/ 9 w 51"/>
              <a:gd name="T3" fmla="*/ 6 h 54"/>
              <a:gd name="T4" fmla="*/ 0 w 51"/>
              <a:gd name="T5" fmla="*/ 8 h 54"/>
              <a:gd name="T6" fmla="*/ 2 w 51"/>
              <a:gd name="T7" fmla="*/ 18 h 54"/>
              <a:gd name="T8" fmla="*/ 2 w 51"/>
              <a:gd name="T9" fmla="*/ 20 h 54"/>
              <a:gd name="T10" fmla="*/ 6 w 51"/>
              <a:gd name="T11" fmla="*/ 41 h 54"/>
              <a:gd name="T12" fmla="*/ 6 w 51"/>
              <a:gd name="T13" fmla="*/ 44 h 54"/>
              <a:gd name="T14" fmla="*/ 9 w 51"/>
              <a:gd name="T15" fmla="*/ 54 h 54"/>
              <a:gd name="T16" fmla="*/ 17 w 51"/>
              <a:gd name="T17" fmla="*/ 52 h 54"/>
              <a:gd name="T18" fmla="*/ 19 w 51"/>
              <a:gd name="T19" fmla="*/ 52 h 54"/>
              <a:gd name="T20" fmla="*/ 51 w 51"/>
              <a:gd name="T21" fmla="*/ 46 h 54"/>
              <a:gd name="T22" fmla="*/ 42 w 51"/>
              <a:gd name="T23" fmla="*/ 0 h 54"/>
              <a:gd name="T24" fmla="*/ 11 w 51"/>
              <a:gd name="T25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54">
                <a:moveTo>
                  <a:pt x="11" y="6"/>
                </a:moveTo>
                <a:lnTo>
                  <a:pt x="9" y="6"/>
                </a:lnTo>
                <a:lnTo>
                  <a:pt x="0" y="8"/>
                </a:lnTo>
                <a:lnTo>
                  <a:pt x="2" y="18"/>
                </a:lnTo>
                <a:lnTo>
                  <a:pt x="2" y="20"/>
                </a:lnTo>
                <a:lnTo>
                  <a:pt x="6" y="41"/>
                </a:lnTo>
                <a:lnTo>
                  <a:pt x="6" y="44"/>
                </a:lnTo>
                <a:lnTo>
                  <a:pt x="9" y="54"/>
                </a:lnTo>
                <a:lnTo>
                  <a:pt x="17" y="52"/>
                </a:lnTo>
                <a:lnTo>
                  <a:pt x="19" y="52"/>
                </a:lnTo>
                <a:lnTo>
                  <a:pt x="51" y="46"/>
                </a:lnTo>
                <a:lnTo>
                  <a:pt x="42" y="0"/>
                </a:lnTo>
                <a:lnTo>
                  <a:pt x="11" y="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3" name="Freeform 4141"/>
          <p:cNvSpPr>
            <a:spLocks/>
          </p:cNvSpPr>
          <p:nvPr/>
        </p:nvSpPr>
        <p:spPr bwMode="auto">
          <a:xfrm>
            <a:off x="7334328" y="4554130"/>
            <a:ext cx="361873" cy="376062"/>
          </a:xfrm>
          <a:custGeom>
            <a:avLst/>
            <a:gdLst>
              <a:gd name="T0" fmla="*/ 41 w 51"/>
              <a:gd name="T1" fmla="*/ 47 h 53"/>
              <a:gd name="T2" fmla="*/ 51 w 51"/>
              <a:gd name="T3" fmla="*/ 46 h 53"/>
              <a:gd name="T4" fmla="*/ 49 w 51"/>
              <a:gd name="T5" fmla="*/ 36 h 53"/>
              <a:gd name="T6" fmla="*/ 49 w 51"/>
              <a:gd name="T7" fmla="*/ 33 h 53"/>
              <a:gd name="T8" fmla="*/ 45 w 51"/>
              <a:gd name="T9" fmla="*/ 12 h 53"/>
              <a:gd name="T10" fmla="*/ 44 w 51"/>
              <a:gd name="T11" fmla="*/ 10 h 53"/>
              <a:gd name="T12" fmla="*/ 43 w 51"/>
              <a:gd name="T13" fmla="*/ 0 h 53"/>
              <a:gd name="T14" fmla="*/ 34 w 51"/>
              <a:gd name="T15" fmla="*/ 2 h 53"/>
              <a:gd name="T16" fmla="*/ 31 w 51"/>
              <a:gd name="T17" fmla="*/ 2 h 53"/>
              <a:gd name="T18" fmla="*/ 0 w 51"/>
              <a:gd name="T19" fmla="*/ 7 h 53"/>
              <a:gd name="T20" fmla="*/ 9 w 51"/>
              <a:gd name="T21" fmla="*/ 53 h 53"/>
              <a:gd name="T22" fmla="*/ 39 w 51"/>
              <a:gd name="T23" fmla="*/ 48 h 53"/>
              <a:gd name="T24" fmla="*/ 41 w 51"/>
              <a:gd name="T25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53">
                <a:moveTo>
                  <a:pt x="41" y="47"/>
                </a:moveTo>
                <a:lnTo>
                  <a:pt x="51" y="46"/>
                </a:lnTo>
                <a:lnTo>
                  <a:pt x="49" y="36"/>
                </a:lnTo>
                <a:lnTo>
                  <a:pt x="49" y="33"/>
                </a:lnTo>
                <a:lnTo>
                  <a:pt x="45" y="12"/>
                </a:lnTo>
                <a:lnTo>
                  <a:pt x="44" y="10"/>
                </a:lnTo>
                <a:lnTo>
                  <a:pt x="43" y="0"/>
                </a:lnTo>
                <a:lnTo>
                  <a:pt x="34" y="2"/>
                </a:lnTo>
                <a:lnTo>
                  <a:pt x="31" y="2"/>
                </a:lnTo>
                <a:lnTo>
                  <a:pt x="0" y="7"/>
                </a:lnTo>
                <a:lnTo>
                  <a:pt x="9" y="53"/>
                </a:lnTo>
                <a:lnTo>
                  <a:pt x="39" y="48"/>
                </a:lnTo>
                <a:lnTo>
                  <a:pt x="41" y="47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4" name="Freeform 4142"/>
          <p:cNvSpPr>
            <a:spLocks/>
          </p:cNvSpPr>
          <p:nvPr/>
        </p:nvSpPr>
        <p:spPr bwMode="auto">
          <a:xfrm>
            <a:off x="7334328" y="4554130"/>
            <a:ext cx="361873" cy="376062"/>
          </a:xfrm>
          <a:custGeom>
            <a:avLst/>
            <a:gdLst>
              <a:gd name="T0" fmla="*/ 41 w 51"/>
              <a:gd name="T1" fmla="*/ 47 h 53"/>
              <a:gd name="T2" fmla="*/ 51 w 51"/>
              <a:gd name="T3" fmla="*/ 46 h 53"/>
              <a:gd name="T4" fmla="*/ 49 w 51"/>
              <a:gd name="T5" fmla="*/ 36 h 53"/>
              <a:gd name="T6" fmla="*/ 49 w 51"/>
              <a:gd name="T7" fmla="*/ 33 h 53"/>
              <a:gd name="T8" fmla="*/ 45 w 51"/>
              <a:gd name="T9" fmla="*/ 12 h 53"/>
              <a:gd name="T10" fmla="*/ 44 w 51"/>
              <a:gd name="T11" fmla="*/ 10 h 53"/>
              <a:gd name="T12" fmla="*/ 43 w 51"/>
              <a:gd name="T13" fmla="*/ 0 h 53"/>
              <a:gd name="T14" fmla="*/ 34 w 51"/>
              <a:gd name="T15" fmla="*/ 2 h 53"/>
              <a:gd name="T16" fmla="*/ 31 w 51"/>
              <a:gd name="T17" fmla="*/ 2 h 53"/>
              <a:gd name="T18" fmla="*/ 0 w 51"/>
              <a:gd name="T19" fmla="*/ 7 h 53"/>
              <a:gd name="T20" fmla="*/ 9 w 51"/>
              <a:gd name="T21" fmla="*/ 53 h 53"/>
              <a:gd name="T22" fmla="*/ 39 w 51"/>
              <a:gd name="T23" fmla="*/ 48 h 53"/>
              <a:gd name="T24" fmla="*/ 41 w 51"/>
              <a:gd name="T25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53">
                <a:moveTo>
                  <a:pt x="41" y="47"/>
                </a:moveTo>
                <a:lnTo>
                  <a:pt x="51" y="46"/>
                </a:lnTo>
                <a:lnTo>
                  <a:pt x="49" y="36"/>
                </a:lnTo>
                <a:lnTo>
                  <a:pt x="49" y="33"/>
                </a:lnTo>
                <a:lnTo>
                  <a:pt x="45" y="12"/>
                </a:lnTo>
                <a:lnTo>
                  <a:pt x="44" y="10"/>
                </a:lnTo>
                <a:lnTo>
                  <a:pt x="43" y="0"/>
                </a:lnTo>
                <a:lnTo>
                  <a:pt x="34" y="2"/>
                </a:lnTo>
                <a:lnTo>
                  <a:pt x="31" y="2"/>
                </a:lnTo>
                <a:lnTo>
                  <a:pt x="0" y="7"/>
                </a:lnTo>
                <a:lnTo>
                  <a:pt x="9" y="53"/>
                </a:lnTo>
                <a:lnTo>
                  <a:pt x="39" y="48"/>
                </a:lnTo>
                <a:lnTo>
                  <a:pt x="41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5" name="Freeform 4143"/>
          <p:cNvSpPr>
            <a:spLocks/>
          </p:cNvSpPr>
          <p:nvPr/>
        </p:nvSpPr>
        <p:spPr bwMode="auto">
          <a:xfrm>
            <a:off x="7391090" y="4554130"/>
            <a:ext cx="305109" cy="376062"/>
          </a:xfrm>
          <a:custGeom>
            <a:avLst/>
            <a:gdLst>
              <a:gd name="T0" fmla="*/ 35 w 43"/>
              <a:gd name="T1" fmla="*/ 0 h 53"/>
              <a:gd name="T2" fmla="*/ 33 w 43"/>
              <a:gd name="T3" fmla="*/ 0 h 53"/>
              <a:gd name="T4" fmla="*/ 33 w 43"/>
              <a:gd name="T5" fmla="*/ 7 h 53"/>
              <a:gd name="T6" fmla="*/ 34 w 43"/>
              <a:gd name="T7" fmla="*/ 9 h 53"/>
              <a:gd name="T8" fmla="*/ 36 w 43"/>
              <a:gd name="T9" fmla="*/ 27 h 53"/>
              <a:gd name="T10" fmla="*/ 37 w 43"/>
              <a:gd name="T11" fmla="*/ 32 h 53"/>
              <a:gd name="T12" fmla="*/ 37 w 43"/>
              <a:gd name="T13" fmla="*/ 33 h 53"/>
              <a:gd name="T14" fmla="*/ 38 w 43"/>
              <a:gd name="T15" fmla="*/ 42 h 53"/>
              <a:gd name="T16" fmla="*/ 38 w 43"/>
              <a:gd name="T17" fmla="*/ 42 h 53"/>
              <a:gd name="T18" fmla="*/ 38 w 43"/>
              <a:gd name="T19" fmla="*/ 43 h 53"/>
              <a:gd name="T20" fmla="*/ 30 w 43"/>
              <a:gd name="T21" fmla="*/ 43 h 53"/>
              <a:gd name="T22" fmla="*/ 28 w 43"/>
              <a:gd name="T23" fmla="*/ 44 h 53"/>
              <a:gd name="T24" fmla="*/ 0 w 43"/>
              <a:gd name="T25" fmla="*/ 49 h 53"/>
              <a:gd name="T26" fmla="*/ 1 w 43"/>
              <a:gd name="T27" fmla="*/ 53 h 53"/>
              <a:gd name="T28" fmla="*/ 31 w 43"/>
              <a:gd name="T29" fmla="*/ 48 h 53"/>
              <a:gd name="T30" fmla="*/ 33 w 43"/>
              <a:gd name="T31" fmla="*/ 47 h 53"/>
              <a:gd name="T32" fmla="*/ 43 w 43"/>
              <a:gd name="T33" fmla="*/ 46 h 53"/>
              <a:gd name="T34" fmla="*/ 41 w 43"/>
              <a:gd name="T35" fmla="*/ 36 h 53"/>
              <a:gd name="T36" fmla="*/ 41 w 43"/>
              <a:gd name="T37" fmla="*/ 33 h 53"/>
              <a:gd name="T38" fmla="*/ 37 w 43"/>
              <a:gd name="T39" fmla="*/ 12 h 53"/>
              <a:gd name="T40" fmla="*/ 36 w 43"/>
              <a:gd name="T41" fmla="*/ 10 h 53"/>
              <a:gd name="T42" fmla="*/ 35 w 43"/>
              <a:gd name="T4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3">
                <a:moveTo>
                  <a:pt x="35" y="0"/>
                </a:moveTo>
                <a:lnTo>
                  <a:pt x="33" y="0"/>
                </a:lnTo>
                <a:lnTo>
                  <a:pt x="33" y="7"/>
                </a:lnTo>
                <a:lnTo>
                  <a:pt x="34" y="9"/>
                </a:lnTo>
                <a:lnTo>
                  <a:pt x="36" y="27"/>
                </a:lnTo>
                <a:lnTo>
                  <a:pt x="37" y="32"/>
                </a:lnTo>
                <a:lnTo>
                  <a:pt x="37" y="33"/>
                </a:lnTo>
                <a:lnTo>
                  <a:pt x="38" y="42"/>
                </a:lnTo>
                <a:lnTo>
                  <a:pt x="38" y="42"/>
                </a:lnTo>
                <a:lnTo>
                  <a:pt x="38" y="43"/>
                </a:lnTo>
                <a:lnTo>
                  <a:pt x="30" y="43"/>
                </a:lnTo>
                <a:lnTo>
                  <a:pt x="28" y="44"/>
                </a:lnTo>
                <a:lnTo>
                  <a:pt x="0" y="49"/>
                </a:lnTo>
                <a:lnTo>
                  <a:pt x="1" y="53"/>
                </a:lnTo>
                <a:lnTo>
                  <a:pt x="31" y="48"/>
                </a:lnTo>
                <a:lnTo>
                  <a:pt x="33" y="47"/>
                </a:lnTo>
                <a:lnTo>
                  <a:pt x="43" y="46"/>
                </a:lnTo>
                <a:lnTo>
                  <a:pt x="41" y="36"/>
                </a:lnTo>
                <a:lnTo>
                  <a:pt x="41" y="33"/>
                </a:lnTo>
                <a:lnTo>
                  <a:pt x="37" y="12"/>
                </a:lnTo>
                <a:lnTo>
                  <a:pt x="36" y="10"/>
                </a:lnTo>
                <a:lnTo>
                  <a:pt x="35" y="0"/>
                </a:lnTo>
                <a:close/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6" name="Freeform 4144"/>
          <p:cNvSpPr>
            <a:spLocks/>
          </p:cNvSpPr>
          <p:nvPr/>
        </p:nvSpPr>
        <p:spPr bwMode="auto">
          <a:xfrm>
            <a:off x="7391090" y="4554130"/>
            <a:ext cx="305109" cy="376062"/>
          </a:xfrm>
          <a:custGeom>
            <a:avLst/>
            <a:gdLst>
              <a:gd name="T0" fmla="*/ 35 w 43"/>
              <a:gd name="T1" fmla="*/ 0 h 53"/>
              <a:gd name="T2" fmla="*/ 33 w 43"/>
              <a:gd name="T3" fmla="*/ 0 h 53"/>
              <a:gd name="T4" fmla="*/ 33 w 43"/>
              <a:gd name="T5" fmla="*/ 7 h 53"/>
              <a:gd name="T6" fmla="*/ 34 w 43"/>
              <a:gd name="T7" fmla="*/ 9 h 53"/>
              <a:gd name="T8" fmla="*/ 36 w 43"/>
              <a:gd name="T9" fmla="*/ 27 h 53"/>
              <a:gd name="T10" fmla="*/ 37 w 43"/>
              <a:gd name="T11" fmla="*/ 32 h 53"/>
              <a:gd name="T12" fmla="*/ 37 w 43"/>
              <a:gd name="T13" fmla="*/ 33 h 53"/>
              <a:gd name="T14" fmla="*/ 38 w 43"/>
              <a:gd name="T15" fmla="*/ 42 h 53"/>
              <a:gd name="T16" fmla="*/ 38 w 43"/>
              <a:gd name="T17" fmla="*/ 42 h 53"/>
              <a:gd name="T18" fmla="*/ 38 w 43"/>
              <a:gd name="T19" fmla="*/ 43 h 53"/>
              <a:gd name="T20" fmla="*/ 30 w 43"/>
              <a:gd name="T21" fmla="*/ 43 h 53"/>
              <a:gd name="T22" fmla="*/ 28 w 43"/>
              <a:gd name="T23" fmla="*/ 44 h 53"/>
              <a:gd name="T24" fmla="*/ 0 w 43"/>
              <a:gd name="T25" fmla="*/ 49 h 53"/>
              <a:gd name="T26" fmla="*/ 1 w 43"/>
              <a:gd name="T27" fmla="*/ 53 h 53"/>
              <a:gd name="T28" fmla="*/ 31 w 43"/>
              <a:gd name="T29" fmla="*/ 48 h 53"/>
              <a:gd name="T30" fmla="*/ 33 w 43"/>
              <a:gd name="T31" fmla="*/ 47 h 53"/>
              <a:gd name="T32" fmla="*/ 43 w 43"/>
              <a:gd name="T33" fmla="*/ 46 h 53"/>
              <a:gd name="T34" fmla="*/ 41 w 43"/>
              <a:gd name="T35" fmla="*/ 36 h 53"/>
              <a:gd name="T36" fmla="*/ 41 w 43"/>
              <a:gd name="T37" fmla="*/ 33 h 53"/>
              <a:gd name="T38" fmla="*/ 37 w 43"/>
              <a:gd name="T39" fmla="*/ 12 h 53"/>
              <a:gd name="T40" fmla="*/ 36 w 43"/>
              <a:gd name="T41" fmla="*/ 10 h 53"/>
              <a:gd name="T42" fmla="*/ 35 w 43"/>
              <a:gd name="T4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3">
                <a:moveTo>
                  <a:pt x="35" y="0"/>
                </a:moveTo>
                <a:lnTo>
                  <a:pt x="33" y="0"/>
                </a:lnTo>
                <a:lnTo>
                  <a:pt x="33" y="7"/>
                </a:lnTo>
                <a:lnTo>
                  <a:pt x="34" y="9"/>
                </a:lnTo>
                <a:lnTo>
                  <a:pt x="36" y="27"/>
                </a:lnTo>
                <a:lnTo>
                  <a:pt x="37" y="32"/>
                </a:lnTo>
                <a:lnTo>
                  <a:pt x="37" y="33"/>
                </a:lnTo>
                <a:lnTo>
                  <a:pt x="38" y="42"/>
                </a:lnTo>
                <a:lnTo>
                  <a:pt x="38" y="42"/>
                </a:lnTo>
                <a:lnTo>
                  <a:pt x="38" y="43"/>
                </a:lnTo>
                <a:lnTo>
                  <a:pt x="30" y="43"/>
                </a:lnTo>
                <a:lnTo>
                  <a:pt x="28" y="44"/>
                </a:lnTo>
                <a:lnTo>
                  <a:pt x="0" y="49"/>
                </a:lnTo>
                <a:lnTo>
                  <a:pt x="1" y="53"/>
                </a:lnTo>
                <a:lnTo>
                  <a:pt x="31" y="48"/>
                </a:lnTo>
                <a:lnTo>
                  <a:pt x="33" y="47"/>
                </a:lnTo>
                <a:lnTo>
                  <a:pt x="43" y="46"/>
                </a:lnTo>
                <a:lnTo>
                  <a:pt x="41" y="36"/>
                </a:lnTo>
                <a:lnTo>
                  <a:pt x="41" y="33"/>
                </a:lnTo>
                <a:lnTo>
                  <a:pt x="37" y="12"/>
                </a:lnTo>
                <a:lnTo>
                  <a:pt x="36" y="10"/>
                </a:lnTo>
                <a:lnTo>
                  <a:pt x="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7" name="Freeform 4145"/>
          <p:cNvSpPr>
            <a:spLocks/>
          </p:cNvSpPr>
          <p:nvPr/>
        </p:nvSpPr>
        <p:spPr bwMode="auto">
          <a:xfrm>
            <a:off x="7242081" y="4639281"/>
            <a:ext cx="248347" cy="248347"/>
          </a:xfrm>
          <a:custGeom>
            <a:avLst/>
            <a:gdLst>
              <a:gd name="T0" fmla="*/ 46 w 48"/>
              <a:gd name="T1" fmla="*/ 21 h 49"/>
              <a:gd name="T2" fmla="*/ 28 w 48"/>
              <a:gd name="T3" fmla="*/ 47 h 49"/>
              <a:gd name="T4" fmla="*/ 2 w 48"/>
              <a:gd name="T5" fmla="*/ 29 h 49"/>
              <a:gd name="T6" fmla="*/ 20 w 48"/>
              <a:gd name="T7" fmla="*/ 3 h 49"/>
              <a:gd name="T8" fmla="*/ 46 w 48"/>
              <a:gd name="T9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9">
                <a:moveTo>
                  <a:pt x="46" y="21"/>
                </a:moveTo>
                <a:cubicBezTo>
                  <a:pt x="48" y="33"/>
                  <a:pt x="40" y="45"/>
                  <a:pt x="28" y="47"/>
                </a:cubicBezTo>
                <a:cubicBezTo>
                  <a:pt x="16" y="49"/>
                  <a:pt x="4" y="41"/>
                  <a:pt x="2" y="29"/>
                </a:cubicBezTo>
                <a:cubicBezTo>
                  <a:pt x="0" y="16"/>
                  <a:pt x="8" y="5"/>
                  <a:pt x="20" y="3"/>
                </a:cubicBezTo>
                <a:cubicBezTo>
                  <a:pt x="32" y="0"/>
                  <a:pt x="44" y="9"/>
                  <a:pt x="46" y="21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8" name="Freeform 4146"/>
          <p:cNvSpPr>
            <a:spLocks noEditPoints="1"/>
          </p:cNvSpPr>
          <p:nvPr/>
        </p:nvSpPr>
        <p:spPr bwMode="auto">
          <a:xfrm>
            <a:off x="7071792" y="4575421"/>
            <a:ext cx="588929" cy="376062"/>
          </a:xfrm>
          <a:custGeom>
            <a:avLst/>
            <a:gdLst>
              <a:gd name="T0" fmla="*/ 92 w 116"/>
              <a:gd name="T1" fmla="*/ 3 h 73"/>
              <a:gd name="T2" fmla="*/ 14 w 116"/>
              <a:gd name="T3" fmla="*/ 17 h 73"/>
              <a:gd name="T4" fmla="*/ 11 w 116"/>
              <a:gd name="T5" fmla="*/ 17 h 73"/>
              <a:gd name="T6" fmla="*/ 0 w 116"/>
              <a:gd name="T7" fmla="*/ 19 h 73"/>
              <a:gd name="T8" fmla="*/ 2 w 116"/>
              <a:gd name="T9" fmla="*/ 31 h 73"/>
              <a:gd name="T10" fmla="*/ 2 w 116"/>
              <a:gd name="T11" fmla="*/ 34 h 73"/>
              <a:gd name="T12" fmla="*/ 7 w 116"/>
              <a:gd name="T13" fmla="*/ 59 h 73"/>
              <a:gd name="T14" fmla="*/ 7 w 116"/>
              <a:gd name="T15" fmla="*/ 62 h 73"/>
              <a:gd name="T16" fmla="*/ 9 w 116"/>
              <a:gd name="T17" fmla="*/ 73 h 73"/>
              <a:gd name="T18" fmla="*/ 21 w 116"/>
              <a:gd name="T19" fmla="*/ 71 h 73"/>
              <a:gd name="T20" fmla="*/ 24 w 116"/>
              <a:gd name="T21" fmla="*/ 71 h 73"/>
              <a:gd name="T22" fmla="*/ 102 w 116"/>
              <a:gd name="T23" fmla="*/ 57 h 73"/>
              <a:gd name="T24" fmla="*/ 105 w 116"/>
              <a:gd name="T25" fmla="*/ 56 h 73"/>
              <a:gd name="T26" fmla="*/ 116 w 116"/>
              <a:gd name="T27" fmla="*/ 54 h 73"/>
              <a:gd name="T28" fmla="*/ 114 w 116"/>
              <a:gd name="T29" fmla="*/ 42 h 73"/>
              <a:gd name="T30" fmla="*/ 114 w 116"/>
              <a:gd name="T31" fmla="*/ 40 h 73"/>
              <a:gd name="T32" fmla="*/ 109 w 116"/>
              <a:gd name="T33" fmla="*/ 15 h 73"/>
              <a:gd name="T34" fmla="*/ 109 w 116"/>
              <a:gd name="T35" fmla="*/ 12 h 73"/>
              <a:gd name="T36" fmla="*/ 107 w 116"/>
              <a:gd name="T37" fmla="*/ 0 h 73"/>
              <a:gd name="T38" fmla="*/ 95 w 116"/>
              <a:gd name="T39" fmla="*/ 2 h 73"/>
              <a:gd name="T40" fmla="*/ 92 w 116"/>
              <a:gd name="T41" fmla="*/ 3 h 73"/>
              <a:gd name="T42" fmla="*/ 106 w 116"/>
              <a:gd name="T43" fmla="*/ 15 h 73"/>
              <a:gd name="T44" fmla="*/ 111 w 116"/>
              <a:gd name="T45" fmla="*/ 40 h 73"/>
              <a:gd name="T46" fmla="*/ 102 w 116"/>
              <a:gd name="T47" fmla="*/ 54 h 73"/>
              <a:gd name="T48" fmla="*/ 23 w 116"/>
              <a:gd name="T49" fmla="*/ 68 h 73"/>
              <a:gd name="T50" fmla="*/ 9 w 116"/>
              <a:gd name="T51" fmla="*/ 59 h 73"/>
              <a:gd name="T52" fmla="*/ 5 w 116"/>
              <a:gd name="T53" fmla="*/ 33 h 73"/>
              <a:gd name="T54" fmla="*/ 14 w 116"/>
              <a:gd name="T55" fmla="*/ 20 h 73"/>
              <a:gd name="T56" fmla="*/ 93 w 116"/>
              <a:gd name="T57" fmla="*/ 5 h 73"/>
              <a:gd name="T58" fmla="*/ 106 w 116"/>
              <a:gd name="T59" fmla="*/ 1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73">
                <a:moveTo>
                  <a:pt x="92" y="3"/>
                </a:moveTo>
                <a:cubicBezTo>
                  <a:pt x="14" y="17"/>
                  <a:pt x="14" y="17"/>
                  <a:pt x="14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4"/>
                  <a:pt x="2" y="34"/>
                  <a:pt x="2" y="34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62"/>
                  <a:pt x="7" y="62"/>
                  <a:pt x="7" y="62"/>
                </a:cubicBezTo>
                <a:cubicBezTo>
                  <a:pt x="9" y="73"/>
                  <a:pt x="9" y="73"/>
                  <a:pt x="9" y="73"/>
                </a:cubicBezTo>
                <a:cubicBezTo>
                  <a:pt x="21" y="71"/>
                  <a:pt x="21" y="71"/>
                  <a:pt x="21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4" y="42"/>
                  <a:pt x="114" y="42"/>
                  <a:pt x="114" y="42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7" y="0"/>
                  <a:pt x="107" y="0"/>
                  <a:pt x="107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92" y="3"/>
                  <a:pt x="92" y="3"/>
                  <a:pt x="92" y="3"/>
                </a:cubicBezTo>
                <a:moveTo>
                  <a:pt x="106" y="15"/>
                </a:moveTo>
                <a:cubicBezTo>
                  <a:pt x="111" y="40"/>
                  <a:pt x="111" y="40"/>
                  <a:pt x="111" y="40"/>
                </a:cubicBezTo>
                <a:cubicBezTo>
                  <a:pt x="105" y="43"/>
                  <a:pt x="102" y="48"/>
                  <a:pt x="102" y="54"/>
                </a:cubicBezTo>
                <a:cubicBezTo>
                  <a:pt x="23" y="68"/>
                  <a:pt x="23" y="68"/>
                  <a:pt x="23" y="68"/>
                </a:cubicBezTo>
                <a:cubicBezTo>
                  <a:pt x="21" y="62"/>
                  <a:pt x="15" y="59"/>
                  <a:pt x="9" y="59"/>
                </a:cubicBezTo>
                <a:cubicBezTo>
                  <a:pt x="5" y="33"/>
                  <a:pt x="5" y="33"/>
                  <a:pt x="5" y="33"/>
                </a:cubicBezTo>
                <a:cubicBezTo>
                  <a:pt x="10" y="31"/>
                  <a:pt x="14" y="25"/>
                  <a:pt x="14" y="20"/>
                </a:cubicBezTo>
                <a:cubicBezTo>
                  <a:pt x="93" y="5"/>
                  <a:pt x="93" y="5"/>
                  <a:pt x="93" y="5"/>
                </a:cubicBezTo>
                <a:cubicBezTo>
                  <a:pt x="95" y="11"/>
                  <a:pt x="100" y="15"/>
                  <a:pt x="106" y="15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9" name="Freeform 4147"/>
          <p:cNvSpPr>
            <a:spLocks/>
          </p:cNvSpPr>
          <p:nvPr/>
        </p:nvSpPr>
        <p:spPr bwMode="auto">
          <a:xfrm>
            <a:off x="7313039" y="4674759"/>
            <a:ext cx="113527" cy="184487"/>
          </a:xfrm>
          <a:custGeom>
            <a:avLst/>
            <a:gdLst>
              <a:gd name="T0" fmla="*/ 10 w 21"/>
              <a:gd name="T1" fmla="*/ 15 h 36"/>
              <a:gd name="T2" fmla="*/ 6 w 21"/>
              <a:gd name="T3" fmla="*/ 14 h 36"/>
              <a:gd name="T4" fmla="*/ 4 w 21"/>
              <a:gd name="T5" fmla="*/ 12 h 36"/>
              <a:gd name="T6" fmla="*/ 5 w 21"/>
              <a:gd name="T7" fmla="*/ 8 h 36"/>
              <a:gd name="T8" fmla="*/ 8 w 21"/>
              <a:gd name="T9" fmla="*/ 7 h 36"/>
              <a:gd name="T10" fmla="*/ 12 w 21"/>
              <a:gd name="T11" fmla="*/ 7 h 36"/>
              <a:gd name="T12" fmla="*/ 14 w 21"/>
              <a:gd name="T13" fmla="*/ 10 h 36"/>
              <a:gd name="T14" fmla="*/ 14 w 21"/>
              <a:gd name="T15" fmla="*/ 10 h 36"/>
              <a:gd name="T16" fmla="*/ 18 w 21"/>
              <a:gd name="T17" fmla="*/ 10 h 36"/>
              <a:gd name="T18" fmla="*/ 18 w 21"/>
              <a:gd name="T19" fmla="*/ 9 h 36"/>
              <a:gd name="T20" fmla="*/ 14 w 21"/>
              <a:gd name="T21" fmla="*/ 4 h 36"/>
              <a:gd name="T22" fmla="*/ 9 w 21"/>
              <a:gd name="T23" fmla="*/ 3 h 36"/>
              <a:gd name="T24" fmla="*/ 9 w 21"/>
              <a:gd name="T25" fmla="*/ 0 h 36"/>
              <a:gd name="T26" fmla="*/ 5 w 21"/>
              <a:gd name="T27" fmla="*/ 1 h 36"/>
              <a:gd name="T28" fmla="*/ 5 w 21"/>
              <a:gd name="T29" fmla="*/ 4 h 36"/>
              <a:gd name="T30" fmla="*/ 2 w 21"/>
              <a:gd name="T31" fmla="*/ 6 h 36"/>
              <a:gd name="T32" fmla="*/ 0 w 21"/>
              <a:gd name="T33" fmla="*/ 12 h 36"/>
              <a:gd name="T34" fmla="*/ 3 w 21"/>
              <a:gd name="T35" fmla="*/ 17 h 36"/>
              <a:gd name="T36" fmla="*/ 9 w 21"/>
              <a:gd name="T37" fmla="*/ 18 h 36"/>
              <a:gd name="T38" fmla="*/ 15 w 21"/>
              <a:gd name="T39" fmla="*/ 20 h 36"/>
              <a:gd name="T40" fmla="*/ 16 w 21"/>
              <a:gd name="T41" fmla="*/ 22 h 36"/>
              <a:gd name="T42" fmla="*/ 16 w 21"/>
              <a:gd name="T43" fmla="*/ 26 h 36"/>
              <a:gd name="T44" fmla="*/ 12 w 21"/>
              <a:gd name="T45" fmla="*/ 28 h 36"/>
              <a:gd name="T46" fmla="*/ 7 w 21"/>
              <a:gd name="T47" fmla="*/ 28 h 36"/>
              <a:gd name="T48" fmla="*/ 5 w 21"/>
              <a:gd name="T49" fmla="*/ 24 h 36"/>
              <a:gd name="T50" fmla="*/ 5 w 21"/>
              <a:gd name="T51" fmla="*/ 24 h 36"/>
              <a:gd name="T52" fmla="*/ 1 w 21"/>
              <a:gd name="T53" fmla="*/ 25 h 36"/>
              <a:gd name="T54" fmla="*/ 1 w 21"/>
              <a:gd name="T55" fmla="*/ 26 h 36"/>
              <a:gd name="T56" fmla="*/ 5 w 21"/>
              <a:gd name="T57" fmla="*/ 30 h 36"/>
              <a:gd name="T58" fmla="*/ 10 w 21"/>
              <a:gd name="T59" fmla="*/ 32 h 36"/>
              <a:gd name="T60" fmla="*/ 11 w 21"/>
              <a:gd name="T61" fmla="*/ 36 h 36"/>
              <a:gd name="T62" fmla="*/ 15 w 21"/>
              <a:gd name="T63" fmla="*/ 35 h 36"/>
              <a:gd name="T64" fmla="*/ 14 w 21"/>
              <a:gd name="T65" fmla="*/ 31 h 36"/>
              <a:gd name="T66" fmla="*/ 19 w 21"/>
              <a:gd name="T67" fmla="*/ 28 h 36"/>
              <a:gd name="T68" fmla="*/ 21 w 21"/>
              <a:gd name="T69" fmla="*/ 22 h 36"/>
              <a:gd name="T70" fmla="*/ 17 w 21"/>
              <a:gd name="T71" fmla="*/ 17 h 36"/>
              <a:gd name="T72" fmla="*/ 10 w 21"/>
              <a:gd name="T73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" h="36">
                <a:moveTo>
                  <a:pt x="10" y="15"/>
                </a:moveTo>
                <a:cubicBezTo>
                  <a:pt x="8" y="15"/>
                  <a:pt x="7" y="15"/>
                  <a:pt x="6" y="14"/>
                </a:cubicBezTo>
                <a:cubicBezTo>
                  <a:pt x="5" y="13"/>
                  <a:pt x="4" y="13"/>
                  <a:pt x="4" y="12"/>
                </a:cubicBezTo>
                <a:cubicBezTo>
                  <a:pt x="4" y="10"/>
                  <a:pt x="4" y="9"/>
                  <a:pt x="5" y="8"/>
                </a:cubicBezTo>
                <a:cubicBezTo>
                  <a:pt x="6" y="7"/>
                  <a:pt x="7" y="7"/>
                  <a:pt x="8" y="7"/>
                </a:cubicBezTo>
                <a:cubicBezTo>
                  <a:pt x="10" y="6"/>
                  <a:pt x="11" y="7"/>
                  <a:pt x="12" y="7"/>
                </a:cubicBezTo>
                <a:cubicBezTo>
                  <a:pt x="13" y="8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7"/>
                  <a:pt x="16" y="5"/>
                  <a:pt x="14" y="4"/>
                </a:cubicBezTo>
                <a:cubicBezTo>
                  <a:pt x="13" y="3"/>
                  <a:pt x="11" y="3"/>
                  <a:pt x="9" y="3"/>
                </a:cubicBezTo>
                <a:cubicBezTo>
                  <a:pt x="9" y="0"/>
                  <a:pt x="9" y="0"/>
                  <a:pt x="9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0" y="8"/>
                  <a:pt x="0" y="10"/>
                  <a:pt x="0" y="12"/>
                </a:cubicBezTo>
                <a:cubicBezTo>
                  <a:pt x="0" y="14"/>
                  <a:pt x="1" y="16"/>
                  <a:pt x="3" y="17"/>
                </a:cubicBezTo>
                <a:cubicBezTo>
                  <a:pt x="4" y="18"/>
                  <a:pt x="7" y="18"/>
                  <a:pt x="9" y="18"/>
                </a:cubicBezTo>
                <a:cubicBezTo>
                  <a:pt x="12" y="19"/>
                  <a:pt x="13" y="19"/>
                  <a:pt x="15" y="20"/>
                </a:cubicBezTo>
                <a:cubicBezTo>
                  <a:pt x="16" y="20"/>
                  <a:pt x="16" y="21"/>
                  <a:pt x="16" y="22"/>
                </a:cubicBezTo>
                <a:cubicBezTo>
                  <a:pt x="17" y="24"/>
                  <a:pt x="16" y="25"/>
                  <a:pt x="16" y="26"/>
                </a:cubicBezTo>
                <a:cubicBezTo>
                  <a:pt x="15" y="27"/>
                  <a:pt x="14" y="28"/>
                  <a:pt x="12" y="28"/>
                </a:cubicBezTo>
                <a:cubicBezTo>
                  <a:pt x="10" y="28"/>
                  <a:pt x="9" y="28"/>
                  <a:pt x="7" y="28"/>
                </a:cubicBezTo>
                <a:cubicBezTo>
                  <a:pt x="6" y="27"/>
                  <a:pt x="6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8"/>
                  <a:pt x="3" y="29"/>
                  <a:pt x="5" y="30"/>
                </a:cubicBezTo>
                <a:cubicBezTo>
                  <a:pt x="7" y="31"/>
                  <a:pt x="8" y="32"/>
                  <a:pt x="10" y="32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1"/>
                  <a:pt x="14" y="31"/>
                  <a:pt x="14" y="31"/>
                </a:cubicBezTo>
                <a:cubicBezTo>
                  <a:pt x="16" y="30"/>
                  <a:pt x="18" y="29"/>
                  <a:pt x="19" y="28"/>
                </a:cubicBezTo>
                <a:cubicBezTo>
                  <a:pt x="20" y="26"/>
                  <a:pt x="21" y="24"/>
                  <a:pt x="21" y="22"/>
                </a:cubicBezTo>
                <a:cubicBezTo>
                  <a:pt x="20" y="19"/>
                  <a:pt x="19" y="18"/>
                  <a:pt x="17" y="17"/>
                </a:cubicBezTo>
                <a:cubicBezTo>
                  <a:pt x="16" y="16"/>
                  <a:pt x="13" y="15"/>
                  <a:pt x="10" y="15"/>
                </a:cubicBezTo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0" name="Freeform 4148"/>
          <p:cNvSpPr>
            <a:spLocks/>
          </p:cNvSpPr>
          <p:nvPr/>
        </p:nvSpPr>
        <p:spPr bwMode="auto">
          <a:xfrm>
            <a:off x="7015027" y="4568321"/>
            <a:ext cx="340585" cy="354776"/>
          </a:xfrm>
          <a:custGeom>
            <a:avLst/>
            <a:gdLst>
              <a:gd name="T0" fmla="*/ 12 w 48"/>
              <a:gd name="T1" fmla="*/ 3 h 50"/>
              <a:gd name="T2" fmla="*/ 9 w 48"/>
              <a:gd name="T3" fmla="*/ 3 h 50"/>
              <a:gd name="T4" fmla="*/ 0 w 48"/>
              <a:gd name="T5" fmla="*/ 5 h 50"/>
              <a:gd name="T6" fmla="*/ 1 w 48"/>
              <a:gd name="T7" fmla="*/ 14 h 50"/>
              <a:gd name="T8" fmla="*/ 1 w 48"/>
              <a:gd name="T9" fmla="*/ 17 h 50"/>
              <a:gd name="T10" fmla="*/ 4 w 48"/>
              <a:gd name="T11" fmla="*/ 38 h 50"/>
              <a:gd name="T12" fmla="*/ 4 w 48"/>
              <a:gd name="T13" fmla="*/ 41 h 50"/>
              <a:gd name="T14" fmla="*/ 6 w 48"/>
              <a:gd name="T15" fmla="*/ 50 h 50"/>
              <a:gd name="T16" fmla="*/ 14 w 48"/>
              <a:gd name="T17" fmla="*/ 49 h 50"/>
              <a:gd name="T18" fmla="*/ 17 w 48"/>
              <a:gd name="T19" fmla="*/ 49 h 50"/>
              <a:gd name="T20" fmla="*/ 48 w 48"/>
              <a:gd name="T21" fmla="*/ 46 h 50"/>
              <a:gd name="T22" fmla="*/ 43 w 48"/>
              <a:gd name="T23" fmla="*/ 0 h 50"/>
              <a:gd name="T24" fmla="*/ 12 w 48"/>
              <a:gd name="T25" fmla="*/ 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50">
                <a:moveTo>
                  <a:pt x="12" y="3"/>
                </a:moveTo>
                <a:lnTo>
                  <a:pt x="9" y="3"/>
                </a:lnTo>
                <a:lnTo>
                  <a:pt x="0" y="5"/>
                </a:lnTo>
                <a:lnTo>
                  <a:pt x="1" y="14"/>
                </a:lnTo>
                <a:lnTo>
                  <a:pt x="1" y="17"/>
                </a:lnTo>
                <a:lnTo>
                  <a:pt x="4" y="38"/>
                </a:lnTo>
                <a:lnTo>
                  <a:pt x="4" y="41"/>
                </a:lnTo>
                <a:lnTo>
                  <a:pt x="6" y="50"/>
                </a:lnTo>
                <a:lnTo>
                  <a:pt x="14" y="49"/>
                </a:lnTo>
                <a:lnTo>
                  <a:pt x="17" y="49"/>
                </a:lnTo>
                <a:lnTo>
                  <a:pt x="48" y="46"/>
                </a:lnTo>
                <a:lnTo>
                  <a:pt x="43" y="0"/>
                </a:lnTo>
                <a:lnTo>
                  <a:pt x="12" y="3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1" name="Freeform 4149"/>
          <p:cNvSpPr>
            <a:spLocks/>
          </p:cNvSpPr>
          <p:nvPr/>
        </p:nvSpPr>
        <p:spPr bwMode="auto">
          <a:xfrm>
            <a:off x="7015027" y="4568321"/>
            <a:ext cx="340585" cy="354776"/>
          </a:xfrm>
          <a:custGeom>
            <a:avLst/>
            <a:gdLst>
              <a:gd name="T0" fmla="*/ 12 w 48"/>
              <a:gd name="T1" fmla="*/ 3 h 50"/>
              <a:gd name="T2" fmla="*/ 9 w 48"/>
              <a:gd name="T3" fmla="*/ 3 h 50"/>
              <a:gd name="T4" fmla="*/ 0 w 48"/>
              <a:gd name="T5" fmla="*/ 5 h 50"/>
              <a:gd name="T6" fmla="*/ 1 w 48"/>
              <a:gd name="T7" fmla="*/ 14 h 50"/>
              <a:gd name="T8" fmla="*/ 1 w 48"/>
              <a:gd name="T9" fmla="*/ 17 h 50"/>
              <a:gd name="T10" fmla="*/ 4 w 48"/>
              <a:gd name="T11" fmla="*/ 38 h 50"/>
              <a:gd name="T12" fmla="*/ 4 w 48"/>
              <a:gd name="T13" fmla="*/ 41 h 50"/>
              <a:gd name="T14" fmla="*/ 6 w 48"/>
              <a:gd name="T15" fmla="*/ 50 h 50"/>
              <a:gd name="T16" fmla="*/ 14 w 48"/>
              <a:gd name="T17" fmla="*/ 49 h 50"/>
              <a:gd name="T18" fmla="*/ 17 w 48"/>
              <a:gd name="T19" fmla="*/ 49 h 50"/>
              <a:gd name="T20" fmla="*/ 48 w 48"/>
              <a:gd name="T21" fmla="*/ 46 h 50"/>
              <a:gd name="T22" fmla="*/ 43 w 48"/>
              <a:gd name="T23" fmla="*/ 0 h 50"/>
              <a:gd name="T24" fmla="*/ 12 w 48"/>
              <a:gd name="T25" fmla="*/ 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50">
                <a:moveTo>
                  <a:pt x="12" y="3"/>
                </a:moveTo>
                <a:lnTo>
                  <a:pt x="9" y="3"/>
                </a:lnTo>
                <a:lnTo>
                  <a:pt x="0" y="5"/>
                </a:lnTo>
                <a:lnTo>
                  <a:pt x="1" y="14"/>
                </a:lnTo>
                <a:lnTo>
                  <a:pt x="1" y="17"/>
                </a:lnTo>
                <a:lnTo>
                  <a:pt x="4" y="38"/>
                </a:lnTo>
                <a:lnTo>
                  <a:pt x="4" y="41"/>
                </a:lnTo>
                <a:lnTo>
                  <a:pt x="6" y="50"/>
                </a:lnTo>
                <a:lnTo>
                  <a:pt x="14" y="49"/>
                </a:lnTo>
                <a:lnTo>
                  <a:pt x="17" y="49"/>
                </a:lnTo>
                <a:lnTo>
                  <a:pt x="48" y="46"/>
                </a:lnTo>
                <a:lnTo>
                  <a:pt x="43" y="0"/>
                </a:lnTo>
                <a:lnTo>
                  <a:pt x="12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2" name="Freeform 4150"/>
          <p:cNvSpPr>
            <a:spLocks/>
          </p:cNvSpPr>
          <p:nvPr/>
        </p:nvSpPr>
        <p:spPr bwMode="auto">
          <a:xfrm>
            <a:off x="7320139" y="4532848"/>
            <a:ext cx="340585" cy="361873"/>
          </a:xfrm>
          <a:custGeom>
            <a:avLst/>
            <a:gdLst>
              <a:gd name="T0" fmla="*/ 38 w 48"/>
              <a:gd name="T1" fmla="*/ 46 h 51"/>
              <a:gd name="T2" fmla="*/ 48 w 48"/>
              <a:gd name="T3" fmla="*/ 46 h 51"/>
              <a:gd name="T4" fmla="*/ 46 w 48"/>
              <a:gd name="T5" fmla="*/ 36 h 51"/>
              <a:gd name="T6" fmla="*/ 46 w 48"/>
              <a:gd name="T7" fmla="*/ 33 h 51"/>
              <a:gd name="T8" fmla="*/ 44 w 48"/>
              <a:gd name="T9" fmla="*/ 12 h 51"/>
              <a:gd name="T10" fmla="*/ 43 w 48"/>
              <a:gd name="T11" fmla="*/ 10 h 51"/>
              <a:gd name="T12" fmla="*/ 43 w 48"/>
              <a:gd name="T13" fmla="*/ 0 h 51"/>
              <a:gd name="T14" fmla="*/ 33 w 48"/>
              <a:gd name="T15" fmla="*/ 1 h 51"/>
              <a:gd name="T16" fmla="*/ 31 w 48"/>
              <a:gd name="T17" fmla="*/ 1 h 51"/>
              <a:gd name="T18" fmla="*/ 0 w 48"/>
              <a:gd name="T19" fmla="*/ 5 h 51"/>
              <a:gd name="T20" fmla="*/ 5 w 48"/>
              <a:gd name="T21" fmla="*/ 51 h 51"/>
              <a:gd name="T22" fmla="*/ 36 w 48"/>
              <a:gd name="T23" fmla="*/ 47 h 51"/>
              <a:gd name="T24" fmla="*/ 38 w 48"/>
              <a:gd name="T25" fmla="*/ 4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51">
                <a:moveTo>
                  <a:pt x="38" y="46"/>
                </a:moveTo>
                <a:lnTo>
                  <a:pt x="48" y="46"/>
                </a:lnTo>
                <a:lnTo>
                  <a:pt x="46" y="36"/>
                </a:lnTo>
                <a:lnTo>
                  <a:pt x="46" y="33"/>
                </a:lnTo>
                <a:lnTo>
                  <a:pt x="44" y="12"/>
                </a:lnTo>
                <a:lnTo>
                  <a:pt x="43" y="10"/>
                </a:lnTo>
                <a:lnTo>
                  <a:pt x="43" y="0"/>
                </a:lnTo>
                <a:lnTo>
                  <a:pt x="33" y="1"/>
                </a:lnTo>
                <a:lnTo>
                  <a:pt x="31" y="1"/>
                </a:lnTo>
                <a:lnTo>
                  <a:pt x="0" y="5"/>
                </a:lnTo>
                <a:lnTo>
                  <a:pt x="5" y="51"/>
                </a:lnTo>
                <a:lnTo>
                  <a:pt x="36" y="47"/>
                </a:lnTo>
                <a:lnTo>
                  <a:pt x="38" y="46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3" name="Freeform 4151"/>
          <p:cNvSpPr>
            <a:spLocks/>
          </p:cNvSpPr>
          <p:nvPr/>
        </p:nvSpPr>
        <p:spPr bwMode="auto">
          <a:xfrm>
            <a:off x="7320139" y="4532848"/>
            <a:ext cx="340585" cy="361873"/>
          </a:xfrm>
          <a:custGeom>
            <a:avLst/>
            <a:gdLst>
              <a:gd name="T0" fmla="*/ 38 w 48"/>
              <a:gd name="T1" fmla="*/ 46 h 51"/>
              <a:gd name="T2" fmla="*/ 48 w 48"/>
              <a:gd name="T3" fmla="*/ 46 h 51"/>
              <a:gd name="T4" fmla="*/ 46 w 48"/>
              <a:gd name="T5" fmla="*/ 36 h 51"/>
              <a:gd name="T6" fmla="*/ 46 w 48"/>
              <a:gd name="T7" fmla="*/ 33 h 51"/>
              <a:gd name="T8" fmla="*/ 44 w 48"/>
              <a:gd name="T9" fmla="*/ 12 h 51"/>
              <a:gd name="T10" fmla="*/ 43 w 48"/>
              <a:gd name="T11" fmla="*/ 10 h 51"/>
              <a:gd name="T12" fmla="*/ 43 w 48"/>
              <a:gd name="T13" fmla="*/ 0 h 51"/>
              <a:gd name="T14" fmla="*/ 33 w 48"/>
              <a:gd name="T15" fmla="*/ 1 h 51"/>
              <a:gd name="T16" fmla="*/ 31 w 48"/>
              <a:gd name="T17" fmla="*/ 1 h 51"/>
              <a:gd name="T18" fmla="*/ 0 w 48"/>
              <a:gd name="T19" fmla="*/ 5 h 51"/>
              <a:gd name="T20" fmla="*/ 5 w 48"/>
              <a:gd name="T21" fmla="*/ 51 h 51"/>
              <a:gd name="T22" fmla="*/ 36 w 48"/>
              <a:gd name="T23" fmla="*/ 47 h 51"/>
              <a:gd name="T24" fmla="*/ 38 w 48"/>
              <a:gd name="T25" fmla="*/ 4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51">
                <a:moveTo>
                  <a:pt x="38" y="46"/>
                </a:moveTo>
                <a:lnTo>
                  <a:pt x="48" y="46"/>
                </a:lnTo>
                <a:lnTo>
                  <a:pt x="46" y="36"/>
                </a:lnTo>
                <a:lnTo>
                  <a:pt x="46" y="33"/>
                </a:lnTo>
                <a:lnTo>
                  <a:pt x="44" y="12"/>
                </a:lnTo>
                <a:lnTo>
                  <a:pt x="43" y="10"/>
                </a:lnTo>
                <a:lnTo>
                  <a:pt x="43" y="0"/>
                </a:lnTo>
                <a:lnTo>
                  <a:pt x="33" y="1"/>
                </a:lnTo>
                <a:lnTo>
                  <a:pt x="31" y="1"/>
                </a:lnTo>
                <a:lnTo>
                  <a:pt x="0" y="5"/>
                </a:lnTo>
                <a:lnTo>
                  <a:pt x="5" y="51"/>
                </a:lnTo>
                <a:lnTo>
                  <a:pt x="36" y="47"/>
                </a:lnTo>
                <a:lnTo>
                  <a:pt x="38" y="4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4" name="Freeform 4152"/>
          <p:cNvSpPr>
            <a:spLocks noEditPoints="1"/>
          </p:cNvSpPr>
          <p:nvPr/>
        </p:nvSpPr>
        <p:spPr bwMode="auto">
          <a:xfrm>
            <a:off x="7355612" y="4532848"/>
            <a:ext cx="305109" cy="361873"/>
          </a:xfrm>
          <a:custGeom>
            <a:avLst/>
            <a:gdLst>
              <a:gd name="T0" fmla="*/ 6 w 60"/>
              <a:gd name="T1" fmla="*/ 62 h 71"/>
              <a:gd name="T2" fmla="*/ 0 w 60"/>
              <a:gd name="T3" fmla="*/ 62 h 71"/>
              <a:gd name="T4" fmla="*/ 0 w 60"/>
              <a:gd name="T5" fmla="*/ 62 h 71"/>
              <a:gd name="T6" fmla="*/ 6 w 60"/>
              <a:gd name="T7" fmla="*/ 62 h 71"/>
              <a:gd name="T8" fmla="*/ 50 w 60"/>
              <a:gd name="T9" fmla="*/ 44 h 71"/>
              <a:gd name="T10" fmla="*/ 50 w 60"/>
              <a:gd name="T11" fmla="*/ 45 h 71"/>
              <a:gd name="T12" fmla="*/ 50 w 60"/>
              <a:gd name="T13" fmla="*/ 45 h 71"/>
              <a:gd name="T14" fmla="*/ 50 w 60"/>
              <a:gd name="T15" fmla="*/ 45 h 71"/>
              <a:gd name="T16" fmla="*/ 50 w 60"/>
              <a:gd name="T17" fmla="*/ 44 h 71"/>
              <a:gd name="T18" fmla="*/ 53 w 60"/>
              <a:gd name="T19" fmla="*/ 0 h 71"/>
              <a:gd name="T20" fmla="*/ 50 w 60"/>
              <a:gd name="T21" fmla="*/ 0 h 71"/>
              <a:gd name="T22" fmla="*/ 50 w 60"/>
              <a:gd name="T23" fmla="*/ 11 h 71"/>
              <a:gd name="T24" fmla="*/ 50 w 60"/>
              <a:gd name="T25" fmla="*/ 15 h 71"/>
              <a:gd name="T26" fmla="*/ 50 w 60"/>
              <a:gd name="T27" fmla="*/ 20 h 71"/>
              <a:gd name="T28" fmla="*/ 53 w 60"/>
              <a:gd name="T29" fmla="*/ 45 h 71"/>
              <a:gd name="T30" fmla="*/ 53 w 60"/>
              <a:gd name="T31" fmla="*/ 47 h 71"/>
              <a:gd name="T32" fmla="*/ 55 w 60"/>
              <a:gd name="T33" fmla="*/ 59 h 71"/>
              <a:gd name="T34" fmla="*/ 50 w 60"/>
              <a:gd name="T35" fmla="*/ 59 h 71"/>
              <a:gd name="T36" fmla="*/ 50 w 60"/>
              <a:gd name="T37" fmla="*/ 62 h 71"/>
              <a:gd name="T38" fmla="*/ 37 w 60"/>
              <a:gd name="T39" fmla="*/ 62 h 71"/>
              <a:gd name="T40" fmla="*/ 34 w 60"/>
              <a:gd name="T41" fmla="*/ 62 h 71"/>
              <a:gd name="T42" fmla="*/ 30 w 60"/>
              <a:gd name="T43" fmla="*/ 62 h 71"/>
              <a:gd name="T44" fmla="*/ 1 w 60"/>
              <a:gd name="T45" fmla="*/ 65 h 71"/>
              <a:gd name="T46" fmla="*/ 1 w 60"/>
              <a:gd name="T47" fmla="*/ 71 h 71"/>
              <a:gd name="T48" fmla="*/ 44 w 60"/>
              <a:gd name="T49" fmla="*/ 66 h 71"/>
              <a:gd name="T50" fmla="*/ 47 w 60"/>
              <a:gd name="T51" fmla="*/ 65 h 71"/>
              <a:gd name="T52" fmla="*/ 60 w 60"/>
              <a:gd name="T53" fmla="*/ 64 h 71"/>
              <a:gd name="T54" fmla="*/ 58 w 60"/>
              <a:gd name="T55" fmla="*/ 50 h 71"/>
              <a:gd name="T56" fmla="*/ 58 w 60"/>
              <a:gd name="T57" fmla="*/ 47 h 71"/>
              <a:gd name="T58" fmla="*/ 57 w 60"/>
              <a:gd name="T59" fmla="*/ 42 h 71"/>
              <a:gd name="T60" fmla="*/ 55 w 60"/>
              <a:gd name="T61" fmla="*/ 17 h 71"/>
              <a:gd name="T62" fmla="*/ 54 w 60"/>
              <a:gd name="T63" fmla="*/ 14 h 71"/>
              <a:gd name="T64" fmla="*/ 53 w 60"/>
              <a:gd name="T65" fmla="*/ 5 h 71"/>
              <a:gd name="T66" fmla="*/ 53 w 60"/>
              <a:gd name="T6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71">
                <a:moveTo>
                  <a:pt x="6" y="62"/>
                </a:move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6" y="62"/>
                  <a:pt x="6" y="62"/>
                  <a:pt x="6" y="62"/>
                </a:cubicBezTo>
                <a:moveTo>
                  <a:pt x="50" y="44"/>
                </a:move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moveTo>
                  <a:pt x="53" y="0"/>
                </a:moveTo>
                <a:cubicBezTo>
                  <a:pt x="50" y="0"/>
                  <a:pt x="50" y="0"/>
                  <a:pt x="50" y="0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20"/>
                  <a:pt x="50" y="20"/>
                  <a:pt x="50" y="20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7"/>
                  <a:pt x="53" y="47"/>
                  <a:pt x="53" y="47"/>
                </a:cubicBezTo>
                <a:cubicBezTo>
                  <a:pt x="55" y="59"/>
                  <a:pt x="55" y="59"/>
                  <a:pt x="5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2"/>
                  <a:pt x="50" y="62"/>
                  <a:pt x="50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71"/>
                  <a:pt x="1" y="71"/>
                  <a:pt x="1" y="71"/>
                </a:cubicBezTo>
                <a:cubicBezTo>
                  <a:pt x="44" y="66"/>
                  <a:pt x="44" y="66"/>
                  <a:pt x="44" y="66"/>
                </a:cubicBezTo>
                <a:cubicBezTo>
                  <a:pt x="47" y="65"/>
                  <a:pt x="47" y="65"/>
                  <a:pt x="47" y="65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47"/>
                  <a:pt x="58" y="47"/>
                  <a:pt x="58" y="47"/>
                </a:cubicBezTo>
                <a:cubicBezTo>
                  <a:pt x="57" y="42"/>
                  <a:pt x="57" y="42"/>
                  <a:pt x="57" y="42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4"/>
                  <a:pt x="54" y="14"/>
                  <a:pt x="54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5" name="Freeform 4153"/>
          <p:cNvSpPr>
            <a:spLocks/>
          </p:cNvSpPr>
          <p:nvPr/>
        </p:nvSpPr>
        <p:spPr bwMode="auto">
          <a:xfrm>
            <a:off x="7220796" y="4603806"/>
            <a:ext cx="241247" cy="241247"/>
          </a:xfrm>
          <a:custGeom>
            <a:avLst/>
            <a:gdLst>
              <a:gd name="T0" fmla="*/ 46 w 47"/>
              <a:gd name="T1" fmla="*/ 21 h 48"/>
              <a:gd name="T2" fmla="*/ 26 w 47"/>
              <a:gd name="T3" fmla="*/ 46 h 48"/>
              <a:gd name="T4" fmla="*/ 1 w 47"/>
              <a:gd name="T5" fmla="*/ 26 h 48"/>
              <a:gd name="T6" fmla="*/ 21 w 47"/>
              <a:gd name="T7" fmla="*/ 2 h 48"/>
              <a:gd name="T8" fmla="*/ 46 w 47"/>
              <a:gd name="T9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46" y="21"/>
                </a:moveTo>
                <a:cubicBezTo>
                  <a:pt x="47" y="34"/>
                  <a:pt x="38" y="45"/>
                  <a:pt x="26" y="46"/>
                </a:cubicBezTo>
                <a:cubicBezTo>
                  <a:pt x="14" y="48"/>
                  <a:pt x="3" y="39"/>
                  <a:pt x="1" y="26"/>
                </a:cubicBezTo>
                <a:cubicBezTo>
                  <a:pt x="0" y="14"/>
                  <a:pt x="9" y="3"/>
                  <a:pt x="21" y="2"/>
                </a:cubicBezTo>
                <a:cubicBezTo>
                  <a:pt x="33" y="0"/>
                  <a:pt x="44" y="9"/>
                  <a:pt x="46" y="21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6" name="Freeform 4154"/>
          <p:cNvSpPr>
            <a:spLocks noEditPoints="1"/>
          </p:cNvSpPr>
          <p:nvPr/>
        </p:nvSpPr>
        <p:spPr bwMode="auto">
          <a:xfrm>
            <a:off x="7043410" y="4554130"/>
            <a:ext cx="588929" cy="340585"/>
          </a:xfrm>
          <a:custGeom>
            <a:avLst/>
            <a:gdLst>
              <a:gd name="T0" fmla="*/ 94 w 115"/>
              <a:gd name="T1" fmla="*/ 1 h 66"/>
              <a:gd name="T2" fmla="*/ 15 w 115"/>
              <a:gd name="T3" fmla="*/ 10 h 66"/>
              <a:gd name="T4" fmla="*/ 12 w 115"/>
              <a:gd name="T5" fmla="*/ 11 h 66"/>
              <a:gd name="T6" fmla="*/ 0 w 115"/>
              <a:gd name="T7" fmla="*/ 12 h 66"/>
              <a:gd name="T8" fmla="*/ 2 w 115"/>
              <a:gd name="T9" fmla="*/ 24 h 66"/>
              <a:gd name="T10" fmla="*/ 2 w 115"/>
              <a:gd name="T11" fmla="*/ 26 h 66"/>
              <a:gd name="T12" fmla="*/ 5 w 115"/>
              <a:gd name="T13" fmla="*/ 52 h 66"/>
              <a:gd name="T14" fmla="*/ 5 w 115"/>
              <a:gd name="T15" fmla="*/ 55 h 66"/>
              <a:gd name="T16" fmla="*/ 7 w 115"/>
              <a:gd name="T17" fmla="*/ 66 h 66"/>
              <a:gd name="T18" fmla="*/ 18 w 115"/>
              <a:gd name="T19" fmla="*/ 65 h 66"/>
              <a:gd name="T20" fmla="*/ 21 w 115"/>
              <a:gd name="T21" fmla="*/ 65 h 66"/>
              <a:gd name="T22" fmla="*/ 100 w 115"/>
              <a:gd name="T23" fmla="*/ 56 h 66"/>
              <a:gd name="T24" fmla="*/ 103 w 115"/>
              <a:gd name="T25" fmla="*/ 55 h 66"/>
              <a:gd name="T26" fmla="*/ 115 w 115"/>
              <a:gd name="T27" fmla="*/ 54 h 66"/>
              <a:gd name="T28" fmla="*/ 113 w 115"/>
              <a:gd name="T29" fmla="*/ 42 h 66"/>
              <a:gd name="T30" fmla="*/ 113 w 115"/>
              <a:gd name="T31" fmla="*/ 40 h 66"/>
              <a:gd name="T32" fmla="*/ 110 w 115"/>
              <a:gd name="T33" fmla="*/ 14 h 66"/>
              <a:gd name="T34" fmla="*/ 110 w 115"/>
              <a:gd name="T35" fmla="*/ 11 h 66"/>
              <a:gd name="T36" fmla="*/ 108 w 115"/>
              <a:gd name="T37" fmla="*/ 0 h 66"/>
              <a:gd name="T38" fmla="*/ 97 w 115"/>
              <a:gd name="T39" fmla="*/ 1 h 66"/>
              <a:gd name="T40" fmla="*/ 94 w 115"/>
              <a:gd name="T41" fmla="*/ 1 h 66"/>
              <a:gd name="T42" fmla="*/ 107 w 115"/>
              <a:gd name="T43" fmla="*/ 14 h 66"/>
              <a:gd name="T44" fmla="*/ 110 w 115"/>
              <a:gd name="T45" fmla="*/ 40 h 66"/>
              <a:gd name="T46" fmla="*/ 100 w 115"/>
              <a:gd name="T47" fmla="*/ 53 h 66"/>
              <a:gd name="T48" fmla="*/ 20 w 115"/>
              <a:gd name="T49" fmla="*/ 62 h 66"/>
              <a:gd name="T50" fmla="*/ 8 w 115"/>
              <a:gd name="T51" fmla="*/ 52 h 66"/>
              <a:gd name="T52" fmla="*/ 5 w 115"/>
              <a:gd name="T53" fmla="*/ 26 h 66"/>
              <a:gd name="T54" fmla="*/ 15 w 115"/>
              <a:gd name="T55" fmla="*/ 13 h 66"/>
              <a:gd name="T56" fmla="*/ 94 w 115"/>
              <a:gd name="T57" fmla="*/ 4 h 66"/>
              <a:gd name="T58" fmla="*/ 107 w 115"/>
              <a:gd name="T59" fmla="*/ 1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5" h="66">
                <a:moveTo>
                  <a:pt x="94" y="1"/>
                </a:moveTo>
                <a:cubicBezTo>
                  <a:pt x="15" y="10"/>
                  <a:pt x="15" y="10"/>
                  <a:pt x="15" y="10"/>
                </a:cubicBezTo>
                <a:cubicBezTo>
                  <a:pt x="12" y="11"/>
                  <a:pt x="12" y="11"/>
                  <a:pt x="12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6"/>
                  <a:pt x="2" y="26"/>
                  <a:pt x="2" y="2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5"/>
                  <a:pt x="5" y="55"/>
                  <a:pt x="5" y="55"/>
                </a:cubicBezTo>
                <a:cubicBezTo>
                  <a:pt x="7" y="66"/>
                  <a:pt x="7" y="66"/>
                  <a:pt x="7" y="66"/>
                </a:cubicBezTo>
                <a:cubicBezTo>
                  <a:pt x="18" y="65"/>
                  <a:pt x="18" y="65"/>
                  <a:pt x="18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14"/>
                  <a:pt x="110" y="14"/>
                  <a:pt x="110" y="14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8" y="0"/>
                  <a:pt x="108" y="0"/>
                  <a:pt x="108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4" y="1"/>
                  <a:pt x="94" y="1"/>
                  <a:pt x="94" y="1"/>
                </a:cubicBezTo>
                <a:moveTo>
                  <a:pt x="107" y="14"/>
                </a:moveTo>
                <a:cubicBezTo>
                  <a:pt x="110" y="40"/>
                  <a:pt x="110" y="40"/>
                  <a:pt x="110" y="40"/>
                </a:cubicBezTo>
                <a:cubicBezTo>
                  <a:pt x="105" y="42"/>
                  <a:pt x="101" y="47"/>
                  <a:pt x="100" y="53"/>
                </a:cubicBezTo>
                <a:cubicBezTo>
                  <a:pt x="20" y="62"/>
                  <a:pt x="20" y="62"/>
                  <a:pt x="20" y="62"/>
                </a:cubicBezTo>
                <a:cubicBezTo>
                  <a:pt x="19" y="56"/>
                  <a:pt x="14" y="52"/>
                  <a:pt x="8" y="52"/>
                </a:cubicBezTo>
                <a:cubicBezTo>
                  <a:pt x="5" y="26"/>
                  <a:pt x="5" y="26"/>
                  <a:pt x="5" y="26"/>
                </a:cubicBezTo>
                <a:cubicBezTo>
                  <a:pt x="10" y="24"/>
                  <a:pt x="14" y="19"/>
                  <a:pt x="15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6" y="10"/>
                  <a:pt x="101" y="14"/>
                  <a:pt x="107" y="14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7" name="Freeform 4155"/>
          <p:cNvSpPr>
            <a:spLocks/>
          </p:cNvSpPr>
          <p:nvPr/>
        </p:nvSpPr>
        <p:spPr bwMode="auto">
          <a:xfrm>
            <a:off x="7291754" y="4632186"/>
            <a:ext cx="99336" cy="184487"/>
          </a:xfrm>
          <a:custGeom>
            <a:avLst/>
            <a:gdLst>
              <a:gd name="T0" fmla="*/ 10 w 20"/>
              <a:gd name="T1" fmla="*/ 15 h 36"/>
              <a:gd name="T2" fmla="*/ 6 w 20"/>
              <a:gd name="T3" fmla="*/ 14 h 36"/>
              <a:gd name="T4" fmla="*/ 4 w 20"/>
              <a:gd name="T5" fmla="*/ 11 h 36"/>
              <a:gd name="T6" fmla="*/ 5 w 20"/>
              <a:gd name="T7" fmla="*/ 8 h 36"/>
              <a:gd name="T8" fmla="*/ 9 w 20"/>
              <a:gd name="T9" fmla="*/ 7 h 36"/>
              <a:gd name="T10" fmla="*/ 12 w 20"/>
              <a:gd name="T11" fmla="*/ 7 h 36"/>
              <a:gd name="T12" fmla="*/ 14 w 20"/>
              <a:gd name="T13" fmla="*/ 11 h 36"/>
              <a:gd name="T14" fmla="*/ 14 w 20"/>
              <a:gd name="T15" fmla="*/ 11 h 36"/>
              <a:gd name="T16" fmla="*/ 18 w 20"/>
              <a:gd name="T17" fmla="*/ 10 h 36"/>
              <a:gd name="T18" fmla="*/ 18 w 20"/>
              <a:gd name="T19" fmla="*/ 10 h 36"/>
              <a:gd name="T20" fmla="*/ 15 w 20"/>
              <a:gd name="T21" fmla="*/ 5 h 36"/>
              <a:gd name="T22" fmla="*/ 10 w 20"/>
              <a:gd name="T23" fmla="*/ 3 h 36"/>
              <a:gd name="T24" fmla="*/ 10 w 20"/>
              <a:gd name="T25" fmla="*/ 0 h 36"/>
              <a:gd name="T26" fmla="*/ 5 w 20"/>
              <a:gd name="T27" fmla="*/ 1 h 36"/>
              <a:gd name="T28" fmla="*/ 6 w 20"/>
              <a:gd name="T29" fmla="*/ 4 h 36"/>
              <a:gd name="T30" fmla="*/ 2 w 20"/>
              <a:gd name="T31" fmla="*/ 6 h 36"/>
              <a:gd name="T32" fmla="*/ 0 w 20"/>
              <a:gd name="T33" fmla="*/ 12 h 36"/>
              <a:gd name="T34" fmla="*/ 3 w 20"/>
              <a:gd name="T35" fmla="*/ 17 h 36"/>
              <a:gd name="T36" fmla="*/ 9 w 20"/>
              <a:gd name="T37" fmla="*/ 19 h 36"/>
              <a:gd name="T38" fmla="*/ 14 w 20"/>
              <a:gd name="T39" fmla="*/ 20 h 36"/>
              <a:gd name="T40" fmla="*/ 16 w 20"/>
              <a:gd name="T41" fmla="*/ 23 h 36"/>
              <a:gd name="T42" fmla="*/ 15 w 20"/>
              <a:gd name="T43" fmla="*/ 27 h 36"/>
              <a:gd name="T44" fmla="*/ 11 w 20"/>
              <a:gd name="T45" fmla="*/ 28 h 36"/>
              <a:gd name="T46" fmla="*/ 6 w 20"/>
              <a:gd name="T47" fmla="*/ 28 h 36"/>
              <a:gd name="T48" fmla="*/ 4 w 20"/>
              <a:gd name="T49" fmla="*/ 24 h 36"/>
              <a:gd name="T50" fmla="*/ 4 w 20"/>
              <a:gd name="T51" fmla="*/ 24 h 36"/>
              <a:gd name="T52" fmla="*/ 0 w 20"/>
              <a:gd name="T53" fmla="*/ 24 h 36"/>
              <a:gd name="T54" fmla="*/ 0 w 20"/>
              <a:gd name="T55" fmla="*/ 25 h 36"/>
              <a:gd name="T56" fmla="*/ 4 w 20"/>
              <a:gd name="T57" fmla="*/ 30 h 36"/>
              <a:gd name="T58" fmla="*/ 9 w 20"/>
              <a:gd name="T59" fmla="*/ 32 h 36"/>
              <a:gd name="T60" fmla="*/ 9 w 20"/>
              <a:gd name="T61" fmla="*/ 36 h 36"/>
              <a:gd name="T62" fmla="*/ 14 w 20"/>
              <a:gd name="T63" fmla="*/ 35 h 36"/>
              <a:gd name="T64" fmla="*/ 13 w 20"/>
              <a:gd name="T65" fmla="*/ 31 h 36"/>
              <a:gd name="T66" fmla="*/ 18 w 20"/>
              <a:gd name="T67" fmla="*/ 29 h 36"/>
              <a:gd name="T68" fmla="*/ 20 w 20"/>
              <a:gd name="T69" fmla="*/ 22 h 36"/>
              <a:gd name="T70" fmla="*/ 17 w 20"/>
              <a:gd name="T71" fmla="*/ 18 h 36"/>
              <a:gd name="T72" fmla="*/ 10 w 20"/>
              <a:gd name="T73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36">
                <a:moveTo>
                  <a:pt x="10" y="15"/>
                </a:moveTo>
                <a:cubicBezTo>
                  <a:pt x="8" y="15"/>
                  <a:pt x="6" y="15"/>
                  <a:pt x="6" y="14"/>
                </a:cubicBezTo>
                <a:cubicBezTo>
                  <a:pt x="5" y="13"/>
                  <a:pt x="4" y="13"/>
                  <a:pt x="4" y="11"/>
                </a:cubicBezTo>
                <a:cubicBezTo>
                  <a:pt x="4" y="10"/>
                  <a:pt x="4" y="9"/>
                  <a:pt x="5" y="8"/>
                </a:cubicBezTo>
                <a:cubicBezTo>
                  <a:pt x="6" y="7"/>
                  <a:pt x="7" y="7"/>
                  <a:pt x="9" y="7"/>
                </a:cubicBezTo>
                <a:cubicBezTo>
                  <a:pt x="10" y="7"/>
                  <a:pt x="11" y="7"/>
                  <a:pt x="12" y="7"/>
                </a:cubicBezTo>
                <a:cubicBezTo>
                  <a:pt x="13" y="8"/>
                  <a:pt x="14" y="9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8"/>
                  <a:pt x="17" y="6"/>
                  <a:pt x="15" y="5"/>
                </a:cubicBezTo>
                <a:cubicBezTo>
                  <a:pt x="13" y="4"/>
                  <a:pt x="12" y="3"/>
                  <a:pt x="10" y="3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4"/>
                  <a:pt x="6" y="4"/>
                  <a:pt x="6" y="4"/>
                </a:cubicBezTo>
                <a:cubicBezTo>
                  <a:pt x="4" y="4"/>
                  <a:pt x="3" y="5"/>
                  <a:pt x="2" y="6"/>
                </a:cubicBezTo>
                <a:cubicBezTo>
                  <a:pt x="0" y="8"/>
                  <a:pt x="0" y="10"/>
                  <a:pt x="0" y="12"/>
                </a:cubicBezTo>
                <a:cubicBezTo>
                  <a:pt x="0" y="14"/>
                  <a:pt x="1" y="15"/>
                  <a:pt x="3" y="17"/>
                </a:cubicBezTo>
                <a:cubicBezTo>
                  <a:pt x="4" y="18"/>
                  <a:pt x="6" y="18"/>
                  <a:pt x="9" y="19"/>
                </a:cubicBezTo>
                <a:cubicBezTo>
                  <a:pt x="11" y="19"/>
                  <a:pt x="13" y="19"/>
                  <a:pt x="14" y="20"/>
                </a:cubicBezTo>
                <a:cubicBezTo>
                  <a:pt x="15" y="21"/>
                  <a:pt x="16" y="22"/>
                  <a:pt x="16" y="23"/>
                </a:cubicBezTo>
                <a:cubicBezTo>
                  <a:pt x="16" y="25"/>
                  <a:pt x="16" y="26"/>
                  <a:pt x="15" y="27"/>
                </a:cubicBezTo>
                <a:cubicBezTo>
                  <a:pt x="14" y="28"/>
                  <a:pt x="12" y="28"/>
                  <a:pt x="11" y="28"/>
                </a:cubicBezTo>
                <a:cubicBezTo>
                  <a:pt x="9" y="29"/>
                  <a:pt x="7" y="28"/>
                  <a:pt x="6" y="28"/>
                </a:cubicBezTo>
                <a:cubicBezTo>
                  <a:pt x="5" y="27"/>
                  <a:pt x="5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7"/>
                  <a:pt x="2" y="29"/>
                  <a:pt x="4" y="30"/>
                </a:cubicBezTo>
                <a:cubicBezTo>
                  <a:pt x="5" y="31"/>
                  <a:pt x="7" y="32"/>
                  <a:pt x="9" y="32"/>
                </a:cubicBezTo>
                <a:cubicBezTo>
                  <a:pt x="9" y="36"/>
                  <a:pt x="9" y="36"/>
                  <a:pt x="9" y="36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5" y="31"/>
                  <a:pt x="17" y="30"/>
                  <a:pt x="18" y="29"/>
                </a:cubicBezTo>
                <a:cubicBezTo>
                  <a:pt x="19" y="27"/>
                  <a:pt x="20" y="25"/>
                  <a:pt x="20" y="22"/>
                </a:cubicBezTo>
                <a:cubicBezTo>
                  <a:pt x="20" y="20"/>
                  <a:pt x="19" y="19"/>
                  <a:pt x="17" y="18"/>
                </a:cubicBezTo>
                <a:cubicBezTo>
                  <a:pt x="15" y="16"/>
                  <a:pt x="13" y="16"/>
                  <a:pt x="10" y="15"/>
                </a:cubicBezTo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8" name="Freeform 4156"/>
          <p:cNvSpPr>
            <a:spLocks/>
          </p:cNvSpPr>
          <p:nvPr/>
        </p:nvSpPr>
        <p:spPr bwMode="auto">
          <a:xfrm>
            <a:off x="7000836" y="4511559"/>
            <a:ext cx="305109" cy="333491"/>
          </a:xfrm>
          <a:custGeom>
            <a:avLst/>
            <a:gdLst>
              <a:gd name="T0" fmla="*/ 11 w 43"/>
              <a:gd name="T1" fmla="*/ 0 h 47"/>
              <a:gd name="T2" fmla="*/ 9 w 43"/>
              <a:gd name="T3" fmla="*/ 0 h 47"/>
              <a:gd name="T4" fmla="*/ 0 w 43"/>
              <a:gd name="T5" fmla="*/ 0 h 47"/>
              <a:gd name="T6" fmla="*/ 0 w 43"/>
              <a:gd name="T7" fmla="*/ 11 h 47"/>
              <a:gd name="T8" fmla="*/ 0 w 43"/>
              <a:gd name="T9" fmla="*/ 13 h 47"/>
              <a:gd name="T10" fmla="*/ 0 w 43"/>
              <a:gd name="T11" fmla="*/ 35 h 47"/>
              <a:gd name="T12" fmla="*/ 0 w 43"/>
              <a:gd name="T13" fmla="*/ 37 h 47"/>
              <a:gd name="T14" fmla="*/ 0 w 43"/>
              <a:gd name="T15" fmla="*/ 47 h 47"/>
              <a:gd name="T16" fmla="*/ 9 w 43"/>
              <a:gd name="T17" fmla="*/ 47 h 47"/>
              <a:gd name="T18" fmla="*/ 11 w 43"/>
              <a:gd name="T19" fmla="*/ 47 h 47"/>
              <a:gd name="T20" fmla="*/ 43 w 43"/>
              <a:gd name="T21" fmla="*/ 47 h 47"/>
              <a:gd name="T22" fmla="*/ 43 w 43"/>
              <a:gd name="T23" fmla="*/ 0 h 47"/>
              <a:gd name="T24" fmla="*/ 11 w 43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7">
                <a:moveTo>
                  <a:pt x="11" y="0"/>
                </a:moveTo>
                <a:lnTo>
                  <a:pt x="9" y="0"/>
                </a:lnTo>
                <a:lnTo>
                  <a:pt x="0" y="0"/>
                </a:lnTo>
                <a:lnTo>
                  <a:pt x="0" y="11"/>
                </a:lnTo>
                <a:lnTo>
                  <a:pt x="0" y="13"/>
                </a:lnTo>
                <a:lnTo>
                  <a:pt x="0" y="35"/>
                </a:lnTo>
                <a:lnTo>
                  <a:pt x="0" y="37"/>
                </a:lnTo>
                <a:lnTo>
                  <a:pt x="0" y="47"/>
                </a:lnTo>
                <a:lnTo>
                  <a:pt x="9" y="47"/>
                </a:lnTo>
                <a:lnTo>
                  <a:pt x="11" y="47"/>
                </a:lnTo>
                <a:lnTo>
                  <a:pt x="43" y="47"/>
                </a:lnTo>
                <a:lnTo>
                  <a:pt x="43" y="0"/>
                </a:lnTo>
                <a:lnTo>
                  <a:pt x="11" y="0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9" name="Freeform 4157"/>
          <p:cNvSpPr>
            <a:spLocks/>
          </p:cNvSpPr>
          <p:nvPr/>
        </p:nvSpPr>
        <p:spPr bwMode="auto">
          <a:xfrm>
            <a:off x="7000836" y="4511559"/>
            <a:ext cx="305109" cy="333491"/>
          </a:xfrm>
          <a:custGeom>
            <a:avLst/>
            <a:gdLst>
              <a:gd name="T0" fmla="*/ 11 w 43"/>
              <a:gd name="T1" fmla="*/ 0 h 47"/>
              <a:gd name="T2" fmla="*/ 9 w 43"/>
              <a:gd name="T3" fmla="*/ 0 h 47"/>
              <a:gd name="T4" fmla="*/ 0 w 43"/>
              <a:gd name="T5" fmla="*/ 0 h 47"/>
              <a:gd name="T6" fmla="*/ 0 w 43"/>
              <a:gd name="T7" fmla="*/ 11 h 47"/>
              <a:gd name="T8" fmla="*/ 0 w 43"/>
              <a:gd name="T9" fmla="*/ 13 h 47"/>
              <a:gd name="T10" fmla="*/ 0 w 43"/>
              <a:gd name="T11" fmla="*/ 35 h 47"/>
              <a:gd name="T12" fmla="*/ 0 w 43"/>
              <a:gd name="T13" fmla="*/ 37 h 47"/>
              <a:gd name="T14" fmla="*/ 0 w 43"/>
              <a:gd name="T15" fmla="*/ 47 h 47"/>
              <a:gd name="T16" fmla="*/ 9 w 43"/>
              <a:gd name="T17" fmla="*/ 47 h 47"/>
              <a:gd name="T18" fmla="*/ 11 w 43"/>
              <a:gd name="T19" fmla="*/ 47 h 47"/>
              <a:gd name="T20" fmla="*/ 43 w 43"/>
              <a:gd name="T21" fmla="*/ 47 h 47"/>
              <a:gd name="T22" fmla="*/ 43 w 43"/>
              <a:gd name="T23" fmla="*/ 0 h 47"/>
              <a:gd name="T24" fmla="*/ 11 w 43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7">
                <a:moveTo>
                  <a:pt x="11" y="0"/>
                </a:moveTo>
                <a:lnTo>
                  <a:pt x="9" y="0"/>
                </a:lnTo>
                <a:lnTo>
                  <a:pt x="0" y="0"/>
                </a:lnTo>
                <a:lnTo>
                  <a:pt x="0" y="11"/>
                </a:lnTo>
                <a:lnTo>
                  <a:pt x="0" y="13"/>
                </a:lnTo>
                <a:lnTo>
                  <a:pt x="0" y="35"/>
                </a:lnTo>
                <a:lnTo>
                  <a:pt x="0" y="37"/>
                </a:lnTo>
                <a:lnTo>
                  <a:pt x="0" y="47"/>
                </a:lnTo>
                <a:lnTo>
                  <a:pt x="9" y="47"/>
                </a:lnTo>
                <a:lnTo>
                  <a:pt x="11" y="47"/>
                </a:lnTo>
                <a:lnTo>
                  <a:pt x="43" y="47"/>
                </a:lnTo>
                <a:lnTo>
                  <a:pt x="43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0" name="Freeform 4158"/>
          <p:cNvSpPr>
            <a:spLocks/>
          </p:cNvSpPr>
          <p:nvPr/>
        </p:nvSpPr>
        <p:spPr bwMode="auto">
          <a:xfrm>
            <a:off x="7305945" y="4511559"/>
            <a:ext cx="305109" cy="333491"/>
          </a:xfrm>
          <a:custGeom>
            <a:avLst/>
            <a:gdLst>
              <a:gd name="T0" fmla="*/ 33 w 43"/>
              <a:gd name="T1" fmla="*/ 47 h 47"/>
              <a:gd name="T2" fmla="*/ 43 w 43"/>
              <a:gd name="T3" fmla="*/ 47 h 47"/>
              <a:gd name="T4" fmla="*/ 43 w 43"/>
              <a:gd name="T5" fmla="*/ 37 h 47"/>
              <a:gd name="T6" fmla="*/ 43 w 43"/>
              <a:gd name="T7" fmla="*/ 35 h 47"/>
              <a:gd name="T8" fmla="*/ 43 w 43"/>
              <a:gd name="T9" fmla="*/ 13 h 47"/>
              <a:gd name="T10" fmla="*/ 43 w 43"/>
              <a:gd name="T11" fmla="*/ 11 h 47"/>
              <a:gd name="T12" fmla="*/ 43 w 43"/>
              <a:gd name="T13" fmla="*/ 0 h 47"/>
              <a:gd name="T14" fmla="*/ 33 w 43"/>
              <a:gd name="T15" fmla="*/ 0 h 47"/>
              <a:gd name="T16" fmla="*/ 31 w 43"/>
              <a:gd name="T17" fmla="*/ 0 h 47"/>
              <a:gd name="T18" fmla="*/ 0 w 43"/>
              <a:gd name="T19" fmla="*/ 0 h 47"/>
              <a:gd name="T20" fmla="*/ 0 w 43"/>
              <a:gd name="T21" fmla="*/ 47 h 47"/>
              <a:gd name="T22" fmla="*/ 31 w 43"/>
              <a:gd name="T23" fmla="*/ 47 h 47"/>
              <a:gd name="T24" fmla="*/ 33 w 43"/>
              <a:gd name="T2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7">
                <a:moveTo>
                  <a:pt x="33" y="47"/>
                </a:moveTo>
                <a:lnTo>
                  <a:pt x="43" y="47"/>
                </a:lnTo>
                <a:lnTo>
                  <a:pt x="43" y="37"/>
                </a:lnTo>
                <a:lnTo>
                  <a:pt x="43" y="35"/>
                </a:lnTo>
                <a:lnTo>
                  <a:pt x="43" y="13"/>
                </a:lnTo>
                <a:lnTo>
                  <a:pt x="43" y="11"/>
                </a:lnTo>
                <a:lnTo>
                  <a:pt x="43" y="0"/>
                </a:lnTo>
                <a:lnTo>
                  <a:pt x="33" y="0"/>
                </a:lnTo>
                <a:lnTo>
                  <a:pt x="31" y="0"/>
                </a:lnTo>
                <a:lnTo>
                  <a:pt x="0" y="0"/>
                </a:lnTo>
                <a:lnTo>
                  <a:pt x="0" y="47"/>
                </a:lnTo>
                <a:lnTo>
                  <a:pt x="31" y="47"/>
                </a:lnTo>
                <a:lnTo>
                  <a:pt x="33" y="47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1" name="Freeform 4159"/>
          <p:cNvSpPr>
            <a:spLocks/>
          </p:cNvSpPr>
          <p:nvPr/>
        </p:nvSpPr>
        <p:spPr bwMode="auto">
          <a:xfrm>
            <a:off x="7305945" y="4511559"/>
            <a:ext cx="305109" cy="333491"/>
          </a:xfrm>
          <a:custGeom>
            <a:avLst/>
            <a:gdLst>
              <a:gd name="T0" fmla="*/ 33 w 43"/>
              <a:gd name="T1" fmla="*/ 47 h 47"/>
              <a:gd name="T2" fmla="*/ 43 w 43"/>
              <a:gd name="T3" fmla="*/ 47 h 47"/>
              <a:gd name="T4" fmla="*/ 43 w 43"/>
              <a:gd name="T5" fmla="*/ 37 h 47"/>
              <a:gd name="T6" fmla="*/ 43 w 43"/>
              <a:gd name="T7" fmla="*/ 35 h 47"/>
              <a:gd name="T8" fmla="*/ 43 w 43"/>
              <a:gd name="T9" fmla="*/ 13 h 47"/>
              <a:gd name="T10" fmla="*/ 43 w 43"/>
              <a:gd name="T11" fmla="*/ 11 h 47"/>
              <a:gd name="T12" fmla="*/ 43 w 43"/>
              <a:gd name="T13" fmla="*/ 0 h 47"/>
              <a:gd name="T14" fmla="*/ 33 w 43"/>
              <a:gd name="T15" fmla="*/ 0 h 47"/>
              <a:gd name="T16" fmla="*/ 31 w 43"/>
              <a:gd name="T17" fmla="*/ 0 h 47"/>
              <a:gd name="T18" fmla="*/ 0 w 43"/>
              <a:gd name="T19" fmla="*/ 0 h 47"/>
              <a:gd name="T20" fmla="*/ 0 w 43"/>
              <a:gd name="T21" fmla="*/ 47 h 47"/>
              <a:gd name="T22" fmla="*/ 31 w 43"/>
              <a:gd name="T23" fmla="*/ 47 h 47"/>
              <a:gd name="T24" fmla="*/ 33 w 43"/>
              <a:gd name="T2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7">
                <a:moveTo>
                  <a:pt x="33" y="47"/>
                </a:moveTo>
                <a:lnTo>
                  <a:pt x="43" y="47"/>
                </a:lnTo>
                <a:lnTo>
                  <a:pt x="43" y="37"/>
                </a:lnTo>
                <a:lnTo>
                  <a:pt x="43" y="35"/>
                </a:lnTo>
                <a:lnTo>
                  <a:pt x="43" y="13"/>
                </a:lnTo>
                <a:lnTo>
                  <a:pt x="43" y="11"/>
                </a:lnTo>
                <a:lnTo>
                  <a:pt x="43" y="0"/>
                </a:lnTo>
                <a:lnTo>
                  <a:pt x="33" y="0"/>
                </a:lnTo>
                <a:lnTo>
                  <a:pt x="31" y="0"/>
                </a:lnTo>
                <a:lnTo>
                  <a:pt x="0" y="0"/>
                </a:lnTo>
                <a:lnTo>
                  <a:pt x="0" y="47"/>
                </a:lnTo>
                <a:lnTo>
                  <a:pt x="31" y="47"/>
                </a:lnTo>
                <a:lnTo>
                  <a:pt x="33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2" name="Freeform 4160"/>
          <p:cNvSpPr>
            <a:spLocks/>
          </p:cNvSpPr>
          <p:nvPr/>
        </p:nvSpPr>
        <p:spPr bwMode="auto">
          <a:xfrm>
            <a:off x="7305945" y="4511559"/>
            <a:ext cx="305109" cy="333491"/>
          </a:xfrm>
          <a:custGeom>
            <a:avLst/>
            <a:gdLst>
              <a:gd name="T0" fmla="*/ 43 w 43"/>
              <a:gd name="T1" fmla="*/ 0 h 47"/>
              <a:gd name="T2" fmla="*/ 33 w 43"/>
              <a:gd name="T3" fmla="*/ 0 h 47"/>
              <a:gd name="T4" fmla="*/ 31 w 43"/>
              <a:gd name="T5" fmla="*/ 0 h 47"/>
              <a:gd name="T6" fmla="*/ 0 w 43"/>
              <a:gd name="T7" fmla="*/ 0 h 47"/>
              <a:gd name="T8" fmla="*/ 0 w 43"/>
              <a:gd name="T9" fmla="*/ 47 h 47"/>
              <a:gd name="T10" fmla="*/ 31 w 43"/>
              <a:gd name="T11" fmla="*/ 47 h 47"/>
              <a:gd name="T12" fmla="*/ 33 w 43"/>
              <a:gd name="T13" fmla="*/ 47 h 47"/>
              <a:gd name="T14" fmla="*/ 43 w 43"/>
              <a:gd name="T15" fmla="*/ 47 h 47"/>
              <a:gd name="T16" fmla="*/ 43 w 43"/>
              <a:gd name="T17" fmla="*/ 45 h 47"/>
              <a:gd name="T18" fmla="*/ 43 w 43"/>
              <a:gd name="T19" fmla="*/ 37 h 47"/>
              <a:gd name="T20" fmla="*/ 43 w 43"/>
              <a:gd name="T21" fmla="*/ 35 h 47"/>
              <a:gd name="T22" fmla="*/ 43 w 43"/>
              <a:gd name="T23" fmla="*/ 35 h 47"/>
              <a:gd name="T24" fmla="*/ 43 w 43"/>
              <a:gd name="T25" fmla="*/ 17 h 47"/>
              <a:gd name="T26" fmla="*/ 43 w 43"/>
              <a:gd name="T27" fmla="*/ 13 h 47"/>
              <a:gd name="T28" fmla="*/ 43 w 43"/>
              <a:gd name="T29" fmla="*/ 11 h 47"/>
              <a:gd name="T30" fmla="*/ 43 w 43"/>
              <a:gd name="T31" fmla="*/ 3 h 47"/>
              <a:gd name="T32" fmla="*/ 43 w 43"/>
              <a:gd name="T3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7">
                <a:moveTo>
                  <a:pt x="43" y="0"/>
                </a:moveTo>
                <a:lnTo>
                  <a:pt x="33" y="0"/>
                </a:lnTo>
                <a:lnTo>
                  <a:pt x="31" y="0"/>
                </a:lnTo>
                <a:lnTo>
                  <a:pt x="0" y="0"/>
                </a:lnTo>
                <a:lnTo>
                  <a:pt x="0" y="47"/>
                </a:lnTo>
                <a:lnTo>
                  <a:pt x="31" y="47"/>
                </a:lnTo>
                <a:lnTo>
                  <a:pt x="33" y="47"/>
                </a:lnTo>
                <a:lnTo>
                  <a:pt x="43" y="47"/>
                </a:lnTo>
                <a:lnTo>
                  <a:pt x="43" y="45"/>
                </a:lnTo>
                <a:lnTo>
                  <a:pt x="43" y="37"/>
                </a:lnTo>
                <a:lnTo>
                  <a:pt x="43" y="35"/>
                </a:lnTo>
                <a:lnTo>
                  <a:pt x="43" y="35"/>
                </a:lnTo>
                <a:lnTo>
                  <a:pt x="43" y="17"/>
                </a:lnTo>
                <a:lnTo>
                  <a:pt x="43" y="13"/>
                </a:lnTo>
                <a:lnTo>
                  <a:pt x="43" y="11"/>
                </a:lnTo>
                <a:lnTo>
                  <a:pt x="43" y="3"/>
                </a:lnTo>
                <a:lnTo>
                  <a:pt x="43" y="0"/>
                </a:lnTo>
                <a:close/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3" name="Freeform 4161"/>
          <p:cNvSpPr>
            <a:spLocks/>
          </p:cNvSpPr>
          <p:nvPr/>
        </p:nvSpPr>
        <p:spPr bwMode="auto">
          <a:xfrm>
            <a:off x="7305945" y="4511559"/>
            <a:ext cx="305109" cy="333491"/>
          </a:xfrm>
          <a:custGeom>
            <a:avLst/>
            <a:gdLst>
              <a:gd name="T0" fmla="*/ 43 w 43"/>
              <a:gd name="T1" fmla="*/ 0 h 47"/>
              <a:gd name="T2" fmla="*/ 33 w 43"/>
              <a:gd name="T3" fmla="*/ 0 h 47"/>
              <a:gd name="T4" fmla="*/ 31 w 43"/>
              <a:gd name="T5" fmla="*/ 0 h 47"/>
              <a:gd name="T6" fmla="*/ 0 w 43"/>
              <a:gd name="T7" fmla="*/ 0 h 47"/>
              <a:gd name="T8" fmla="*/ 0 w 43"/>
              <a:gd name="T9" fmla="*/ 47 h 47"/>
              <a:gd name="T10" fmla="*/ 31 w 43"/>
              <a:gd name="T11" fmla="*/ 47 h 47"/>
              <a:gd name="T12" fmla="*/ 33 w 43"/>
              <a:gd name="T13" fmla="*/ 47 h 47"/>
              <a:gd name="T14" fmla="*/ 43 w 43"/>
              <a:gd name="T15" fmla="*/ 47 h 47"/>
              <a:gd name="T16" fmla="*/ 43 w 43"/>
              <a:gd name="T17" fmla="*/ 45 h 47"/>
              <a:gd name="T18" fmla="*/ 43 w 43"/>
              <a:gd name="T19" fmla="*/ 37 h 47"/>
              <a:gd name="T20" fmla="*/ 43 w 43"/>
              <a:gd name="T21" fmla="*/ 35 h 47"/>
              <a:gd name="T22" fmla="*/ 43 w 43"/>
              <a:gd name="T23" fmla="*/ 35 h 47"/>
              <a:gd name="T24" fmla="*/ 43 w 43"/>
              <a:gd name="T25" fmla="*/ 17 h 47"/>
              <a:gd name="T26" fmla="*/ 43 w 43"/>
              <a:gd name="T27" fmla="*/ 13 h 47"/>
              <a:gd name="T28" fmla="*/ 43 w 43"/>
              <a:gd name="T29" fmla="*/ 11 h 47"/>
              <a:gd name="T30" fmla="*/ 43 w 43"/>
              <a:gd name="T31" fmla="*/ 3 h 47"/>
              <a:gd name="T32" fmla="*/ 43 w 43"/>
              <a:gd name="T3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7">
                <a:moveTo>
                  <a:pt x="43" y="0"/>
                </a:moveTo>
                <a:lnTo>
                  <a:pt x="33" y="0"/>
                </a:lnTo>
                <a:lnTo>
                  <a:pt x="31" y="0"/>
                </a:lnTo>
                <a:lnTo>
                  <a:pt x="0" y="0"/>
                </a:lnTo>
                <a:lnTo>
                  <a:pt x="0" y="47"/>
                </a:lnTo>
                <a:lnTo>
                  <a:pt x="31" y="47"/>
                </a:lnTo>
                <a:lnTo>
                  <a:pt x="33" y="47"/>
                </a:lnTo>
                <a:lnTo>
                  <a:pt x="43" y="47"/>
                </a:lnTo>
                <a:lnTo>
                  <a:pt x="43" y="45"/>
                </a:lnTo>
                <a:lnTo>
                  <a:pt x="43" y="37"/>
                </a:lnTo>
                <a:lnTo>
                  <a:pt x="43" y="35"/>
                </a:lnTo>
                <a:lnTo>
                  <a:pt x="43" y="35"/>
                </a:lnTo>
                <a:lnTo>
                  <a:pt x="43" y="17"/>
                </a:lnTo>
                <a:lnTo>
                  <a:pt x="43" y="13"/>
                </a:lnTo>
                <a:lnTo>
                  <a:pt x="43" y="11"/>
                </a:lnTo>
                <a:lnTo>
                  <a:pt x="43" y="3"/>
                </a:lnTo>
                <a:lnTo>
                  <a:pt x="4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4" name="Oval 4162"/>
          <p:cNvSpPr>
            <a:spLocks noChangeArrowheads="1"/>
          </p:cNvSpPr>
          <p:nvPr/>
        </p:nvSpPr>
        <p:spPr bwMode="auto">
          <a:xfrm>
            <a:off x="7185319" y="4561228"/>
            <a:ext cx="234153" cy="227058"/>
          </a:xfrm>
          <a:prstGeom prst="ellipse">
            <a:avLst/>
          </a:pr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5" name="Freeform 4163"/>
          <p:cNvSpPr>
            <a:spLocks noEditPoints="1"/>
          </p:cNvSpPr>
          <p:nvPr/>
        </p:nvSpPr>
        <p:spPr bwMode="auto">
          <a:xfrm>
            <a:off x="7029219" y="4532848"/>
            <a:ext cx="553451" cy="283820"/>
          </a:xfrm>
          <a:custGeom>
            <a:avLst/>
            <a:gdLst>
              <a:gd name="T0" fmla="*/ 94 w 108"/>
              <a:gd name="T1" fmla="*/ 0 h 55"/>
              <a:gd name="T2" fmla="*/ 14 w 108"/>
              <a:gd name="T3" fmla="*/ 0 h 55"/>
              <a:gd name="T4" fmla="*/ 11 w 108"/>
              <a:gd name="T5" fmla="*/ 0 h 55"/>
              <a:gd name="T6" fmla="*/ 0 w 108"/>
              <a:gd name="T7" fmla="*/ 0 h 55"/>
              <a:gd name="T8" fmla="*/ 0 w 108"/>
              <a:gd name="T9" fmla="*/ 12 h 55"/>
              <a:gd name="T10" fmla="*/ 0 w 108"/>
              <a:gd name="T11" fmla="*/ 15 h 55"/>
              <a:gd name="T12" fmla="*/ 0 w 108"/>
              <a:gd name="T13" fmla="*/ 41 h 55"/>
              <a:gd name="T14" fmla="*/ 0 w 108"/>
              <a:gd name="T15" fmla="*/ 43 h 55"/>
              <a:gd name="T16" fmla="*/ 0 w 108"/>
              <a:gd name="T17" fmla="*/ 55 h 55"/>
              <a:gd name="T18" fmla="*/ 11 w 108"/>
              <a:gd name="T19" fmla="*/ 55 h 55"/>
              <a:gd name="T20" fmla="*/ 14 w 108"/>
              <a:gd name="T21" fmla="*/ 55 h 55"/>
              <a:gd name="T22" fmla="*/ 94 w 108"/>
              <a:gd name="T23" fmla="*/ 55 h 55"/>
              <a:gd name="T24" fmla="*/ 97 w 108"/>
              <a:gd name="T25" fmla="*/ 55 h 55"/>
              <a:gd name="T26" fmla="*/ 108 w 108"/>
              <a:gd name="T27" fmla="*/ 55 h 55"/>
              <a:gd name="T28" fmla="*/ 108 w 108"/>
              <a:gd name="T29" fmla="*/ 43 h 55"/>
              <a:gd name="T30" fmla="*/ 108 w 108"/>
              <a:gd name="T31" fmla="*/ 41 h 55"/>
              <a:gd name="T32" fmla="*/ 108 w 108"/>
              <a:gd name="T33" fmla="*/ 15 h 55"/>
              <a:gd name="T34" fmla="*/ 108 w 108"/>
              <a:gd name="T35" fmla="*/ 12 h 55"/>
              <a:gd name="T36" fmla="*/ 108 w 108"/>
              <a:gd name="T37" fmla="*/ 0 h 55"/>
              <a:gd name="T38" fmla="*/ 97 w 108"/>
              <a:gd name="T39" fmla="*/ 0 h 55"/>
              <a:gd name="T40" fmla="*/ 94 w 108"/>
              <a:gd name="T41" fmla="*/ 0 h 55"/>
              <a:gd name="T42" fmla="*/ 106 w 108"/>
              <a:gd name="T43" fmla="*/ 15 h 55"/>
              <a:gd name="T44" fmla="*/ 106 w 108"/>
              <a:gd name="T45" fmla="*/ 41 h 55"/>
              <a:gd name="T46" fmla="*/ 94 w 108"/>
              <a:gd name="T47" fmla="*/ 52 h 55"/>
              <a:gd name="T48" fmla="*/ 14 w 108"/>
              <a:gd name="T49" fmla="*/ 52 h 55"/>
              <a:gd name="T50" fmla="*/ 2 w 108"/>
              <a:gd name="T51" fmla="*/ 41 h 55"/>
              <a:gd name="T52" fmla="*/ 2 w 108"/>
              <a:gd name="T53" fmla="*/ 15 h 55"/>
              <a:gd name="T54" fmla="*/ 14 w 108"/>
              <a:gd name="T55" fmla="*/ 3 h 55"/>
              <a:gd name="T56" fmla="*/ 94 w 108"/>
              <a:gd name="T57" fmla="*/ 3 h 55"/>
              <a:gd name="T58" fmla="*/ 106 w 108"/>
              <a:gd name="T59" fmla="*/ 1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55">
                <a:moveTo>
                  <a:pt x="94" y="0"/>
                </a:moveTo>
                <a:cubicBezTo>
                  <a:pt x="14" y="0"/>
                  <a:pt x="14" y="0"/>
                  <a:pt x="1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7" y="55"/>
                  <a:pt x="97" y="55"/>
                  <a:pt x="97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0"/>
                  <a:pt x="108" y="0"/>
                  <a:pt x="108" y="0"/>
                </a:cubicBezTo>
                <a:cubicBezTo>
                  <a:pt x="97" y="0"/>
                  <a:pt x="97" y="0"/>
                  <a:pt x="97" y="0"/>
                </a:cubicBezTo>
                <a:lnTo>
                  <a:pt x="94" y="0"/>
                </a:lnTo>
                <a:close/>
                <a:moveTo>
                  <a:pt x="106" y="15"/>
                </a:moveTo>
                <a:cubicBezTo>
                  <a:pt x="106" y="41"/>
                  <a:pt x="106" y="41"/>
                  <a:pt x="106" y="41"/>
                </a:cubicBezTo>
                <a:cubicBezTo>
                  <a:pt x="100" y="42"/>
                  <a:pt x="95" y="47"/>
                  <a:pt x="9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47"/>
                  <a:pt x="8" y="42"/>
                  <a:pt x="2" y="41"/>
                </a:cubicBezTo>
                <a:cubicBezTo>
                  <a:pt x="2" y="15"/>
                  <a:pt x="2" y="15"/>
                  <a:pt x="2" y="15"/>
                </a:cubicBezTo>
                <a:cubicBezTo>
                  <a:pt x="8" y="14"/>
                  <a:pt x="13" y="9"/>
                  <a:pt x="1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95" y="9"/>
                  <a:pt x="100" y="14"/>
                  <a:pt x="106" y="15"/>
                </a:cubicBezTo>
                <a:close/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6" name="Freeform 4164"/>
          <p:cNvSpPr>
            <a:spLocks/>
          </p:cNvSpPr>
          <p:nvPr/>
        </p:nvSpPr>
        <p:spPr bwMode="auto">
          <a:xfrm>
            <a:off x="7256270" y="4589610"/>
            <a:ext cx="99336" cy="177393"/>
          </a:xfrm>
          <a:custGeom>
            <a:avLst/>
            <a:gdLst>
              <a:gd name="T0" fmla="*/ 11 w 20"/>
              <a:gd name="T1" fmla="*/ 15 h 36"/>
              <a:gd name="T2" fmla="*/ 6 w 20"/>
              <a:gd name="T3" fmla="*/ 13 h 36"/>
              <a:gd name="T4" fmla="*/ 5 w 20"/>
              <a:gd name="T5" fmla="*/ 11 h 36"/>
              <a:gd name="T6" fmla="*/ 7 w 20"/>
              <a:gd name="T7" fmla="*/ 8 h 36"/>
              <a:gd name="T8" fmla="*/ 10 w 20"/>
              <a:gd name="T9" fmla="*/ 7 h 36"/>
              <a:gd name="T10" fmla="*/ 14 w 20"/>
              <a:gd name="T11" fmla="*/ 8 h 36"/>
              <a:gd name="T12" fmla="*/ 15 w 20"/>
              <a:gd name="T13" fmla="*/ 11 h 36"/>
              <a:gd name="T14" fmla="*/ 15 w 20"/>
              <a:gd name="T15" fmla="*/ 11 h 36"/>
              <a:gd name="T16" fmla="*/ 19 w 20"/>
              <a:gd name="T17" fmla="*/ 11 h 36"/>
              <a:gd name="T18" fmla="*/ 19 w 20"/>
              <a:gd name="T19" fmla="*/ 11 h 36"/>
              <a:gd name="T20" fmla="*/ 17 w 20"/>
              <a:gd name="T21" fmla="*/ 5 h 36"/>
              <a:gd name="T22" fmla="*/ 12 w 20"/>
              <a:gd name="T23" fmla="*/ 3 h 36"/>
              <a:gd name="T24" fmla="*/ 12 w 20"/>
              <a:gd name="T25" fmla="*/ 0 h 36"/>
              <a:gd name="T26" fmla="*/ 8 w 20"/>
              <a:gd name="T27" fmla="*/ 0 h 36"/>
              <a:gd name="T28" fmla="*/ 8 w 20"/>
              <a:gd name="T29" fmla="*/ 3 h 36"/>
              <a:gd name="T30" fmla="*/ 4 w 20"/>
              <a:gd name="T31" fmla="*/ 5 h 36"/>
              <a:gd name="T32" fmla="*/ 1 w 20"/>
              <a:gd name="T33" fmla="*/ 11 h 36"/>
              <a:gd name="T34" fmla="*/ 3 w 20"/>
              <a:gd name="T35" fmla="*/ 16 h 36"/>
              <a:gd name="T36" fmla="*/ 9 w 20"/>
              <a:gd name="T37" fmla="*/ 18 h 36"/>
              <a:gd name="T38" fmla="*/ 14 w 20"/>
              <a:gd name="T39" fmla="*/ 20 h 36"/>
              <a:gd name="T40" fmla="*/ 16 w 20"/>
              <a:gd name="T41" fmla="*/ 23 h 36"/>
              <a:gd name="T42" fmla="*/ 14 w 20"/>
              <a:gd name="T43" fmla="*/ 27 h 36"/>
              <a:gd name="T44" fmla="*/ 10 w 20"/>
              <a:gd name="T45" fmla="*/ 28 h 36"/>
              <a:gd name="T46" fmla="*/ 6 w 20"/>
              <a:gd name="T47" fmla="*/ 27 h 36"/>
              <a:gd name="T48" fmla="*/ 4 w 20"/>
              <a:gd name="T49" fmla="*/ 23 h 36"/>
              <a:gd name="T50" fmla="*/ 4 w 20"/>
              <a:gd name="T51" fmla="*/ 23 h 36"/>
              <a:gd name="T52" fmla="*/ 0 w 20"/>
              <a:gd name="T53" fmla="*/ 23 h 36"/>
              <a:gd name="T54" fmla="*/ 0 w 20"/>
              <a:gd name="T55" fmla="*/ 24 h 36"/>
              <a:gd name="T56" fmla="*/ 3 w 20"/>
              <a:gd name="T57" fmla="*/ 29 h 36"/>
              <a:gd name="T58" fmla="*/ 8 w 20"/>
              <a:gd name="T59" fmla="*/ 32 h 36"/>
              <a:gd name="T60" fmla="*/ 8 w 20"/>
              <a:gd name="T61" fmla="*/ 36 h 36"/>
              <a:gd name="T62" fmla="*/ 12 w 20"/>
              <a:gd name="T63" fmla="*/ 36 h 36"/>
              <a:gd name="T64" fmla="*/ 12 w 20"/>
              <a:gd name="T65" fmla="*/ 32 h 36"/>
              <a:gd name="T66" fmla="*/ 17 w 20"/>
              <a:gd name="T67" fmla="*/ 29 h 36"/>
              <a:gd name="T68" fmla="*/ 20 w 20"/>
              <a:gd name="T69" fmla="*/ 23 h 36"/>
              <a:gd name="T70" fmla="*/ 17 w 20"/>
              <a:gd name="T71" fmla="*/ 18 h 36"/>
              <a:gd name="T72" fmla="*/ 11 w 20"/>
              <a:gd name="T73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36">
                <a:moveTo>
                  <a:pt x="11" y="15"/>
                </a:moveTo>
                <a:cubicBezTo>
                  <a:pt x="9" y="15"/>
                  <a:pt x="7" y="14"/>
                  <a:pt x="6" y="13"/>
                </a:cubicBezTo>
                <a:cubicBezTo>
                  <a:pt x="6" y="13"/>
                  <a:pt x="5" y="12"/>
                  <a:pt x="5" y="11"/>
                </a:cubicBezTo>
                <a:cubicBezTo>
                  <a:pt x="5" y="9"/>
                  <a:pt x="6" y="8"/>
                  <a:pt x="7" y="8"/>
                </a:cubicBezTo>
                <a:cubicBezTo>
                  <a:pt x="7" y="7"/>
                  <a:pt x="9" y="7"/>
                  <a:pt x="10" y="7"/>
                </a:cubicBezTo>
                <a:cubicBezTo>
                  <a:pt x="12" y="7"/>
                  <a:pt x="13" y="7"/>
                  <a:pt x="14" y="8"/>
                </a:cubicBezTo>
                <a:cubicBezTo>
                  <a:pt x="15" y="8"/>
                  <a:pt x="15" y="10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9"/>
                  <a:pt x="18" y="7"/>
                  <a:pt x="17" y="5"/>
                </a:cubicBezTo>
                <a:cubicBezTo>
                  <a:pt x="16" y="4"/>
                  <a:pt x="14" y="4"/>
                  <a:pt x="12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3"/>
                  <a:pt x="8" y="3"/>
                  <a:pt x="8" y="3"/>
                </a:cubicBezTo>
                <a:cubicBezTo>
                  <a:pt x="6" y="4"/>
                  <a:pt x="5" y="4"/>
                  <a:pt x="4" y="5"/>
                </a:cubicBezTo>
                <a:cubicBezTo>
                  <a:pt x="2" y="7"/>
                  <a:pt x="1" y="9"/>
                  <a:pt x="1" y="11"/>
                </a:cubicBezTo>
                <a:cubicBezTo>
                  <a:pt x="1" y="13"/>
                  <a:pt x="2" y="14"/>
                  <a:pt x="3" y="16"/>
                </a:cubicBezTo>
                <a:cubicBezTo>
                  <a:pt x="5" y="17"/>
                  <a:pt x="7" y="18"/>
                  <a:pt x="9" y="18"/>
                </a:cubicBezTo>
                <a:cubicBezTo>
                  <a:pt x="12" y="19"/>
                  <a:pt x="13" y="20"/>
                  <a:pt x="14" y="20"/>
                </a:cubicBezTo>
                <a:cubicBezTo>
                  <a:pt x="15" y="21"/>
                  <a:pt x="16" y="22"/>
                  <a:pt x="16" y="23"/>
                </a:cubicBezTo>
                <a:cubicBezTo>
                  <a:pt x="16" y="25"/>
                  <a:pt x="15" y="26"/>
                  <a:pt x="14" y="27"/>
                </a:cubicBezTo>
                <a:cubicBezTo>
                  <a:pt x="13" y="28"/>
                  <a:pt x="12" y="28"/>
                  <a:pt x="10" y="28"/>
                </a:cubicBezTo>
                <a:cubicBezTo>
                  <a:pt x="8" y="28"/>
                  <a:pt x="7" y="28"/>
                  <a:pt x="6" y="27"/>
                </a:cubicBezTo>
                <a:cubicBezTo>
                  <a:pt x="5" y="26"/>
                  <a:pt x="4" y="25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9"/>
                </a:cubicBezTo>
                <a:cubicBezTo>
                  <a:pt x="4" y="31"/>
                  <a:pt x="6" y="31"/>
                  <a:pt x="8" y="32"/>
                </a:cubicBezTo>
                <a:cubicBezTo>
                  <a:pt x="8" y="36"/>
                  <a:pt x="8" y="36"/>
                  <a:pt x="8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2"/>
                  <a:pt x="12" y="32"/>
                  <a:pt x="12" y="32"/>
                </a:cubicBezTo>
                <a:cubicBezTo>
                  <a:pt x="14" y="31"/>
                  <a:pt x="16" y="31"/>
                  <a:pt x="17" y="29"/>
                </a:cubicBezTo>
                <a:cubicBezTo>
                  <a:pt x="19" y="28"/>
                  <a:pt x="20" y="26"/>
                  <a:pt x="20" y="23"/>
                </a:cubicBezTo>
                <a:cubicBezTo>
                  <a:pt x="20" y="21"/>
                  <a:pt x="19" y="20"/>
                  <a:pt x="17" y="18"/>
                </a:cubicBezTo>
                <a:cubicBezTo>
                  <a:pt x="16" y="17"/>
                  <a:pt x="14" y="16"/>
                  <a:pt x="11" y="15"/>
                </a:cubicBez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405749" y="656009"/>
            <a:ext cx="3092934" cy="2377002"/>
            <a:chOff x="909188" y="1102011"/>
            <a:chExt cx="766313" cy="588932"/>
          </a:xfrm>
        </p:grpSpPr>
        <p:sp>
          <p:nvSpPr>
            <p:cNvPr id="2699" name="Freeform 3069"/>
            <p:cNvSpPr>
              <a:spLocks/>
            </p:cNvSpPr>
            <p:nvPr/>
          </p:nvSpPr>
          <p:spPr bwMode="auto">
            <a:xfrm>
              <a:off x="1001426" y="1102011"/>
              <a:ext cx="674074" cy="468300"/>
            </a:xfrm>
            <a:custGeom>
              <a:avLst/>
              <a:gdLst>
                <a:gd name="T0" fmla="*/ 66 w 131"/>
                <a:gd name="T1" fmla="*/ 0 h 92"/>
                <a:gd name="T2" fmla="*/ 0 w 131"/>
                <a:gd name="T3" fmla="*/ 46 h 92"/>
                <a:gd name="T4" fmla="*/ 36 w 131"/>
                <a:gd name="T5" fmla="*/ 87 h 92"/>
                <a:gd name="T6" fmla="*/ 70 w 131"/>
                <a:gd name="T7" fmla="*/ 92 h 92"/>
                <a:gd name="T8" fmla="*/ 131 w 131"/>
                <a:gd name="T9" fmla="*/ 46 h 92"/>
                <a:gd name="T10" fmla="*/ 66 w 131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2">
                  <a:moveTo>
                    <a:pt x="66" y="0"/>
                  </a:moveTo>
                  <a:cubicBezTo>
                    <a:pt x="30" y="0"/>
                    <a:pt x="0" y="20"/>
                    <a:pt x="0" y="46"/>
                  </a:cubicBezTo>
                  <a:cubicBezTo>
                    <a:pt x="0" y="64"/>
                    <a:pt x="15" y="79"/>
                    <a:pt x="36" y="8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104" y="90"/>
                    <a:pt x="131" y="70"/>
                    <a:pt x="131" y="46"/>
                  </a:cubicBezTo>
                  <a:cubicBezTo>
                    <a:pt x="131" y="20"/>
                    <a:pt x="102" y="0"/>
                    <a:pt x="66" y="0"/>
                  </a:cubicBezTo>
                  <a:close/>
                </a:path>
              </a:pathLst>
            </a:custGeom>
            <a:solidFill>
              <a:srgbClr val="58A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0" name="Freeform 3070"/>
            <p:cNvSpPr>
              <a:spLocks/>
            </p:cNvSpPr>
            <p:nvPr/>
          </p:nvSpPr>
          <p:spPr bwMode="auto">
            <a:xfrm>
              <a:off x="1185908" y="1109109"/>
              <a:ext cx="489593" cy="461213"/>
            </a:xfrm>
            <a:custGeom>
              <a:avLst/>
              <a:gdLst>
                <a:gd name="T0" fmla="*/ 17 w 95"/>
                <a:gd name="T1" fmla="*/ 0 h 91"/>
                <a:gd name="T2" fmla="*/ 0 w 95"/>
                <a:gd name="T3" fmla="*/ 86 h 91"/>
                <a:gd name="T4" fmla="*/ 34 w 95"/>
                <a:gd name="T5" fmla="*/ 91 h 91"/>
                <a:gd name="T6" fmla="*/ 95 w 95"/>
                <a:gd name="T7" fmla="*/ 45 h 91"/>
                <a:gd name="T8" fmla="*/ 91 w 95"/>
                <a:gd name="T9" fmla="*/ 29 h 91"/>
                <a:gd name="T10" fmla="*/ 17 w 95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1">
                  <a:moveTo>
                    <a:pt x="17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8" y="90"/>
                    <a:pt x="34" y="91"/>
                    <a:pt x="34" y="91"/>
                  </a:cubicBezTo>
                  <a:cubicBezTo>
                    <a:pt x="68" y="89"/>
                    <a:pt x="95" y="69"/>
                    <a:pt x="95" y="45"/>
                  </a:cubicBezTo>
                  <a:cubicBezTo>
                    <a:pt x="95" y="39"/>
                    <a:pt x="94" y="34"/>
                    <a:pt x="91" y="29"/>
                  </a:cubicBezTo>
                  <a:cubicBezTo>
                    <a:pt x="88" y="22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4989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1" name="Freeform 3071"/>
            <p:cNvSpPr>
              <a:spLocks/>
            </p:cNvSpPr>
            <p:nvPr/>
          </p:nvSpPr>
          <p:spPr bwMode="auto">
            <a:xfrm>
              <a:off x="909188" y="1109109"/>
              <a:ext cx="674074" cy="581834"/>
            </a:xfrm>
            <a:custGeom>
              <a:avLst/>
              <a:gdLst>
                <a:gd name="T0" fmla="*/ 131 w 131"/>
                <a:gd name="T1" fmla="*/ 46 h 115"/>
                <a:gd name="T2" fmla="*/ 66 w 131"/>
                <a:gd name="T3" fmla="*/ 0 h 115"/>
                <a:gd name="T4" fmla="*/ 0 w 131"/>
                <a:gd name="T5" fmla="*/ 46 h 115"/>
                <a:gd name="T6" fmla="*/ 36 w 131"/>
                <a:gd name="T7" fmla="*/ 87 h 115"/>
                <a:gd name="T8" fmla="*/ 21 w 131"/>
                <a:gd name="T9" fmla="*/ 115 h 115"/>
                <a:gd name="T10" fmla="*/ 70 w 131"/>
                <a:gd name="T11" fmla="*/ 92 h 115"/>
                <a:gd name="T12" fmla="*/ 131 w 131"/>
                <a:gd name="T13" fmla="*/ 4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15">
                  <a:moveTo>
                    <a:pt x="131" y="46"/>
                  </a:moveTo>
                  <a:cubicBezTo>
                    <a:pt x="131" y="20"/>
                    <a:pt x="102" y="0"/>
                    <a:pt x="66" y="0"/>
                  </a:cubicBezTo>
                  <a:cubicBezTo>
                    <a:pt x="30" y="0"/>
                    <a:pt x="0" y="20"/>
                    <a:pt x="0" y="46"/>
                  </a:cubicBezTo>
                  <a:cubicBezTo>
                    <a:pt x="0" y="64"/>
                    <a:pt x="15" y="79"/>
                    <a:pt x="36" y="87"/>
                  </a:cubicBezTo>
                  <a:cubicBezTo>
                    <a:pt x="37" y="92"/>
                    <a:pt x="36" y="102"/>
                    <a:pt x="21" y="115"/>
                  </a:cubicBezTo>
                  <a:cubicBezTo>
                    <a:pt x="21" y="115"/>
                    <a:pt x="52" y="106"/>
                    <a:pt x="70" y="92"/>
                  </a:cubicBezTo>
                  <a:cubicBezTo>
                    <a:pt x="104" y="90"/>
                    <a:pt x="131" y="70"/>
                    <a:pt x="131" y="46"/>
                  </a:cubicBez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2" name="Oval 3072"/>
            <p:cNvSpPr>
              <a:spLocks noChangeArrowheads="1"/>
            </p:cNvSpPr>
            <p:nvPr/>
          </p:nvSpPr>
          <p:spPr bwMode="auto">
            <a:xfrm>
              <a:off x="1022715" y="1293591"/>
              <a:ext cx="113527" cy="106436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3" name="Oval 3073"/>
            <p:cNvSpPr>
              <a:spLocks noChangeArrowheads="1"/>
            </p:cNvSpPr>
            <p:nvPr/>
          </p:nvSpPr>
          <p:spPr bwMode="auto">
            <a:xfrm>
              <a:off x="1185908" y="1293591"/>
              <a:ext cx="106436" cy="106436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4" name="Oval 3074"/>
            <p:cNvSpPr>
              <a:spLocks noChangeArrowheads="1"/>
            </p:cNvSpPr>
            <p:nvPr/>
          </p:nvSpPr>
          <p:spPr bwMode="auto">
            <a:xfrm>
              <a:off x="1334917" y="1293591"/>
              <a:ext cx="113527" cy="106436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74725" y="3266298"/>
            <a:ext cx="2035701" cy="3131841"/>
            <a:chOff x="3548713" y="4479477"/>
            <a:chExt cx="461213" cy="709557"/>
          </a:xfrm>
        </p:grpSpPr>
        <p:sp>
          <p:nvSpPr>
            <p:cNvPr id="2706" name="Freeform 4103"/>
            <p:cNvSpPr>
              <a:spLocks/>
            </p:cNvSpPr>
            <p:nvPr/>
          </p:nvSpPr>
          <p:spPr bwMode="auto">
            <a:xfrm>
              <a:off x="3555811" y="4869732"/>
              <a:ext cx="191582" cy="319302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5 h 45"/>
                <a:gd name="T4" fmla="*/ 15 w 27"/>
                <a:gd name="T5" fmla="*/ 0 h 45"/>
                <a:gd name="T6" fmla="*/ 0 w 2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5"/>
                  </a:lnTo>
                  <a:lnTo>
                    <a:pt x="15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7" name="Freeform 4104"/>
            <p:cNvSpPr>
              <a:spLocks/>
            </p:cNvSpPr>
            <p:nvPr/>
          </p:nvSpPr>
          <p:spPr bwMode="auto">
            <a:xfrm>
              <a:off x="3555811" y="4869732"/>
              <a:ext cx="191582" cy="319302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5 h 45"/>
                <a:gd name="T4" fmla="*/ 15 w 27"/>
                <a:gd name="T5" fmla="*/ 0 h 45"/>
                <a:gd name="T6" fmla="*/ 0 w 2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5"/>
                  </a:lnTo>
                  <a:lnTo>
                    <a:pt x="15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8" name="Freeform 4105"/>
            <p:cNvSpPr>
              <a:spLocks/>
            </p:cNvSpPr>
            <p:nvPr/>
          </p:nvSpPr>
          <p:spPr bwMode="auto">
            <a:xfrm>
              <a:off x="3555811" y="4869732"/>
              <a:ext cx="149009" cy="319302"/>
            </a:xfrm>
            <a:custGeom>
              <a:avLst/>
              <a:gdLst>
                <a:gd name="T0" fmla="*/ 15 w 21"/>
                <a:gd name="T1" fmla="*/ 0 h 45"/>
                <a:gd name="T2" fmla="*/ 0 w 21"/>
                <a:gd name="T3" fmla="*/ 45 h 45"/>
                <a:gd name="T4" fmla="*/ 15 w 21"/>
                <a:gd name="T5" fmla="*/ 0 h 45"/>
                <a:gd name="T6" fmla="*/ 21 w 21"/>
                <a:gd name="T7" fmla="*/ 2 h 45"/>
                <a:gd name="T8" fmla="*/ 21 w 21"/>
                <a:gd name="T9" fmla="*/ 2 h 45"/>
                <a:gd name="T10" fmla="*/ 15 w 21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15" y="0"/>
                  </a:moveTo>
                  <a:lnTo>
                    <a:pt x="0" y="45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9" name="Freeform 4106"/>
            <p:cNvSpPr>
              <a:spLocks/>
            </p:cNvSpPr>
            <p:nvPr/>
          </p:nvSpPr>
          <p:spPr bwMode="auto">
            <a:xfrm>
              <a:off x="3555811" y="4869732"/>
              <a:ext cx="149009" cy="319302"/>
            </a:xfrm>
            <a:custGeom>
              <a:avLst/>
              <a:gdLst>
                <a:gd name="T0" fmla="*/ 15 w 21"/>
                <a:gd name="T1" fmla="*/ 0 h 45"/>
                <a:gd name="T2" fmla="*/ 0 w 21"/>
                <a:gd name="T3" fmla="*/ 45 h 45"/>
                <a:gd name="T4" fmla="*/ 15 w 21"/>
                <a:gd name="T5" fmla="*/ 0 h 45"/>
                <a:gd name="T6" fmla="*/ 21 w 21"/>
                <a:gd name="T7" fmla="*/ 2 h 45"/>
                <a:gd name="T8" fmla="*/ 21 w 21"/>
                <a:gd name="T9" fmla="*/ 2 h 45"/>
                <a:gd name="T10" fmla="*/ 15 w 21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15" y="0"/>
                  </a:moveTo>
                  <a:lnTo>
                    <a:pt x="0" y="45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0" name="Freeform 4107"/>
            <p:cNvSpPr>
              <a:spLocks/>
            </p:cNvSpPr>
            <p:nvPr/>
          </p:nvSpPr>
          <p:spPr bwMode="auto">
            <a:xfrm>
              <a:off x="3555811" y="4869732"/>
              <a:ext cx="149009" cy="319302"/>
            </a:xfrm>
            <a:custGeom>
              <a:avLst/>
              <a:gdLst>
                <a:gd name="T0" fmla="*/ 15 w 21"/>
                <a:gd name="T1" fmla="*/ 0 h 45"/>
                <a:gd name="T2" fmla="*/ 0 w 21"/>
                <a:gd name="T3" fmla="*/ 45 h 45"/>
                <a:gd name="T4" fmla="*/ 21 w 21"/>
                <a:gd name="T5" fmla="*/ 2 h 45"/>
                <a:gd name="T6" fmla="*/ 15 w 21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5">
                  <a:moveTo>
                    <a:pt x="15" y="0"/>
                  </a:moveTo>
                  <a:lnTo>
                    <a:pt x="0" y="45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8C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1" name="Freeform 4108"/>
            <p:cNvSpPr>
              <a:spLocks/>
            </p:cNvSpPr>
            <p:nvPr/>
          </p:nvSpPr>
          <p:spPr bwMode="auto">
            <a:xfrm>
              <a:off x="3555811" y="4869732"/>
              <a:ext cx="149009" cy="319302"/>
            </a:xfrm>
            <a:custGeom>
              <a:avLst/>
              <a:gdLst>
                <a:gd name="T0" fmla="*/ 15 w 21"/>
                <a:gd name="T1" fmla="*/ 0 h 45"/>
                <a:gd name="T2" fmla="*/ 0 w 21"/>
                <a:gd name="T3" fmla="*/ 45 h 45"/>
                <a:gd name="T4" fmla="*/ 21 w 21"/>
                <a:gd name="T5" fmla="*/ 2 h 45"/>
                <a:gd name="T6" fmla="*/ 15 w 21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5">
                  <a:moveTo>
                    <a:pt x="15" y="0"/>
                  </a:moveTo>
                  <a:lnTo>
                    <a:pt x="0" y="45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2" name="Freeform 4109"/>
            <p:cNvSpPr>
              <a:spLocks/>
            </p:cNvSpPr>
            <p:nvPr/>
          </p:nvSpPr>
          <p:spPr bwMode="auto">
            <a:xfrm>
              <a:off x="3548713" y="4479477"/>
              <a:ext cx="461213" cy="468300"/>
            </a:xfrm>
            <a:custGeom>
              <a:avLst/>
              <a:gdLst>
                <a:gd name="T0" fmla="*/ 14 w 90"/>
                <a:gd name="T1" fmla="*/ 51 h 92"/>
                <a:gd name="T2" fmla="*/ 0 w 90"/>
                <a:gd name="T3" fmla="*/ 61 h 92"/>
                <a:gd name="T4" fmla="*/ 64 w 90"/>
                <a:gd name="T5" fmla="*/ 92 h 92"/>
                <a:gd name="T6" fmla="*/ 58 w 90"/>
                <a:gd name="T7" fmla="*/ 65 h 92"/>
                <a:gd name="T8" fmla="*/ 72 w 90"/>
                <a:gd name="T9" fmla="*/ 36 h 92"/>
                <a:gd name="T10" fmla="*/ 78 w 90"/>
                <a:gd name="T11" fmla="*/ 34 h 92"/>
                <a:gd name="T12" fmla="*/ 90 w 90"/>
                <a:gd name="T13" fmla="*/ 25 h 92"/>
                <a:gd name="T14" fmla="*/ 36 w 90"/>
                <a:gd name="T15" fmla="*/ 0 h 92"/>
                <a:gd name="T16" fmla="*/ 39 w 90"/>
                <a:gd name="T17" fmla="*/ 20 h 92"/>
                <a:gd name="T18" fmla="*/ 25 w 90"/>
                <a:gd name="T19" fmla="*/ 49 h 92"/>
                <a:gd name="T20" fmla="*/ 14 w 90"/>
                <a:gd name="T21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2">
                  <a:moveTo>
                    <a:pt x="14" y="51"/>
                  </a:moveTo>
                  <a:cubicBezTo>
                    <a:pt x="7" y="54"/>
                    <a:pt x="3" y="55"/>
                    <a:pt x="0" y="6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9" y="82"/>
                    <a:pt x="65" y="75"/>
                    <a:pt x="58" y="65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4" y="35"/>
                    <a:pt x="76" y="35"/>
                    <a:pt x="78" y="34"/>
                  </a:cubicBezTo>
                  <a:cubicBezTo>
                    <a:pt x="83" y="32"/>
                    <a:pt x="87" y="31"/>
                    <a:pt x="90" y="2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7"/>
                    <a:pt x="35" y="13"/>
                    <a:pt x="39" y="2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1" y="50"/>
                    <a:pt x="17" y="50"/>
                    <a:pt x="14" y="51"/>
                  </a:cubicBezTo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3" name="Freeform 4110"/>
            <p:cNvSpPr>
              <a:spLocks noEditPoints="1"/>
            </p:cNvSpPr>
            <p:nvPr/>
          </p:nvSpPr>
          <p:spPr bwMode="auto">
            <a:xfrm>
              <a:off x="3740295" y="4564623"/>
              <a:ext cx="205773" cy="92242"/>
            </a:xfrm>
            <a:custGeom>
              <a:avLst/>
              <a:gdLst>
                <a:gd name="T0" fmla="*/ 40 w 40"/>
                <a:gd name="T1" fmla="*/ 17 h 18"/>
                <a:gd name="T2" fmla="*/ 39 w 40"/>
                <a:gd name="T3" fmla="*/ 18 h 18"/>
                <a:gd name="T4" fmla="*/ 40 w 40"/>
                <a:gd name="T5" fmla="*/ 17 h 18"/>
                <a:gd name="T6" fmla="*/ 0 w 40"/>
                <a:gd name="T7" fmla="*/ 0 h 18"/>
                <a:gd name="T8" fmla="*/ 1 w 40"/>
                <a:gd name="T9" fmla="*/ 2 h 18"/>
                <a:gd name="T10" fmla="*/ 1 w 40"/>
                <a:gd name="T11" fmla="*/ 2 h 18"/>
                <a:gd name="T12" fmla="*/ 0 w 4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40" y="17"/>
                  </a:moveTo>
                  <a:cubicBezTo>
                    <a:pt x="39" y="17"/>
                    <a:pt x="39" y="17"/>
                    <a:pt x="39" y="18"/>
                  </a:cubicBezTo>
                  <a:cubicBezTo>
                    <a:pt x="39" y="17"/>
                    <a:pt x="39" y="17"/>
                    <a:pt x="40" y="17"/>
                  </a:cubicBezTo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4" name="Freeform 4111"/>
            <p:cNvSpPr>
              <a:spLocks/>
            </p:cNvSpPr>
            <p:nvPr/>
          </p:nvSpPr>
          <p:spPr bwMode="auto">
            <a:xfrm>
              <a:off x="3719004" y="4479477"/>
              <a:ext cx="290918" cy="184487"/>
            </a:xfrm>
            <a:custGeom>
              <a:avLst/>
              <a:gdLst>
                <a:gd name="T0" fmla="*/ 3 w 57"/>
                <a:gd name="T1" fmla="*/ 0 h 36"/>
                <a:gd name="T2" fmla="*/ 3 w 57"/>
                <a:gd name="T3" fmla="*/ 0 h 36"/>
                <a:gd name="T4" fmla="*/ 5 w 57"/>
                <a:gd name="T5" fmla="*/ 17 h 36"/>
                <a:gd name="T6" fmla="*/ 6 w 57"/>
                <a:gd name="T7" fmla="*/ 19 h 36"/>
                <a:gd name="T8" fmla="*/ 23 w 57"/>
                <a:gd name="T9" fmla="*/ 27 h 36"/>
                <a:gd name="T10" fmla="*/ 39 w 57"/>
                <a:gd name="T11" fmla="*/ 36 h 36"/>
                <a:gd name="T12" fmla="*/ 44 w 57"/>
                <a:gd name="T13" fmla="*/ 35 h 36"/>
                <a:gd name="T14" fmla="*/ 45 w 57"/>
                <a:gd name="T15" fmla="*/ 34 h 36"/>
                <a:gd name="T16" fmla="*/ 45 w 57"/>
                <a:gd name="T17" fmla="*/ 34 h 36"/>
                <a:gd name="T18" fmla="*/ 57 w 57"/>
                <a:gd name="T19" fmla="*/ 25 h 36"/>
                <a:gd name="T20" fmla="*/ 3 w 5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1" y="11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4" y="34"/>
                    <a:pt x="44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50" y="32"/>
                    <a:pt x="54" y="31"/>
                    <a:pt x="57" y="2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8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5" name="Freeform 4112"/>
            <p:cNvSpPr>
              <a:spLocks/>
            </p:cNvSpPr>
            <p:nvPr/>
          </p:nvSpPr>
          <p:spPr bwMode="auto">
            <a:xfrm>
              <a:off x="3846724" y="481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6" name="Freeform 4113"/>
            <p:cNvSpPr>
              <a:spLocks/>
            </p:cNvSpPr>
            <p:nvPr/>
          </p:nvSpPr>
          <p:spPr bwMode="auto">
            <a:xfrm>
              <a:off x="3846724" y="481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7" name="Freeform 4114"/>
            <p:cNvSpPr>
              <a:spLocks/>
            </p:cNvSpPr>
            <p:nvPr/>
          </p:nvSpPr>
          <p:spPr bwMode="auto">
            <a:xfrm>
              <a:off x="3548713" y="4727821"/>
              <a:ext cx="340585" cy="219965"/>
            </a:xfrm>
            <a:custGeom>
              <a:avLst/>
              <a:gdLst>
                <a:gd name="T0" fmla="*/ 25 w 66"/>
                <a:gd name="T1" fmla="*/ 0 h 43"/>
                <a:gd name="T2" fmla="*/ 25 w 66"/>
                <a:gd name="T3" fmla="*/ 0 h 43"/>
                <a:gd name="T4" fmla="*/ 14 w 66"/>
                <a:gd name="T5" fmla="*/ 2 h 43"/>
                <a:gd name="T6" fmla="*/ 0 w 66"/>
                <a:gd name="T7" fmla="*/ 12 h 43"/>
                <a:gd name="T8" fmla="*/ 64 w 66"/>
                <a:gd name="T9" fmla="*/ 43 h 43"/>
                <a:gd name="T10" fmla="*/ 66 w 66"/>
                <a:gd name="T11" fmla="*/ 35 h 43"/>
                <a:gd name="T12" fmla="*/ 58 w 66"/>
                <a:gd name="T13" fmla="*/ 16 h 43"/>
                <a:gd name="T14" fmla="*/ 58 w 66"/>
                <a:gd name="T15" fmla="*/ 16 h 43"/>
                <a:gd name="T16" fmla="*/ 58 w 66"/>
                <a:gd name="T17" fmla="*/ 16 h 43"/>
                <a:gd name="T18" fmla="*/ 58 w 66"/>
                <a:gd name="T19" fmla="*/ 16 h 43"/>
                <a:gd name="T20" fmla="*/ 25 w 6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4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1" y="1"/>
                    <a:pt x="17" y="1"/>
                    <a:pt x="14" y="2"/>
                  </a:cubicBezTo>
                  <a:cubicBezTo>
                    <a:pt x="7" y="5"/>
                    <a:pt x="3" y="6"/>
                    <a:pt x="0" y="12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6" y="40"/>
                    <a:pt x="66" y="37"/>
                    <a:pt x="66" y="35"/>
                  </a:cubicBezTo>
                  <a:cubicBezTo>
                    <a:pt x="66" y="28"/>
                    <a:pt x="63" y="23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8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661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Freeform 2820"/>
          <p:cNvSpPr>
            <a:spLocks/>
          </p:cNvSpPr>
          <p:nvPr/>
        </p:nvSpPr>
        <p:spPr bwMode="auto">
          <a:xfrm>
            <a:off x="5762732" y="4344252"/>
            <a:ext cx="454026" cy="645572"/>
          </a:xfrm>
          <a:custGeom>
            <a:avLst/>
            <a:gdLst>
              <a:gd name="T0" fmla="*/ 90 w 90"/>
              <a:gd name="T1" fmla="*/ 112 h 126"/>
              <a:gd name="T2" fmla="*/ 75 w 90"/>
              <a:gd name="T3" fmla="*/ 126 h 126"/>
              <a:gd name="T4" fmla="*/ 6 w 90"/>
              <a:gd name="T5" fmla="*/ 126 h 126"/>
              <a:gd name="T6" fmla="*/ 0 w 90"/>
              <a:gd name="T7" fmla="*/ 120 h 126"/>
              <a:gd name="T8" fmla="*/ 0 w 90"/>
              <a:gd name="T9" fmla="*/ 6 h 126"/>
              <a:gd name="T10" fmla="*/ 6 w 90"/>
              <a:gd name="T11" fmla="*/ 0 h 126"/>
              <a:gd name="T12" fmla="*/ 84 w 90"/>
              <a:gd name="T13" fmla="*/ 0 h 126"/>
              <a:gd name="T14" fmla="*/ 90 w 90"/>
              <a:gd name="T15" fmla="*/ 6 h 126"/>
              <a:gd name="T16" fmla="*/ 90 w 90"/>
              <a:gd name="T17" fmla="*/ 11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26">
                <a:moveTo>
                  <a:pt x="90" y="112"/>
                </a:moveTo>
                <a:cubicBezTo>
                  <a:pt x="75" y="126"/>
                  <a:pt x="75" y="126"/>
                  <a:pt x="75" y="126"/>
                </a:cubicBezTo>
                <a:cubicBezTo>
                  <a:pt x="6" y="126"/>
                  <a:pt x="6" y="126"/>
                  <a:pt x="6" y="126"/>
                </a:cubicBezTo>
                <a:cubicBezTo>
                  <a:pt x="3" y="126"/>
                  <a:pt x="0" y="124"/>
                  <a:pt x="0" y="12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7" y="0"/>
                  <a:pt x="90" y="3"/>
                  <a:pt x="90" y="6"/>
                </a:cubicBezTo>
                <a:cubicBezTo>
                  <a:pt x="90" y="112"/>
                  <a:pt x="90" y="112"/>
                  <a:pt x="90" y="112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2821"/>
          <p:cNvSpPr>
            <a:spLocks/>
          </p:cNvSpPr>
          <p:nvPr/>
        </p:nvSpPr>
        <p:spPr bwMode="auto">
          <a:xfrm>
            <a:off x="6067779" y="4918881"/>
            <a:ext cx="78037" cy="70940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1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1" y="10"/>
                </a:lnTo>
                <a:lnTo>
                  <a:pt x="11" y="0"/>
                </a:lnTo>
                <a:close/>
              </a:path>
            </a:pathLst>
          </a:custGeom>
          <a:solidFill>
            <a:srgbClr val="D3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2822"/>
          <p:cNvSpPr>
            <a:spLocks/>
          </p:cNvSpPr>
          <p:nvPr/>
        </p:nvSpPr>
        <p:spPr bwMode="auto">
          <a:xfrm>
            <a:off x="6067779" y="4918881"/>
            <a:ext cx="78037" cy="70940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1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1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73" name="Picture 28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344" y="4869220"/>
            <a:ext cx="134790" cy="141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4" name="Freeform 2824"/>
          <p:cNvSpPr>
            <a:spLocks/>
          </p:cNvSpPr>
          <p:nvPr/>
        </p:nvSpPr>
        <p:spPr bwMode="auto">
          <a:xfrm>
            <a:off x="5833672" y="4479044"/>
            <a:ext cx="276674" cy="347616"/>
          </a:xfrm>
          <a:custGeom>
            <a:avLst/>
            <a:gdLst>
              <a:gd name="T0" fmla="*/ 53 w 53"/>
              <a:gd name="T1" fmla="*/ 51 h 67"/>
              <a:gd name="T2" fmla="*/ 45 w 53"/>
              <a:gd name="T3" fmla="*/ 60 h 67"/>
              <a:gd name="T4" fmla="*/ 34 w 53"/>
              <a:gd name="T5" fmla="*/ 55 h 67"/>
              <a:gd name="T6" fmla="*/ 41 w 53"/>
              <a:gd name="T7" fmla="*/ 45 h 67"/>
              <a:gd name="T8" fmla="*/ 48 w 53"/>
              <a:gd name="T9" fmla="*/ 45 h 67"/>
              <a:gd name="T10" fmla="*/ 48 w 53"/>
              <a:gd name="T11" fmla="*/ 15 h 67"/>
              <a:gd name="T12" fmla="*/ 21 w 53"/>
              <a:gd name="T13" fmla="*/ 20 h 67"/>
              <a:gd name="T14" fmla="*/ 21 w 53"/>
              <a:gd name="T15" fmla="*/ 58 h 67"/>
              <a:gd name="T16" fmla="*/ 21 w 53"/>
              <a:gd name="T17" fmla="*/ 58 h 67"/>
              <a:gd name="T18" fmla="*/ 13 w 53"/>
              <a:gd name="T19" fmla="*/ 66 h 67"/>
              <a:gd name="T20" fmla="*/ 1 w 53"/>
              <a:gd name="T21" fmla="*/ 61 h 67"/>
              <a:gd name="T22" fmla="*/ 9 w 53"/>
              <a:gd name="T23" fmla="*/ 51 h 67"/>
              <a:gd name="T24" fmla="*/ 16 w 53"/>
              <a:gd name="T25" fmla="*/ 51 h 67"/>
              <a:gd name="T26" fmla="*/ 16 w 53"/>
              <a:gd name="T27" fmla="*/ 6 h 67"/>
              <a:gd name="T28" fmla="*/ 53 w 53"/>
              <a:gd name="T29" fmla="*/ 0 h 67"/>
              <a:gd name="T30" fmla="*/ 53 w 53"/>
              <a:gd name="T31" fmla="*/ 5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67">
                <a:moveTo>
                  <a:pt x="53" y="51"/>
                </a:moveTo>
                <a:cubicBezTo>
                  <a:pt x="53" y="55"/>
                  <a:pt x="50" y="59"/>
                  <a:pt x="45" y="60"/>
                </a:cubicBezTo>
                <a:cubicBezTo>
                  <a:pt x="40" y="61"/>
                  <a:pt x="35" y="59"/>
                  <a:pt x="34" y="55"/>
                </a:cubicBezTo>
                <a:cubicBezTo>
                  <a:pt x="33" y="51"/>
                  <a:pt x="36" y="46"/>
                  <a:pt x="41" y="45"/>
                </a:cubicBezTo>
                <a:cubicBezTo>
                  <a:pt x="44" y="44"/>
                  <a:pt x="46" y="44"/>
                  <a:pt x="48" y="45"/>
                </a:cubicBezTo>
                <a:cubicBezTo>
                  <a:pt x="48" y="15"/>
                  <a:pt x="48" y="15"/>
                  <a:pt x="48" y="15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61"/>
                  <a:pt x="17" y="65"/>
                  <a:pt x="13" y="66"/>
                </a:cubicBezTo>
                <a:cubicBezTo>
                  <a:pt x="7" y="67"/>
                  <a:pt x="2" y="65"/>
                  <a:pt x="1" y="61"/>
                </a:cubicBezTo>
                <a:cubicBezTo>
                  <a:pt x="0" y="57"/>
                  <a:pt x="4" y="52"/>
                  <a:pt x="9" y="51"/>
                </a:cubicBezTo>
                <a:cubicBezTo>
                  <a:pt x="11" y="51"/>
                  <a:pt x="14" y="51"/>
                  <a:pt x="16" y="51"/>
                </a:cubicBezTo>
                <a:cubicBezTo>
                  <a:pt x="16" y="6"/>
                  <a:pt x="16" y="6"/>
                  <a:pt x="16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51"/>
                  <a:pt x="53" y="51"/>
                  <a:pt x="53" y="51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2825"/>
          <p:cNvSpPr>
            <a:spLocks/>
          </p:cNvSpPr>
          <p:nvPr/>
        </p:nvSpPr>
        <p:spPr bwMode="auto">
          <a:xfrm>
            <a:off x="5762732" y="4954349"/>
            <a:ext cx="28375" cy="35472"/>
          </a:xfrm>
          <a:custGeom>
            <a:avLst/>
            <a:gdLst>
              <a:gd name="T0" fmla="*/ 0 w 6"/>
              <a:gd name="T1" fmla="*/ 0 h 7"/>
              <a:gd name="T2" fmla="*/ 0 w 6"/>
              <a:gd name="T3" fmla="*/ 1 h 7"/>
              <a:gd name="T4" fmla="*/ 6 w 6"/>
              <a:gd name="T5" fmla="*/ 7 h 7"/>
              <a:gd name="T6" fmla="*/ 6 w 6"/>
              <a:gd name="T7" fmla="*/ 6 h 7"/>
              <a:gd name="T8" fmla="*/ 6 w 6"/>
              <a:gd name="T9" fmla="*/ 6 h 7"/>
              <a:gd name="T10" fmla="*/ 0 w 6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4"/>
                  <a:pt x="3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3" y="6"/>
                  <a:pt x="0" y="4"/>
                  <a:pt x="0" y="0"/>
                </a:cubicBezTo>
              </a:path>
            </a:pathLst>
          </a:custGeom>
          <a:solidFill>
            <a:srgbClr val="5B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2826"/>
          <p:cNvSpPr>
            <a:spLocks noEditPoints="1"/>
          </p:cNvSpPr>
          <p:nvPr/>
        </p:nvSpPr>
        <p:spPr bwMode="auto">
          <a:xfrm>
            <a:off x="5762732" y="4344252"/>
            <a:ext cx="454026" cy="645572"/>
          </a:xfrm>
          <a:custGeom>
            <a:avLst/>
            <a:gdLst>
              <a:gd name="T0" fmla="*/ 63 w 90"/>
              <a:gd name="T1" fmla="*/ 42 h 126"/>
              <a:gd name="T2" fmla="*/ 36 w 90"/>
              <a:gd name="T3" fmla="*/ 47 h 126"/>
              <a:gd name="T4" fmla="*/ 36 w 90"/>
              <a:gd name="T5" fmla="*/ 84 h 126"/>
              <a:gd name="T6" fmla="*/ 63 w 90"/>
              <a:gd name="T7" fmla="*/ 45 h 126"/>
              <a:gd name="T8" fmla="*/ 63 w 90"/>
              <a:gd name="T9" fmla="*/ 42 h 126"/>
              <a:gd name="T10" fmla="*/ 84 w 90"/>
              <a:gd name="T11" fmla="*/ 0 h 126"/>
              <a:gd name="T12" fmla="*/ 6 w 90"/>
              <a:gd name="T13" fmla="*/ 0 h 126"/>
              <a:gd name="T14" fmla="*/ 0 w 90"/>
              <a:gd name="T15" fmla="*/ 6 h 126"/>
              <a:gd name="T16" fmla="*/ 0 w 90"/>
              <a:gd name="T17" fmla="*/ 120 h 126"/>
              <a:gd name="T18" fmla="*/ 6 w 90"/>
              <a:gd name="T19" fmla="*/ 126 h 126"/>
              <a:gd name="T20" fmla="*/ 6 w 90"/>
              <a:gd name="T21" fmla="*/ 126 h 126"/>
              <a:gd name="T22" fmla="*/ 30 w 90"/>
              <a:gd name="T23" fmla="*/ 92 h 126"/>
              <a:gd name="T24" fmla="*/ 28 w 90"/>
              <a:gd name="T25" fmla="*/ 93 h 126"/>
              <a:gd name="T26" fmla="*/ 25 w 90"/>
              <a:gd name="T27" fmla="*/ 93 h 126"/>
              <a:gd name="T28" fmla="*/ 16 w 90"/>
              <a:gd name="T29" fmla="*/ 88 h 126"/>
              <a:gd name="T30" fmla="*/ 24 w 90"/>
              <a:gd name="T31" fmla="*/ 78 h 126"/>
              <a:gd name="T32" fmla="*/ 27 w 90"/>
              <a:gd name="T33" fmla="*/ 78 h 126"/>
              <a:gd name="T34" fmla="*/ 31 w 90"/>
              <a:gd name="T35" fmla="*/ 78 h 126"/>
              <a:gd name="T36" fmla="*/ 31 w 90"/>
              <a:gd name="T37" fmla="*/ 33 h 126"/>
              <a:gd name="T38" fmla="*/ 68 w 90"/>
              <a:gd name="T39" fmla="*/ 27 h 126"/>
              <a:gd name="T40" fmla="*/ 68 w 90"/>
              <a:gd name="T41" fmla="*/ 37 h 126"/>
              <a:gd name="T42" fmla="*/ 90 w 90"/>
              <a:gd name="T43" fmla="*/ 6 h 126"/>
              <a:gd name="T44" fmla="*/ 84 w 90"/>
              <a:gd name="T4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0" h="126">
                <a:moveTo>
                  <a:pt x="63" y="42"/>
                </a:moveTo>
                <a:cubicBezTo>
                  <a:pt x="36" y="47"/>
                  <a:pt x="36" y="47"/>
                  <a:pt x="36" y="47"/>
                </a:cubicBezTo>
                <a:cubicBezTo>
                  <a:pt x="36" y="84"/>
                  <a:pt x="36" y="84"/>
                  <a:pt x="36" y="8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2"/>
                  <a:pt x="63" y="42"/>
                  <a:pt x="63" y="42"/>
                </a:cubicBezTo>
                <a:moveTo>
                  <a:pt x="8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3" y="126"/>
                  <a:pt x="6" y="126"/>
                </a:cubicBezTo>
                <a:cubicBezTo>
                  <a:pt x="6" y="126"/>
                  <a:pt x="6" y="126"/>
                  <a:pt x="6" y="126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92"/>
                  <a:pt x="29" y="93"/>
                  <a:pt x="28" y="93"/>
                </a:cubicBezTo>
                <a:cubicBezTo>
                  <a:pt x="27" y="93"/>
                  <a:pt x="26" y="93"/>
                  <a:pt x="25" y="93"/>
                </a:cubicBezTo>
                <a:cubicBezTo>
                  <a:pt x="21" y="93"/>
                  <a:pt x="17" y="91"/>
                  <a:pt x="16" y="88"/>
                </a:cubicBezTo>
                <a:cubicBezTo>
                  <a:pt x="15" y="84"/>
                  <a:pt x="19" y="79"/>
                  <a:pt x="24" y="78"/>
                </a:cubicBezTo>
                <a:cubicBezTo>
                  <a:pt x="25" y="78"/>
                  <a:pt x="26" y="78"/>
                  <a:pt x="27" y="78"/>
                </a:cubicBezTo>
                <a:cubicBezTo>
                  <a:pt x="28" y="78"/>
                  <a:pt x="30" y="78"/>
                  <a:pt x="31" y="78"/>
                </a:cubicBezTo>
                <a:cubicBezTo>
                  <a:pt x="31" y="33"/>
                  <a:pt x="31" y="33"/>
                  <a:pt x="31" y="33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37"/>
                  <a:pt x="68" y="37"/>
                  <a:pt x="68" y="37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3"/>
                  <a:pt x="87" y="0"/>
                  <a:pt x="84" y="0"/>
                </a:cubicBezTo>
              </a:path>
            </a:pathLst>
          </a:custGeom>
          <a:solidFill>
            <a:srgbClr val="F47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2827"/>
          <p:cNvSpPr>
            <a:spLocks/>
          </p:cNvSpPr>
          <p:nvPr/>
        </p:nvSpPr>
        <p:spPr bwMode="auto">
          <a:xfrm>
            <a:off x="5833672" y="4479044"/>
            <a:ext cx="276674" cy="340520"/>
          </a:xfrm>
          <a:custGeom>
            <a:avLst/>
            <a:gdLst>
              <a:gd name="T0" fmla="*/ 53 w 53"/>
              <a:gd name="T1" fmla="*/ 0 h 66"/>
              <a:gd name="T2" fmla="*/ 16 w 53"/>
              <a:gd name="T3" fmla="*/ 6 h 66"/>
              <a:gd name="T4" fmla="*/ 16 w 53"/>
              <a:gd name="T5" fmla="*/ 51 h 66"/>
              <a:gd name="T6" fmla="*/ 12 w 53"/>
              <a:gd name="T7" fmla="*/ 51 h 66"/>
              <a:gd name="T8" fmla="*/ 9 w 53"/>
              <a:gd name="T9" fmla="*/ 51 h 66"/>
              <a:gd name="T10" fmla="*/ 1 w 53"/>
              <a:gd name="T11" fmla="*/ 61 h 66"/>
              <a:gd name="T12" fmla="*/ 10 w 53"/>
              <a:gd name="T13" fmla="*/ 66 h 66"/>
              <a:gd name="T14" fmla="*/ 13 w 53"/>
              <a:gd name="T15" fmla="*/ 66 h 66"/>
              <a:gd name="T16" fmla="*/ 15 w 53"/>
              <a:gd name="T17" fmla="*/ 65 h 66"/>
              <a:gd name="T18" fmla="*/ 21 w 53"/>
              <a:gd name="T19" fmla="*/ 57 h 66"/>
              <a:gd name="T20" fmla="*/ 21 w 53"/>
              <a:gd name="T21" fmla="*/ 20 h 66"/>
              <a:gd name="T22" fmla="*/ 48 w 53"/>
              <a:gd name="T23" fmla="*/ 15 h 66"/>
              <a:gd name="T24" fmla="*/ 48 w 53"/>
              <a:gd name="T25" fmla="*/ 18 h 66"/>
              <a:gd name="T26" fmla="*/ 53 w 53"/>
              <a:gd name="T27" fmla="*/ 10 h 66"/>
              <a:gd name="T28" fmla="*/ 53 w 53"/>
              <a:gd name="T2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66">
                <a:moveTo>
                  <a:pt x="53" y="0"/>
                </a:moveTo>
                <a:cubicBezTo>
                  <a:pt x="16" y="6"/>
                  <a:pt x="16" y="6"/>
                  <a:pt x="16" y="6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3" y="51"/>
                  <a:pt x="12" y="51"/>
                </a:cubicBezTo>
                <a:cubicBezTo>
                  <a:pt x="11" y="51"/>
                  <a:pt x="10" y="51"/>
                  <a:pt x="9" y="51"/>
                </a:cubicBezTo>
                <a:cubicBezTo>
                  <a:pt x="4" y="52"/>
                  <a:pt x="0" y="57"/>
                  <a:pt x="1" y="61"/>
                </a:cubicBezTo>
                <a:cubicBezTo>
                  <a:pt x="2" y="64"/>
                  <a:pt x="6" y="66"/>
                  <a:pt x="10" y="66"/>
                </a:cubicBezTo>
                <a:cubicBezTo>
                  <a:pt x="11" y="66"/>
                  <a:pt x="12" y="66"/>
                  <a:pt x="13" y="66"/>
                </a:cubicBezTo>
                <a:cubicBezTo>
                  <a:pt x="14" y="66"/>
                  <a:pt x="15" y="65"/>
                  <a:pt x="15" y="65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20"/>
                  <a:pt x="21" y="20"/>
                  <a:pt x="21" y="20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8"/>
                  <a:pt x="48" y="18"/>
                  <a:pt x="48" y="1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rgbClr val="5B59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3144"/>
          <p:cNvSpPr>
            <a:spLocks/>
          </p:cNvSpPr>
          <p:nvPr/>
        </p:nvSpPr>
        <p:spPr bwMode="auto">
          <a:xfrm>
            <a:off x="8103810" y="1811633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3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3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3145"/>
          <p:cNvSpPr>
            <a:spLocks/>
          </p:cNvSpPr>
          <p:nvPr/>
        </p:nvSpPr>
        <p:spPr bwMode="auto">
          <a:xfrm>
            <a:off x="8103810" y="1811633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3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3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3146"/>
          <p:cNvSpPr>
            <a:spLocks/>
          </p:cNvSpPr>
          <p:nvPr/>
        </p:nvSpPr>
        <p:spPr bwMode="auto">
          <a:xfrm>
            <a:off x="8607492" y="2393354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329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3147"/>
          <p:cNvSpPr>
            <a:spLocks/>
          </p:cNvSpPr>
          <p:nvPr/>
        </p:nvSpPr>
        <p:spPr bwMode="auto">
          <a:xfrm>
            <a:off x="8607492" y="2393354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3148"/>
          <p:cNvSpPr>
            <a:spLocks/>
          </p:cNvSpPr>
          <p:nvPr/>
        </p:nvSpPr>
        <p:spPr bwMode="auto">
          <a:xfrm>
            <a:off x="8217316" y="1903854"/>
            <a:ext cx="418556" cy="446934"/>
          </a:xfrm>
          <a:custGeom>
            <a:avLst/>
            <a:gdLst>
              <a:gd name="T0" fmla="*/ 82 w 82"/>
              <a:gd name="T1" fmla="*/ 84 h 87"/>
              <a:gd name="T2" fmla="*/ 43 w 82"/>
              <a:gd name="T3" fmla="*/ 1 h 87"/>
              <a:gd name="T4" fmla="*/ 41 w 82"/>
              <a:gd name="T5" fmla="*/ 0 h 87"/>
              <a:gd name="T6" fmla="*/ 39 w 82"/>
              <a:gd name="T7" fmla="*/ 1 h 87"/>
              <a:gd name="T8" fmla="*/ 0 w 82"/>
              <a:gd name="T9" fmla="*/ 84 h 87"/>
              <a:gd name="T10" fmla="*/ 1 w 82"/>
              <a:gd name="T11" fmla="*/ 86 h 87"/>
              <a:gd name="T12" fmla="*/ 2 w 82"/>
              <a:gd name="T13" fmla="*/ 87 h 87"/>
              <a:gd name="T14" fmla="*/ 37 w 82"/>
              <a:gd name="T15" fmla="*/ 87 h 87"/>
              <a:gd name="T16" fmla="*/ 37 w 82"/>
              <a:gd name="T17" fmla="*/ 69 h 87"/>
              <a:gd name="T18" fmla="*/ 28 w 82"/>
              <a:gd name="T19" fmla="*/ 63 h 87"/>
              <a:gd name="T20" fmla="*/ 30 w 82"/>
              <a:gd name="T21" fmla="*/ 61 h 87"/>
              <a:gd name="T22" fmla="*/ 37 w 82"/>
              <a:gd name="T23" fmla="*/ 66 h 87"/>
              <a:gd name="T24" fmla="*/ 37 w 82"/>
              <a:gd name="T25" fmla="*/ 42 h 87"/>
              <a:gd name="T26" fmla="*/ 45 w 82"/>
              <a:gd name="T27" fmla="*/ 42 h 87"/>
              <a:gd name="T28" fmla="*/ 45 w 82"/>
              <a:gd name="T29" fmla="*/ 61 h 87"/>
              <a:gd name="T30" fmla="*/ 53 w 82"/>
              <a:gd name="T31" fmla="*/ 57 h 87"/>
              <a:gd name="T32" fmla="*/ 54 w 82"/>
              <a:gd name="T33" fmla="*/ 60 h 87"/>
              <a:gd name="T34" fmla="*/ 45 w 82"/>
              <a:gd name="T35" fmla="*/ 64 h 87"/>
              <a:gd name="T36" fmla="*/ 45 w 82"/>
              <a:gd name="T37" fmla="*/ 71 h 87"/>
              <a:gd name="T38" fmla="*/ 59 w 82"/>
              <a:gd name="T39" fmla="*/ 64 h 87"/>
              <a:gd name="T40" fmla="*/ 60 w 82"/>
              <a:gd name="T41" fmla="*/ 66 h 87"/>
              <a:gd name="T42" fmla="*/ 45 w 82"/>
              <a:gd name="T43" fmla="*/ 74 h 87"/>
              <a:gd name="T44" fmla="*/ 45 w 82"/>
              <a:gd name="T45" fmla="*/ 87 h 87"/>
              <a:gd name="T46" fmla="*/ 80 w 82"/>
              <a:gd name="T47" fmla="*/ 87 h 87"/>
              <a:gd name="T48" fmla="*/ 81 w 82"/>
              <a:gd name="T49" fmla="*/ 86 h 87"/>
              <a:gd name="T50" fmla="*/ 82 w 82"/>
              <a:gd name="T51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2" h="87">
                <a:moveTo>
                  <a:pt x="82" y="84"/>
                </a:move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2" y="0"/>
                  <a:pt x="41" y="0"/>
                </a:cubicBezTo>
                <a:cubicBezTo>
                  <a:pt x="40" y="0"/>
                  <a:pt x="40" y="1"/>
                  <a:pt x="39" y="1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5"/>
                  <a:pt x="1" y="86"/>
                </a:cubicBezTo>
                <a:cubicBezTo>
                  <a:pt x="1" y="86"/>
                  <a:pt x="2" y="87"/>
                  <a:pt x="2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69"/>
                  <a:pt x="37" y="69"/>
                  <a:pt x="37" y="69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61"/>
                  <a:pt x="30" y="61"/>
                  <a:pt x="30" y="61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61"/>
                  <a:pt x="45" y="61"/>
                  <a:pt x="45" y="61"/>
                </a:cubicBezTo>
                <a:cubicBezTo>
                  <a:pt x="53" y="57"/>
                  <a:pt x="53" y="57"/>
                  <a:pt x="53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71"/>
                  <a:pt x="45" y="71"/>
                  <a:pt x="45" y="71"/>
                </a:cubicBezTo>
                <a:cubicBezTo>
                  <a:pt x="59" y="64"/>
                  <a:pt x="59" y="64"/>
                  <a:pt x="59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87"/>
                  <a:pt x="45" y="87"/>
                  <a:pt x="45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81" y="86"/>
                  <a:pt x="81" y="86"/>
                </a:cubicBezTo>
                <a:cubicBezTo>
                  <a:pt x="82" y="85"/>
                  <a:pt x="82" y="84"/>
                  <a:pt x="82" y="84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83" name="Picture 31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153" y="2372071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" name="Freeform 3150"/>
          <p:cNvSpPr>
            <a:spLocks/>
          </p:cNvSpPr>
          <p:nvPr/>
        </p:nvSpPr>
        <p:spPr bwMode="auto">
          <a:xfrm>
            <a:off x="8103810" y="1811633"/>
            <a:ext cx="645572" cy="333428"/>
          </a:xfrm>
          <a:custGeom>
            <a:avLst/>
            <a:gdLst>
              <a:gd name="T0" fmla="*/ 91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47">
                <a:moveTo>
                  <a:pt x="91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3151"/>
          <p:cNvSpPr>
            <a:spLocks/>
          </p:cNvSpPr>
          <p:nvPr/>
        </p:nvSpPr>
        <p:spPr bwMode="auto">
          <a:xfrm>
            <a:off x="8103810" y="1811633"/>
            <a:ext cx="645572" cy="333428"/>
          </a:xfrm>
          <a:custGeom>
            <a:avLst/>
            <a:gdLst>
              <a:gd name="T0" fmla="*/ 91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47">
                <a:moveTo>
                  <a:pt x="91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3152"/>
          <p:cNvSpPr>
            <a:spLocks noEditPoints="1"/>
          </p:cNvSpPr>
          <p:nvPr/>
        </p:nvSpPr>
        <p:spPr bwMode="auto">
          <a:xfrm>
            <a:off x="8103810" y="1811633"/>
            <a:ext cx="645572" cy="333428"/>
          </a:xfrm>
          <a:custGeom>
            <a:avLst/>
            <a:gdLst>
              <a:gd name="T0" fmla="*/ 67 w 126"/>
              <a:gd name="T1" fmla="*/ 60 h 65"/>
              <a:gd name="T2" fmla="*/ 59 w 126"/>
              <a:gd name="T3" fmla="*/ 60 h 65"/>
              <a:gd name="T4" fmla="*/ 59 w 126"/>
              <a:gd name="T5" fmla="*/ 65 h 65"/>
              <a:gd name="T6" fmla="*/ 67 w 126"/>
              <a:gd name="T7" fmla="*/ 65 h 65"/>
              <a:gd name="T8" fmla="*/ 67 w 126"/>
              <a:gd name="T9" fmla="*/ 60 h 65"/>
              <a:gd name="T10" fmla="*/ 126 w 126"/>
              <a:gd name="T11" fmla="*/ 0 h 65"/>
              <a:gd name="T12" fmla="*/ 0 w 126"/>
              <a:gd name="T13" fmla="*/ 0 h 65"/>
              <a:gd name="T14" fmla="*/ 0 w 126"/>
              <a:gd name="T15" fmla="*/ 65 h 65"/>
              <a:gd name="T16" fmla="*/ 40 w 126"/>
              <a:gd name="T17" fmla="*/ 65 h 65"/>
              <a:gd name="T18" fmla="*/ 61 w 126"/>
              <a:gd name="T19" fmla="*/ 19 h 65"/>
              <a:gd name="T20" fmla="*/ 63 w 126"/>
              <a:gd name="T21" fmla="*/ 18 h 65"/>
              <a:gd name="T22" fmla="*/ 65 w 126"/>
              <a:gd name="T23" fmla="*/ 19 h 65"/>
              <a:gd name="T24" fmla="*/ 86 w 126"/>
              <a:gd name="T25" fmla="*/ 65 h 65"/>
              <a:gd name="T26" fmla="*/ 126 w 126"/>
              <a:gd name="T27" fmla="*/ 65 h 65"/>
              <a:gd name="T28" fmla="*/ 126 w 126"/>
              <a:gd name="T2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6" h="65">
                <a:moveTo>
                  <a:pt x="67" y="60"/>
                </a:moveTo>
                <a:cubicBezTo>
                  <a:pt x="59" y="60"/>
                  <a:pt x="59" y="60"/>
                  <a:pt x="59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0"/>
                  <a:pt x="67" y="60"/>
                  <a:pt x="67" y="60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61" y="19"/>
                  <a:pt x="61" y="19"/>
                  <a:pt x="61" y="19"/>
                </a:cubicBezTo>
                <a:cubicBezTo>
                  <a:pt x="62" y="19"/>
                  <a:pt x="62" y="18"/>
                  <a:pt x="63" y="18"/>
                </a:cubicBezTo>
                <a:cubicBezTo>
                  <a:pt x="64" y="18"/>
                  <a:pt x="65" y="19"/>
                  <a:pt x="65" y="19"/>
                </a:cubicBezTo>
                <a:cubicBezTo>
                  <a:pt x="86" y="65"/>
                  <a:pt x="86" y="65"/>
                  <a:pt x="86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329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3153"/>
          <p:cNvSpPr>
            <a:spLocks/>
          </p:cNvSpPr>
          <p:nvPr/>
        </p:nvSpPr>
        <p:spPr bwMode="auto">
          <a:xfrm>
            <a:off x="8309537" y="1903854"/>
            <a:ext cx="234110" cy="241202"/>
          </a:xfrm>
          <a:custGeom>
            <a:avLst/>
            <a:gdLst>
              <a:gd name="T0" fmla="*/ 23 w 46"/>
              <a:gd name="T1" fmla="*/ 0 h 47"/>
              <a:gd name="T2" fmla="*/ 21 w 46"/>
              <a:gd name="T3" fmla="*/ 1 h 47"/>
              <a:gd name="T4" fmla="*/ 0 w 46"/>
              <a:gd name="T5" fmla="*/ 47 h 47"/>
              <a:gd name="T6" fmla="*/ 19 w 46"/>
              <a:gd name="T7" fmla="*/ 47 h 47"/>
              <a:gd name="T8" fmla="*/ 19 w 46"/>
              <a:gd name="T9" fmla="*/ 42 h 47"/>
              <a:gd name="T10" fmla="*/ 27 w 46"/>
              <a:gd name="T11" fmla="*/ 42 h 47"/>
              <a:gd name="T12" fmla="*/ 27 w 46"/>
              <a:gd name="T13" fmla="*/ 47 h 47"/>
              <a:gd name="T14" fmla="*/ 46 w 46"/>
              <a:gd name="T15" fmla="*/ 47 h 47"/>
              <a:gd name="T16" fmla="*/ 25 w 46"/>
              <a:gd name="T17" fmla="*/ 1 h 47"/>
              <a:gd name="T18" fmla="*/ 23 w 46"/>
              <a:gd name="T1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7">
                <a:moveTo>
                  <a:pt x="23" y="0"/>
                </a:moveTo>
                <a:cubicBezTo>
                  <a:pt x="22" y="0"/>
                  <a:pt x="22" y="1"/>
                  <a:pt x="21" y="1"/>
                </a:cubicBezTo>
                <a:cubicBezTo>
                  <a:pt x="0" y="47"/>
                  <a:pt x="0" y="47"/>
                  <a:pt x="0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2"/>
                  <a:pt x="19" y="42"/>
                  <a:pt x="19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7"/>
                  <a:pt x="27" y="47"/>
                  <a:pt x="27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3154"/>
          <p:cNvSpPr>
            <a:spLocks/>
          </p:cNvSpPr>
          <p:nvPr/>
        </p:nvSpPr>
        <p:spPr bwMode="auto">
          <a:xfrm>
            <a:off x="1946067" y="626901"/>
            <a:ext cx="638475" cy="638475"/>
          </a:xfrm>
          <a:custGeom>
            <a:avLst/>
            <a:gdLst>
              <a:gd name="T0" fmla="*/ 90 w 90"/>
              <a:gd name="T1" fmla="*/ 80 h 90"/>
              <a:gd name="T2" fmla="*/ 90 w 90"/>
              <a:gd name="T3" fmla="*/ 0 h 90"/>
              <a:gd name="T4" fmla="*/ 0 w 90"/>
              <a:gd name="T5" fmla="*/ 0 h 90"/>
              <a:gd name="T6" fmla="*/ 0 w 90"/>
              <a:gd name="T7" fmla="*/ 90 h 90"/>
              <a:gd name="T8" fmla="*/ 80 w 90"/>
              <a:gd name="T9" fmla="*/ 90 h 90"/>
              <a:gd name="T10" fmla="*/ 90 w 90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0"/>
                </a:lnTo>
                <a:lnTo>
                  <a:pt x="80" y="90"/>
                </a:lnTo>
                <a:lnTo>
                  <a:pt x="90" y="80"/>
                </a:lnTo>
                <a:close/>
              </a:path>
            </a:pathLst>
          </a:custGeom>
          <a:solidFill>
            <a:srgbClr val="91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3155"/>
          <p:cNvSpPr>
            <a:spLocks/>
          </p:cNvSpPr>
          <p:nvPr/>
        </p:nvSpPr>
        <p:spPr bwMode="auto">
          <a:xfrm>
            <a:off x="1946067" y="626901"/>
            <a:ext cx="638475" cy="638475"/>
          </a:xfrm>
          <a:custGeom>
            <a:avLst/>
            <a:gdLst>
              <a:gd name="T0" fmla="*/ 90 w 90"/>
              <a:gd name="T1" fmla="*/ 80 h 90"/>
              <a:gd name="T2" fmla="*/ 90 w 90"/>
              <a:gd name="T3" fmla="*/ 0 h 90"/>
              <a:gd name="T4" fmla="*/ 0 w 90"/>
              <a:gd name="T5" fmla="*/ 0 h 90"/>
              <a:gd name="T6" fmla="*/ 0 w 90"/>
              <a:gd name="T7" fmla="*/ 90 h 90"/>
              <a:gd name="T8" fmla="*/ 80 w 90"/>
              <a:gd name="T9" fmla="*/ 90 h 90"/>
              <a:gd name="T10" fmla="*/ 90 w 90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0"/>
                </a:lnTo>
                <a:lnTo>
                  <a:pt x="80" y="90"/>
                </a:lnTo>
                <a:lnTo>
                  <a:pt x="90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3156"/>
          <p:cNvSpPr>
            <a:spLocks/>
          </p:cNvSpPr>
          <p:nvPr/>
        </p:nvSpPr>
        <p:spPr bwMode="auto">
          <a:xfrm>
            <a:off x="2442660" y="1201533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7CA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3157"/>
          <p:cNvSpPr>
            <a:spLocks/>
          </p:cNvSpPr>
          <p:nvPr/>
        </p:nvSpPr>
        <p:spPr bwMode="auto">
          <a:xfrm>
            <a:off x="2442660" y="1201533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2" name="Picture 31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413" y="1180250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" name="Freeform 3159"/>
          <p:cNvSpPr>
            <a:spLocks/>
          </p:cNvSpPr>
          <p:nvPr/>
        </p:nvSpPr>
        <p:spPr bwMode="auto">
          <a:xfrm>
            <a:off x="2066663" y="775885"/>
            <a:ext cx="425648" cy="347616"/>
          </a:xfrm>
          <a:custGeom>
            <a:avLst/>
            <a:gdLst>
              <a:gd name="T0" fmla="*/ 83 w 83"/>
              <a:gd name="T1" fmla="*/ 8 h 68"/>
              <a:gd name="T2" fmla="*/ 73 w 83"/>
              <a:gd name="T3" fmla="*/ 11 h 68"/>
              <a:gd name="T4" fmla="*/ 81 w 83"/>
              <a:gd name="T5" fmla="*/ 2 h 68"/>
              <a:gd name="T6" fmla="*/ 70 w 83"/>
              <a:gd name="T7" fmla="*/ 6 h 68"/>
              <a:gd name="T8" fmla="*/ 57 w 83"/>
              <a:gd name="T9" fmla="*/ 0 h 68"/>
              <a:gd name="T10" fmla="*/ 40 w 83"/>
              <a:gd name="T11" fmla="*/ 17 h 68"/>
              <a:gd name="T12" fmla="*/ 41 w 83"/>
              <a:gd name="T13" fmla="*/ 21 h 68"/>
              <a:gd name="T14" fmla="*/ 6 w 83"/>
              <a:gd name="T15" fmla="*/ 3 h 68"/>
              <a:gd name="T16" fmla="*/ 4 w 83"/>
              <a:gd name="T17" fmla="*/ 12 h 68"/>
              <a:gd name="T18" fmla="*/ 11 w 83"/>
              <a:gd name="T19" fmla="*/ 26 h 68"/>
              <a:gd name="T20" fmla="*/ 3 w 83"/>
              <a:gd name="T21" fmla="*/ 24 h 68"/>
              <a:gd name="T22" fmla="*/ 3 w 83"/>
              <a:gd name="T23" fmla="*/ 24 h 68"/>
              <a:gd name="T24" fmla="*/ 17 w 83"/>
              <a:gd name="T25" fmla="*/ 41 h 68"/>
              <a:gd name="T26" fmla="*/ 13 w 83"/>
              <a:gd name="T27" fmla="*/ 41 h 68"/>
              <a:gd name="T28" fmla="*/ 9 w 83"/>
              <a:gd name="T29" fmla="*/ 41 h 68"/>
              <a:gd name="T30" fmla="*/ 25 w 83"/>
              <a:gd name="T31" fmla="*/ 53 h 68"/>
              <a:gd name="T32" fmla="*/ 4 w 83"/>
              <a:gd name="T33" fmla="*/ 60 h 68"/>
              <a:gd name="T34" fmla="*/ 0 w 83"/>
              <a:gd name="T35" fmla="*/ 60 h 68"/>
              <a:gd name="T36" fmla="*/ 26 w 83"/>
              <a:gd name="T37" fmla="*/ 68 h 68"/>
              <a:gd name="T38" fmla="*/ 74 w 83"/>
              <a:gd name="T39" fmla="*/ 19 h 68"/>
              <a:gd name="T40" fmla="*/ 74 w 83"/>
              <a:gd name="T41" fmla="*/ 17 h 68"/>
              <a:gd name="T42" fmla="*/ 83 w 83"/>
              <a:gd name="T43" fmla="*/ 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3" h="68">
                <a:moveTo>
                  <a:pt x="83" y="8"/>
                </a:moveTo>
                <a:cubicBezTo>
                  <a:pt x="80" y="10"/>
                  <a:pt x="77" y="11"/>
                  <a:pt x="73" y="11"/>
                </a:cubicBezTo>
                <a:cubicBezTo>
                  <a:pt x="77" y="9"/>
                  <a:pt x="79" y="6"/>
                  <a:pt x="81" y="2"/>
                </a:cubicBezTo>
                <a:cubicBezTo>
                  <a:pt x="77" y="4"/>
                  <a:pt x="74" y="5"/>
                  <a:pt x="70" y="6"/>
                </a:cubicBezTo>
                <a:cubicBezTo>
                  <a:pt x="67" y="2"/>
                  <a:pt x="62" y="0"/>
                  <a:pt x="57" y="0"/>
                </a:cubicBezTo>
                <a:cubicBezTo>
                  <a:pt x="48" y="0"/>
                  <a:pt x="40" y="8"/>
                  <a:pt x="40" y="17"/>
                </a:cubicBezTo>
                <a:cubicBezTo>
                  <a:pt x="40" y="19"/>
                  <a:pt x="41" y="20"/>
                  <a:pt x="41" y="21"/>
                </a:cubicBezTo>
                <a:cubicBezTo>
                  <a:pt x="27" y="20"/>
                  <a:pt x="14" y="14"/>
                  <a:pt x="6" y="3"/>
                </a:cubicBezTo>
                <a:cubicBezTo>
                  <a:pt x="4" y="6"/>
                  <a:pt x="4" y="9"/>
                  <a:pt x="4" y="12"/>
                </a:cubicBezTo>
                <a:cubicBezTo>
                  <a:pt x="4" y="18"/>
                  <a:pt x="7" y="23"/>
                  <a:pt x="11" y="26"/>
                </a:cubicBezTo>
                <a:cubicBezTo>
                  <a:pt x="8" y="26"/>
                  <a:pt x="6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2"/>
                  <a:pt x="9" y="39"/>
                  <a:pt x="17" y="41"/>
                </a:cubicBezTo>
                <a:cubicBezTo>
                  <a:pt x="16" y="41"/>
                  <a:pt x="14" y="41"/>
                  <a:pt x="13" y="41"/>
                </a:cubicBezTo>
                <a:cubicBezTo>
                  <a:pt x="11" y="41"/>
                  <a:pt x="10" y="41"/>
                  <a:pt x="9" y="41"/>
                </a:cubicBezTo>
                <a:cubicBezTo>
                  <a:pt x="12" y="48"/>
                  <a:pt x="18" y="53"/>
                  <a:pt x="25" y="53"/>
                </a:cubicBezTo>
                <a:cubicBezTo>
                  <a:pt x="19" y="57"/>
                  <a:pt x="12" y="60"/>
                  <a:pt x="4" y="60"/>
                </a:cubicBezTo>
                <a:cubicBezTo>
                  <a:pt x="3" y="60"/>
                  <a:pt x="1" y="60"/>
                  <a:pt x="0" y="60"/>
                </a:cubicBezTo>
                <a:cubicBezTo>
                  <a:pt x="8" y="65"/>
                  <a:pt x="17" y="68"/>
                  <a:pt x="26" y="68"/>
                </a:cubicBezTo>
                <a:cubicBezTo>
                  <a:pt x="57" y="68"/>
                  <a:pt x="74" y="42"/>
                  <a:pt x="74" y="19"/>
                </a:cubicBezTo>
                <a:cubicBezTo>
                  <a:pt x="74" y="19"/>
                  <a:pt x="74" y="18"/>
                  <a:pt x="74" y="17"/>
                </a:cubicBezTo>
                <a:cubicBezTo>
                  <a:pt x="78" y="15"/>
                  <a:pt x="81" y="12"/>
                  <a:pt x="83" y="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3160"/>
          <p:cNvSpPr>
            <a:spLocks/>
          </p:cNvSpPr>
          <p:nvPr/>
        </p:nvSpPr>
        <p:spPr bwMode="auto">
          <a:xfrm>
            <a:off x="1946067" y="626901"/>
            <a:ext cx="638475" cy="326331"/>
          </a:xfrm>
          <a:custGeom>
            <a:avLst/>
            <a:gdLst>
              <a:gd name="T0" fmla="*/ 126 w 126"/>
              <a:gd name="T1" fmla="*/ 0 h 65"/>
              <a:gd name="T2" fmla="*/ 0 w 126"/>
              <a:gd name="T3" fmla="*/ 0 h 65"/>
              <a:gd name="T4" fmla="*/ 0 w 126"/>
              <a:gd name="T5" fmla="*/ 65 h 65"/>
              <a:gd name="T6" fmla="*/ 31 w 126"/>
              <a:gd name="T7" fmla="*/ 65 h 65"/>
              <a:gd name="T8" fmla="*/ 27 w 126"/>
              <a:gd name="T9" fmla="*/ 54 h 65"/>
              <a:gd name="T10" fmla="*/ 27 w 126"/>
              <a:gd name="T11" fmla="*/ 54 h 65"/>
              <a:gd name="T12" fmla="*/ 35 w 126"/>
              <a:gd name="T13" fmla="*/ 56 h 65"/>
              <a:gd name="T14" fmla="*/ 28 w 126"/>
              <a:gd name="T15" fmla="*/ 42 h 65"/>
              <a:gd name="T16" fmla="*/ 30 w 126"/>
              <a:gd name="T17" fmla="*/ 33 h 65"/>
              <a:gd name="T18" fmla="*/ 65 w 126"/>
              <a:gd name="T19" fmla="*/ 51 h 65"/>
              <a:gd name="T20" fmla="*/ 64 w 126"/>
              <a:gd name="T21" fmla="*/ 47 h 65"/>
              <a:gd name="T22" fmla="*/ 81 w 126"/>
              <a:gd name="T23" fmla="*/ 30 h 65"/>
              <a:gd name="T24" fmla="*/ 94 w 126"/>
              <a:gd name="T25" fmla="*/ 36 h 65"/>
              <a:gd name="T26" fmla="*/ 105 w 126"/>
              <a:gd name="T27" fmla="*/ 32 h 65"/>
              <a:gd name="T28" fmla="*/ 97 w 126"/>
              <a:gd name="T29" fmla="*/ 41 h 65"/>
              <a:gd name="T30" fmla="*/ 107 w 126"/>
              <a:gd name="T31" fmla="*/ 38 h 65"/>
              <a:gd name="T32" fmla="*/ 107 w 126"/>
              <a:gd name="T33" fmla="*/ 38 h 65"/>
              <a:gd name="T34" fmla="*/ 107 w 126"/>
              <a:gd name="T35" fmla="*/ 38 h 65"/>
              <a:gd name="T36" fmla="*/ 98 w 126"/>
              <a:gd name="T37" fmla="*/ 47 h 65"/>
              <a:gd name="T38" fmla="*/ 98 w 126"/>
              <a:gd name="T39" fmla="*/ 49 h 65"/>
              <a:gd name="T40" fmla="*/ 96 w 126"/>
              <a:gd name="T41" fmla="*/ 65 h 65"/>
              <a:gd name="T42" fmla="*/ 126 w 126"/>
              <a:gd name="T43" fmla="*/ 65 h 65"/>
              <a:gd name="T44" fmla="*/ 126 w 126"/>
              <a:gd name="T45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6" h="65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29" y="62"/>
                  <a:pt x="27" y="58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30" y="55"/>
                  <a:pt x="32" y="56"/>
                  <a:pt x="35" y="56"/>
                </a:cubicBezTo>
                <a:cubicBezTo>
                  <a:pt x="31" y="53"/>
                  <a:pt x="28" y="48"/>
                  <a:pt x="28" y="42"/>
                </a:cubicBezTo>
                <a:cubicBezTo>
                  <a:pt x="28" y="39"/>
                  <a:pt x="28" y="36"/>
                  <a:pt x="30" y="33"/>
                </a:cubicBezTo>
                <a:cubicBezTo>
                  <a:pt x="38" y="44"/>
                  <a:pt x="51" y="50"/>
                  <a:pt x="65" y="51"/>
                </a:cubicBezTo>
                <a:cubicBezTo>
                  <a:pt x="65" y="50"/>
                  <a:pt x="64" y="49"/>
                  <a:pt x="64" y="47"/>
                </a:cubicBezTo>
                <a:cubicBezTo>
                  <a:pt x="64" y="38"/>
                  <a:pt x="72" y="30"/>
                  <a:pt x="81" y="30"/>
                </a:cubicBezTo>
                <a:cubicBezTo>
                  <a:pt x="86" y="30"/>
                  <a:pt x="91" y="32"/>
                  <a:pt x="94" y="36"/>
                </a:cubicBezTo>
                <a:cubicBezTo>
                  <a:pt x="98" y="35"/>
                  <a:pt x="101" y="34"/>
                  <a:pt x="105" y="32"/>
                </a:cubicBezTo>
                <a:cubicBezTo>
                  <a:pt x="103" y="36"/>
                  <a:pt x="101" y="39"/>
                  <a:pt x="97" y="41"/>
                </a:cubicBezTo>
                <a:cubicBezTo>
                  <a:pt x="101" y="41"/>
                  <a:pt x="104" y="40"/>
                  <a:pt x="107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42"/>
                  <a:pt x="102" y="45"/>
                  <a:pt x="98" y="47"/>
                </a:cubicBezTo>
                <a:cubicBezTo>
                  <a:pt x="98" y="48"/>
                  <a:pt x="98" y="49"/>
                  <a:pt x="98" y="49"/>
                </a:cubicBezTo>
                <a:cubicBezTo>
                  <a:pt x="98" y="55"/>
                  <a:pt x="97" y="60"/>
                  <a:pt x="96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84BB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3161"/>
          <p:cNvSpPr>
            <a:spLocks/>
          </p:cNvSpPr>
          <p:nvPr/>
        </p:nvSpPr>
        <p:spPr bwMode="auto">
          <a:xfrm>
            <a:off x="2080852" y="775885"/>
            <a:ext cx="411462" cy="177359"/>
          </a:xfrm>
          <a:custGeom>
            <a:avLst/>
            <a:gdLst>
              <a:gd name="T0" fmla="*/ 54 w 80"/>
              <a:gd name="T1" fmla="*/ 0 h 35"/>
              <a:gd name="T2" fmla="*/ 37 w 80"/>
              <a:gd name="T3" fmla="*/ 17 h 35"/>
              <a:gd name="T4" fmla="*/ 38 w 80"/>
              <a:gd name="T5" fmla="*/ 21 h 35"/>
              <a:gd name="T6" fmla="*/ 3 w 80"/>
              <a:gd name="T7" fmla="*/ 3 h 35"/>
              <a:gd name="T8" fmla="*/ 1 w 80"/>
              <a:gd name="T9" fmla="*/ 12 h 35"/>
              <a:gd name="T10" fmla="*/ 8 w 80"/>
              <a:gd name="T11" fmla="*/ 26 h 35"/>
              <a:gd name="T12" fmla="*/ 0 w 80"/>
              <a:gd name="T13" fmla="*/ 24 h 35"/>
              <a:gd name="T14" fmla="*/ 0 w 80"/>
              <a:gd name="T15" fmla="*/ 24 h 35"/>
              <a:gd name="T16" fmla="*/ 4 w 80"/>
              <a:gd name="T17" fmla="*/ 35 h 35"/>
              <a:gd name="T18" fmla="*/ 69 w 80"/>
              <a:gd name="T19" fmla="*/ 35 h 35"/>
              <a:gd name="T20" fmla="*/ 71 w 80"/>
              <a:gd name="T21" fmla="*/ 19 h 35"/>
              <a:gd name="T22" fmla="*/ 71 w 80"/>
              <a:gd name="T23" fmla="*/ 17 h 35"/>
              <a:gd name="T24" fmla="*/ 80 w 80"/>
              <a:gd name="T25" fmla="*/ 8 h 35"/>
              <a:gd name="T26" fmla="*/ 70 w 80"/>
              <a:gd name="T27" fmla="*/ 11 h 35"/>
              <a:gd name="T28" fmla="*/ 78 w 80"/>
              <a:gd name="T29" fmla="*/ 2 h 35"/>
              <a:gd name="T30" fmla="*/ 67 w 80"/>
              <a:gd name="T31" fmla="*/ 6 h 35"/>
              <a:gd name="T32" fmla="*/ 54 w 80"/>
              <a:gd name="T3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35">
                <a:moveTo>
                  <a:pt x="54" y="0"/>
                </a:moveTo>
                <a:cubicBezTo>
                  <a:pt x="45" y="0"/>
                  <a:pt x="37" y="8"/>
                  <a:pt x="37" y="17"/>
                </a:cubicBezTo>
                <a:cubicBezTo>
                  <a:pt x="37" y="19"/>
                  <a:pt x="38" y="20"/>
                  <a:pt x="38" y="21"/>
                </a:cubicBezTo>
                <a:cubicBezTo>
                  <a:pt x="24" y="20"/>
                  <a:pt x="11" y="14"/>
                  <a:pt x="3" y="3"/>
                </a:cubicBezTo>
                <a:cubicBezTo>
                  <a:pt x="1" y="6"/>
                  <a:pt x="1" y="9"/>
                  <a:pt x="1" y="12"/>
                </a:cubicBezTo>
                <a:cubicBezTo>
                  <a:pt x="1" y="18"/>
                  <a:pt x="4" y="23"/>
                  <a:pt x="8" y="26"/>
                </a:cubicBezTo>
                <a:cubicBezTo>
                  <a:pt x="5" y="26"/>
                  <a:pt x="3" y="25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2" y="32"/>
                  <a:pt x="4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70" y="30"/>
                  <a:pt x="71" y="25"/>
                  <a:pt x="71" y="19"/>
                </a:cubicBezTo>
                <a:cubicBezTo>
                  <a:pt x="71" y="19"/>
                  <a:pt x="71" y="18"/>
                  <a:pt x="71" y="17"/>
                </a:cubicBezTo>
                <a:cubicBezTo>
                  <a:pt x="75" y="15"/>
                  <a:pt x="78" y="12"/>
                  <a:pt x="80" y="8"/>
                </a:cubicBezTo>
                <a:cubicBezTo>
                  <a:pt x="77" y="10"/>
                  <a:pt x="74" y="11"/>
                  <a:pt x="70" y="11"/>
                </a:cubicBezTo>
                <a:cubicBezTo>
                  <a:pt x="74" y="9"/>
                  <a:pt x="76" y="6"/>
                  <a:pt x="78" y="2"/>
                </a:cubicBezTo>
                <a:cubicBezTo>
                  <a:pt x="74" y="4"/>
                  <a:pt x="71" y="5"/>
                  <a:pt x="67" y="6"/>
                </a:cubicBezTo>
                <a:cubicBezTo>
                  <a:pt x="64" y="2"/>
                  <a:pt x="59" y="0"/>
                  <a:pt x="54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3162"/>
          <p:cNvSpPr>
            <a:spLocks/>
          </p:cNvSpPr>
          <p:nvPr/>
        </p:nvSpPr>
        <p:spPr bwMode="auto">
          <a:xfrm>
            <a:off x="3187544" y="633998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EA7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3163"/>
          <p:cNvSpPr>
            <a:spLocks/>
          </p:cNvSpPr>
          <p:nvPr/>
        </p:nvSpPr>
        <p:spPr bwMode="auto">
          <a:xfrm>
            <a:off x="3187544" y="633998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3164"/>
          <p:cNvSpPr>
            <a:spLocks/>
          </p:cNvSpPr>
          <p:nvPr/>
        </p:nvSpPr>
        <p:spPr bwMode="auto">
          <a:xfrm>
            <a:off x="3677043" y="1215722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C166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3165"/>
          <p:cNvSpPr>
            <a:spLocks/>
          </p:cNvSpPr>
          <p:nvPr/>
        </p:nvSpPr>
        <p:spPr bwMode="auto">
          <a:xfrm>
            <a:off x="3677043" y="1215722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0" name="Picture 31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798" y="1194437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1" name="Oval 3167"/>
          <p:cNvSpPr>
            <a:spLocks noChangeArrowheads="1"/>
          </p:cNvSpPr>
          <p:nvPr/>
        </p:nvSpPr>
        <p:spPr bwMode="auto">
          <a:xfrm>
            <a:off x="3329426" y="889389"/>
            <a:ext cx="170262" cy="163170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Oval 3168"/>
          <p:cNvSpPr>
            <a:spLocks noChangeArrowheads="1"/>
          </p:cNvSpPr>
          <p:nvPr/>
        </p:nvSpPr>
        <p:spPr bwMode="auto">
          <a:xfrm>
            <a:off x="3535161" y="889389"/>
            <a:ext cx="163170" cy="163170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3169"/>
          <p:cNvSpPr>
            <a:spLocks/>
          </p:cNvSpPr>
          <p:nvPr/>
        </p:nvSpPr>
        <p:spPr bwMode="auto">
          <a:xfrm>
            <a:off x="3187544" y="633998"/>
            <a:ext cx="638475" cy="340520"/>
          </a:xfrm>
          <a:custGeom>
            <a:avLst/>
            <a:gdLst>
              <a:gd name="T0" fmla="*/ 126 w 126"/>
              <a:gd name="T1" fmla="*/ 0 h 66"/>
              <a:gd name="T2" fmla="*/ 0 w 126"/>
              <a:gd name="T3" fmla="*/ 0 h 66"/>
              <a:gd name="T4" fmla="*/ 0 w 126"/>
              <a:gd name="T5" fmla="*/ 66 h 66"/>
              <a:gd name="T6" fmla="*/ 29 w 126"/>
              <a:gd name="T7" fmla="*/ 66 h 66"/>
              <a:gd name="T8" fmla="*/ 45 w 126"/>
              <a:gd name="T9" fmla="*/ 50 h 66"/>
              <a:gd name="T10" fmla="*/ 61 w 126"/>
              <a:gd name="T11" fmla="*/ 66 h 66"/>
              <a:gd name="T12" fmla="*/ 69 w 126"/>
              <a:gd name="T13" fmla="*/ 66 h 66"/>
              <a:gd name="T14" fmla="*/ 85 w 126"/>
              <a:gd name="T15" fmla="*/ 50 h 66"/>
              <a:gd name="T16" fmla="*/ 101 w 126"/>
              <a:gd name="T17" fmla="*/ 66 h 66"/>
              <a:gd name="T18" fmla="*/ 126 w 126"/>
              <a:gd name="T19" fmla="*/ 66 h 66"/>
              <a:gd name="T20" fmla="*/ 126 w 12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57"/>
                  <a:pt x="36" y="50"/>
                  <a:pt x="45" y="50"/>
                </a:cubicBezTo>
                <a:cubicBezTo>
                  <a:pt x="54" y="50"/>
                  <a:pt x="61" y="57"/>
                  <a:pt x="61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9" y="57"/>
                  <a:pt x="76" y="50"/>
                  <a:pt x="85" y="50"/>
                </a:cubicBezTo>
                <a:cubicBezTo>
                  <a:pt x="94" y="50"/>
                  <a:pt x="101" y="57"/>
                  <a:pt x="101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F6B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3170"/>
          <p:cNvSpPr>
            <a:spLocks/>
          </p:cNvSpPr>
          <p:nvPr/>
        </p:nvSpPr>
        <p:spPr bwMode="auto">
          <a:xfrm>
            <a:off x="3329426" y="889389"/>
            <a:ext cx="170262" cy="85129"/>
          </a:xfrm>
          <a:custGeom>
            <a:avLst/>
            <a:gdLst>
              <a:gd name="T0" fmla="*/ 16 w 32"/>
              <a:gd name="T1" fmla="*/ 0 h 16"/>
              <a:gd name="T2" fmla="*/ 0 w 32"/>
              <a:gd name="T3" fmla="*/ 16 h 16"/>
              <a:gd name="T4" fmla="*/ 32 w 32"/>
              <a:gd name="T5" fmla="*/ 16 h 16"/>
              <a:gd name="T6" fmla="*/ 16 w 32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6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5" y="0"/>
                  <a:pt x="16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3171"/>
          <p:cNvSpPr>
            <a:spLocks/>
          </p:cNvSpPr>
          <p:nvPr/>
        </p:nvSpPr>
        <p:spPr bwMode="auto">
          <a:xfrm>
            <a:off x="3535161" y="889389"/>
            <a:ext cx="163170" cy="85129"/>
          </a:xfrm>
          <a:custGeom>
            <a:avLst/>
            <a:gdLst>
              <a:gd name="T0" fmla="*/ 16 w 32"/>
              <a:gd name="T1" fmla="*/ 0 h 16"/>
              <a:gd name="T2" fmla="*/ 0 w 32"/>
              <a:gd name="T3" fmla="*/ 16 h 16"/>
              <a:gd name="T4" fmla="*/ 32 w 32"/>
              <a:gd name="T5" fmla="*/ 16 h 16"/>
              <a:gd name="T6" fmla="*/ 16 w 32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6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5" y="0"/>
                  <a:pt x="16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3172"/>
          <p:cNvSpPr>
            <a:spLocks/>
          </p:cNvSpPr>
          <p:nvPr/>
        </p:nvSpPr>
        <p:spPr bwMode="auto">
          <a:xfrm>
            <a:off x="5606661" y="62690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3173"/>
          <p:cNvSpPr>
            <a:spLocks/>
          </p:cNvSpPr>
          <p:nvPr/>
        </p:nvSpPr>
        <p:spPr bwMode="auto">
          <a:xfrm>
            <a:off x="5606661" y="62690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3174"/>
          <p:cNvSpPr>
            <a:spLocks/>
          </p:cNvSpPr>
          <p:nvPr/>
        </p:nvSpPr>
        <p:spPr bwMode="auto">
          <a:xfrm>
            <a:off x="6110344" y="1208625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BE4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3175"/>
          <p:cNvSpPr>
            <a:spLocks/>
          </p:cNvSpPr>
          <p:nvPr/>
        </p:nvSpPr>
        <p:spPr bwMode="auto">
          <a:xfrm>
            <a:off x="6110344" y="1208625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0" name="Picture 317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02" y="1187344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1" name="Freeform 3177"/>
          <p:cNvSpPr>
            <a:spLocks/>
          </p:cNvSpPr>
          <p:nvPr/>
        </p:nvSpPr>
        <p:spPr bwMode="auto">
          <a:xfrm>
            <a:off x="5741446" y="754599"/>
            <a:ext cx="368897" cy="404370"/>
          </a:xfrm>
          <a:custGeom>
            <a:avLst/>
            <a:gdLst>
              <a:gd name="T0" fmla="*/ 68 w 72"/>
              <a:gd name="T1" fmla="*/ 53 h 79"/>
              <a:gd name="T2" fmla="*/ 68 w 72"/>
              <a:gd name="T3" fmla="*/ 68 h 79"/>
              <a:gd name="T4" fmla="*/ 68 w 72"/>
              <a:gd name="T5" fmla="*/ 68 h 79"/>
              <a:gd name="T6" fmla="*/ 68 w 72"/>
              <a:gd name="T7" fmla="*/ 69 h 79"/>
              <a:gd name="T8" fmla="*/ 16 w 72"/>
              <a:gd name="T9" fmla="*/ 69 h 79"/>
              <a:gd name="T10" fmla="*/ 0 w 72"/>
              <a:gd name="T11" fmla="*/ 38 h 79"/>
              <a:gd name="T12" fmla="*/ 21 w 72"/>
              <a:gd name="T13" fmla="*/ 7 h 79"/>
              <a:gd name="T14" fmla="*/ 68 w 72"/>
              <a:gd name="T15" fmla="*/ 11 h 79"/>
              <a:gd name="T16" fmla="*/ 61 w 72"/>
              <a:gd name="T17" fmla="*/ 19 h 79"/>
              <a:gd name="T18" fmla="*/ 56 w 72"/>
              <a:gd name="T19" fmla="*/ 20 h 79"/>
              <a:gd name="T20" fmla="*/ 59 w 72"/>
              <a:gd name="T21" fmla="*/ 15 h 79"/>
              <a:gd name="T22" fmla="*/ 47 w 72"/>
              <a:gd name="T23" fmla="*/ 8 h 79"/>
              <a:gd name="T24" fmla="*/ 28 w 72"/>
              <a:gd name="T25" fmla="*/ 9 h 79"/>
              <a:gd name="T26" fmla="*/ 12 w 72"/>
              <a:gd name="T27" fmla="*/ 42 h 79"/>
              <a:gd name="T28" fmla="*/ 41 w 72"/>
              <a:gd name="T29" fmla="*/ 70 h 79"/>
              <a:gd name="T30" fmla="*/ 55 w 72"/>
              <a:gd name="T31" fmla="*/ 69 h 79"/>
              <a:gd name="T32" fmla="*/ 58 w 72"/>
              <a:gd name="T33" fmla="*/ 66 h 79"/>
              <a:gd name="T34" fmla="*/ 58 w 72"/>
              <a:gd name="T35" fmla="*/ 53 h 79"/>
              <a:gd name="T36" fmla="*/ 43 w 72"/>
              <a:gd name="T37" fmla="*/ 54 h 79"/>
              <a:gd name="T38" fmla="*/ 51 w 72"/>
              <a:gd name="T39" fmla="*/ 49 h 79"/>
              <a:gd name="T40" fmla="*/ 72 w 72"/>
              <a:gd name="T41" fmla="*/ 49 h 79"/>
              <a:gd name="T42" fmla="*/ 68 w 72"/>
              <a:gd name="T43" fmla="*/ 5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79">
                <a:moveTo>
                  <a:pt x="68" y="53"/>
                </a:move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9"/>
                  <a:pt x="68" y="69"/>
                  <a:pt x="68" y="69"/>
                </a:cubicBezTo>
                <a:cubicBezTo>
                  <a:pt x="54" y="76"/>
                  <a:pt x="30" y="79"/>
                  <a:pt x="16" y="69"/>
                </a:cubicBezTo>
                <a:cubicBezTo>
                  <a:pt x="8" y="64"/>
                  <a:pt x="0" y="52"/>
                  <a:pt x="0" y="38"/>
                </a:cubicBezTo>
                <a:cubicBezTo>
                  <a:pt x="1" y="25"/>
                  <a:pt x="9" y="13"/>
                  <a:pt x="21" y="7"/>
                </a:cubicBezTo>
                <a:cubicBezTo>
                  <a:pt x="35" y="0"/>
                  <a:pt x="56" y="1"/>
                  <a:pt x="68" y="11"/>
                </a:cubicBezTo>
                <a:cubicBezTo>
                  <a:pt x="61" y="19"/>
                  <a:pt x="61" y="19"/>
                  <a:pt x="61" y="19"/>
                </a:cubicBezTo>
                <a:cubicBezTo>
                  <a:pt x="56" y="20"/>
                  <a:pt x="56" y="20"/>
                  <a:pt x="56" y="20"/>
                </a:cubicBezTo>
                <a:cubicBezTo>
                  <a:pt x="59" y="15"/>
                  <a:pt x="59" y="15"/>
                  <a:pt x="59" y="15"/>
                </a:cubicBezTo>
                <a:cubicBezTo>
                  <a:pt x="55" y="12"/>
                  <a:pt x="51" y="9"/>
                  <a:pt x="47" y="8"/>
                </a:cubicBezTo>
                <a:cubicBezTo>
                  <a:pt x="40" y="6"/>
                  <a:pt x="33" y="7"/>
                  <a:pt x="28" y="9"/>
                </a:cubicBezTo>
                <a:cubicBezTo>
                  <a:pt x="16" y="15"/>
                  <a:pt x="10" y="28"/>
                  <a:pt x="12" y="42"/>
                </a:cubicBezTo>
                <a:cubicBezTo>
                  <a:pt x="15" y="57"/>
                  <a:pt x="26" y="69"/>
                  <a:pt x="41" y="70"/>
                </a:cubicBezTo>
                <a:cubicBezTo>
                  <a:pt x="46" y="71"/>
                  <a:pt x="51" y="70"/>
                  <a:pt x="55" y="69"/>
                </a:cubicBezTo>
                <a:cubicBezTo>
                  <a:pt x="58" y="68"/>
                  <a:pt x="58" y="68"/>
                  <a:pt x="58" y="66"/>
                </a:cubicBezTo>
                <a:cubicBezTo>
                  <a:pt x="58" y="53"/>
                  <a:pt x="58" y="53"/>
                  <a:pt x="58" y="53"/>
                </a:cubicBezTo>
                <a:cubicBezTo>
                  <a:pt x="43" y="54"/>
                  <a:pt x="43" y="54"/>
                  <a:pt x="43" y="54"/>
                </a:cubicBezTo>
                <a:cubicBezTo>
                  <a:pt x="51" y="49"/>
                  <a:pt x="51" y="49"/>
                  <a:pt x="51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68" y="53"/>
                  <a:pt x="68" y="53"/>
                  <a:pt x="68" y="5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3178"/>
          <p:cNvSpPr>
            <a:spLocks/>
          </p:cNvSpPr>
          <p:nvPr/>
        </p:nvSpPr>
        <p:spPr bwMode="auto">
          <a:xfrm>
            <a:off x="5606661" y="626901"/>
            <a:ext cx="645572" cy="340520"/>
          </a:xfrm>
          <a:custGeom>
            <a:avLst/>
            <a:gdLst>
              <a:gd name="T0" fmla="*/ 91 w 91"/>
              <a:gd name="T1" fmla="*/ 0 h 48"/>
              <a:gd name="T2" fmla="*/ 0 w 91"/>
              <a:gd name="T3" fmla="*/ 0 h 48"/>
              <a:gd name="T4" fmla="*/ 0 w 91"/>
              <a:gd name="T5" fmla="*/ 48 h 48"/>
              <a:gd name="T6" fmla="*/ 0 w 91"/>
              <a:gd name="T7" fmla="*/ 48 h 48"/>
              <a:gd name="T8" fmla="*/ 0 w 91"/>
              <a:gd name="T9" fmla="*/ 0 h 48"/>
              <a:gd name="T10" fmla="*/ 91 w 91"/>
              <a:gd name="T11" fmla="*/ 0 h 48"/>
              <a:gd name="T12" fmla="*/ 91 w 91"/>
              <a:gd name="T13" fmla="*/ 48 h 48"/>
              <a:gd name="T14" fmla="*/ 91 w 91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8">
                <a:moveTo>
                  <a:pt x="91" y="0"/>
                </a:moveTo>
                <a:lnTo>
                  <a:pt x="0" y="0"/>
                </a:lnTo>
                <a:lnTo>
                  <a:pt x="0" y="48"/>
                </a:lnTo>
                <a:lnTo>
                  <a:pt x="0" y="48"/>
                </a:lnTo>
                <a:lnTo>
                  <a:pt x="0" y="0"/>
                </a:lnTo>
                <a:lnTo>
                  <a:pt x="91" y="0"/>
                </a:lnTo>
                <a:lnTo>
                  <a:pt x="91" y="48"/>
                </a:lnTo>
                <a:lnTo>
                  <a:pt x="91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3179"/>
          <p:cNvSpPr>
            <a:spLocks/>
          </p:cNvSpPr>
          <p:nvPr/>
        </p:nvSpPr>
        <p:spPr bwMode="auto">
          <a:xfrm>
            <a:off x="5606661" y="626901"/>
            <a:ext cx="645572" cy="340520"/>
          </a:xfrm>
          <a:custGeom>
            <a:avLst/>
            <a:gdLst>
              <a:gd name="T0" fmla="*/ 91 w 91"/>
              <a:gd name="T1" fmla="*/ 0 h 48"/>
              <a:gd name="T2" fmla="*/ 0 w 91"/>
              <a:gd name="T3" fmla="*/ 0 h 48"/>
              <a:gd name="T4" fmla="*/ 0 w 91"/>
              <a:gd name="T5" fmla="*/ 48 h 48"/>
              <a:gd name="T6" fmla="*/ 0 w 91"/>
              <a:gd name="T7" fmla="*/ 48 h 48"/>
              <a:gd name="T8" fmla="*/ 0 w 91"/>
              <a:gd name="T9" fmla="*/ 0 h 48"/>
              <a:gd name="T10" fmla="*/ 91 w 91"/>
              <a:gd name="T11" fmla="*/ 0 h 48"/>
              <a:gd name="T12" fmla="*/ 91 w 91"/>
              <a:gd name="T13" fmla="*/ 48 h 48"/>
              <a:gd name="T14" fmla="*/ 91 w 91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8">
                <a:moveTo>
                  <a:pt x="91" y="0"/>
                </a:moveTo>
                <a:lnTo>
                  <a:pt x="0" y="0"/>
                </a:lnTo>
                <a:lnTo>
                  <a:pt x="0" y="48"/>
                </a:lnTo>
                <a:lnTo>
                  <a:pt x="0" y="48"/>
                </a:lnTo>
                <a:lnTo>
                  <a:pt x="0" y="0"/>
                </a:lnTo>
                <a:lnTo>
                  <a:pt x="91" y="0"/>
                </a:lnTo>
                <a:lnTo>
                  <a:pt x="91" y="48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3180"/>
          <p:cNvSpPr>
            <a:spLocks/>
          </p:cNvSpPr>
          <p:nvPr/>
        </p:nvSpPr>
        <p:spPr bwMode="auto">
          <a:xfrm>
            <a:off x="5606661" y="626901"/>
            <a:ext cx="645572" cy="340520"/>
          </a:xfrm>
          <a:custGeom>
            <a:avLst/>
            <a:gdLst>
              <a:gd name="T0" fmla="*/ 126 w 126"/>
              <a:gd name="T1" fmla="*/ 0 h 66"/>
              <a:gd name="T2" fmla="*/ 0 w 126"/>
              <a:gd name="T3" fmla="*/ 0 h 66"/>
              <a:gd name="T4" fmla="*/ 0 w 126"/>
              <a:gd name="T5" fmla="*/ 66 h 66"/>
              <a:gd name="T6" fmla="*/ 27 w 126"/>
              <a:gd name="T7" fmla="*/ 66 h 66"/>
              <a:gd name="T8" fmla="*/ 27 w 126"/>
              <a:gd name="T9" fmla="*/ 62 h 66"/>
              <a:gd name="T10" fmla="*/ 48 w 126"/>
              <a:gd name="T11" fmla="*/ 31 h 66"/>
              <a:gd name="T12" fmla="*/ 68 w 126"/>
              <a:gd name="T13" fmla="*/ 26 h 66"/>
              <a:gd name="T14" fmla="*/ 95 w 126"/>
              <a:gd name="T15" fmla="*/ 35 h 66"/>
              <a:gd name="T16" fmla="*/ 88 w 126"/>
              <a:gd name="T17" fmla="*/ 43 h 66"/>
              <a:gd name="T18" fmla="*/ 83 w 126"/>
              <a:gd name="T19" fmla="*/ 44 h 66"/>
              <a:gd name="T20" fmla="*/ 86 w 126"/>
              <a:gd name="T21" fmla="*/ 39 h 66"/>
              <a:gd name="T22" fmla="*/ 74 w 126"/>
              <a:gd name="T23" fmla="*/ 32 h 66"/>
              <a:gd name="T24" fmla="*/ 66 w 126"/>
              <a:gd name="T25" fmla="*/ 31 h 66"/>
              <a:gd name="T26" fmla="*/ 55 w 126"/>
              <a:gd name="T27" fmla="*/ 33 h 66"/>
              <a:gd name="T28" fmla="*/ 39 w 126"/>
              <a:gd name="T29" fmla="*/ 66 h 66"/>
              <a:gd name="T30" fmla="*/ 126 w 126"/>
              <a:gd name="T31" fmla="*/ 66 h 66"/>
              <a:gd name="T32" fmla="*/ 126 w 126"/>
              <a:gd name="T3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4"/>
                  <a:pt x="27" y="63"/>
                  <a:pt x="27" y="62"/>
                </a:cubicBezTo>
                <a:cubicBezTo>
                  <a:pt x="28" y="49"/>
                  <a:pt x="36" y="37"/>
                  <a:pt x="48" y="31"/>
                </a:cubicBezTo>
                <a:cubicBezTo>
                  <a:pt x="54" y="28"/>
                  <a:pt x="61" y="26"/>
                  <a:pt x="68" y="26"/>
                </a:cubicBezTo>
                <a:cubicBezTo>
                  <a:pt x="78" y="26"/>
                  <a:pt x="88" y="29"/>
                  <a:pt x="95" y="35"/>
                </a:cubicBezTo>
                <a:cubicBezTo>
                  <a:pt x="88" y="43"/>
                  <a:pt x="88" y="43"/>
                  <a:pt x="88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6" y="39"/>
                  <a:pt x="86" y="39"/>
                  <a:pt x="86" y="39"/>
                </a:cubicBezTo>
                <a:cubicBezTo>
                  <a:pt x="82" y="36"/>
                  <a:pt x="78" y="33"/>
                  <a:pt x="74" y="32"/>
                </a:cubicBezTo>
                <a:cubicBezTo>
                  <a:pt x="71" y="31"/>
                  <a:pt x="69" y="31"/>
                  <a:pt x="66" y="31"/>
                </a:cubicBezTo>
                <a:cubicBezTo>
                  <a:pt x="62" y="31"/>
                  <a:pt x="58" y="32"/>
                  <a:pt x="55" y="33"/>
                </a:cubicBezTo>
                <a:cubicBezTo>
                  <a:pt x="44" y="39"/>
                  <a:pt x="37" y="52"/>
                  <a:pt x="39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3181"/>
          <p:cNvSpPr>
            <a:spLocks/>
          </p:cNvSpPr>
          <p:nvPr/>
        </p:nvSpPr>
        <p:spPr bwMode="auto">
          <a:xfrm>
            <a:off x="5741446" y="761696"/>
            <a:ext cx="347616" cy="205734"/>
          </a:xfrm>
          <a:custGeom>
            <a:avLst/>
            <a:gdLst>
              <a:gd name="T0" fmla="*/ 41 w 68"/>
              <a:gd name="T1" fmla="*/ 0 h 40"/>
              <a:gd name="T2" fmla="*/ 21 w 68"/>
              <a:gd name="T3" fmla="*/ 5 h 40"/>
              <a:gd name="T4" fmla="*/ 0 w 68"/>
              <a:gd name="T5" fmla="*/ 36 h 40"/>
              <a:gd name="T6" fmla="*/ 0 w 68"/>
              <a:gd name="T7" fmla="*/ 40 h 40"/>
              <a:gd name="T8" fmla="*/ 12 w 68"/>
              <a:gd name="T9" fmla="*/ 40 h 40"/>
              <a:gd name="T10" fmla="*/ 28 w 68"/>
              <a:gd name="T11" fmla="*/ 7 h 40"/>
              <a:gd name="T12" fmla="*/ 39 w 68"/>
              <a:gd name="T13" fmla="*/ 5 h 40"/>
              <a:gd name="T14" fmla="*/ 47 w 68"/>
              <a:gd name="T15" fmla="*/ 6 h 40"/>
              <a:gd name="T16" fmla="*/ 59 w 68"/>
              <a:gd name="T17" fmla="*/ 13 h 40"/>
              <a:gd name="T18" fmla="*/ 56 w 68"/>
              <a:gd name="T19" fmla="*/ 18 h 40"/>
              <a:gd name="T20" fmla="*/ 61 w 68"/>
              <a:gd name="T21" fmla="*/ 17 h 40"/>
              <a:gd name="T22" fmla="*/ 68 w 68"/>
              <a:gd name="T23" fmla="*/ 9 h 40"/>
              <a:gd name="T24" fmla="*/ 41 w 68"/>
              <a:gd name="T2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40">
                <a:moveTo>
                  <a:pt x="41" y="0"/>
                </a:moveTo>
                <a:cubicBezTo>
                  <a:pt x="34" y="0"/>
                  <a:pt x="27" y="2"/>
                  <a:pt x="21" y="5"/>
                </a:cubicBezTo>
                <a:cubicBezTo>
                  <a:pt x="9" y="11"/>
                  <a:pt x="1" y="23"/>
                  <a:pt x="0" y="36"/>
                </a:cubicBezTo>
                <a:cubicBezTo>
                  <a:pt x="0" y="37"/>
                  <a:pt x="0" y="38"/>
                  <a:pt x="0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0" y="26"/>
                  <a:pt x="17" y="13"/>
                  <a:pt x="28" y="7"/>
                </a:cubicBezTo>
                <a:cubicBezTo>
                  <a:pt x="31" y="6"/>
                  <a:pt x="35" y="5"/>
                  <a:pt x="39" y="5"/>
                </a:cubicBezTo>
                <a:cubicBezTo>
                  <a:pt x="42" y="5"/>
                  <a:pt x="44" y="5"/>
                  <a:pt x="47" y="6"/>
                </a:cubicBezTo>
                <a:cubicBezTo>
                  <a:pt x="51" y="7"/>
                  <a:pt x="55" y="10"/>
                  <a:pt x="59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8" y="9"/>
                  <a:pt x="68" y="9"/>
                  <a:pt x="68" y="9"/>
                </a:cubicBezTo>
                <a:cubicBezTo>
                  <a:pt x="61" y="3"/>
                  <a:pt x="51" y="0"/>
                  <a:pt x="4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3182"/>
          <p:cNvSpPr>
            <a:spLocks/>
          </p:cNvSpPr>
          <p:nvPr/>
        </p:nvSpPr>
        <p:spPr bwMode="auto">
          <a:xfrm>
            <a:off x="4358087" y="633998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2EC3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3184"/>
          <p:cNvSpPr>
            <a:spLocks/>
          </p:cNvSpPr>
          <p:nvPr/>
        </p:nvSpPr>
        <p:spPr bwMode="auto">
          <a:xfrm>
            <a:off x="4358087" y="633998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185"/>
          <p:cNvSpPr>
            <a:spLocks/>
          </p:cNvSpPr>
          <p:nvPr/>
        </p:nvSpPr>
        <p:spPr bwMode="auto">
          <a:xfrm>
            <a:off x="4854675" y="1215722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0 w 10"/>
              <a:gd name="T7" fmla="*/ 9 h 9"/>
              <a:gd name="T8" fmla="*/ 10 w 10"/>
              <a:gd name="T9" fmla="*/ 1 h 9"/>
              <a:gd name="T10" fmla="*/ 10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0" y="1"/>
                </a:lnTo>
                <a:lnTo>
                  <a:pt x="10" y="0"/>
                </a:lnTo>
                <a:close/>
              </a:path>
            </a:pathLst>
          </a:custGeom>
          <a:solidFill>
            <a:srgbClr val="2EC3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3186"/>
          <p:cNvSpPr>
            <a:spLocks/>
          </p:cNvSpPr>
          <p:nvPr/>
        </p:nvSpPr>
        <p:spPr bwMode="auto">
          <a:xfrm>
            <a:off x="4854675" y="1215722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0 w 10"/>
              <a:gd name="T7" fmla="*/ 9 h 9"/>
              <a:gd name="T8" fmla="*/ 10 w 10"/>
              <a:gd name="T9" fmla="*/ 1 h 9"/>
              <a:gd name="T10" fmla="*/ 10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0" y="1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3187"/>
          <p:cNvSpPr>
            <a:spLocks/>
          </p:cNvSpPr>
          <p:nvPr/>
        </p:nvSpPr>
        <p:spPr bwMode="auto">
          <a:xfrm>
            <a:off x="4925617" y="1208625"/>
            <a:ext cx="70940" cy="70940"/>
          </a:xfrm>
          <a:custGeom>
            <a:avLst/>
            <a:gdLst>
              <a:gd name="T0" fmla="*/ 0 w 10"/>
              <a:gd name="T1" fmla="*/ 0 h 10"/>
              <a:gd name="T2" fmla="*/ 0 w 10"/>
              <a:gd name="T3" fmla="*/ 10 h 10"/>
              <a:gd name="T4" fmla="*/ 10 w 10"/>
              <a:gd name="T5" fmla="*/ 0 h 10"/>
              <a:gd name="T6" fmla="*/ 0 w 10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0">
                <a:moveTo>
                  <a:pt x="0" y="0"/>
                </a:moveTo>
                <a:lnTo>
                  <a:pt x="0" y="1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2EC3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3188"/>
          <p:cNvSpPr>
            <a:spLocks/>
          </p:cNvSpPr>
          <p:nvPr/>
        </p:nvSpPr>
        <p:spPr bwMode="auto">
          <a:xfrm>
            <a:off x="4925617" y="1208625"/>
            <a:ext cx="70940" cy="70940"/>
          </a:xfrm>
          <a:custGeom>
            <a:avLst/>
            <a:gdLst>
              <a:gd name="T0" fmla="*/ 0 w 10"/>
              <a:gd name="T1" fmla="*/ 0 h 10"/>
              <a:gd name="T2" fmla="*/ 0 w 10"/>
              <a:gd name="T3" fmla="*/ 10 h 10"/>
              <a:gd name="T4" fmla="*/ 10 w 10"/>
              <a:gd name="T5" fmla="*/ 0 h 10"/>
              <a:gd name="T6" fmla="*/ 0 w 10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0">
                <a:moveTo>
                  <a:pt x="0" y="0"/>
                </a:moveTo>
                <a:lnTo>
                  <a:pt x="0" y="1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3189"/>
          <p:cNvSpPr>
            <a:spLocks noEditPoints="1"/>
          </p:cNvSpPr>
          <p:nvPr/>
        </p:nvSpPr>
        <p:spPr bwMode="auto">
          <a:xfrm>
            <a:off x="4492872" y="782977"/>
            <a:ext cx="375992" cy="375992"/>
          </a:xfrm>
          <a:custGeom>
            <a:avLst/>
            <a:gdLst>
              <a:gd name="T0" fmla="*/ 71 w 73"/>
              <a:gd name="T1" fmla="*/ 45 h 74"/>
              <a:gd name="T2" fmla="*/ 72 w 73"/>
              <a:gd name="T3" fmla="*/ 37 h 74"/>
              <a:gd name="T4" fmla="*/ 37 w 73"/>
              <a:gd name="T5" fmla="*/ 2 h 74"/>
              <a:gd name="T6" fmla="*/ 31 w 73"/>
              <a:gd name="T7" fmla="*/ 3 h 74"/>
              <a:gd name="T8" fmla="*/ 20 w 73"/>
              <a:gd name="T9" fmla="*/ 0 h 74"/>
              <a:gd name="T10" fmla="*/ 0 w 73"/>
              <a:gd name="T11" fmla="*/ 20 h 74"/>
              <a:gd name="T12" fmla="*/ 2 w 73"/>
              <a:gd name="T13" fmla="*/ 30 h 74"/>
              <a:gd name="T14" fmla="*/ 2 w 73"/>
              <a:gd name="T15" fmla="*/ 37 h 74"/>
              <a:gd name="T16" fmla="*/ 37 w 73"/>
              <a:gd name="T17" fmla="*/ 72 h 74"/>
              <a:gd name="T18" fmla="*/ 43 w 73"/>
              <a:gd name="T19" fmla="*/ 71 h 74"/>
              <a:gd name="T20" fmla="*/ 53 w 73"/>
              <a:gd name="T21" fmla="*/ 74 h 74"/>
              <a:gd name="T22" fmla="*/ 73 w 73"/>
              <a:gd name="T23" fmla="*/ 54 h 74"/>
              <a:gd name="T24" fmla="*/ 71 w 73"/>
              <a:gd name="T25" fmla="*/ 45 h 74"/>
              <a:gd name="T26" fmla="*/ 55 w 73"/>
              <a:gd name="T27" fmla="*/ 54 h 74"/>
              <a:gd name="T28" fmla="*/ 47 w 73"/>
              <a:gd name="T29" fmla="*/ 59 h 74"/>
              <a:gd name="T30" fmla="*/ 37 w 73"/>
              <a:gd name="T31" fmla="*/ 61 h 74"/>
              <a:gd name="T32" fmla="*/ 24 w 73"/>
              <a:gd name="T33" fmla="*/ 59 h 74"/>
              <a:gd name="T34" fmla="*/ 18 w 73"/>
              <a:gd name="T35" fmla="*/ 53 h 74"/>
              <a:gd name="T36" fmla="*/ 16 w 73"/>
              <a:gd name="T37" fmla="*/ 47 h 74"/>
              <a:gd name="T38" fmla="*/ 18 w 73"/>
              <a:gd name="T39" fmla="*/ 44 h 74"/>
              <a:gd name="T40" fmla="*/ 21 w 73"/>
              <a:gd name="T41" fmla="*/ 42 h 74"/>
              <a:gd name="T42" fmla="*/ 24 w 73"/>
              <a:gd name="T43" fmla="*/ 43 h 74"/>
              <a:gd name="T44" fmla="*/ 26 w 73"/>
              <a:gd name="T45" fmla="*/ 46 h 74"/>
              <a:gd name="T46" fmla="*/ 28 w 73"/>
              <a:gd name="T47" fmla="*/ 50 h 74"/>
              <a:gd name="T48" fmla="*/ 31 w 73"/>
              <a:gd name="T49" fmla="*/ 52 h 74"/>
              <a:gd name="T50" fmla="*/ 36 w 73"/>
              <a:gd name="T51" fmla="*/ 53 h 74"/>
              <a:gd name="T52" fmla="*/ 43 w 73"/>
              <a:gd name="T53" fmla="*/ 51 h 74"/>
              <a:gd name="T54" fmla="*/ 46 w 73"/>
              <a:gd name="T55" fmla="*/ 47 h 74"/>
              <a:gd name="T56" fmla="*/ 45 w 73"/>
              <a:gd name="T57" fmla="*/ 44 h 74"/>
              <a:gd name="T58" fmla="*/ 41 w 73"/>
              <a:gd name="T59" fmla="*/ 42 h 74"/>
              <a:gd name="T60" fmla="*/ 34 w 73"/>
              <a:gd name="T61" fmla="*/ 40 h 74"/>
              <a:gd name="T62" fmla="*/ 25 w 73"/>
              <a:gd name="T63" fmla="*/ 37 h 74"/>
              <a:gd name="T64" fmla="*/ 19 w 73"/>
              <a:gd name="T65" fmla="*/ 33 h 74"/>
              <a:gd name="T66" fmla="*/ 17 w 73"/>
              <a:gd name="T67" fmla="*/ 26 h 74"/>
              <a:gd name="T68" fmla="*/ 19 w 73"/>
              <a:gd name="T69" fmla="*/ 19 h 74"/>
              <a:gd name="T70" fmla="*/ 26 w 73"/>
              <a:gd name="T71" fmla="*/ 14 h 74"/>
              <a:gd name="T72" fmla="*/ 36 w 73"/>
              <a:gd name="T73" fmla="*/ 13 h 74"/>
              <a:gd name="T74" fmla="*/ 45 w 73"/>
              <a:gd name="T75" fmla="*/ 14 h 74"/>
              <a:gd name="T76" fmla="*/ 50 w 73"/>
              <a:gd name="T77" fmla="*/ 16 h 74"/>
              <a:gd name="T78" fmla="*/ 54 w 73"/>
              <a:gd name="T79" fmla="*/ 20 h 74"/>
              <a:gd name="T80" fmla="*/ 55 w 73"/>
              <a:gd name="T81" fmla="*/ 24 h 74"/>
              <a:gd name="T82" fmla="*/ 53 w 73"/>
              <a:gd name="T83" fmla="*/ 28 h 74"/>
              <a:gd name="T84" fmla="*/ 50 w 73"/>
              <a:gd name="T85" fmla="*/ 29 h 74"/>
              <a:gd name="T86" fmla="*/ 47 w 73"/>
              <a:gd name="T87" fmla="*/ 28 h 74"/>
              <a:gd name="T88" fmla="*/ 45 w 73"/>
              <a:gd name="T89" fmla="*/ 25 h 74"/>
              <a:gd name="T90" fmla="*/ 42 w 73"/>
              <a:gd name="T91" fmla="*/ 22 h 74"/>
              <a:gd name="T92" fmla="*/ 36 w 73"/>
              <a:gd name="T93" fmla="*/ 20 h 74"/>
              <a:gd name="T94" fmla="*/ 30 w 73"/>
              <a:gd name="T95" fmla="*/ 22 h 74"/>
              <a:gd name="T96" fmla="*/ 28 w 73"/>
              <a:gd name="T97" fmla="*/ 25 h 74"/>
              <a:gd name="T98" fmla="*/ 28 w 73"/>
              <a:gd name="T99" fmla="*/ 27 h 74"/>
              <a:gd name="T100" fmla="*/ 30 w 73"/>
              <a:gd name="T101" fmla="*/ 29 h 74"/>
              <a:gd name="T102" fmla="*/ 33 w 73"/>
              <a:gd name="T103" fmla="*/ 30 h 74"/>
              <a:gd name="T104" fmla="*/ 38 w 73"/>
              <a:gd name="T105" fmla="*/ 31 h 74"/>
              <a:gd name="T106" fmla="*/ 46 w 73"/>
              <a:gd name="T107" fmla="*/ 33 h 74"/>
              <a:gd name="T108" fmla="*/ 52 w 73"/>
              <a:gd name="T109" fmla="*/ 36 h 74"/>
              <a:gd name="T110" fmla="*/ 56 w 73"/>
              <a:gd name="T111" fmla="*/ 40 h 74"/>
              <a:gd name="T112" fmla="*/ 57 w 73"/>
              <a:gd name="T113" fmla="*/ 46 h 74"/>
              <a:gd name="T114" fmla="*/ 55 w 73"/>
              <a:gd name="T115" fmla="*/ 5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" h="74">
                <a:moveTo>
                  <a:pt x="71" y="45"/>
                </a:moveTo>
                <a:cubicBezTo>
                  <a:pt x="71" y="42"/>
                  <a:pt x="72" y="40"/>
                  <a:pt x="72" y="37"/>
                </a:cubicBezTo>
                <a:cubicBezTo>
                  <a:pt x="72" y="18"/>
                  <a:pt x="56" y="2"/>
                  <a:pt x="37" y="2"/>
                </a:cubicBezTo>
                <a:cubicBezTo>
                  <a:pt x="35" y="2"/>
                  <a:pt x="33" y="2"/>
                  <a:pt x="31" y="3"/>
                </a:cubicBezTo>
                <a:cubicBezTo>
                  <a:pt x="28" y="1"/>
                  <a:pt x="24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4"/>
                  <a:pt x="1" y="27"/>
                  <a:pt x="2" y="30"/>
                </a:cubicBezTo>
                <a:cubicBezTo>
                  <a:pt x="2" y="32"/>
                  <a:pt x="2" y="35"/>
                  <a:pt x="2" y="37"/>
                </a:cubicBezTo>
                <a:cubicBezTo>
                  <a:pt x="2" y="56"/>
                  <a:pt x="17" y="72"/>
                  <a:pt x="37" y="72"/>
                </a:cubicBezTo>
                <a:cubicBezTo>
                  <a:pt x="39" y="72"/>
                  <a:pt x="41" y="72"/>
                  <a:pt x="43" y="71"/>
                </a:cubicBezTo>
                <a:cubicBezTo>
                  <a:pt x="46" y="73"/>
                  <a:pt x="49" y="74"/>
                  <a:pt x="53" y="74"/>
                </a:cubicBezTo>
                <a:cubicBezTo>
                  <a:pt x="64" y="74"/>
                  <a:pt x="73" y="65"/>
                  <a:pt x="73" y="54"/>
                </a:cubicBezTo>
                <a:cubicBezTo>
                  <a:pt x="73" y="50"/>
                  <a:pt x="72" y="47"/>
                  <a:pt x="71" y="45"/>
                </a:cubicBezTo>
                <a:moveTo>
                  <a:pt x="55" y="54"/>
                </a:moveTo>
                <a:cubicBezTo>
                  <a:pt x="53" y="56"/>
                  <a:pt x="51" y="58"/>
                  <a:pt x="47" y="59"/>
                </a:cubicBezTo>
                <a:cubicBezTo>
                  <a:pt x="44" y="60"/>
                  <a:pt x="41" y="61"/>
                  <a:pt x="37" y="61"/>
                </a:cubicBezTo>
                <a:cubicBezTo>
                  <a:pt x="32" y="61"/>
                  <a:pt x="27" y="60"/>
                  <a:pt x="24" y="59"/>
                </a:cubicBezTo>
                <a:cubicBezTo>
                  <a:pt x="22" y="57"/>
                  <a:pt x="20" y="56"/>
                  <a:pt x="18" y="53"/>
                </a:cubicBezTo>
                <a:cubicBezTo>
                  <a:pt x="17" y="51"/>
                  <a:pt x="16" y="49"/>
                  <a:pt x="16" y="47"/>
                </a:cubicBezTo>
                <a:cubicBezTo>
                  <a:pt x="16" y="46"/>
                  <a:pt x="17" y="45"/>
                  <a:pt x="18" y="44"/>
                </a:cubicBezTo>
                <a:cubicBezTo>
                  <a:pt x="18" y="43"/>
                  <a:pt x="20" y="42"/>
                  <a:pt x="21" y="42"/>
                </a:cubicBezTo>
                <a:cubicBezTo>
                  <a:pt x="22" y="42"/>
                  <a:pt x="23" y="43"/>
                  <a:pt x="24" y="43"/>
                </a:cubicBezTo>
                <a:cubicBezTo>
                  <a:pt x="25" y="44"/>
                  <a:pt x="26" y="45"/>
                  <a:pt x="26" y="46"/>
                </a:cubicBezTo>
                <a:cubicBezTo>
                  <a:pt x="27" y="48"/>
                  <a:pt x="28" y="49"/>
                  <a:pt x="28" y="50"/>
                </a:cubicBezTo>
                <a:cubicBezTo>
                  <a:pt x="29" y="51"/>
                  <a:pt x="30" y="52"/>
                  <a:pt x="31" y="52"/>
                </a:cubicBezTo>
                <a:cubicBezTo>
                  <a:pt x="32" y="53"/>
                  <a:pt x="34" y="53"/>
                  <a:pt x="36" y="53"/>
                </a:cubicBezTo>
                <a:cubicBezTo>
                  <a:pt x="39" y="53"/>
                  <a:pt x="42" y="53"/>
                  <a:pt x="43" y="51"/>
                </a:cubicBezTo>
                <a:cubicBezTo>
                  <a:pt x="45" y="50"/>
                  <a:pt x="46" y="49"/>
                  <a:pt x="46" y="47"/>
                </a:cubicBezTo>
                <a:cubicBezTo>
                  <a:pt x="46" y="46"/>
                  <a:pt x="45" y="45"/>
                  <a:pt x="45" y="44"/>
                </a:cubicBezTo>
                <a:cubicBezTo>
                  <a:pt x="44" y="43"/>
                  <a:pt x="42" y="42"/>
                  <a:pt x="41" y="42"/>
                </a:cubicBezTo>
                <a:cubicBezTo>
                  <a:pt x="39" y="41"/>
                  <a:pt x="37" y="41"/>
                  <a:pt x="34" y="40"/>
                </a:cubicBezTo>
                <a:cubicBezTo>
                  <a:pt x="31" y="39"/>
                  <a:pt x="28" y="38"/>
                  <a:pt x="25" y="37"/>
                </a:cubicBezTo>
                <a:cubicBezTo>
                  <a:pt x="23" y="36"/>
                  <a:pt x="21" y="35"/>
                  <a:pt x="19" y="33"/>
                </a:cubicBezTo>
                <a:cubicBezTo>
                  <a:pt x="18" y="31"/>
                  <a:pt x="17" y="29"/>
                  <a:pt x="17" y="26"/>
                </a:cubicBezTo>
                <a:cubicBezTo>
                  <a:pt x="17" y="23"/>
                  <a:pt x="18" y="21"/>
                  <a:pt x="19" y="19"/>
                </a:cubicBezTo>
                <a:cubicBezTo>
                  <a:pt x="21" y="17"/>
                  <a:pt x="23" y="15"/>
                  <a:pt x="26" y="14"/>
                </a:cubicBezTo>
                <a:cubicBezTo>
                  <a:pt x="29" y="13"/>
                  <a:pt x="33" y="13"/>
                  <a:pt x="36" y="13"/>
                </a:cubicBezTo>
                <a:cubicBezTo>
                  <a:pt x="40" y="13"/>
                  <a:pt x="42" y="13"/>
                  <a:pt x="45" y="14"/>
                </a:cubicBezTo>
                <a:cubicBezTo>
                  <a:pt x="47" y="14"/>
                  <a:pt x="49" y="15"/>
                  <a:pt x="50" y="16"/>
                </a:cubicBezTo>
                <a:cubicBezTo>
                  <a:pt x="52" y="18"/>
                  <a:pt x="53" y="19"/>
                  <a:pt x="54" y="20"/>
                </a:cubicBezTo>
                <a:cubicBezTo>
                  <a:pt x="54" y="22"/>
                  <a:pt x="55" y="23"/>
                  <a:pt x="55" y="24"/>
                </a:cubicBezTo>
                <a:cubicBezTo>
                  <a:pt x="55" y="26"/>
                  <a:pt x="54" y="27"/>
                  <a:pt x="53" y="28"/>
                </a:cubicBezTo>
                <a:cubicBezTo>
                  <a:pt x="52" y="29"/>
                  <a:pt x="51" y="29"/>
                  <a:pt x="50" y="29"/>
                </a:cubicBezTo>
                <a:cubicBezTo>
                  <a:pt x="49" y="29"/>
                  <a:pt x="48" y="29"/>
                  <a:pt x="47" y="28"/>
                </a:cubicBezTo>
                <a:cubicBezTo>
                  <a:pt x="46" y="28"/>
                  <a:pt x="45" y="27"/>
                  <a:pt x="45" y="25"/>
                </a:cubicBezTo>
                <a:cubicBezTo>
                  <a:pt x="44" y="24"/>
                  <a:pt x="43" y="22"/>
                  <a:pt x="42" y="22"/>
                </a:cubicBezTo>
                <a:cubicBezTo>
                  <a:pt x="40" y="21"/>
                  <a:pt x="38" y="20"/>
                  <a:pt x="36" y="20"/>
                </a:cubicBezTo>
                <a:cubicBezTo>
                  <a:pt x="33" y="20"/>
                  <a:pt x="31" y="21"/>
                  <a:pt x="30" y="22"/>
                </a:cubicBezTo>
                <a:cubicBezTo>
                  <a:pt x="28" y="23"/>
                  <a:pt x="28" y="24"/>
                  <a:pt x="28" y="25"/>
                </a:cubicBezTo>
                <a:cubicBezTo>
                  <a:pt x="28" y="26"/>
                  <a:pt x="28" y="27"/>
                  <a:pt x="28" y="27"/>
                </a:cubicBezTo>
                <a:cubicBezTo>
                  <a:pt x="29" y="28"/>
                  <a:pt x="29" y="28"/>
                  <a:pt x="30" y="29"/>
                </a:cubicBezTo>
                <a:cubicBezTo>
                  <a:pt x="31" y="29"/>
                  <a:pt x="32" y="29"/>
                  <a:pt x="33" y="30"/>
                </a:cubicBezTo>
                <a:cubicBezTo>
                  <a:pt x="34" y="30"/>
                  <a:pt x="36" y="30"/>
                  <a:pt x="38" y="31"/>
                </a:cubicBezTo>
                <a:cubicBezTo>
                  <a:pt x="41" y="32"/>
                  <a:pt x="43" y="32"/>
                  <a:pt x="46" y="33"/>
                </a:cubicBezTo>
                <a:cubicBezTo>
                  <a:pt x="48" y="34"/>
                  <a:pt x="50" y="35"/>
                  <a:pt x="52" y="36"/>
                </a:cubicBezTo>
                <a:cubicBezTo>
                  <a:pt x="53" y="37"/>
                  <a:pt x="55" y="38"/>
                  <a:pt x="56" y="40"/>
                </a:cubicBezTo>
                <a:cubicBezTo>
                  <a:pt x="57" y="42"/>
                  <a:pt x="57" y="44"/>
                  <a:pt x="57" y="46"/>
                </a:cubicBezTo>
                <a:cubicBezTo>
                  <a:pt x="57" y="49"/>
                  <a:pt x="56" y="52"/>
                  <a:pt x="55" y="54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3190"/>
          <p:cNvSpPr>
            <a:spLocks/>
          </p:cNvSpPr>
          <p:nvPr/>
        </p:nvSpPr>
        <p:spPr bwMode="auto">
          <a:xfrm>
            <a:off x="4925617" y="1279565"/>
            <a:ext cx="7097" cy="0"/>
          </a:xfrm>
          <a:custGeom>
            <a:avLst/>
            <a:gdLst>
              <a:gd name="T0" fmla="*/ 1 w 1"/>
              <a:gd name="T1" fmla="*/ 0 w 1"/>
              <a:gd name="T2" fmla="*/ 1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3191"/>
          <p:cNvSpPr>
            <a:spLocks/>
          </p:cNvSpPr>
          <p:nvPr/>
        </p:nvSpPr>
        <p:spPr bwMode="auto">
          <a:xfrm>
            <a:off x="4925617" y="1279565"/>
            <a:ext cx="7097" cy="0"/>
          </a:xfrm>
          <a:custGeom>
            <a:avLst/>
            <a:gdLst>
              <a:gd name="T0" fmla="*/ 1 w 1"/>
              <a:gd name="T1" fmla="*/ 0 w 1"/>
              <a:gd name="T2" fmla="*/ 1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3192"/>
          <p:cNvSpPr>
            <a:spLocks/>
          </p:cNvSpPr>
          <p:nvPr/>
        </p:nvSpPr>
        <p:spPr bwMode="auto">
          <a:xfrm>
            <a:off x="4854675" y="1222814"/>
            <a:ext cx="70940" cy="56753"/>
          </a:xfrm>
          <a:custGeom>
            <a:avLst/>
            <a:gdLst>
              <a:gd name="T0" fmla="*/ 10 w 10"/>
              <a:gd name="T1" fmla="*/ 0 h 8"/>
              <a:gd name="T2" fmla="*/ 0 w 10"/>
              <a:gd name="T3" fmla="*/ 8 h 8"/>
              <a:gd name="T4" fmla="*/ 10 w 10"/>
              <a:gd name="T5" fmla="*/ 8 h 8"/>
              <a:gd name="T6" fmla="*/ 10 w 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">
                <a:moveTo>
                  <a:pt x="10" y="0"/>
                </a:moveTo>
                <a:lnTo>
                  <a:pt x="0" y="8"/>
                </a:lnTo>
                <a:lnTo>
                  <a:pt x="10" y="8"/>
                </a:lnTo>
                <a:lnTo>
                  <a:pt x="10" y="0"/>
                </a:lnTo>
                <a:close/>
              </a:path>
            </a:pathLst>
          </a:custGeom>
          <a:solidFill>
            <a:srgbClr val="30A2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3193"/>
          <p:cNvSpPr>
            <a:spLocks/>
          </p:cNvSpPr>
          <p:nvPr/>
        </p:nvSpPr>
        <p:spPr bwMode="auto">
          <a:xfrm>
            <a:off x="4854675" y="1222814"/>
            <a:ext cx="70940" cy="56753"/>
          </a:xfrm>
          <a:custGeom>
            <a:avLst/>
            <a:gdLst>
              <a:gd name="T0" fmla="*/ 10 w 10"/>
              <a:gd name="T1" fmla="*/ 0 h 8"/>
              <a:gd name="T2" fmla="*/ 0 w 10"/>
              <a:gd name="T3" fmla="*/ 8 h 8"/>
              <a:gd name="T4" fmla="*/ 10 w 10"/>
              <a:gd name="T5" fmla="*/ 8 h 8"/>
              <a:gd name="T6" fmla="*/ 10 w 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">
                <a:moveTo>
                  <a:pt x="10" y="0"/>
                </a:moveTo>
                <a:lnTo>
                  <a:pt x="0" y="8"/>
                </a:lnTo>
                <a:lnTo>
                  <a:pt x="10" y="8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3194"/>
          <p:cNvSpPr>
            <a:spLocks/>
          </p:cNvSpPr>
          <p:nvPr/>
        </p:nvSpPr>
        <p:spPr bwMode="auto">
          <a:xfrm>
            <a:off x="4925617" y="1215722"/>
            <a:ext cx="14189" cy="63848"/>
          </a:xfrm>
          <a:custGeom>
            <a:avLst/>
            <a:gdLst>
              <a:gd name="T0" fmla="*/ 2 w 2"/>
              <a:gd name="T1" fmla="*/ 0 h 9"/>
              <a:gd name="T2" fmla="*/ 0 w 2"/>
              <a:gd name="T3" fmla="*/ 1 h 9"/>
              <a:gd name="T4" fmla="*/ 0 w 2"/>
              <a:gd name="T5" fmla="*/ 9 h 9"/>
              <a:gd name="T6" fmla="*/ 1 w 2"/>
              <a:gd name="T7" fmla="*/ 9 h 9"/>
              <a:gd name="T8" fmla="*/ 2 w 2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9">
                <a:moveTo>
                  <a:pt x="2" y="0"/>
                </a:moveTo>
                <a:lnTo>
                  <a:pt x="0" y="1"/>
                </a:lnTo>
                <a:lnTo>
                  <a:pt x="0" y="9"/>
                </a:lnTo>
                <a:lnTo>
                  <a:pt x="1" y="9"/>
                </a:lnTo>
                <a:lnTo>
                  <a:pt x="2" y="0"/>
                </a:lnTo>
                <a:close/>
              </a:path>
            </a:pathLst>
          </a:custGeom>
          <a:solidFill>
            <a:srgbClr val="30A2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3195"/>
          <p:cNvSpPr>
            <a:spLocks/>
          </p:cNvSpPr>
          <p:nvPr/>
        </p:nvSpPr>
        <p:spPr bwMode="auto">
          <a:xfrm>
            <a:off x="4925617" y="1215722"/>
            <a:ext cx="14189" cy="63848"/>
          </a:xfrm>
          <a:custGeom>
            <a:avLst/>
            <a:gdLst>
              <a:gd name="T0" fmla="*/ 2 w 2"/>
              <a:gd name="T1" fmla="*/ 0 h 9"/>
              <a:gd name="T2" fmla="*/ 0 w 2"/>
              <a:gd name="T3" fmla="*/ 1 h 9"/>
              <a:gd name="T4" fmla="*/ 0 w 2"/>
              <a:gd name="T5" fmla="*/ 9 h 9"/>
              <a:gd name="T6" fmla="*/ 1 w 2"/>
              <a:gd name="T7" fmla="*/ 9 h 9"/>
              <a:gd name="T8" fmla="*/ 2 w 2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9">
                <a:moveTo>
                  <a:pt x="2" y="0"/>
                </a:moveTo>
                <a:lnTo>
                  <a:pt x="0" y="1"/>
                </a:lnTo>
                <a:lnTo>
                  <a:pt x="0" y="9"/>
                </a:lnTo>
                <a:lnTo>
                  <a:pt x="1" y="9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29" name="Picture 319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28" y="1194437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0" name="Freeform 3197"/>
          <p:cNvSpPr>
            <a:spLocks noEditPoints="1"/>
          </p:cNvSpPr>
          <p:nvPr/>
        </p:nvSpPr>
        <p:spPr bwMode="auto">
          <a:xfrm>
            <a:off x="4358087" y="633998"/>
            <a:ext cx="638475" cy="340520"/>
          </a:xfrm>
          <a:custGeom>
            <a:avLst/>
            <a:gdLst>
              <a:gd name="T0" fmla="*/ 63 w 126"/>
              <a:gd name="T1" fmla="*/ 42 h 66"/>
              <a:gd name="T2" fmla="*/ 53 w 126"/>
              <a:gd name="T3" fmla="*/ 43 h 66"/>
              <a:gd name="T4" fmla="*/ 46 w 126"/>
              <a:gd name="T5" fmla="*/ 48 h 66"/>
              <a:gd name="T6" fmla="*/ 44 w 126"/>
              <a:gd name="T7" fmla="*/ 55 h 66"/>
              <a:gd name="T8" fmla="*/ 46 w 126"/>
              <a:gd name="T9" fmla="*/ 62 h 66"/>
              <a:gd name="T10" fmla="*/ 51 w 126"/>
              <a:gd name="T11" fmla="*/ 66 h 66"/>
              <a:gd name="T12" fmla="*/ 80 w 126"/>
              <a:gd name="T13" fmla="*/ 66 h 66"/>
              <a:gd name="T14" fmla="*/ 79 w 126"/>
              <a:gd name="T15" fmla="*/ 65 h 66"/>
              <a:gd name="T16" fmla="*/ 73 w 126"/>
              <a:gd name="T17" fmla="*/ 62 h 66"/>
              <a:gd name="T18" fmla="*/ 65 w 126"/>
              <a:gd name="T19" fmla="*/ 60 h 66"/>
              <a:gd name="T20" fmla="*/ 60 w 126"/>
              <a:gd name="T21" fmla="*/ 59 h 66"/>
              <a:gd name="T22" fmla="*/ 57 w 126"/>
              <a:gd name="T23" fmla="*/ 58 h 66"/>
              <a:gd name="T24" fmla="*/ 55 w 126"/>
              <a:gd name="T25" fmla="*/ 56 h 66"/>
              <a:gd name="T26" fmla="*/ 55 w 126"/>
              <a:gd name="T27" fmla="*/ 54 h 66"/>
              <a:gd name="T28" fmla="*/ 57 w 126"/>
              <a:gd name="T29" fmla="*/ 51 h 66"/>
              <a:gd name="T30" fmla="*/ 63 w 126"/>
              <a:gd name="T31" fmla="*/ 49 h 66"/>
              <a:gd name="T32" fmla="*/ 69 w 126"/>
              <a:gd name="T33" fmla="*/ 51 h 66"/>
              <a:gd name="T34" fmla="*/ 72 w 126"/>
              <a:gd name="T35" fmla="*/ 54 h 66"/>
              <a:gd name="T36" fmla="*/ 74 w 126"/>
              <a:gd name="T37" fmla="*/ 57 h 66"/>
              <a:gd name="T38" fmla="*/ 77 w 126"/>
              <a:gd name="T39" fmla="*/ 58 h 66"/>
              <a:gd name="T40" fmla="*/ 80 w 126"/>
              <a:gd name="T41" fmla="*/ 57 h 66"/>
              <a:gd name="T42" fmla="*/ 82 w 126"/>
              <a:gd name="T43" fmla="*/ 53 h 66"/>
              <a:gd name="T44" fmla="*/ 81 w 126"/>
              <a:gd name="T45" fmla="*/ 49 h 66"/>
              <a:gd name="T46" fmla="*/ 77 w 126"/>
              <a:gd name="T47" fmla="*/ 45 h 66"/>
              <a:gd name="T48" fmla="*/ 72 w 126"/>
              <a:gd name="T49" fmla="*/ 43 h 66"/>
              <a:gd name="T50" fmla="*/ 63 w 126"/>
              <a:gd name="T51" fmla="*/ 42 h 66"/>
              <a:gd name="T52" fmla="*/ 126 w 126"/>
              <a:gd name="T53" fmla="*/ 0 h 66"/>
              <a:gd name="T54" fmla="*/ 0 w 126"/>
              <a:gd name="T55" fmla="*/ 0 h 66"/>
              <a:gd name="T56" fmla="*/ 0 w 126"/>
              <a:gd name="T57" fmla="*/ 66 h 66"/>
              <a:gd name="T58" fmla="*/ 29 w 126"/>
              <a:gd name="T59" fmla="*/ 66 h 66"/>
              <a:gd name="T60" fmla="*/ 29 w 126"/>
              <a:gd name="T61" fmla="*/ 59 h 66"/>
              <a:gd name="T62" fmla="*/ 27 w 126"/>
              <a:gd name="T63" fmla="*/ 49 h 66"/>
              <a:gd name="T64" fmla="*/ 47 w 126"/>
              <a:gd name="T65" fmla="*/ 29 h 66"/>
              <a:gd name="T66" fmla="*/ 58 w 126"/>
              <a:gd name="T67" fmla="*/ 32 h 66"/>
              <a:gd name="T68" fmla="*/ 64 w 126"/>
              <a:gd name="T69" fmla="*/ 31 h 66"/>
              <a:gd name="T70" fmla="*/ 99 w 126"/>
              <a:gd name="T71" fmla="*/ 66 h 66"/>
              <a:gd name="T72" fmla="*/ 126 w 126"/>
              <a:gd name="T73" fmla="*/ 66 h 66"/>
              <a:gd name="T74" fmla="*/ 126 w 126"/>
              <a:gd name="T7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66">
                <a:moveTo>
                  <a:pt x="63" y="42"/>
                </a:moveTo>
                <a:cubicBezTo>
                  <a:pt x="60" y="42"/>
                  <a:pt x="56" y="42"/>
                  <a:pt x="53" y="43"/>
                </a:cubicBezTo>
                <a:cubicBezTo>
                  <a:pt x="50" y="44"/>
                  <a:pt x="48" y="46"/>
                  <a:pt x="46" y="48"/>
                </a:cubicBezTo>
                <a:cubicBezTo>
                  <a:pt x="45" y="50"/>
                  <a:pt x="44" y="52"/>
                  <a:pt x="44" y="55"/>
                </a:cubicBezTo>
                <a:cubicBezTo>
                  <a:pt x="44" y="58"/>
                  <a:pt x="45" y="60"/>
                  <a:pt x="46" y="62"/>
                </a:cubicBezTo>
                <a:cubicBezTo>
                  <a:pt x="47" y="63"/>
                  <a:pt x="49" y="65"/>
                  <a:pt x="51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5"/>
                  <a:pt x="79" y="65"/>
                  <a:pt x="79" y="65"/>
                </a:cubicBezTo>
                <a:cubicBezTo>
                  <a:pt x="77" y="64"/>
                  <a:pt x="75" y="63"/>
                  <a:pt x="73" y="62"/>
                </a:cubicBezTo>
                <a:cubicBezTo>
                  <a:pt x="70" y="61"/>
                  <a:pt x="68" y="61"/>
                  <a:pt x="65" y="60"/>
                </a:cubicBezTo>
                <a:cubicBezTo>
                  <a:pt x="63" y="59"/>
                  <a:pt x="61" y="59"/>
                  <a:pt x="60" y="59"/>
                </a:cubicBezTo>
                <a:cubicBezTo>
                  <a:pt x="59" y="58"/>
                  <a:pt x="58" y="58"/>
                  <a:pt x="57" y="58"/>
                </a:cubicBezTo>
                <a:cubicBezTo>
                  <a:pt x="56" y="57"/>
                  <a:pt x="56" y="57"/>
                  <a:pt x="55" y="56"/>
                </a:cubicBezTo>
                <a:cubicBezTo>
                  <a:pt x="55" y="56"/>
                  <a:pt x="55" y="55"/>
                  <a:pt x="55" y="54"/>
                </a:cubicBezTo>
                <a:cubicBezTo>
                  <a:pt x="55" y="53"/>
                  <a:pt x="55" y="52"/>
                  <a:pt x="57" y="51"/>
                </a:cubicBezTo>
                <a:cubicBezTo>
                  <a:pt x="58" y="50"/>
                  <a:pt x="60" y="49"/>
                  <a:pt x="63" y="49"/>
                </a:cubicBezTo>
                <a:cubicBezTo>
                  <a:pt x="65" y="49"/>
                  <a:pt x="67" y="50"/>
                  <a:pt x="69" y="51"/>
                </a:cubicBezTo>
                <a:cubicBezTo>
                  <a:pt x="70" y="51"/>
                  <a:pt x="71" y="53"/>
                  <a:pt x="72" y="54"/>
                </a:cubicBezTo>
                <a:cubicBezTo>
                  <a:pt x="72" y="56"/>
                  <a:pt x="73" y="57"/>
                  <a:pt x="74" y="57"/>
                </a:cubicBezTo>
                <a:cubicBezTo>
                  <a:pt x="75" y="58"/>
                  <a:pt x="76" y="58"/>
                  <a:pt x="77" y="58"/>
                </a:cubicBezTo>
                <a:cubicBezTo>
                  <a:pt x="78" y="58"/>
                  <a:pt x="79" y="58"/>
                  <a:pt x="80" y="57"/>
                </a:cubicBezTo>
                <a:cubicBezTo>
                  <a:pt x="81" y="56"/>
                  <a:pt x="82" y="55"/>
                  <a:pt x="82" y="53"/>
                </a:cubicBezTo>
                <a:cubicBezTo>
                  <a:pt x="82" y="52"/>
                  <a:pt x="81" y="51"/>
                  <a:pt x="81" y="49"/>
                </a:cubicBezTo>
                <a:cubicBezTo>
                  <a:pt x="80" y="48"/>
                  <a:pt x="79" y="47"/>
                  <a:pt x="77" y="45"/>
                </a:cubicBezTo>
                <a:cubicBezTo>
                  <a:pt x="76" y="44"/>
                  <a:pt x="74" y="43"/>
                  <a:pt x="72" y="43"/>
                </a:cubicBezTo>
                <a:cubicBezTo>
                  <a:pt x="69" y="42"/>
                  <a:pt x="67" y="42"/>
                  <a:pt x="63" y="42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3"/>
                  <a:pt x="29" y="61"/>
                  <a:pt x="29" y="59"/>
                </a:cubicBezTo>
                <a:cubicBezTo>
                  <a:pt x="28" y="56"/>
                  <a:pt x="27" y="53"/>
                  <a:pt x="27" y="49"/>
                </a:cubicBezTo>
                <a:cubicBezTo>
                  <a:pt x="27" y="38"/>
                  <a:pt x="36" y="29"/>
                  <a:pt x="47" y="29"/>
                </a:cubicBezTo>
                <a:cubicBezTo>
                  <a:pt x="51" y="29"/>
                  <a:pt x="55" y="30"/>
                  <a:pt x="58" y="32"/>
                </a:cubicBezTo>
                <a:cubicBezTo>
                  <a:pt x="60" y="31"/>
                  <a:pt x="62" y="31"/>
                  <a:pt x="64" y="31"/>
                </a:cubicBezTo>
                <a:cubicBezTo>
                  <a:pt x="83" y="31"/>
                  <a:pt x="98" y="47"/>
                  <a:pt x="99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2FAE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3198"/>
          <p:cNvSpPr>
            <a:spLocks/>
          </p:cNvSpPr>
          <p:nvPr/>
        </p:nvSpPr>
        <p:spPr bwMode="auto">
          <a:xfrm>
            <a:off x="4492872" y="782977"/>
            <a:ext cx="368897" cy="191546"/>
          </a:xfrm>
          <a:custGeom>
            <a:avLst/>
            <a:gdLst>
              <a:gd name="T0" fmla="*/ 20 w 72"/>
              <a:gd name="T1" fmla="*/ 0 h 37"/>
              <a:gd name="T2" fmla="*/ 0 w 72"/>
              <a:gd name="T3" fmla="*/ 20 h 37"/>
              <a:gd name="T4" fmla="*/ 2 w 72"/>
              <a:gd name="T5" fmla="*/ 30 h 37"/>
              <a:gd name="T6" fmla="*/ 2 w 72"/>
              <a:gd name="T7" fmla="*/ 37 h 37"/>
              <a:gd name="T8" fmla="*/ 24 w 72"/>
              <a:gd name="T9" fmla="*/ 37 h 37"/>
              <a:gd name="T10" fmla="*/ 19 w 72"/>
              <a:gd name="T11" fmla="*/ 33 h 37"/>
              <a:gd name="T12" fmla="*/ 17 w 72"/>
              <a:gd name="T13" fmla="*/ 26 h 37"/>
              <a:gd name="T14" fmla="*/ 19 w 72"/>
              <a:gd name="T15" fmla="*/ 19 h 37"/>
              <a:gd name="T16" fmla="*/ 26 w 72"/>
              <a:gd name="T17" fmla="*/ 14 h 37"/>
              <a:gd name="T18" fmla="*/ 36 w 72"/>
              <a:gd name="T19" fmla="*/ 13 h 37"/>
              <a:gd name="T20" fmla="*/ 45 w 72"/>
              <a:gd name="T21" fmla="*/ 14 h 37"/>
              <a:gd name="T22" fmla="*/ 50 w 72"/>
              <a:gd name="T23" fmla="*/ 16 h 37"/>
              <a:gd name="T24" fmla="*/ 54 w 72"/>
              <a:gd name="T25" fmla="*/ 20 h 37"/>
              <a:gd name="T26" fmla="*/ 55 w 72"/>
              <a:gd name="T27" fmla="*/ 24 h 37"/>
              <a:gd name="T28" fmla="*/ 53 w 72"/>
              <a:gd name="T29" fmla="*/ 28 h 37"/>
              <a:gd name="T30" fmla="*/ 50 w 72"/>
              <a:gd name="T31" fmla="*/ 29 h 37"/>
              <a:gd name="T32" fmla="*/ 47 w 72"/>
              <a:gd name="T33" fmla="*/ 28 h 37"/>
              <a:gd name="T34" fmla="*/ 45 w 72"/>
              <a:gd name="T35" fmla="*/ 25 h 37"/>
              <a:gd name="T36" fmla="*/ 42 w 72"/>
              <a:gd name="T37" fmla="*/ 22 h 37"/>
              <a:gd name="T38" fmla="*/ 36 w 72"/>
              <a:gd name="T39" fmla="*/ 20 h 37"/>
              <a:gd name="T40" fmla="*/ 30 w 72"/>
              <a:gd name="T41" fmla="*/ 22 h 37"/>
              <a:gd name="T42" fmla="*/ 28 w 72"/>
              <a:gd name="T43" fmla="*/ 25 h 37"/>
              <a:gd name="T44" fmla="*/ 28 w 72"/>
              <a:gd name="T45" fmla="*/ 27 h 37"/>
              <a:gd name="T46" fmla="*/ 30 w 72"/>
              <a:gd name="T47" fmla="*/ 29 h 37"/>
              <a:gd name="T48" fmla="*/ 33 w 72"/>
              <a:gd name="T49" fmla="*/ 30 h 37"/>
              <a:gd name="T50" fmla="*/ 38 w 72"/>
              <a:gd name="T51" fmla="*/ 31 h 37"/>
              <a:gd name="T52" fmla="*/ 46 w 72"/>
              <a:gd name="T53" fmla="*/ 33 h 37"/>
              <a:gd name="T54" fmla="*/ 52 w 72"/>
              <a:gd name="T55" fmla="*/ 36 h 37"/>
              <a:gd name="T56" fmla="*/ 53 w 72"/>
              <a:gd name="T57" fmla="*/ 37 h 37"/>
              <a:gd name="T58" fmla="*/ 72 w 72"/>
              <a:gd name="T59" fmla="*/ 37 h 37"/>
              <a:gd name="T60" fmla="*/ 37 w 72"/>
              <a:gd name="T61" fmla="*/ 2 h 37"/>
              <a:gd name="T62" fmla="*/ 31 w 72"/>
              <a:gd name="T63" fmla="*/ 3 h 37"/>
              <a:gd name="T64" fmla="*/ 20 w 72"/>
              <a:gd name="T6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37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24"/>
                  <a:pt x="1" y="27"/>
                  <a:pt x="2" y="30"/>
                </a:cubicBezTo>
                <a:cubicBezTo>
                  <a:pt x="2" y="32"/>
                  <a:pt x="2" y="34"/>
                  <a:pt x="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2" y="36"/>
                  <a:pt x="20" y="34"/>
                  <a:pt x="19" y="33"/>
                </a:cubicBezTo>
                <a:cubicBezTo>
                  <a:pt x="18" y="31"/>
                  <a:pt x="17" y="29"/>
                  <a:pt x="17" y="26"/>
                </a:cubicBezTo>
                <a:cubicBezTo>
                  <a:pt x="17" y="23"/>
                  <a:pt x="18" y="21"/>
                  <a:pt x="19" y="19"/>
                </a:cubicBezTo>
                <a:cubicBezTo>
                  <a:pt x="21" y="17"/>
                  <a:pt x="23" y="15"/>
                  <a:pt x="26" y="14"/>
                </a:cubicBezTo>
                <a:cubicBezTo>
                  <a:pt x="29" y="13"/>
                  <a:pt x="33" y="13"/>
                  <a:pt x="36" y="13"/>
                </a:cubicBezTo>
                <a:cubicBezTo>
                  <a:pt x="40" y="13"/>
                  <a:pt x="42" y="13"/>
                  <a:pt x="45" y="14"/>
                </a:cubicBezTo>
                <a:cubicBezTo>
                  <a:pt x="47" y="14"/>
                  <a:pt x="49" y="15"/>
                  <a:pt x="50" y="16"/>
                </a:cubicBezTo>
                <a:cubicBezTo>
                  <a:pt x="52" y="18"/>
                  <a:pt x="53" y="19"/>
                  <a:pt x="54" y="20"/>
                </a:cubicBezTo>
                <a:cubicBezTo>
                  <a:pt x="54" y="22"/>
                  <a:pt x="55" y="23"/>
                  <a:pt x="55" y="24"/>
                </a:cubicBezTo>
                <a:cubicBezTo>
                  <a:pt x="55" y="26"/>
                  <a:pt x="54" y="27"/>
                  <a:pt x="53" y="28"/>
                </a:cubicBezTo>
                <a:cubicBezTo>
                  <a:pt x="52" y="29"/>
                  <a:pt x="51" y="29"/>
                  <a:pt x="50" y="29"/>
                </a:cubicBezTo>
                <a:cubicBezTo>
                  <a:pt x="49" y="29"/>
                  <a:pt x="48" y="29"/>
                  <a:pt x="47" y="28"/>
                </a:cubicBezTo>
                <a:cubicBezTo>
                  <a:pt x="46" y="28"/>
                  <a:pt x="45" y="27"/>
                  <a:pt x="45" y="25"/>
                </a:cubicBezTo>
                <a:cubicBezTo>
                  <a:pt x="44" y="24"/>
                  <a:pt x="43" y="22"/>
                  <a:pt x="42" y="22"/>
                </a:cubicBezTo>
                <a:cubicBezTo>
                  <a:pt x="40" y="21"/>
                  <a:pt x="38" y="20"/>
                  <a:pt x="36" y="20"/>
                </a:cubicBezTo>
                <a:cubicBezTo>
                  <a:pt x="33" y="20"/>
                  <a:pt x="31" y="21"/>
                  <a:pt x="30" y="22"/>
                </a:cubicBezTo>
                <a:cubicBezTo>
                  <a:pt x="28" y="23"/>
                  <a:pt x="28" y="24"/>
                  <a:pt x="28" y="25"/>
                </a:cubicBezTo>
                <a:cubicBezTo>
                  <a:pt x="28" y="26"/>
                  <a:pt x="28" y="27"/>
                  <a:pt x="28" y="27"/>
                </a:cubicBezTo>
                <a:cubicBezTo>
                  <a:pt x="29" y="28"/>
                  <a:pt x="29" y="28"/>
                  <a:pt x="30" y="29"/>
                </a:cubicBezTo>
                <a:cubicBezTo>
                  <a:pt x="31" y="29"/>
                  <a:pt x="32" y="29"/>
                  <a:pt x="33" y="30"/>
                </a:cubicBezTo>
                <a:cubicBezTo>
                  <a:pt x="34" y="30"/>
                  <a:pt x="36" y="30"/>
                  <a:pt x="38" y="31"/>
                </a:cubicBezTo>
                <a:cubicBezTo>
                  <a:pt x="41" y="32"/>
                  <a:pt x="43" y="32"/>
                  <a:pt x="46" y="33"/>
                </a:cubicBezTo>
                <a:cubicBezTo>
                  <a:pt x="48" y="34"/>
                  <a:pt x="50" y="35"/>
                  <a:pt x="52" y="36"/>
                </a:cubicBezTo>
                <a:cubicBezTo>
                  <a:pt x="52" y="36"/>
                  <a:pt x="53" y="36"/>
                  <a:pt x="53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1" y="18"/>
                  <a:pt x="56" y="2"/>
                  <a:pt x="37" y="2"/>
                </a:cubicBezTo>
                <a:cubicBezTo>
                  <a:pt x="35" y="2"/>
                  <a:pt x="33" y="2"/>
                  <a:pt x="31" y="3"/>
                </a:cubicBezTo>
                <a:cubicBezTo>
                  <a:pt x="28" y="1"/>
                  <a:pt x="24" y="0"/>
                  <a:pt x="2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3230"/>
          <p:cNvSpPr>
            <a:spLocks/>
          </p:cNvSpPr>
          <p:nvPr/>
        </p:nvSpPr>
        <p:spPr bwMode="auto">
          <a:xfrm>
            <a:off x="754243" y="1825822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1 w 91"/>
              <a:gd name="T5" fmla="*/ 91 h 91"/>
              <a:gd name="T6" fmla="*/ 23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1" y="91"/>
                </a:lnTo>
                <a:lnTo>
                  <a:pt x="23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3231"/>
          <p:cNvSpPr>
            <a:spLocks/>
          </p:cNvSpPr>
          <p:nvPr/>
        </p:nvSpPr>
        <p:spPr bwMode="auto">
          <a:xfrm>
            <a:off x="754243" y="1825822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1 w 91"/>
              <a:gd name="T5" fmla="*/ 91 h 91"/>
              <a:gd name="T6" fmla="*/ 23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1" y="91"/>
                </a:lnTo>
                <a:lnTo>
                  <a:pt x="23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3232"/>
          <p:cNvSpPr>
            <a:spLocks/>
          </p:cNvSpPr>
          <p:nvPr/>
        </p:nvSpPr>
        <p:spPr bwMode="auto">
          <a:xfrm>
            <a:off x="1257928" y="2471389"/>
            <a:ext cx="70940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3233"/>
          <p:cNvSpPr>
            <a:spLocks/>
          </p:cNvSpPr>
          <p:nvPr/>
        </p:nvSpPr>
        <p:spPr bwMode="auto">
          <a:xfrm>
            <a:off x="1257928" y="2471389"/>
            <a:ext cx="70940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3234"/>
          <p:cNvSpPr>
            <a:spLocks/>
          </p:cNvSpPr>
          <p:nvPr/>
        </p:nvSpPr>
        <p:spPr bwMode="auto">
          <a:xfrm>
            <a:off x="1257928" y="2407543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456A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3235"/>
          <p:cNvSpPr>
            <a:spLocks/>
          </p:cNvSpPr>
          <p:nvPr/>
        </p:nvSpPr>
        <p:spPr bwMode="auto">
          <a:xfrm>
            <a:off x="1257928" y="2407543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38" name="Picture 32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589" y="2386260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9" name="Rectangle 3237"/>
          <p:cNvSpPr>
            <a:spLocks noChangeArrowheads="1"/>
          </p:cNvSpPr>
          <p:nvPr/>
        </p:nvSpPr>
        <p:spPr bwMode="auto">
          <a:xfrm>
            <a:off x="754243" y="1825822"/>
            <a:ext cx="645572" cy="333428"/>
          </a:xfrm>
          <a:prstGeom prst="rect">
            <a:avLst/>
          </a:prstGeom>
          <a:solidFill>
            <a:srgbClr val="467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Rectangle 3238"/>
          <p:cNvSpPr>
            <a:spLocks noChangeArrowheads="1"/>
          </p:cNvSpPr>
          <p:nvPr/>
        </p:nvSpPr>
        <p:spPr bwMode="auto">
          <a:xfrm>
            <a:off x="754243" y="1825822"/>
            <a:ext cx="645572" cy="33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3239"/>
          <p:cNvSpPr>
            <a:spLocks/>
          </p:cNvSpPr>
          <p:nvPr/>
        </p:nvSpPr>
        <p:spPr bwMode="auto">
          <a:xfrm>
            <a:off x="931598" y="1918043"/>
            <a:ext cx="283766" cy="454026"/>
          </a:xfrm>
          <a:custGeom>
            <a:avLst/>
            <a:gdLst>
              <a:gd name="T0" fmla="*/ 32 w 56"/>
              <a:gd name="T1" fmla="*/ 0 h 89"/>
              <a:gd name="T2" fmla="*/ 32 w 56"/>
              <a:gd name="T3" fmla="*/ 21 h 89"/>
              <a:gd name="T4" fmla="*/ 52 w 56"/>
              <a:gd name="T5" fmla="*/ 21 h 89"/>
              <a:gd name="T6" fmla="*/ 52 w 56"/>
              <a:gd name="T7" fmla="*/ 36 h 89"/>
              <a:gd name="T8" fmla="*/ 32 w 56"/>
              <a:gd name="T9" fmla="*/ 36 h 89"/>
              <a:gd name="T10" fmla="*/ 32 w 56"/>
              <a:gd name="T11" fmla="*/ 59 h 89"/>
              <a:gd name="T12" fmla="*/ 32 w 56"/>
              <a:gd name="T13" fmla="*/ 69 h 89"/>
              <a:gd name="T14" fmla="*/ 35 w 56"/>
              <a:gd name="T15" fmla="*/ 72 h 89"/>
              <a:gd name="T16" fmla="*/ 42 w 56"/>
              <a:gd name="T17" fmla="*/ 74 h 89"/>
              <a:gd name="T18" fmla="*/ 56 w 56"/>
              <a:gd name="T19" fmla="*/ 70 h 89"/>
              <a:gd name="T20" fmla="*/ 56 w 56"/>
              <a:gd name="T21" fmla="*/ 84 h 89"/>
              <a:gd name="T22" fmla="*/ 45 w 56"/>
              <a:gd name="T23" fmla="*/ 87 h 89"/>
              <a:gd name="T24" fmla="*/ 35 w 56"/>
              <a:gd name="T25" fmla="*/ 89 h 89"/>
              <a:gd name="T26" fmla="*/ 26 w 56"/>
              <a:gd name="T27" fmla="*/ 87 h 89"/>
              <a:gd name="T28" fmla="*/ 18 w 56"/>
              <a:gd name="T29" fmla="*/ 83 h 89"/>
              <a:gd name="T30" fmla="*/ 13 w 56"/>
              <a:gd name="T31" fmla="*/ 77 h 89"/>
              <a:gd name="T32" fmla="*/ 12 w 56"/>
              <a:gd name="T33" fmla="*/ 67 h 89"/>
              <a:gd name="T34" fmla="*/ 12 w 56"/>
              <a:gd name="T35" fmla="*/ 36 h 89"/>
              <a:gd name="T36" fmla="*/ 0 w 56"/>
              <a:gd name="T37" fmla="*/ 36 h 89"/>
              <a:gd name="T38" fmla="*/ 0 w 56"/>
              <a:gd name="T39" fmla="*/ 24 h 89"/>
              <a:gd name="T40" fmla="*/ 10 w 56"/>
              <a:gd name="T41" fmla="*/ 19 h 89"/>
              <a:gd name="T42" fmla="*/ 16 w 56"/>
              <a:gd name="T43" fmla="*/ 11 h 89"/>
              <a:gd name="T44" fmla="*/ 19 w 56"/>
              <a:gd name="T45" fmla="*/ 0 h 89"/>
              <a:gd name="T46" fmla="*/ 32 w 56"/>
              <a:gd name="T4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" h="89">
                <a:moveTo>
                  <a:pt x="32" y="0"/>
                </a:moveTo>
                <a:cubicBezTo>
                  <a:pt x="32" y="21"/>
                  <a:pt x="32" y="21"/>
                  <a:pt x="3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36"/>
                  <a:pt x="52" y="36"/>
                  <a:pt x="5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4"/>
                  <a:pt x="32" y="67"/>
                  <a:pt x="32" y="69"/>
                </a:cubicBezTo>
                <a:cubicBezTo>
                  <a:pt x="33" y="70"/>
                  <a:pt x="34" y="71"/>
                  <a:pt x="35" y="72"/>
                </a:cubicBezTo>
                <a:cubicBezTo>
                  <a:pt x="37" y="74"/>
                  <a:pt x="40" y="74"/>
                  <a:pt x="42" y="74"/>
                </a:cubicBezTo>
                <a:cubicBezTo>
                  <a:pt x="47" y="74"/>
                  <a:pt x="51" y="73"/>
                  <a:pt x="56" y="70"/>
                </a:cubicBezTo>
                <a:cubicBezTo>
                  <a:pt x="56" y="84"/>
                  <a:pt x="56" y="84"/>
                  <a:pt x="56" y="84"/>
                </a:cubicBezTo>
                <a:cubicBezTo>
                  <a:pt x="52" y="85"/>
                  <a:pt x="48" y="87"/>
                  <a:pt x="45" y="87"/>
                </a:cubicBezTo>
                <a:cubicBezTo>
                  <a:pt x="42" y="88"/>
                  <a:pt x="39" y="89"/>
                  <a:pt x="35" y="89"/>
                </a:cubicBezTo>
                <a:cubicBezTo>
                  <a:pt x="31" y="89"/>
                  <a:pt x="29" y="88"/>
                  <a:pt x="26" y="87"/>
                </a:cubicBezTo>
                <a:cubicBezTo>
                  <a:pt x="23" y="86"/>
                  <a:pt x="20" y="84"/>
                  <a:pt x="18" y="83"/>
                </a:cubicBezTo>
                <a:cubicBezTo>
                  <a:pt x="16" y="81"/>
                  <a:pt x="14" y="79"/>
                  <a:pt x="13" y="77"/>
                </a:cubicBezTo>
                <a:cubicBezTo>
                  <a:pt x="12" y="74"/>
                  <a:pt x="12" y="71"/>
                  <a:pt x="12" y="67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23"/>
                  <a:pt x="8" y="21"/>
                  <a:pt x="10" y="19"/>
                </a:cubicBezTo>
                <a:cubicBezTo>
                  <a:pt x="12" y="17"/>
                  <a:pt x="14" y="14"/>
                  <a:pt x="16" y="11"/>
                </a:cubicBezTo>
                <a:cubicBezTo>
                  <a:pt x="17" y="8"/>
                  <a:pt x="18" y="5"/>
                  <a:pt x="19" y="0"/>
                </a:cubicBezTo>
                <a:lnTo>
                  <a:pt x="32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3240"/>
          <p:cNvSpPr>
            <a:spLocks/>
          </p:cNvSpPr>
          <p:nvPr/>
        </p:nvSpPr>
        <p:spPr bwMode="auto">
          <a:xfrm>
            <a:off x="8110902" y="598526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3F8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3241"/>
          <p:cNvSpPr>
            <a:spLocks/>
          </p:cNvSpPr>
          <p:nvPr/>
        </p:nvSpPr>
        <p:spPr bwMode="auto">
          <a:xfrm>
            <a:off x="8110902" y="598526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3242"/>
          <p:cNvSpPr>
            <a:spLocks/>
          </p:cNvSpPr>
          <p:nvPr/>
        </p:nvSpPr>
        <p:spPr bwMode="auto">
          <a:xfrm>
            <a:off x="8614589" y="1173158"/>
            <a:ext cx="70940" cy="70940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10 w 10"/>
              <a:gd name="T5" fmla="*/ 10 h 10"/>
              <a:gd name="T6" fmla="*/ 10 w 10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10" y="10"/>
                </a:lnTo>
                <a:lnTo>
                  <a:pt x="10" y="0"/>
                </a:lnTo>
                <a:close/>
              </a:path>
            </a:pathLst>
          </a:custGeom>
          <a:solidFill>
            <a:srgbClr val="3D6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3243"/>
          <p:cNvSpPr>
            <a:spLocks/>
          </p:cNvSpPr>
          <p:nvPr/>
        </p:nvSpPr>
        <p:spPr bwMode="auto">
          <a:xfrm>
            <a:off x="8614589" y="1173158"/>
            <a:ext cx="70940" cy="70940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10 w 10"/>
              <a:gd name="T5" fmla="*/ 10 h 10"/>
              <a:gd name="T6" fmla="*/ 10 w 10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10" y="1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46" name="Picture 324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245" y="1151872"/>
            <a:ext cx="106412" cy="11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7" name="Rectangle 3245"/>
          <p:cNvSpPr>
            <a:spLocks noChangeArrowheads="1"/>
          </p:cNvSpPr>
          <p:nvPr/>
        </p:nvSpPr>
        <p:spPr bwMode="auto">
          <a:xfrm>
            <a:off x="8266973" y="861014"/>
            <a:ext cx="70940" cy="234110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Rectangle 3246"/>
          <p:cNvSpPr>
            <a:spLocks noChangeArrowheads="1"/>
          </p:cNvSpPr>
          <p:nvPr/>
        </p:nvSpPr>
        <p:spPr bwMode="auto">
          <a:xfrm>
            <a:off x="8266973" y="861014"/>
            <a:ext cx="70940" cy="23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3247"/>
          <p:cNvSpPr>
            <a:spLocks/>
          </p:cNvSpPr>
          <p:nvPr/>
        </p:nvSpPr>
        <p:spPr bwMode="auto">
          <a:xfrm>
            <a:off x="8259880" y="740413"/>
            <a:ext cx="85129" cy="85129"/>
          </a:xfrm>
          <a:custGeom>
            <a:avLst/>
            <a:gdLst>
              <a:gd name="T0" fmla="*/ 8 w 17"/>
              <a:gd name="T1" fmla="*/ 16 h 16"/>
              <a:gd name="T2" fmla="*/ 8 w 17"/>
              <a:gd name="T3" fmla="*/ 16 h 16"/>
              <a:gd name="T4" fmla="*/ 0 w 17"/>
              <a:gd name="T5" fmla="*/ 8 h 16"/>
              <a:gd name="T6" fmla="*/ 8 w 17"/>
              <a:gd name="T7" fmla="*/ 0 h 16"/>
              <a:gd name="T8" fmla="*/ 17 w 17"/>
              <a:gd name="T9" fmla="*/ 8 h 16"/>
              <a:gd name="T10" fmla="*/ 8 w 17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6">
                <a:moveTo>
                  <a:pt x="8" y="16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3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4" y="0"/>
                  <a:pt x="17" y="4"/>
                  <a:pt x="17" y="8"/>
                </a:cubicBezTo>
                <a:cubicBezTo>
                  <a:pt x="17" y="13"/>
                  <a:pt x="14" y="16"/>
                  <a:pt x="8" y="1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3248"/>
          <p:cNvSpPr>
            <a:spLocks/>
          </p:cNvSpPr>
          <p:nvPr/>
        </p:nvSpPr>
        <p:spPr bwMode="auto">
          <a:xfrm>
            <a:off x="8387578" y="853917"/>
            <a:ext cx="241202" cy="241202"/>
          </a:xfrm>
          <a:custGeom>
            <a:avLst/>
            <a:gdLst>
              <a:gd name="T0" fmla="*/ 47 w 47"/>
              <a:gd name="T1" fmla="*/ 47 h 47"/>
              <a:gd name="T2" fmla="*/ 31 w 47"/>
              <a:gd name="T3" fmla="*/ 47 h 47"/>
              <a:gd name="T4" fmla="*/ 31 w 47"/>
              <a:gd name="T5" fmla="*/ 22 h 47"/>
              <a:gd name="T6" fmla="*/ 23 w 47"/>
              <a:gd name="T7" fmla="*/ 12 h 47"/>
              <a:gd name="T8" fmla="*/ 16 w 47"/>
              <a:gd name="T9" fmla="*/ 17 h 47"/>
              <a:gd name="T10" fmla="*/ 15 w 47"/>
              <a:gd name="T11" fmla="*/ 21 h 47"/>
              <a:gd name="T12" fmla="*/ 15 w 47"/>
              <a:gd name="T13" fmla="*/ 47 h 47"/>
              <a:gd name="T14" fmla="*/ 0 w 47"/>
              <a:gd name="T15" fmla="*/ 47 h 47"/>
              <a:gd name="T16" fmla="*/ 0 w 47"/>
              <a:gd name="T17" fmla="*/ 1 h 47"/>
              <a:gd name="T18" fmla="*/ 15 w 47"/>
              <a:gd name="T19" fmla="*/ 1 h 47"/>
              <a:gd name="T20" fmla="*/ 15 w 47"/>
              <a:gd name="T21" fmla="*/ 7 h 47"/>
              <a:gd name="T22" fmla="*/ 29 w 47"/>
              <a:gd name="T23" fmla="*/ 0 h 47"/>
              <a:gd name="T24" fmla="*/ 47 w 47"/>
              <a:gd name="T25" fmla="*/ 21 h 47"/>
              <a:gd name="T26" fmla="*/ 47 w 47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47">
                <a:moveTo>
                  <a:pt x="47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16"/>
                  <a:pt x="29" y="12"/>
                  <a:pt x="23" y="12"/>
                </a:cubicBezTo>
                <a:cubicBezTo>
                  <a:pt x="19" y="12"/>
                  <a:pt x="17" y="15"/>
                  <a:pt x="16" y="17"/>
                </a:cubicBezTo>
                <a:cubicBezTo>
                  <a:pt x="15" y="18"/>
                  <a:pt x="15" y="20"/>
                  <a:pt x="15" y="21"/>
                </a:cubicBezTo>
                <a:cubicBezTo>
                  <a:pt x="15" y="47"/>
                  <a:pt x="15" y="47"/>
                  <a:pt x="1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5"/>
                  <a:pt x="0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7"/>
                  <a:pt x="15" y="7"/>
                  <a:pt x="15" y="7"/>
                </a:cubicBezTo>
                <a:cubicBezTo>
                  <a:pt x="17" y="4"/>
                  <a:pt x="21" y="0"/>
                  <a:pt x="29" y="0"/>
                </a:cubicBezTo>
                <a:cubicBezTo>
                  <a:pt x="39" y="0"/>
                  <a:pt x="47" y="6"/>
                  <a:pt x="47" y="21"/>
                </a:cubicBezTo>
                <a:cubicBezTo>
                  <a:pt x="47" y="47"/>
                  <a:pt x="47" y="47"/>
                  <a:pt x="47" y="4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3249"/>
          <p:cNvSpPr>
            <a:spLocks noEditPoints="1"/>
          </p:cNvSpPr>
          <p:nvPr/>
        </p:nvSpPr>
        <p:spPr bwMode="auto">
          <a:xfrm>
            <a:off x="8110902" y="598526"/>
            <a:ext cx="645572" cy="333428"/>
          </a:xfrm>
          <a:custGeom>
            <a:avLst/>
            <a:gdLst>
              <a:gd name="T0" fmla="*/ 77 w 126"/>
              <a:gd name="T1" fmla="*/ 62 h 65"/>
              <a:gd name="T2" fmla="*/ 71 w 126"/>
              <a:gd name="T3" fmla="*/ 65 h 65"/>
              <a:gd name="T4" fmla="*/ 84 w 126"/>
              <a:gd name="T5" fmla="*/ 65 h 65"/>
              <a:gd name="T6" fmla="*/ 77 w 126"/>
              <a:gd name="T7" fmla="*/ 62 h 65"/>
              <a:gd name="T8" fmla="*/ 37 w 126"/>
              <a:gd name="T9" fmla="*/ 44 h 65"/>
              <a:gd name="T10" fmla="*/ 29 w 126"/>
              <a:gd name="T11" fmla="*/ 36 h 65"/>
              <a:gd name="T12" fmla="*/ 37 w 126"/>
              <a:gd name="T13" fmla="*/ 28 h 65"/>
              <a:gd name="T14" fmla="*/ 46 w 126"/>
              <a:gd name="T15" fmla="*/ 36 h 65"/>
              <a:gd name="T16" fmla="*/ 37 w 126"/>
              <a:gd name="T17" fmla="*/ 44 h 65"/>
              <a:gd name="T18" fmla="*/ 37 w 126"/>
              <a:gd name="T19" fmla="*/ 44 h 65"/>
              <a:gd name="T20" fmla="*/ 126 w 126"/>
              <a:gd name="T21" fmla="*/ 0 h 65"/>
              <a:gd name="T22" fmla="*/ 0 w 126"/>
              <a:gd name="T23" fmla="*/ 0 h 65"/>
              <a:gd name="T24" fmla="*/ 0 w 126"/>
              <a:gd name="T25" fmla="*/ 65 h 65"/>
              <a:gd name="T26" fmla="*/ 30 w 126"/>
              <a:gd name="T27" fmla="*/ 65 h 65"/>
              <a:gd name="T28" fmla="*/ 30 w 126"/>
              <a:gd name="T29" fmla="*/ 51 h 65"/>
              <a:gd name="T30" fmla="*/ 45 w 126"/>
              <a:gd name="T31" fmla="*/ 51 h 65"/>
              <a:gd name="T32" fmla="*/ 45 w 126"/>
              <a:gd name="T33" fmla="*/ 65 h 65"/>
              <a:gd name="T34" fmla="*/ 54 w 126"/>
              <a:gd name="T35" fmla="*/ 65 h 65"/>
              <a:gd name="T36" fmla="*/ 54 w 126"/>
              <a:gd name="T37" fmla="*/ 51 h 65"/>
              <a:gd name="T38" fmla="*/ 69 w 126"/>
              <a:gd name="T39" fmla="*/ 51 h 65"/>
              <a:gd name="T40" fmla="*/ 69 w 126"/>
              <a:gd name="T41" fmla="*/ 57 h 65"/>
              <a:gd name="T42" fmla="*/ 83 w 126"/>
              <a:gd name="T43" fmla="*/ 50 h 65"/>
              <a:gd name="T44" fmla="*/ 100 w 126"/>
              <a:gd name="T45" fmla="*/ 65 h 65"/>
              <a:gd name="T46" fmla="*/ 126 w 126"/>
              <a:gd name="T47" fmla="*/ 65 h 65"/>
              <a:gd name="T48" fmla="*/ 126 w 126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6" h="65">
                <a:moveTo>
                  <a:pt x="77" y="62"/>
                </a:moveTo>
                <a:cubicBezTo>
                  <a:pt x="74" y="62"/>
                  <a:pt x="72" y="63"/>
                  <a:pt x="71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3" y="63"/>
                  <a:pt x="81" y="62"/>
                  <a:pt x="77" y="62"/>
                </a:cubicBezTo>
                <a:moveTo>
                  <a:pt x="37" y="44"/>
                </a:moveTo>
                <a:cubicBezTo>
                  <a:pt x="32" y="44"/>
                  <a:pt x="29" y="41"/>
                  <a:pt x="29" y="36"/>
                </a:cubicBezTo>
                <a:cubicBezTo>
                  <a:pt x="29" y="32"/>
                  <a:pt x="32" y="28"/>
                  <a:pt x="37" y="28"/>
                </a:cubicBezTo>
                <a:cubicBezTo>
                  <a:pt x="43" y="28"/>
                  <a:pt x="46" y="32"/>
                  <a:pt x="46" y="36"/>
                </a:cubicBezTo>
                <a:cubicBezTo>
                  <a:pt x="46" y="41"/>
                  <a:pt x="43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51"/>
                  <a:pt x="30" y="51"/>
                  <a:pt x="30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65"/>
                  <a:pt x="45" y="65"/>
                  <a:pt x="4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58"/>
                  <a:pt x="54" y="52"/>
                  <a:pt x="54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7"/>
                  <a:pt x="69" y="57"/>
                  <a:pt x="69" y="57"/>
                </a:cubicBezTo>
                <a:cubicBezTo>
                  <a:pt x="71" y="54"/>
                  <a:pt x="75" y="50"/>
                  <a:pt x="83" y="50"/>
                </a:cubicBezTo>
                <a:cubicBezTo>
                  <a:pt x="92" y="50"/>
                  <a:pt x="99" y="55"/>
                  <a:pt x="100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3E76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Rectangle 3250"/>
          <p:cNvSpPr>
            <a:spLocks noChangeArrowheads="1"/>
          </p:cNvSpPr>
          <p:nvPr/>
        </p:nvSpPr>
        <p:spPr bwMode="auto">
          <a:xfrm>
            <a:off x="8266973" y="861014"/>
            <a:ext cx="70940" cy="70940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Rectangle 3251"/>
          <p:cNvSpPr>
            <a:spLocks noChangeArrowheads="1"/>
          </p:cNvSpPr>
          <p:nvPr/>
        </p:nvSpPr>
        <p:spPr bwMode="auto">
          <a:xfrm>
            <a:off x="8266973" y="861014"/>
            <a:ext cx="70940" cy="7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3252"/>
          <p:cNvSpPr>
            <a:spLocks/>
          </p:cNvSpPr>
          <p:nvPr/>
        </p:nvSpPr>
        <p:spPr bwMode="auto">
          <a:xfrm>
            <a:off x="8259880" y="740413"/>
            <a:ext cx="85129" cy="85129"/>
          </a:xfrm>
          <a:custGeom>
            <a:avLst/>
            <a:gdLst>
              <a:gd name="T0" fmla="*/ 8 w 17"/>
              <a:gd name="T1" fmla="*/ 0 h 16"/>
              <a:gd name="T2" fmla="*/ 0 w 17"/>
              <a:gd name="T3" fmla="*/ 8 h 16"/>
              <a:gd name="T4" fmla="*/ 8 w 17"/>
              <a:gd name="T5" fmla="*/ 16 h 16"/>
              <a:gd name="T6" fmla="*/ 8 w 17"/>
              <a:gd name="T7" fmla="*/ 16 h 16"/>
              <a:gd name="T8" fmla="*/ 17 w 17"/>
              <a:gd name="T9" fmla="*/ 8 h 16"/>
              <a:gd name="T10" fmla="*/ 8 w 17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6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14" y="16"/>
                  <a:pt x="17" y="13"/>
                  <a:pt x="17" y="8"/>
                </a:cubicBezTo>
                <a:cubicBezTo>
                  <a:pt x="17" y="4"/>
                  <a:pt x="14" y="0"/>
                  <a:pt x="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3253"/>
          <p:cNvSpPr>
            <a:spLocks/>
          </p:cNvSpPr>
          <p:nvPr/>
        </p:nvSpPr>
        <p:spPr bwMode="auto">
          <a:xfrm>
            <a:off x="8387578" y="853917"/>
            <a:ext cx="234110" cy="78037"/>
          </a:xfrm>
          <a:custGeom>
            <a:avLst/>
            <a:gdLst>
              <a:gd name="T0" fmla="*/ 29 w 46"/>
              <a:gd name="T1" fmla="*/ 0 h 15"/>
              <a:gd name="T2" fmla="*/ 15 w 46"/>
              <a:gd name="T3" fmla="*/ 7 h 15"/>
              <a:gd name="T4" fmla="*/ 15 w 46"/>
              <a:gd name="T5" fmla="*/ 1 h 15"/>
              <a:gd name="T6" fmla="*/ 0 w 46"/>
              <a:gd name="T7" fmla="*/ 1 h 15"/>
              <a:gd name="T8" fmla="*/ 0 w 46"/>
              <a:gd name="T9" fmla="*/ 15 h 15"/>
              <a:gd name="T10" fmla="*/ 17 w 46"/>
              <a:gd name="T11" fmla="*/ 15 h 15"/>
              <a:gd name="T12" fmla="*/ 23 w 46"/>
              <a:gd name="T13" fmla="*/ 12 h 15"/>
              <a:gd name="T14" fmla="*/ 30 w 46"/>
              <a:gd name="T15" fmla="*/ 15 h 15"/>
              <a:gd name="T16" fmla="*/ 46 w 46"/>
              <a:gd name="T17" fmla="*/ 15 h 15"/>
              <a:gd name="T18" fmla="*/ 29 w 46"/>
              <a:gd name="T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15">
                <a:moveTo>
                  <a:pt x="29" y="0"/>
                </a:moveTo>
                <a:cubicBezTo>
                  <a:pt x="21" y="0"/>
                  <a:pt x="17" y="4"/>
                  <a:pt x="15" y="7"/>
                </a:cubicBezTo>
                <a:cubicBezTo>
                  <a:pt x="15" y="1"/>
                  <a:pt x="15" y="1"/>
                  <a:pt x="15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8"/>
                  <a:pt x="0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2"/>
                  <a:pt x="23" y="12"/>
                </a:cubicBezTo>
                <a:cubicBezTo>
                  <a:pt x="27" y="12"/>
                  <a:pt x="29" y="13"/>
                  <a:pt x="30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5" y="5"/>
                  <a:pt x="38" y="0"/>
                  <a:pt x="29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3262"/>
          <p:cNvSpPr>
            <a:spLocks/>
          </p:cNvSpPr>
          <p:nvPr/>
        </p:nvSpPr>
        <p:spPr bwMode="auto">
          <a:xfrm>
            <a:off x="4393554" y="1832911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1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3263"/>
          <p:cNvSpPr>
            <a:spLocks/>
          </p:cNvSpPr>
          <p:nvPr/>
        </p:nvSpPr>
        <p:spPr bwMode="auto">
          <a:xfrm>
            <a:off x="4393554" y="1832911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1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3264"/>
          <p:cNvSpPr>
            <a:spLocks/>
          </p:cNvSpPr>
          <p:nvPr/>
        </p:nvSpPr>
        <p:spPr bwMode="auto">
          <a:xfrm>
            <a:off x="4890145" y="2414635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AF42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3265"/>
          <p:cNvSpPr>
            <a:spLocks/>
          </p:cNvSpPr>
          <p:nvPr/>
        </p:nvSpPr>
        <p:spPr bwMode="auto">
          <a:xfrm>
            <a:off x="4890145" y="2414635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60" name="Picture 326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898" y="2386260"/>
            <a:ext cx="106412" cy="11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1" name="Rectangle 3267"/>
          <p:cNvSpPr>
            <a:spLocks noChangeArrowheads="1"/>
          </p:cNvSpPr>
          <p:nvPr/>
        </p:nvSpPr>
        <p:spPr bwMode="auto">
          <a:xfrm>
            <a:off x="4393554" y="1832911"/>
            <a:ext cx="638475" cy="333428"/>
          </a:xfrm>
          <a:prstGeom prst="rect">
            <a:avLst/>
          </a:prstGeom>
          <a:solidFill>
            <a:srgbClr val="BC43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Rectangle 3268"/>
          <p:cNvSpPr>
            <a:spLocks noChangeArrowheads="1"/>
          </p:cNvSpPr>
          <p:nvPr/>
        </p:nvSpPr>
        <p:spPr bwMode="auto">
          <a:xfrm>
            <a:off x="4393554" y="1832911"/>
            <a:ext cx="638475" cy="33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3269"/>
          <p:cNvSpPr>
            <a:spLocks noEditPoints="1"/>
          </p:cNvSpPr>
          <p:nvPr/>
        </p:nvSpPr>
        <p:spPr bwMode="auto">
          <a:xfrm>
            <a:off x="4656042" y="2088305"/>
            <a:ext cx="305052" cy="163170"/>
          </a:xfrm>
          <a:custGeom>
            <a:avLst/>
            <a:gdLst>
              <a:gd name="T0" fmla="*/ 11 w 60"/>
              <a:gd name="T1" fmla="*/ 0 h 31"/>
              <a:gd name="T2" fmla="*/ 0 w 60"/>
              <a:gd name="T3" fmla="*/ 20 h 31"/>
              <a:gd name="T4" fmla="*/ 49 w 60"/>
              <a:gd name="T5" fmla="*/ 31 h 31"/>
              <a:gd name="T6" fmla="*/ 60 w 60"/>
              <a:gd name="T7" fmla="*/ 11 h 31"/>
              <a:gd name="T8" fmla="*/ 19 w 60"/>
              <a:gd name="T9" fmla="*/ 7 h 31"/>
              <a:gd name="T10" fmla="*/ 16 w 60"/>
              <a:gd name="T11" fmla="*/ 24 h 31"/>
              <a:gd name="T12" fmla="*/ 12 w 60"/>
              <a:gd name="T13" fmla="*/ 7 h 31"/>
              <a:gd name="T14" fmla="*/ 9 w 60"/>
              <a:gd name="T15" fmla="*/ 4 h 31"/>
              <a:gd name="T16" fmla="*/ 19 w 60"/>
              <a:gd name="T17" fmla="*/ 7 h 31"/>
              <a:gd name="T18" fmla="*/ 26 w 60"/>
              <a:gd name="T19" fmla="*/ 24 h 31"/>
              <a:gd name="T20" fmla="*/ 24 w 60"/>
              <a:gd name="T21" fmla="*/ 24 h 31"/>
              <a:gd name="T22" fmla="*/ 21 w 60"/>
              <a:gd name="T23" fmla="*/ 24 h 31"/>
              <a:gd name="T24" fmla="*/ 21 w 60"/>
              <a:gd name="T25" fmla="*/ 9 h 31"/>
              <a:gd name="T26" fmla="*/ 24 w 60"/>
              <a:gd name="T27" fmla="*/ 21 h 31"/>
              <a:gd name="T28" fmla="*/ 24 w 60"/>
              <a:gd name="T29" fmla="*/ 22 h 31"/>
              <a:gd name="T30" fmla="*/ 26 w 60"/>
              <a:gd name="T31" fmla="*/ 21 h 31"/>
              <a:gd name="T32" fmla="*/ 29 w 60"/>
              <a:gd name="T33" fmla="*/ 9 h 31"/>
              <a:gd name="T34" fmla="*/ 40 w 60"/>
              <a:gd name="T35" fmla="*/ 21 h 31"/>
              <a:gd name="T36" fmla="*/ 38 w 60"/>
              <a:gd name="T37" fmla="*/ 25 h 31"/>
              <a:gd name="T38" fmla="*/ 35 w 60"/>
              <a:gd name="T39" fmla="*/ 23 h 31"/>
              <a:gd name="T40" fmla="*/ 32 w 60"/>
              <a:gd name="T41" fmla="*/ 24 h 31"/>
              <a:gd name="T42" fmla="*/ 35 w 60"/>
              <a:gd name="T43" fmla="*/ 4 h 31"/>
              <a:gd name="T44" fmla="*/ 36 w 60"/>
              <a:gd name="T45" fmla="*/ 9 h 31"/>
              <a:gd name="T46" fmla="*/ 40 w 60"/>
              <a:gd name="T47" fmla="*/ 10 h 31"/>
              <a:gd name="T48" fmla="*/ 40 w 60"/>
              <a:gd name="T49" fmla="*/ 21 h 31"/>
              <a:gd name="T50" fmla="*/ 45 w 60"/>
              <a:gd name="T51" fmla="*/ 17 h 31"/>
              <a:gd name="T52" fmla="*/ 45 w 60"/>
              <a:gd name="T53" fmla="*/ 22 h 31"/>
              <a:gd name="T54" fmla="*/ 47 w 60"/>
              <a:gd name="T55" fmla="*/ 22 h 31"/>
              <a:gd name="T56" fmla="*/ 48 w 60"/>
              <a:gd name="T57" fmla="*/ 19 h 31"/>
              <a:gd name="T58" fmla="*/ 51 w 60"/>
              <a:gd name="T59" fmla="*/ 20 h 31"/>
              <a:gd name="T60" fmla="*/ 46 w 60"/>
              <a:gd name="T61" fmla="*/ 25 h 31"/>
              <a:gd name="T62" fmla="*/ 42 w 60"/>
              <a:gd name="T63" fmla="*/ 20 h 31"/>
              <a:gd name="T64" fmla="*/ 43 w 60"/>
              <a:gd name="T65" fmla="*/ 10 h 31"/>
              <a:gd name="T66" fmla="*/ 50 w 60"/>
              <a:gd name="T67" fmla="*/ 10 h 31"/>
              <a:gd name="T68" fmla="*/ 51 w 60"/>
              <a:gd name="T6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31">
                <a:moveTo>
                  <a:pt x="49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6"/>
                  <a:pt x="5" y="31"/>
                  <a:pt x="1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55" y="31"/>
                  <a:pt x="60" y="26"/>
                  <a:pt x="60" y="2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5"/>
                  <a:pt x="55" y="0"/>
                  <a:pt x="49" y="0"/>
                </a:cubicBezTo>
                <a:close/>
                <a:moveTo>
                  <a:pt x="19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4"/>
                  <a:pt x="9" y="4"/>
                  <a:pt x="9" y="4"/>
                </a:cubicBezTo>
                <a:cubicBezTo>
                  <a:pt x="19" y="4"/>
                  <a:pt x="19" y="4"/>
                  <a:pt x="19" y="4"/>
                </a:cubicBezTo>
                <a:lnTo>
                  <a:pt x="19" y="7"/>
                </a:lnTo>
                <a:close/>
                <a:moveTo>
                  <a:pt x="29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5" y="24"/>
                  <a:pt x="24" y="24"/>
                </a:cubicBezTo>
                <a:cubicBezTo>
                  <a:pt x="24" y="25"/>
                  <a:pt x="23" y="25"/>
                  <a:pt x="23" y="25"/>
                </a:cubicBezTo>
                <a:cubicBezTo>
                  <a:pt x="22" y="25"/>
                  <a:pt x="22" y="24"/>
                  <a:pt x="21" y="24"/>
                </a:cubicBezTo>
                <a:cubicBezTo>
                  <a:pt x="21" y="24"/>
                  <a:pt x="21" y="23"/>
                  <a:pt x="21" y="22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9"/>
                  <a:pt x="26" y="9"/>
                  <a:pt x="26" y="9"/>
                </a:cubicBezTo>
                <a:cubicBezTo>
                  <a:pt x="29" y="9"/>
                  <a:pt x="29" y="9"/>
                  <a:pt x="29" y="9"/>
                </a:cubicBezTo>
                <a:lnTo>
                  <a:pt x="29" y="24"/>
                </a:lnTo>
                <a:close/>
                <a:moveTo>
                  <a:pt x="40" y="21"/>
                </a:moveTo>
                <a:cubicBezTo>
                  <a:pt x="40" y="22"/>
                  <a:pt x="40" y="23"/>
                  <a:pt x="40" y="24"/>
                </a:cubicBezTo>
                <a:cubicBezTo>
                  <a:pt x="39" y="24"/>
                  <a:pt x="38" y="25"/>
                  <a:pt x="38" y="25"/>
                </a:cubicBezTo>
                <a:cubicBezTo>
                  <a:pt x="37" y="25"/>
                  <a:pt x="36" y="25"/>
                  <a:pt x="36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5" y="24"/>
                  <a:pt x="35" y="24"/>
                  <a:pt x="35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4"/>
                  <a:pt x="32" y="4"/>
                  <a:pt x="32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7" y="9"/>
                  <a:pt x="37" y="9"/>
                </a:cubicBezTo>
                <a:cubicBezTo>
                  <a:pt x="38" y="9"/>
                  <a:pt x="39" y="9"/>
                  <a:pt x="40" y="10"/>
                </a:cubicBezTo>
                <a:cubicBezTo>
                  <a:pt x="40" y="11"/>
                  <a:pt x="40" y="12"/>
                  <a:pt x="40" y="13"/>
                </a:cubicBezTo>
                <a:lnTo>
                  <a:pt x="40" y="21"/>
                </a:lnTo>
                <a:close/>
                <a:moveTo>
                  <a:pt x="51" y="17"/>
                </a:moveTo>
                <a:cubicBezTo>
                  <a:pt x="45" y="17"/>
                  <a:pt x="45" y="17"/>
                  <a:pt x="45" y="17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1"/>
                  <a:pt x="45" y="21"/>
                  <a:pt x="45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2"/>
                  <a:pt x="48" y="21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2"/>
                  <a:pt x="50" y="23"/>
                  <a:pt x="50" y="24"/>
                </a:cubicBezTo>
                <a:cubicBezTo>
                  <a:pt x="49" y="24"/>
                  <a:pt x="48" y="25"/>
                  <a:pt x="46" y="25"/>
                </a:cubicBezTo>
                <a:cubicBezTo>
                  <a:pt x="45" y="25"/>
                  <a:pt x="44" y="24"/>
                  <a:pt x="43" y="24"/>
                </a:cubicBezTo>
                <a:cubicBezTo>
                  <a:pt x="42" y="23"/>
                  <a:pt x="42" y="22"/>
                  <a:pt x="42" y="20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2" y="11"/>
                  <a:pt x="43" y="10"/>
                </a:cubicBezTo>
                <a:cubicBezTo>
                  <a:pt x="44" y="9"/>
                  <a:pt x="45" y="9"/>
                  <a:pt x="47" y="9"/>
                </a:cubicBezTo>
                <a:cubicBezTo>
                  <a:pt x="48" y="9"/>
                  <a:pt x="49" y="9"/>
                  <a:pt x="50" y="10"/>
                </a:cubicBezTo>
                <a:cubicBezTo>
                  <a:pt x="51" y="11"/>
                  <a:pt x="51" y="12"/>
                  <a:pt x="51" y="13"/>
                </a:cubicBezTo>
                <a:lnTo>
                  <a:pt x="51" y="1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3270"/>
          <p:cNvSpPr>
            <a:spLocks/>
          </p:cNvSpPr>
          <p:nvPr/>
        </p:nvSpPr>
        <p:spPr bwMode="auto">
          <a:xfrm>
            <a:off x="4883053" y="2152152"/>
            <a:ext cx="21283" cy="14189"/>
          </a:xfrm>
          <a:custGeom>
            <a:avLst/>
            <a:gdLst>
              <a:gd name="T0" fmla="*/ 1 w 3"/>
              <a:gd name="T1" fmla="*/ 0 h 3"/>
              <a:gd name="T2" fmla="*/ 0 w 3"/>
              <a:gd name="T3" fmla="*/ 0 h 3"/>
              <a:gd name="T4" fmla="*/ 0 w 3"/>
              <a:gd name="T5" fmla="*/ 1 h 3"/>
              <a:gd name="T6" fmla="*/ 0 w 3"/>
              <a:gd name="T7" fmla="*/ 3 h 3"/>
              <a:gd name="T8" fmla="*/ 3 w 3"/>
              <a:gd name="T9" fmla="*/ 3 h 3"/>
              <a:gd name="T10" fmla="*/ 3 w 3"/>
              <a:gd name="T11" fmla="*/ 1 h 3"/>
              <a:gd name="T12" fmla="*/ 2 w 3"/>
              <a:gd name="T13" fmla="*/ 0 h 3"/>
              <a:gd name="T14" fmla="*/ 1 w 3"/>
              <a:gd name="T1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3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3271"/>
          <p:cNvSpPr>
            <a:spLocks/>
          </p:cNvSpPr>
          <p:nvPr/>
        </p:nvSpPr>
        <p:spPr bwMode="auto">
          <a:xfrm>
            <a:off x="4833391" y="2145056"/>
            <a:ext cx="14189" cy="56753"/>
          </a:xfrm>
          <a:custGeom>
            <a:avLst/>
            <a:gdLst>
              <a:gd name="T0" fmla="*/ 1 w 2"/>
              <a:gd name="T1" fmla="*/ 0 h 11"/>
              <a:gd name="T2" fmla="*/ 0 w 2"/>
              <a:gd name="T3" fmla="*/ 1 h 11"/>
              <a:gd name="T4" fmla="*/ 0 w 2"/>
              <a:gd name="T5" fmla="*/ 1 h 11"/>
              <a:gd name="T6" fmla="*/ 0 w 2"/>
              <a:gd name="T7" fmla="*/ 11 h 11"/>
              <a:gd name="T8" fmla="*/ 0 w 2"/>
              <a:gd name="T9" fmla="*/ 11 h 11"/>
              <a:gd name="T10" fmla="*/ 1 w 2"/>
              <a:gd name="T11" fmla="*/ 11 h 11"/>
              <a:gd name="T12" fmla="*/ 2 w 2"/>
              <a:gd name="T13" fmla="*/ 11 h 11"/>
              <a:gd name="T14" fmla="*/ 2 w 2"/>
              <a:gd name="T15" fmla="*/ 10 h 11"/>
              <a:gd name="T16" fmla="*/ 2 w 2"/>
              <a:gd name="T17" fmla="*/ 2 h 11"/>
              <a:gd name="T18" fmla="*/ 2 w 2"/>
              <a:gd name="T19" fmla="*/ 1 h 11"/>
              <a:gd name="T20" fmla="*/ 1 w 2"/>
              <a:gd name="T2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" h="1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2" y="11"/>
                  <a:pt x="2" y="11"/>
                </a:cubicBezTo>
                <a:cubicBezTo>
                  <a:pt x="2" y="11"/>
                  <a:pt x="2" y="10"/>
                  <a:pt x="2" y="10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0"/>
                  <a:pt x="1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3272"/>
          <p:cNvSpPr>
            <a:spLocks/>
          </p:cNvSpPr>
          <p:nvPr/>
        </p:nvSpPr>
        <p:spPr bwMode="auto">
          <a:xfrm>
            <a:off x="4464496" y="2109588"/>
            <a:ext cx="70940" cy="120601"/>
          </a:xfrm>
          <a:custGeom>
            <a:avLst/>
            <a:gdLst>
              <a:gd name="T0" fmla="*/ 3 w 10"/>
              <a:gd name="T1" fmla="*/ 17 h 17"/>
              <a:gd name="T2" fmla="*/ 6 w 10"/>
              <a:gd name="T3" fmla="*/ 17 h 17"/>
              <a:gd name="T4" fmla="*/ 6 w 10"/>
              <a:gd name="T5" fmla="*/ 10 h 17"/>
              <a:gd name="T6" fmla="*/ 10 w 10"/>
              <a:gd name="T7" fmla="*/ 0 h 17"/>
              <a:gd name="T8" fmla="*/ 7 w 10"/>
              <a:gd name="T9" fmla="*/ 0 h 17"/>
              <a:gd name="T10" fmla="*/ 5 w 10"/>
              <a:gd name="T11" fmla="*/ 7 h 17"/>
              <a:gd name="T12" fmla="*/ 5 w 10"/>
              <a:gd name="T13" fmla="*/ 7 h 17"/>
              <a:gd name="T14" fmla="*/ 3 w 10"/>
              <a:gd name="T15" fmla="*/ 0 h 17"/>
              <a:gd name="T16" fmla="*/ 0 w 10"/>
              <a:gd name="T17" fmla="*/ 0 h 17"/>
              <a:gd name="T18" fmla="*/ 3 w 10"/>
              <a:gd name="T19" fmla="*/ 10 h 17"/>
              <a:gd name="T20" fmla="*/ 3 w 10"/>
              <a:gd name="T2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7">
                <a:moveTo>
                  <a:pt x="3" y="17"/>
                </a:moveTo>
                <a:lnTo>
                  <a:pt x="6" y="17"/>
                </a:lnTo>
                <a:lnTo>
                  <a:pt x="6" y="10"/>
                </a:lnTo>
                <a:lnTo>
                  <a:pt x="10" y="0"/>
                </a:lnTo>
                <a:lnTo>
                  <a:pt x="7" y="0"/>
                </a:lnTo>
                <a:lnTo>
                  <a:pt x="5" y="7"/>
                </a:lnTo>
                <a:lnTo>
                  <a:pt x="5" y="7"/>
                </a:lnTo>
                <a:lnTo>
                  <a:pt x="3" y="0"/>
                </a:lnTo>
                <a:lnTo>
                  <a:pt x="0" y="0"/>
                </a:lnTo>
                <a:lnTo>
                  <a:pt x="3" y="10"/>
                </a:lnTo>
                <a:lnTo>
                  <a:pt x="3" y="1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3273"/>
          <p:cNvSpPr>
            <a:spLocks noEditPoints="1"/>
          </p:cNvSpPr>
          <p:nvPr/>
        </p:nvSpPr>
        <p:spPr bwMode="auto">
          <a:xfrm>
            <a:off x="4535436" y="2145056"/>
            <a:ext cx="49661" cy="85129"/>
          </a:xfrm>
          <a:custGeom>
            <a:avLst/>
            <a:gdLst>
              <a:gd name="T0" fmla="*/ 5 w 10"/>
              <a:gd name="T1" fmla="*/ 17 h 17"/>
              <a:gd name="T2" fmla="*/ 8 w 10"/>
              <a:gd name="T3" fmla="*/ 16 h 17"/>
              <a:gd name="T4" fmla="*/ 10 w 10"/>
              <a:gd name="T5" fmla="*/ 13 h 17"/>
              <a:gd name="T6" fmla="*/ 10 w 10"/>
              <a:gd name="T7" fmla="*/ 4 h 17"/>
              <a:gd name="T8" fmla="*/ 8 w 10"/>
              <a:gd name="T9" fmla="*/ 1 h 17"/>
              <a:gd name="T10" fmla="*/ 5 w 10"/>
              <a:gd name="T11" fmla="*/ 0 h 17"/>
              <a:gd name="T12" fmla="*/ 1 w 10"/>
              <a:gd name="T13" fmla="*/ 1 h 17"/>
              <a:gd name="T14" fmla="*/ 0 w 10"/>
              <a:gd name="T15" fmla="*/ 4 h 17"/>
              <a:gd name="T16" fmla="*/ 0 w 10"/>
              <a:gd name="T17" fmla="*/ 12 h 17"/>
              <a:gd name="T18" fmla="*/ 1 w 10"/>
              <a:gd name="T19" fmla="*/ 16 h 17"/>
              <a:gd name="T20" fmla="*/ 5 w 10"/>
              <a:gd name="T21" fmla="*/ 17 h 17"/>
              <a:gd name="T22" fmla="*/ 3 w 10"/>
              <a:gd name="T23" fmla="*/ 4 h 17"/>
              <a:gd name="T24" fmla="*/ 4 w 10"/>
              <a:gd name="T25" fmla="*/ 3 h 17"/>
              <a:gd name="T26" fmla="*/ 5 w 10"/>
              <a:gd name="T27" fmla="*/ 2 h 17"/>
              <a:gd name="T28" fmla="*/ 6 w 10"/>
              <a:gd name="T29" fmla="*/ 3 h 17"/>
              <a:gd name="T30" fmla="*/ 6 w 10"/>
              <a:gd name="T31" fmla="*/ 4 h 17"/>
              <a:gd name="T32" fmla="*/ 6 w 10"/>
              <a:gd name="T33" fmla="*/ 13 h 17"/>
              <a:gd name="T34" fmla="*/ 6 w 10"/>
              <a:gd name="T35" fmla="*/ 14 h 17"/>
              <a:gd name="T36" fmla="*/ 5 w 10"/>
              <a:gd name="T37" fmla="*/ 14 h 17"/>
              <a:gd name="T38" fmla="*/ 4 w 10"/>
              <a:gd name="T39" fmla="*/ 14 h 17"/>
              <a:gd name="T40" fmla="*/ 3 w 10"/>
              <a:gd name="T41" fmla="*/ 13 h 17"/>
              <a:gd name="T42" fmla="*/ 3 w 10"/>
              <a:gd name="T43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7">
                <a:moveTo>
                  <a:pt x="5" y="17"/>
                </a:moveTo>
                <a:cubicBezTo>
                  <a:pt x="6" y="17"/>
                  <a:pt x="8" y="17"/>
                  <a:pt x="8" y="16"/>
                </a:cubicBezTo>
                <a:cubicBezTo>
                  <a:pt x="9" y="15"/>
                  <a:pt x="10" y="14"/>
                  <a:pt x="10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2"/>
                  <a:pt x="0" y="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4"/>
                  <a:pt x="0" y="15"/>
                  <a:pt x="1" y="16"/>
                </a:cubicBezTo>
                <a:cubicBezTo>
                  <a:pt x="2" y="17"/>
                  <a:pt x="3" y="17"/>
                  <a:pt x="5" y="17"/>
                </a:cubicBezTo>
                <a:close/>
                <a:moveTo>
                  <a:pt x="3" y="4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5" y="2"/>
                </a:cubicBezTo>
                <a:cubicBezTo>
                  <a:pt x="5" y="2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4"/>
                  <a:pt x="6" y="14"/>
                </a:cubicBezTo>
                <a:cubicBezTo>
                  <a:pt x="6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3"/>
                  <a:pt x="3" y="13"/>
                </a:cubicBezTo>
                <a:lnTo>
                  <a:pt x="3" y="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3274"/>
          <p:cNvSpPr>
            <a:spLocks/>
          </p:cNvSpPr>
          <p:nvPr/>
        </p:nvSpPr>
        <p:spPr bwMode="auto">
          <a:xfrm>
            <a:off x="4599284" y="2145056"/>
            <a:ext cx="49661" cy="85129"/>
          </a:xfrm>
          <a:custGeom>
            <a:avLst/>
            <a:gdLst>
              <a:gd name="T0" fmla="*/ 2 w 9"/>
              <a:gd name="T1" fmla="*/ 17 h 17"/>
              <a:gd name="T2" fmla="*/ 4 w 9"/>
              <a:gd name="T3" fmla="*/ 16 h 17"/>
              <a:gd name="T4" fmla="*/ 6 w 9"/>
              <a:gd name="T5" fmla="*/ 15 h 17"/>
              <a:gd name="T6" fmla="*/ 6 w 9"/>
              <a:gd name="T7" fmla="*/ 17 h 17"/>
              <a:gd name="T8" fmla="*/ 9 w 9"/>
              <a:gd name="T9" fmla="*/ 17 h 17"/>
              <a:gd name="T10" fmla="*/ 9 w 9"/>
              <a:gd name="T11" fmla="*/ 0 h 17"/>
              <a:gd name="T12" fmla="*/ 6 w 9"/>
              <a:gd name="T13" fmla="*/ 0 h 17"/>
              <a:gd name="T14" fmla="*/ 6 w 9"/>
              <a:gd name="T15" fmla="*/ 13 h 17"/>
              <a:gd name="T16" fmla="*/ 5 w 9"/>
              <a:gd name="T17" fmla="*/ 14 h 17"/>
              <a:gd name="T18" fmla="*/ 4 w 9"/>
              <a:gd name="T19" fmla="*/ 14 h 17"/>
              <a:gd name="T20" fmla="*/ 3 w 9"/>
              <a:gd name="T21" fmla="*/ 14 h 17"/>
              <a:gd name="T22" fmla="*/ 3 w 9"/>
              <a:gd name="T23" fmla="*/ 13 h 17"/>
              <a:gd name="T24" fmla="*/ 3 w 9"/>
              <a:gd name="T25" fmla="*/ 0 h 17"/>
              <a:gd name="T26" fmla="*/ 0 w 9"/>
              <a:gd name="T27" fmla="*/ 0 h 17"/>
              <a:gd name="T28" fmla="*/ 0 w 9"/>
              <a:gd name="T29" fmla="*/ 14 h 17"/>
              <a:gd name="T30" fmla="*/ 0 w 9"/>
              <a:gd name="T31" fmla="*/ 16 h 17"/>
              <a:gd name="T32" fmla="*/ 2 w 9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17">
                <a:moveTo>
                  <a:pt x="2" y="17"/>
                </a:moveTo>
                <a:cubicBezTo>
                  <a:pt x="3" y="17"/>
                  <a:pt x="3" y="17"/>
                  <a:pt x="4" y="16"/>
                </a:cubicBezTo>
                <a:cubicBezTo>
                  <a:pt x="5" y="16"/>
                  <a:pt x="5" y="16"/>
                  <a:pt x="6" y="15"/>
                </a:cubicBezTo>
                <a:cubicBezTo>
                  <a:pt x="6" y="17"/>
                  <a:pt x="6" y="17"/>
                  <a:pt x="6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5" y="13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6"/>
                  <a:pt x="0" y="16"/>
                </a:cubicBezTo>
                <a:cubicBezTo>
                  <a:pt x="1" y="17"/>
                  <a:pt x="1" y="17"/>
                  <a:pt x="2" y="17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3286"/>
          <p:cNvSpPr>
            <a:spLocks/>
          </p:cNvSpPr>
          <p:nvPr/>
        </p:nvSpPr>
        <p:spPr bwMode="auto">
          <a:xfrm>
            <a:off x="6897800" y="612715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3287"/>
          <p:cNvSpPr>
            <a:spLocks/>
          </p:cNvSpPr>
          <p:nvPr/>
        </p:nvSpPr>
        <p:spPr bwMode="auto">
          <a:xfrm>
            <a:off x="6897800" y="612715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3288"/>
          <p:cNvSpPr>
            <a:spLocks/>
          </p:cNvSpPr>
          <p:nvPr/>
        </p:nvSpPr>
        <p:spPr bwMode="auto">
          <a:xfrm>
            <a:off x="7401482" y="1194437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0 w 11"/>
              <a:gd name="T7" fmla="*/ 8 h 8"/>
              <a:gd name="T8" fmla="*/ 11 w 11"/>
              <a:gd name="T9" fmla="*/ 0 h 8"/>
              <a:gd name="T10" fmla="*/ 11 w 11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0" y="8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BFD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3289"/>
          <p:cNvSpPr>
            <a:spLocks/>
          </p:cNvSpPr>
          <p:nvPr/>
        </p:nvSpPr>
        <p:spPr bwMode="auto">
          <a:xfrm>
            <a:off x="7401482" y="1194437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0 w 11"/>
              <a:gd name="T7" fmla="*/ 8 h 8"/>
              <a:gd name="T8" fmla="*/ 11 w 11"/>
              <a:gd name="T9" fmla="*/ 0 h 8"/>
              <a:gd name="T10" fmla="*/ 11 w 11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0" y="8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3290"/>
          <p:cNvSpPr>
            <a:spLocks/>
          </p:cNvSpPr>
          <p:nvPr/>
        </p:nvSpPr>
        <p:spPr bwMode="auto">
          <a:xfrm>
            <a:off x="7011306" y="719132"/>
            <a:ext cx="439837" cy="432745"/>
          </a:xfrm>
          <a:custGeom>
            <a:avLst/>
            <a:gdLst>
              <a:gd name="T0" fmla="*/ 0 w 86"/>
              <a:gd name="T1" fmla="*/ 29 h 84"/>
              <a:gd name="T2" fmla="*/ 3 w 86"/>
              <a:gd name="T3" fmla="*/ 33 h 84"/>
              <a:gd name="T4" fmla="*/ 12 w 86"/>
              <a:gd name="T5" fmla="*/ 30 h 84"/>
              <a:gd name="T6" fmla="*/ 26 w 86"/>
              <a:gd name="T7" fmla="*/ 72 h 84"/>
              <a:gd name="T8" fmla="*/ 44 w 86"/>
              <a:gd name="T9" fmla="*/ 79 h 84"/>
              <a:gd name="T10" fmla="*/ 82 w 86"/>
              <a:gd name="T11" fmla="*/ 26 h 84"/>
              <a:gd name="T12" fmla="*/ 47 w 86"/>
              <a:gd name="T13" fmla="*/ 29 h 84"/>
              <a:gd name="T14" fmla="*/ 57 w 86"/>
              <a:gd name="T15" fmla="*/ 40 h 84"/>
              <a:gd name="T16" fmla="*/ 45 w 86"/>
              <a:gd name="T17" fmla="*/ 55 h 84"/>
              <a:gd name="T18" fmla="*/ 38 w 86"/>
              <a:gd name="T19" fmla="*/ 38 h 84"/>
              <a:gd name="T20" fmla="*/ 24 w 86"/>
              <a:gd name="T21" fmla="*/ 10 h 84"/>
              <a:gd name="T22" fmla="*/ 0 w 86"/>
              <a:gd name="T23" fmla="*/ 2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84">
                <a:moveTo>
                  <a:pt x="0" y="29"/>
                </a:move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10" y="28"/>
                  <a:pt x="12" y="30"/>
                </a:cubicBezTo>
                <a:cubicBezTo>
                  <a:pt x="14" y="33"/>
                  <a:pt x="23" y="66"/>
                  <a:pt x="26" y="72"/>
                </a:cubicBezTo>
                <a:cubicBezTo>
                  <a:pt x="29" y="77"/>
                  <a:pt x="36" y="84"/>
                  <a:pt x="44" y="79"/>
                </a:cubicBezTo>
                <a:cubicBezTo>
                  <a:pt x="51" y="74"/>
                  <a:pt x="77" y="52"/>
                  <a:pt x="82" y="26"/>
                </a:cubicBezTo>
                <a:cubicBezTo>
                  <a:pt x="86" y="0"/>
                  <a:pt x="51" y="6"/>
                  <a:pt x="47" y="29"/>
                </a:cubicBezTo>
                <a:cubicBezTo>
                  <a:pt x="56" y="23"/>
                  <a:pt x="61" y="31"/>
                  <a:pt x="57" y="40"/>
                </a:cubicBezTo>
                <a:cubicBezTo>
                  <a:pt x="52" y="49"/>
                  <a:pt x="47" y="55"/>
                  <a:pt x="45" y="55"/>
                </a:cubicBezTo>
                <a:cubicBezTo>
                  <a:pt x="43" y="55"/>
                  <a:pt x="41" y="49"/>
                  <a:pt x="38" y="38"/>
                </a:cubicBezTo>
                <a:cubicBezTo>
                  <a:pt x="36" y="27"/>
                  <a:pt x="36" y="8"/>
                  <a:pt x="24" y="10"/>
                </a:cubicBezTo>
                <a:cubicBezTo>
                  <a:pt x="14" y="12"/>
                  <a:pt x="0" y="29"/>
                  <a:pt x="0" y="29"/>
                </a:cubicBezTo>
              </a:path>
            </a:pathLst>
          </a:custGeom>
          <a:solidFill>
            <a:srgbClr val="2EC3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Rectangle 3291"/>
          <p:cNvSpPr>
            <a:spLocks noChangeArrowheads="1"/>
          </p:cNvSpPr>
          <p:nvPr/>
        </p:nvSpPr>
        <p:spPr bwMode="auto">
          <a:xfrm>
            <a:off x="7472427" y="1251190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Freeform 3292"/>
          <p:cNvSpPr>
            <a:spLocks/>
          </p:cNvSpPr>
          <p:nvPr/>
        </p:nvSpPr>
        <p:spPr bwMode="auto">
          <a:xfrm>
            <a:off x="7472427" y="125119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3293"/>
          <p:cNvSpPr>
            <a:spLocks/>
          </p:cNvSpPr>
          <p:nvPr/>
        </p:nvSpPr>
        <p:spPr bwMode="auto">
          <a:xfrm>
            <a:off x="7472427" y="1194437"/>
            <a:ext cx="7097" cy="56753"/>
          </a:xfrm>
          <a:custGeom>
            <a:avLst/>
            <a:gdLst>
              <a:gd name="T0" fmla="*/ 1 w 1"/>
              <a:gd name="T1" fmla="*/ 0 h 8"/>
              <a:gd name="T2" fmla="*/ 1 w 1"/>
              <a:gd name="T3" fmla="*/ 0 h 8"/>
              <a:gd name="T4" fmla="*/ 0 w 1"/>
              <a:gd name="T5" fmla="*/ 8 h 8"/>
              <a:gd name="T6" fmla="*/ 0 w 1"/>
              <a:gd name="T7" fmla="*/ 8 h 8"/>
              <a:gd name="T8" fmla="*/ 1 w 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8">
                <a:moveTo>
                  <a:pt x="1" y="0"/>
                </a:moveTo>
                <a:lnTo>
                  <a:pt x="1" y="0"/>
                </a:lnTo>
                <a:lnTo>
                  <a:pt x="0" y="8"/>
                </a:lnTo>
                <a:lnTo>
                  <a:pt x="0" y="8"/>
                </a:lnTo>
                <a:lnTo>
                  <a:pt x="1" y="0"/>
                </a:lnTo>
                <a:close/>
              </a:path>
            </a:pathLst>
          </a:custGeom>
          <a:solidFill>
            <a:srgbClr val="C1B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3294"/>
          <p:cNvSpPr>
            <a:spLocks/>
          </p:cNvSpPr>
          <p:nvPr/>
        </p:nvSpPr>
        <p:spPr bwMode="auto">
          <a:xfrm>
            <a:off x="7472427" y="1194437"/>
            <a:ext cx="7097" cy="56753"/>
          </a:xfrm>
          <a:custGeom>
            <a:avLst/>
            <a:gdLst>
              <a:gd name="T0" fmla="*/ 1 w 1"/>
              <a:gd name="T1" fmla="*/ 0 h 8"/>
              <a:gd name="T2" fmla="*/ 1 w 1"/>
              <a:gd name="T3" fmla="*/ 0 h 8"/>
              <a:gd name="T4" fmla="*/ 0 w 1"/>
              <a:gd name="T5" fmla="*/ 8 h 8"/>
              <a:gd name="T6" fmla="*/ 0 w 1"/>
              <a:gd name="T7" fmla="*/ 8 h 8"/>
              <a:gd name="T8" fmla="*/ 1 w 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8">
                <a:moveTo>
                  <a:pt x="1" y="0"/>
                </a:moveTo>
                <a:lnTo>
                  <a:pt x="1" y="0"/>
                </a:lnTo>
                <a:lnTo>
                  <a:pt x="0" y="8"/>
                </a:lnTo>
                <a:lnTo>
                  <a:pt x="0" y="8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Freeform 3295"/>
          <p:cNvSpPr>
            <a:spLocks/>
          </p:cNvSpPr>
          <p:nvPr/>
        </p:nvSpPr>
        <p:spPr bwMode="auto">
          <a:xfrm>
            <a:off x="7401482" y="1194437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A0B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3296"/>
          <p:cNvSpPr>
            <a:spLocks/>
          </p:cNvSpPr>
          <p:nvPr/>
        </p:nvSpPr>
        <p:spPr bwMode="auto">
          <a:xfrm>
            <a:off x="7401482" y="1194437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0" name="Picture 329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146" y="1166061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1" name="Freeform 3298"/>
          <p:cNvSpPr>
            <a:spLocks/>
          </p:cNvSpPr>
          <p:nvPr/>
        </p:nvSpPr>
        <p:spPr bwMode="auto">
          <a:xfrm>
            <a:off x="6897800" y="612715"/>
            <a:ext cx="645572" cy="333428"/>
          </a:xfrm>
          <a:custGeom>
            <a:avLst/>
            <a:gdLst>
              <a:gd name="T0" fmla="*/ 126 w 126"/>
              <a:gd name="T1" fmla="*/ 0 h 66"/>
              <a:gd name="T2" fmla="*/ 0 w 126"/>
              <a:gd name="T3" fmla="*/ 0 h 66"/>
              <a:gd name="T4" fmla="*/ 0 w 126"/>
              <a:gd name="T5" fmla="*/ 66 h 66"/>
              <a:gd name="T6" fmla="*/ 39 w 126"/>
              <a:gd name="T7" fmla="*/ 66 h 66"/>
              <a:gd name="T8" fmla="*/ 34 w 126"/>
              <a:gd name="T9" fmla="*/ 52 h 66"/>
              <a:gd name="T10" fmla="*/ 32 w 126"/>
              <a:gd name="T11" fmla="*/ 52 h 66"/>
              <a:gd name="T12" fmla="*/ 25 w 126"/>
              <a:gd name="T13" fmla="*/ 55 h 66"/>
              <a:gd name="T14" fmla="*/ 22 w 126"/>
              <a:gd name="T15" fmla="*/ 51 h 66"/>
              <a:gd name="T16" fmla="*/ 46 w 126"/>
              <a:gd name="T17" fmla="*/ 32 h 66"/>
              <a:gd name="T18" fmla="*/ 48 w 126"/>
              <a:gd name="T19" fmla="*/ 32 h 66"/>
              <a:gd name="T20" fmla="*/ 60 w 126"/>
              <a:gd name="T21" fmla="*/ 60 h 66"/>
              <a:gd name="T22" fmla="*/ 62 w 126"/>
              <a:gd name="T23" fmla="*/ 66 h 66"/>
              <a:gd name="T24" fmla="*/ 76 w 126"/>
              <a:gd name="T25" fmla="*/ 66 h 66"/>
              <a:gd name="T26" fmla="*/ 79 w 126"/>
              <a:gd name="T27" fmla="*/ 62 h 66"/>
              <a:gd name="T28" fmla="*/ 75 w 126"/>
              <a:gd name="T29" fmla="*/ 49 h 66"/>
              <a:gd name="T30" fmla="*/ 69 w 126"/>
              <a:gd name="T31" fmla="*/ 51 h 66"/>
              <a:gd name="T32" fmla="*/ 91 w 126"/>
              <a:gd name="T33" fmla="*/ 31 h 66"/>
              <a:gd name="T34" fmla="*/ 104 w 126"/>
              <a:gd name="T35" fmla="*/ 48 h 66"/>
              <a:gd name="T36" fmla="*/ 97 w 126"/>
              <a:gd name="T37" fmla="*/ 66 h 66"/>
              <a:gd name="T38" fmla="*/ 126 w 126"/>
              <a:gd name="T39" fmla="*/ 66 h 66"/>
              <a:gd name="T40" fmla="*/ 126 w 126"/>
              <a:gd name="T4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7" y="59"/>
                  <a:pt x="35" y="53"/>
                  <a:pt x="34" y="52"/>
                </a:cubicBezTo>
                <a:cubicBezTo>
                  <a:pt x="34" y="52"/>
                  <a:pt x="33" y="52"/>
                  <a:pt x="32" y="52"/>
                </a:cubicBezTo>
                <a:cubicBezTo>
                  <a:pt x="29" y="52"/>
                  <a:pt x="25" y="55"/>
                  <a:pt x="25" y="55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36" y="34"/>
                  <a:pt x="46" y="32"/>
                </a:cubicBezTo>
                <a:cubicBezTo>
                  <a:pt x="47" y="32"/>
                  <a:pt x="47" y="32"/>
                  <a:pt x="48" y="32"/>
                </a:cubicBezTo>
                <a:cubicBezTo>
                  <a:pt x="58" y="32"/>
                  <a:pt x="58" y="50"/>
                  <a:pt x="60" y="60"/>
                </a:cubicBezTo>
                <a:cubicBezTo>
                  <a:pt x="61" y="62"/>
                  <a:pt x="61" y="64"/>
                  <a:pt x="62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7" y="65"/>
                  <a:pt x="78" y="63"/>
                  <a:pt x="79" y="62"/>
                </a:cubicBezTo>
                <a:cubicBezTo>
                  <a:pt x="82" y="55"/>
                  <a:pt x="80" y="49"/>
                  <a:pt x="75" y="49"/>
                </a:cubicBezTo>
                <a:cubicBezTo>
                  <a:pt x="73" y="49"/>
                  <a:pt x="71" y="49"/>
                  <a:pt x="69" y="51"/>
                </a:cubicBezTo>
                <a:cubicBezTo>
                  <a:pt x="71" y="38"/>
                  <a:pt x="82" y="31"/>
                  <a:pt x="91" y="31"/>
                </a:cubicBezTo>
                <a:cubicBezTo>
                  <a:pt x="99" y="31"/>
                  <a:pt x="106" y="36"/>
                  <a:pt x="104" y="48"/>
                </a:cubicBezTo>
                <a:cubicBezTo>
                  <a:pt x="103" y="55"/>
                  <a:pt x="100" y="60"/>
                  <a:pt x="97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3299"/>
          <p:cNvSpPr>
            <a:spLocks noEditPoints="1"/>
          </p:cNvSpPr>
          <p:nvPr/>
        </p:nvSpPr>
        <p:spPr bwMode="auto">
          <a:xfrm>
            <a:off x="7011306" y="768788"/>
            <a:ext cx="432745" cy="177359"/>
          </a:xfrm>
          <a:custGeom>
            <a:avLst/>
            <a:gdLst>
              <a:gd name="T0" fmla="*/ 26 w 84"/>
              <a:gd name="T1" fmla="*/ 1 h 35"/>
              <a:gd name="T2" fmla="*/ 24 w 84"/>
              <a:gd name="T3" fmla="*/ 1 h 35"/>
              <a:gd name="T4" fmla="*/ 0 w 84"/>
              <a:gd name="T5" fmla="*/ 20 h 35"/>
              <a:gd name="T6" fmla="*/ 3 w 84"/>
              <a:gd name="T7" fmla="*/ 24 h 35"/>
              <a:gd name="T8" fmla="*/ 10 w 84"/>
              <a:gd name="T9" fmla="*/ 21 h 35"/>
              <a:gd name="T10" fmla="*/ 12 w 84"/>
              <a:gd name="T11" fmla="*/ 21 h 35"/>
              <a:gd name="T12" fmla="*/ 17 w 84"/>
              <a:gd name="T13" fmla="*/ 35 h 35"/>
              <a:gd name="T14" fmla="*/ 40 w 84"/>
              <a:gd name="T15" fmla="*/ 35 h 35"/>
              <a:gd name="T16" fmla="*/ 38 w 84"/>
              <a:gd name="T17" fmla="*/ 29 h 35"/>
              <a:gd name="T18" fmla="*/ 26 w 84"/>
              <a:gd name="T19" fmla="*/ 1 h 35"/>
              <a:gd name="T20" fmla="*/ 69 w 84"/>
              <a:gd name="T21" fmla="*/ 0 h 35"/>
              <a:gd name="T22" fmla="*/ 47 w 84"/>
              <a:gd name="T23" fmla="*/ 20 h 35"/>
              <a:gd name="T24" fmla="*/ 53 w 84"/>
              <a:gd name="T25" fmla="*/ 18 h 35"/>
              <a:gd name="T26" fmla="*/ 57 w 84"/>
              <a:gd name="T27" fmla="*/ 31 h 35"/>
              <a:gd name="T28" fmla="*/ 54 w 84"/>
              <a:gd name="T29" fmla="*/ 35 h 35"/>
              <a:gd name="T30" fmla="*/ 75 w 84"/>
              <a:gd name="T31" fmla="*/ 35 h 35"/>
              <a:gd name="T32" fmla="*/ 82 w 84"/>
              <a:gd name="T33" fmla="*/ 17 h 35"/>
              <a:gd name="T34" fmla="*/ 69 w 84"/>
              <a:gd name="T3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35">
                <a:moveTo>
                  <a:pt x="26" y="1"/>
                </a:moveTo>
                <a:cubicBezTo>
                  <a:pt x="25" y="1"/>
                  <a:pt x="25" y="1"/>
                  <a:pt x="24" y="1"/>
                </a:cubicBezTo>
                <a:cubicBezTo>
                  <a:pt x="14" y="3"/>
                  <a:pt x="0" y="20"/>
                  <a:pt x="0" y="20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7" y="21"/>
                  <a:pt x="10" y="21"/>
                </a:cubicBezTo>
                <a:cubicBezTo>
                  <a:pt x="11" y="21"/>
                  <a:pt x="12" y="21"/>
                  <a:pt x="12" y="21"/>
                </a:cubicBezTo>
                <a:cubicBezTo>
                  <a:pt x="13" y="22"/>
                  <a:pt x="15" y="28"/>
                  <a:pt x="17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3"/>
                  <a:pt x="39" y="31"/>
                  <a:pt x="38" y="29"/>
                </a:cubicBezTo>
                <a:cubicBezTo>
                  <a:pt x="36" y="19"/>
                  <a:pt x="36" y="1"/>
                  <a:pt x="26" y="1"/>
                </a:cubicBezTo>
                <a:moveTo>
                  <a:pt x="69" y="0"/>
                </a:moveTo>
                <a:cubicBezTo>
                  <a:pt x="60" y="0"/>
                  <a:pt x="49" y="7"/>
                  <a:pt x="47" y="20"/>
                </a:cubicBezTo>
                <a:cubicBezTo>
                  <a:pt x="49" y="18"/>
                  <a:pt x="51" y="18"/>
                  <a:pt x="53" y="18"/>
                </a:cubicBezTo>
                <a:cubicBezTo>
                  <a:pt x="58" y="18"/>
                  <a:pt x="60" y="24"/>
                  <a:pt x="57" y="31"/>
                </a:cubicBezTo>
                <a:cubicBezTo>
                  <a:pt x="56" y="32"/>
                  <a:pt x="55" y="34"/>
                  <a:pt x="5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8" y="29"/>
                  <a:pt x="81" y="24"/>
                  <a:pt x="82" y="17"/>
                </a:cubicBezTo>
                <a:cubicBezTo>
                  <a:pt x="84" y="5"/>
                  <a:pt x="77" y="0"/>
                  <a:pt x="69" y="0"/>
                </a:cubicBezTo>
              </a:path>
            </a:pathLst>
          </a:custGeom>
          <a:solidFill>
            <a:srgbClr val="2FAE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3300"/>
          <p:cNvSpPr>
            <a:spLocks/>
          </p:cNvSpPr>
          <p:nvPr/>
        </p:nvSpPr>
        <p:spPr bwMode="auto">
          <a:xfrm>
            <a:off x="3194641" y="183291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3301"/>
          <p:cNvSpPr>
            <a:spLocks/>
          </p:cNvSpPr>
          <p:nvPr/>
        </p:nvSpPr>
        <p:spPr bwMode="auto">
          <a:xfrm>
            <a:off x="3194641" y="183291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3302"/>
          <p:cNvSpPr>
            <a:spLocks/>
          </p:cNvSpPr>
          <p:nvPr/>
        </p:nvSpPr>
        <p:spPr bwMode="auto">
          <a:xfrm>
            <a:off x="3698321" y="2414635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7B95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3303"/>
          <p:cNvSpPr>
            <a:spLocks/>
          </p:cNvSpPr>
          <p:nvPr/>
        </p:nvSpPr>
        <p:spPr bwMode="auto">
          <a:xfrm>
            <a:off x="3698321" y="2414635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7" name="Picture 330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987" y="2393354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8" name="Freeform 3305"/>
          <p:cNvSpPr>
            <a:spLocks/>
          </p:cNvSpPr>
          <p:nvPr/>
        </p:nvSpPr>
        <p:spPr bwMode="auto">
          <a:xfrm>
            <a:off x="3329426" y="2137964"/>
            <a:ext cx="170262" cy="148981"/>
          </a:xfrm>
          <a:custGeom>
            <a:avLst/>
            <a:gdLst>
              <a:gd name="T0" fmla="*/ 26 w 33"/>
              <a:gd name="T1" fmla="*/ 29 h 29"/>
              <a:gd name="T2" fmla="*/ 13 w 33"/>
              <a:gd name="T3" fmla="*/ 24 h 29"/>
              <a:gd name="T4" fmla="*/ 0 w 33"/>
              <a:gd name="T5" fmla="*/ 27 h 29"/>
              <a:gd name="T6" fmla="*/ 7 w 33"/>
              <a:gd name="T7" fmla="*/ 4 h 29"/>
              <a:gd name="T8" fmla="*/ 9 w 33"/>
              <a:gd name="T9" fmla="*/ 3 h 29"/>
              <a:gd name="T10" fmla="*/ 19 w 33"/>
              <a:gd name="T11" fmla="*/ 1 h 29"/>
              <a:gd name="T12" fmla="*/ 20 w 33"/>
              <a:gd name="T13" fmla="*/ 0 h 29"/>
              <a:gd name="T14" fmla="*/ 30 w 33"/>
              <a:gd name="T15" fmla="*/ 3 h 29"/>
              <a:gd name="T16" fmla="*/ 33 w 33"/>
              <a:gd name="T17" fmla="*/ 5 h 29"/>
              <a:gd name="T18" fmla="*/ 26 w 33"/>
              <a:gd name="T1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29">
                <a:moveTo>
                  <a:pt x="26" y="29"/>
                </a:moveTo>
                <a:cubicBezTo>
                  <a:pt x="22" y="26"/>
                  <a:pt x="18" y="24"/>
                  <a:pt x="13" y="24"/>
                </a:cubicBezTo>
                <a:cubicBezTo>
                  <a:pt x="9" y="24"/>
                  <a:pt x="5" y="25"/>
                  <a:pt x="0" y="27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3"/>
                  <a:pt x="9" y="3"/>
                </a:cubicBezTo>
                <a:cubicBezTo>
                  <a:pt x="11" y="2"/>
                  <a:pt x="15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4" y="0"/>
                  <a:pt x="27" y="2"/>
                  <a:pt x="30" y="3"/>
                </a:cubicBezTo>
                <a:cubicBezTo>
                  <a:pt x="31" y="4"/>
                  <a:pt x="32" y="4"/>
                  <a:pt x="33" y="5"/>
                </a:cubicBezTo>
                <a:cubicBezTo>
                  <a:pt x="32" y="8"/>
                  <a:pt x="27" y="24"/>
                  <a:pt x="26" y="29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3306"/>
          <p:cNvSpPr>
            <a:spLocks/>
          </p:cNvSpPr>
          <p:nvPr/>
        </p:nvSpPr>
        <p:spPr bwMode="auto">
          <a:xfrm>
            <a:off x="3485499" y="2180528"/>
            <a:ext cx="177359" cy="141882"/>
          </a:xfrm>
          <a:custGeom>
            <a:avLst/>
            <a:gdLst>
              <a:gd name="T0" fmla="*/ 14 w 34"/>
              <a:gd name="T1" fmla="*/ 28 h 28"/>
              <a:gd name="T2" fmla="*/ 0 w 34"/>
              <a:gd name="T3" fmla="*/ 23 h 28"/>
              <a:gd name="T4" fmla="*/ 7 w 34"/>
              <a:gd name="T5" fmla="*/ 0 h 28"/>
              <a:gd name="T6" fmla="*/ 21 w 34"/>
              <a:gd name="T7" fmla="*/ 5 h 28"/>
              <a:gd name="T8" fmla="*/ 34 w 34"/>
              <a:gd name="T9" fmla="*/ 2 h 28"/>
              <a:gd name="T10" fmla="*/ 28 w 34"/>
              <a:gd name="T11" fmla="*/ 25 h 28"/>
              <a:gd name="T12" fmla="*/ 14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14" y="28"/>
                </a:moveTo>
                <a:cubicBezTo>
                  <a:pt x="8" y="28"/>
                  <a:pt x="0" y="23"/>
                  <a:pt x="0" y="23"/>
                </a:cubicBezTo>
                <a:cubicBezTo>
                  <a:pt x="7" y="0"/>
                  <a:pt x="7" y="0"/>
                  <a:pt x="7" y="0"/>
                </a:cubicBezTo>
                <a:cubicBezTo>
                  <a:pt x="9" y="1"/>
                  <a:pt x="14" y="5"/>
                  <a:pt x="21" y="5"/>
                </a:cubicBezTo>
                <a:cubicBezTo>
                  <a:pt x="25" y="5"/>
                  <a:pt x="29" y="4"/>
                  <a:pt x="34" y="2"/>
                </a:cubicBezTo>
                <a:cubicBezTo>
                  <a:pt x="28" y="25"/>
                  <a:pt x="28" y="25"/>
                  <a:pt x="28" y="25"/>
                </a:cubicBezTo>
                <a:cubicBezTo>
                  <a:pt x="22" y="27"/>
                  <a:pt x="18" y="28"/>
                  <a:pt x="14" y="2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3307"/>
          <p:cNvSpPr>
            <a:spLocks noEditPoints="1"/>
          </p:cNvSpPr>
          <p:nvPr/>
        </p:nvSpPr>
        <p:spPr bwMode="auto">
          <a:xfrm>
            <a:off x="3371991" y="1996082"/>
            <a:ext cx="170262" cy="134790"/>
          </a:xfrm>
          <a:custGeom>
            <a:avLst/>
            <a:gdLst>
              <a:gd name="T0" fmla="*/ 33 w 33"/>
              <a:gd name="T1" fmla="*/ 4 h 27"/>
              <a:gd name="T2" fmla="*/ 33 w 33"/>
              <a:gd name="T3" fmla="*/ 4 h 27"/>
              <a:gd name="T4" fmla="*/ 26 w 33"/>
              <a:gd name="T5" fmla="*/ 27 h 27"/>
              <a:gd name="T6" fmla="*/ 33 w 33"/>
              <a:gd name="T7" fmla="*/ 4 h 27"/>
              <a:gd name="T8" fmla="*/ 26 w 33"/>
              <a:gd name="T9" fmla="*/ 27 h 27"/>
              <a:gd name="T10" fmla="*/ 13 w 33"/>
              <a:gd name="T11" fmla="*/ 23 h 27"/>
              <a:gd name="T12" fmla="*/ 13 w 33"/>
              <a:gd name="T13" fmla="*/ 23 h 27"/>
              <a:gd name="T14" fmla="*/ 0 w 33"/>
              <a:gd name="T15" fmla="*/ 26 h 27"/>
              <a:gd name="T16" fmla="*/ 7 w 33"/>
              <a:gd name="T17" fmla="*/ 3 h 27"/>
              <a:gd name="T18" fmla="*/ 19 w 33"/>
              <a:gd name="T19" fmla="*/ 0 h 27"/>
              <a:gd name="T20" fmla="*/ 19 w 33"/>
              <a:gd name="T21" fmla="*/ 0 h 27"/>
              <a:gd name="T22" fmla="*/ 25 w 33"/>
              <a:gd name="T23" fmla="*/ 0 h 27"/>
              <a:gd name="T24" fmla="*/ 33 w 33"/>
              <a:gd name="T25" fmla="*/ 4 h 27"/>
              <a:gd name="T26" fmla="*/ 26 w 33"/>
              <a:gd name="T2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7"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2" y="9"/>
                  <a:pt x="28" y="23"/>
                  <a:pt x="26" y="27"/>
                </a:cubicBezTo>
                <a:cubicBezTo>
                  <a:pt x="33" y="4"/>
                  <a:pt x="33" y="4"/>
                  <a:pt x="33" y="4"/>
                </a:cubicBezTo>
                <a:moveTo>
                  <a:pt x="26" y="27"/>
                </a:moveTo>
                <a:cubicBezTo>
                  <a:pt x="23" y="25"/>
                  <a:pt x="19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5" y="24"/>
                  <a:pt x="0" y="26"/>
                </a:cubicBezTo>
                <a:cubicBezTo>
                  <a:pt x="7" y="3"/>
                  <a:pt x="7" y="3"/>
                  <a:pt x="7" y="3"/>
                </a:cubicBezTo>
                <a:cubicBezTo>
                  <a:pt x="12" y="1"/>
                  <a:pt x="16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3" y="0"/>
                  <a:pt x="25" y="0"/>
                </a:cubicBezTo>
                <a:cubicBezTo>
                  <a:pt x="28" y="1"/>
                  <a:pt x="33" y="4"/>
                  <a:pt x="33" y="4"/>
                </a:cubicBezTo>
                <a:cubicBezTo>
                  <a:pt x="26" y="27"/>
                  <a:pt x="26" y="27"/>
                  <a:pt x="26" y="2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3308"/>
          <p:cNvSpPr>
            <a:spLocks/>
          </p:cNvSpPr>
          <p:nvPr/>
        </p:nvSpPr>
        <p:spPr bwMode="auto">
          <a:xfrm>
            <a:off x="3528064" y="2031551"/>
            <a:ext cx="177359" cy="141882"/>
          </a:xfrm>
          <a:custGeom>
            <a:avLst/>
            <a:gdLst>
              <a:gd name="T0" fmla="*/ 15 w 35"/>
              <a:gd name="T1" fmla="*/ 28 h 28"/>
              <a:gd name="T2" fmla="*/ 1 w 35"/>
              <a:gd name="T3" fmla="*/ 24 h 28"/>
              <a:gd name="T4" fmla="*/ 0 w 35"/>
              <a:gd name="T5" fmla="*/ 24 h 28"/>
              <a:gd name="T6" fmla="*/ 7 w 35"/>
              <a:gd name="T7" fmla="*/ 0 h 28"/>
              <a:gd name="T8" fmla="*/ 22 w 35"/>
              <a:gd name="T9" fmla="*/ 5 h 28"/>
              <a:gd name="T10" fmla="*/ 35 w 35"/>
              <a:gd name="T11" fmla="*/ 2 h 28"/>
              <a:gd name="T12" fmla="*/ 28 w 35"/>
              <a:gd name="T13" fmla="*/ 25 h 28"/>
              <a:gd name="T14" fmla="*/ 28 w 35"/>
              <a:gd name="T15" fmla="*/ 25 h 28"/>
              <a:gd name="T16" fmla="*/ 28 w 35"/>
              <a:gd name="T17" fmla="*/ 25 h 28"/>
              <a:gd name="T18" fmla="*/ 15 w 35"/>
              <a:gd name="T1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28">
                <a:moveTo>
                  <a:pt x="15" y="28"/>
                </a:moveTo>
                <a:cubicBezTo>
                  <a:pt x="9" y="28"/>
                  <a:pt x="4" y="26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7" y="0"/>
                  <a:pt x="7" y="0"/>
                  <a:pt x="7" y="0"/>
                </a:cubicBezTo>
                <a:cubicBezTo>
                  <a:pt x="9" y="2"/>
                  <a:pt x="14" y="5"/>
                  <a:pt x="22" y="5"/>
                </a:cubicBezTo>
                <a:cubicBezTo>
                  <a:pt x="25" y="5"/>
                  <a:pt x="30" y="4"/>
                  <a:pt x="35" y="2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3" y="27"/>
                  <a:pt x="19" y="28"/>
                  <a:pt x="15" y="2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3309"/>
          <p:cNvSpPr>
            <a:spLocks noEditPoints="1"/>
          </p:cNvSpPr>
          <p:nvPr/>
        </p:nvSpPr>
        <p:spPr bwMode="auto">
          <a:xfrm>
            <a:off x="3194641" y="1832911"/>
            <a:ext cx="645572" cy="333428"/>
          </a:xfrm>
          <a:custGeom>
            <a:avLst/>
            <a:gdLst>
              <a:gd name="T0" fmla="*/ 35 w 126"/>
              <a:gd name="T1" fmla="*/ 57 h 65"/>
              <a:gd name="T2" fmla="*/ 42 w 126"/>
              <a:gd name="T3" fmla="*/ 34 h 65"/>
              <a:gd name="T4" fmla="*/ 54 w 126"/>
              <a:gd name="T5" fmla="*/ 31 h 65"/>
              <a:gd name="T6" fmla="*/ 54 w 126"/>
              <a:gd name="T7" fmla="*/ 31 h 65"/>
              <a:gd name="T8" fmla="*/ 60 w 126"/>
              <a:gd name="T9" fmla="*/ 31 h 65"/>
              <a:gd name="T10" fmla="*/ 68 w 126"/>
              <a:gd name="T11" fmla="*/ 35 h 65"/>
              <a:gd name="T12" fmla="*/ 68 w 126"/>
              <a:gd name="T13" fmla="*/ 35 h 65"/>
              <a:gd name="T14" fmla="*/ 68 w 126"/>
              <a:gd name="T15" fmla="*/ 35 h 65"/>
              <a:gd name="T16" fmla="*/ 61 w 126"/>
              <a:gd name="T17" fmla="*/ 58 h 65"/>
              <a:gd name="T18" fmla="*/ 61 w 126"/>
              <a:gd name="T19" fmla="*/ 58 h 65"/>
              <a:gd name="T20" fmla="*/ 48 w 126"/>
              <a:gd name="T21" fmla="*/ 54 h 65"/>
              <a:gd name="T22" fmla="*/ 48 w 126"/>
              <a:gd name="T23" fmla="*/ 54 h 65"/>
              <a:gd name="T24" fmla="*/ 35 w 126"/>
              <a:gd name="T25" fmla="*/ 57 h 65"/>
              <a:gd name="T26" fmla="*/ 126 w 126"/>
              <a:gd name="T27" fmla="*/ 0 h 65"/>
              <a:gd name="T28" fmla="*/ 0 w 126"/>
              <a:gd name="T29" fmla="*/ 0 h 65"/>
              <a:gd name="T30" fmla="*/ 0 w 126"/>
              <a:gd name="T31" fmla="*/ 65 h 65"/>
              <a:gd name="T32" fmla="*/ 33 w 126"/>
              <a:gd name="T33" fmla="*/ 65 h 65"/>
              <a:gd name="T34" fmla="*/ 34 w 126"/>
              <a:gd name="T35" fmla="*/ 63 h 65"/>
              <a:gd name="T36" fmla="*/ 36 w 126"/>
              <a:gd name="T37" fmla="*/ 62 h 65"/>
              <a:gd name="T38" fmla="*/ 46 w 126"/>
              <a:gd name="T39" fmla="*/ 60 h 65"/>
              <a:gd name="T40" fmla="*/ 47 w 126"/>
              <a:gd name="T41" fmla="*/ 59 h 65"/>
              <a:gd name="T42" fmla="*/ 57 w 126"/>
              <a:gd name="T43" fmla="*/ 62 h 65"/>
              <a:gd name="T44" fmla="*/ 60 w 126"/>
              <a:gd name="T45" fmla="*/ 64 h 65"/>
              <a:gd name="T46" fmla="*/ 59 w 126"/>
              <a:gd name="T47" fmla="*/ 65 h 65"/>
              <a:gd name="T48" fmla="*/ 74 w 126"/>
              <a:gd name="T49" fmla="*/ 65 h 65"/>
              <a:gd name="T50" fmla="*/ 66 w 126"/>
              <a:gd name="T51" fmla="*/ 62 h 65"/>
              <a:gd name="T52" fmla="*/ 65 w 126"/>
              <a:gd name="T53" fmla="*/ 62 h 65"/>
              <a:gd name="T54" fmla="*/ 72 w 126"/>
              <a:gd name="T55" fmla="*/ 38 h 65"/>
              <a:gd name="T56" fmla="*/ 87 w 126"/>
              <a:gd name="T57" fmla="*/ 43 h 65"/>
              <a:gd name="T58" fmla="*/ 100 w 126"/>
              <a:gd name="T59" fmla="*/ 40 h 65"/>
              <a:gd name="T60" fmla="*/ 93 w 126"/>
              <a:gd name="T61" fmla="*/ 63 h 65"/>
              <a:gd name="T62" fmla="*/ 93 w 126"/>
              <a:gd name="T63" fmla="*/ 63 h 65"/>
              <a:gd name="T64" fmla="*/ 93 w 126"/>
              <a:gd name="T65" fmla="*/ 63 h 65"/>
              <a:gd name="T66" fmla="*/ 86 w 126"/>
              <a:gd name="T67" fmla="*/ 65 h 65"/>
              <a:gd name="T68" fmla="*/ 126 w 126"/>
              <a:gd name="T69" fmla="*/ 65 h 65"/>
              <a:gd name="T70" fmla="*/ 126 w 126"/>
              <a:gd name="T7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6" h="65">
                <a:moveTo>
                  <a:pt x="35" y="57"/>
                </a:moveTo>
                <a:cubicBezTo>
                  <a:pt x="42" y="34"/>
                  <a:pt x="42" y="34"/>
                  <a:pt x="42" y="34"/>
                </a:cubicBezTo>
                <a:cubicBezTo>
                  <a:pt x="47" y="32"/>
                  <a:pt x="51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6" y="31"/>
                  <a:pt x="58" y="31"/>
                  <a:pt x="60" y="31"/>
                </a:cubicBezTo>
                <a:cubicBezTo>
                  <a:pt x="63" y="32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7" y="40"/>
                  <a:pt x="63" y="54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58" y="56"/>
                  <a:pt x="54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54"/>
                  <a:pt x="40" y="55"/>
                  <a:pt x="35" y="57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5" y="62"/>
                  <a:pt x="35" y="62"/>
                  <a:pt x="36" y="62"/>
                </a:cubicBezTo>
                <a:cubicBezTo>
                  <a:pt x="38" y="61"/>
                  <a:pt x="42" y="60"/>
                  <a:pt x="46" y="60"/>
                </a:cubicBezTo>
                <a:cubicBezTo>
                  <a:pt x="46" y="59"/>
                  <a:pt x="47" y="59"/>
                  <a:pt x="47" y="59"/>
                </a:cubicBezTo>
                <a:cubicBezTo>
                  <a:pt x="51" y="59"/>
                  <a:pt x="54" y="61"/>
                  <a:pt x="57" y="62"/>
                </a:cubicBezTo>
                <a:cubicBezTo>
                  <a:pt x="58" y="63"/>
                  <a:pt x="59" y="63"/>
                  <a:pt x="60" y="64"/>
                </a:cubicBezTo>
                <a:cubicBezTo>
                  <a:pt x="60" y="64"/>
                  <a:pt x="60" y="65"/>
                  <a:pt x="5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1" y="65"/>
                  <a:pt x="68" y="63"/>
                  <a:pt x="66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72" y="38"/>
                  <a:pt x="72" y="38"/>
                  <a:pt x="72" y="38"/>
                </a:cubicBezTo>
                <a:cubicBezTo>
                  <a:pt x="74" y="40"/>
                  <a:pt x="79" y="43"/>
                  <a:pt x="87" y="43"/>
                </a:cubicBezTo>
                <a:cubicBezTo>
                  <a:pt x="90" y="43"/>
                  <a:pt x="95" y="42"/>
                  <a:pt x="100" y="40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0" y="64"/>
                  <a:pt x="88" y="65"/>
                  <a:pt x="86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3310"/>
          <p:cNvSpPr>
            <a:spLocks/>
          </p:cNvSpPr>
          <p:nvPr/>
        </p:nvSpPr>
        <p:spPr bwMode="auto">
          <a:xfrm>
            <a:off x="3364898" y="2137964"/>
            <a:ext cx="134790" cy="28375"/>
          </a:xfrm>
          <a:custGeom>
            <a:avLst/>
            <a:gdLst>
              <a:gd name="T0" fmla="*/ 14 w 27"/>
              <a:gd name="T1" fmla="*/ 0 h 6"/>
              <a:gd name="T2" fmla="*/ 13 w 27"/>
              <a:gd name="T3" fmla="*/ 1 h 6"/>
              <a:gd name="T4" fmla="*/ 3 w 27"/>
              <a:gd name="T5" fmla="*/ 3 h 6"/>
              <a:gd name="T6" fmla="*/ 1 w 27"/>
              <a:gd name="T7" fmla="*/ 4 h 6"/>
              <a:gd name="T8" fmla="*/ 0 w 27"/>
              <a:gd name="T9" fmla="*/ 6 h 6"/>
              <a:gd name="T10" fmla="*/ 26 w 27"/>
              <a:gd name="T11" fmla="*/ 6 h 6"/>
              <a:gd name="T12" fmla="*/ 27 w 27"/>
              <a:gd name="T13" fmla="*/ 5 h 6"/>
              <a:gd name="T14" fmla="*/ 24 w 27"/>
              <a:gd name="T15" fmla="*/ 3 h 6"/>
              <a:gd name="T16" fmla="*/ 14 w 27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">
                <a:moveTo>
                  <a:pt x="14" y="0"/>
                </a:moveTo>
                <a:cubicBezTo>
                  <a:pt x="14" y="0"/>
                  <a:pt x="13" y="0"/>
                  <a:pt x="13" y="1"/>
                </a:cubicBezTo>
                <a:cubicBezTo>
                  <a:pt x="9" y="1"/>
                  <a:pt x="5" y="2"/>
                  <a:pt x="3" y="3"/>
                </a:cubicBezTo>
                <a:cubicBezTo>
                  <a:pt x="2" y="3"/>
                  <a:pt x="2" y="3"/>
                  <a:pt x="1" y="4"/>
                </a:cubicBezTo>
                <a:cubicBezTo>
                  <a:pt x="0" y="6"/>
                  <a:pt x="0" y="6"/>
                  <a:pt x="0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5"/>
                  <a:pt x="27" y="5"/>
                </a:cubicBezTo>
                <a:cubicBezTo>
                  <a:pt x="26" y="4"/>
                  <a:pt x="25" y="4"/>
                  <a:pt x="24" y="3"/>
                </a:cubicBezTo>
                <a:cubicBezTo>
                  <a:pt x="21" y="2"/>
                  <a:pt x="18" y="0"/>
                  <a:pt x="14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3311"/>
          <p:cNvSpPr>
            <a:spLocks/>
          </p:cNvSpPr>
          <p:nvPr/>
        </p:nvSpPr>
        <p:spPr bwMode="auto">
          <a:xfrm>
            <a:off x="3371991" y="1996082"/>
            <a:ext cx="170262" cy="134790"/>
          </a:xfrm>
          <a:custGeom>
            <a:avLst/>
            <a:gdLst>
              <a:gd name="T0" fmla="*/ 19 w 33"/>
              <a:gd name="T1" fmla="*/ 0 h 27"/>
              <a:gd name="T2" fmla="*/ 19 w 33"/>
              <a:gd name="T3" fmla="*/ 0 h 27"/>
              <a:gd name="T4" fmla="*/ 7 w 33"/>
              <a:gd name="T5" fmla="*/ 3 h 27"/>
              <a:gd name="T6" fmla="*/ 0 w 33"/>
              <a:gd name="T7" fmla="*/ 26 h 27"/>
              <a:gd name="T8" fmla="*/ 13 w 33"/>
              <a:gd name="T9" fmla="*/ 23 h 27"/>
              <a:gd name="T10" fmla="*/ 13 w 33"/>
              <a:gd name="T11" fmla="*/ 23 h 27"/>
              <a:gd name="T12" fmla="*/ 26 w 33"/>
              <a:gd name="T13" fmla="*/ 27 h 27"/>
              <a:gd name="T14" fmla="*/ 26 w 33"/>
              <a:gd name="T15" fmla="*/ 27 h 27"/>
              <a:gd name="T16" fmla="*/ 33 w 33"/>
              <a:gd name="T17" fmla="*/ 4 h 27"/>
              <a:gd name="T18" fmla="*/ 33 w 33"/>
              <a:gd name="T19" fmla="*/ 4 h 27"/>
              <a:gd name="T20" fmla="*/ 25 w 33"/>
              <a:gd name="T21" fmla="*/ 0 h 27"/>
              <a:gd name="T22" fmla="*/ 19 w 33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" h="27"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0"/>
                  <a:pt x="12" y="1"/>
                  <a:pt x="7" y="3"/>
                </a:cubicBezTo>
                <a:cubicBezTo>
                  <a:pt x="0" y="26"/>
                  <a:pt x="0" y="26"/>
                  <a:pt x="0" y="26"/>
                </a:cubicBezTo>
                <a:cubicBezTo>
                  <a:pt x="5" y="24"/>
                  <a:pt x="10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9" y="23"/>
                  <a:pt x="23" y="25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8" y="23"/>
                  <a:pt x="32" y="9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28" y="1"/>
                  <a:pt x="25" y="0"/>
                </a:cubicBezTo>
                <a:cubicBezTo>
                  <a:pt x="23" y="0"/>
                  <a:pt x="21" y="0"/>
                  <a:pt x="19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3312"/>
          <p:cNvSpPr>
            <a:spLocks/>
          </p:cNvSpPr>
          <p:nvPr/>
        </p:nvSpPr>
        <p:spPr bwMode="auto">
          <a:xfrm>
            <a:off x="3528064" y="2031551"/>
            <a:ext cx="177359" cy="134790"/>
          </a:xfrm>
          <a:custGeom>
            <a:avLst/>
            <a:gdLst>
              <a:gd name="T0" fmla="*/ 7 w 35"/>
              <a:gd name="T1" fmla="*/ 0 h 27"/>
              <a:gd name="T2" fmla="*/ 0 w 35"/>
              <a:gd name="T3" fmla="*/ 24 h 27"/>
              <a:gd name="T4" fmla="*/ 1 w 35"/>
              <a:gd name="T5" fmla="*/ 24 h 27"/>
              <a:gd name="T6" fmla="*/ 9 w 35"/>
              <a:gd name="T7" fmla="*/ 27 h 27"/>
              <a:gd name="T8" fmla="*/ 21 w 35"/>
              <a:gd name="T9" fmla="*/ 27 h 27"/>
              <a:gd name="T10" fmla="*/ 28 w 35"/>
              <a:gd name="T11" fmla="*/ 25 h 27"/>
              <a:gd name="T12" fmla="*/ 28 w 35"/>
              <a:gd name="T13" fmla="*/ 25 h 27"/>
              <a:gd name="T14" fmla="*/ 28 w 35"/>
              <a:gd name="T15" fmla="*/ 25 h 27"/>
              <a:gd name="T16" fmla="*/ 35 w 35"/>
              <a:gd name="T17" fmla="*/ 2 h 27"/>
              <a:gd name="T18" fmla="*/ 22 w 35"/>
              <a:gd name="T19" fmla="*/ 5 h 27"/>
              <a:gd name="T20" fmla="*/ 7 w 35"/>
              <a:gd name="T2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27">
                <a:moveTo>
                  <a:pt x="7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3" y="25"/>
                  <a:pt x="6" y="27"/>
                  <a:pt x="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3" y="27"/>
                  <a:pt x="25" y="26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35" y="2"/>
                  <a:pt x="35" y="2"/>
                  <a:pt x="35" y="2"/>
                </a:cubicBezTo>
                <a:cubicBezTo>
                  <a:pt x="30" y="4"/>
                  <a:pt x="25" y="5"/>
                  <a:pt x="22" y="5"/>
                </a:cubicBezTo>
                <a:cubicBezTo>
                  <a:pt x="14" y="5"/>
                  <a:pt x="9" y="2"/>
                  <a:pt x="7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Freeform 3322"/>
          <p:cNvSpPr>
            <a:spLocks/>
          </p:cNvSpPr>
          <p:nvPr/>
        </p:nvSpPr>
        <p:spPr bwMode="auto">
          <a:xfrm>
            <a:off x="5635036" y="1832911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3323"/>
          <p:cNvSpPr>
            <a:spLocks/>
          </p:cNvSpPr>
          <p:nvPr/>
        </p:nvSpPr>
        <p:spPr bwMode="auto">
          <a:xfrm>
            <a:off x="5635036" y="1832911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3324"/>
          <p:cNvSpPr>
            <a:spLocks/>
          </p:cNvSpPr>
          <p:nvPr/>
        </p:nvSpPr>
        <p:spPr bwMode="auto">
          <a:xfrm>
            <a:off x="6131627" y="2407543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829C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3325"/>
          <p:cNvSpPr>
            <a:spLocks/>
          </p:cNvSpPr>
          <p:nvPr/>
        </p:nvSpPr>
        <p:spPr bwMode="auto">
          <a:xfrm>
            <a:off x="6131627" y="2407543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00" name="Picture 332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385" y="2386260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1" name="Freeform 3327"/>
          <p:cNvSpPr>
            <a:spLocks/>
          </p:cNvSpPr>
          <p:nvPr/>
        </p:nvSpPr>
        <p:spPr bwMode="auto">
          <a:xfrm>
            <a:off x="5635036" y="1832911"/>
            <a:ext cx="645572" cy="326331"/>
          </a:xfrm>
          <a:custGeom>
            <a:avLst/>
            <a:gdLst>
              <a:gd name="T0" fmla="*/ 91 w 91"/>
              <a:gd name="T1" fmla="*/ 0 h 46"/>
              <a:gd name="T2" fmla="*/ 0 w 91"/>
              <a:gd name="T3" fmla="*/ 0 h 46"/>
              <a:gd name="T4" fmla="*/ 0 w 91"/>
              <a:gd name="T5" fmla="*/ 46 h 46"/>
              <a:gd name="T6" fmla="*/ 0 w 91"/>
              <a:gd name="T7" fmla="*/ 46 h 46"/>
              <a:gd name="T8" fmla="*/ 0 w 91"/>
              <a:gd name="T9" fmla="*/ 0 h 46"/>
              <a:gd name="T10" fmla="*/ 91 w 91"/>
              <a:gd name="T11" fmla="*/ 0 h 46"/>
              <a:gd name="T12" fmla="*/ 91 w 91"/>
              <a:gd name="T13" fmla="*/ 46 h 46"/>
              <a:gd name="T14" fmla="*/ 91 w 91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6">
                <a:moveTo>
                  <a:pt x="91" y="0"/>
                </a:moveTo>
                <a:lnTo>
                  <a:pt x="0" y="0"/>
                </a:lnTo>
                <a:lnTo>
                  <a:pt x="0" y="46"/>
                </a:lnTo>
                <a:lnTo>
                  <a:pt x="0" y="46"/>
                </a:lnTo>
                <a:lnTo>
                  <a:pt x="0" y="0"/>
                </a:lnTo>
                <a:lnTo>
                  <a:pt x="91" y="0"/>
                </a:lnTo>
                <a:lnTo>
                  <a:pt x="91" y="46"/>
                </a:lnTo>
                <a:lnTo>
                  <a:pt x="91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3328"/>
          <p:cNvSpPr>
            <a:spLocks/>
          </p:cNvSpPr>
          <p:nvPr/>
        </p:nvSpPr>
        <p:spPr bwMode="auto">
          <a:xfrm>
            <a:off x="5635036" y="1832911"/>
            <a:ext cx="645572" cy="326331"/>
          </a:xfrm>
          <a:custGeom>
            <a:avLst/>
            <a:gdLst>
              <a:gd name="T0" fmla="*/ 91 w 91"/>
              <a:gd name="T1" fmla="*/ 0 h 46"/>
              <a:gd name="T2" fmla="*/ 0 w 91"/>
              <a:gd name="T3" fmla="*/ 0 h 46"/>
              <a:gd name="T4" fmla="*/ 0 w 91"/>
              <a:gd name="T5" fmla="*/ 46 h 46"/>
              <a:gd name="T6" fmla="*/ 0 w 91"/>
              <a:gd name="T7" fmla="*/ 46 h 46"/>
              <a:gd name="T8" fmla="*/ 0 w 91"/>
              <a:gd name="T9" fmla="*/ 0 h 46"/>
              <a:gd name="T10" fmla="*/ 91 w 91"/>
              <a:gd name="T11" fmla="*/ 0 h 46"/>
              <a:gd name="T12" fmla="*/ 91 w 91"/>
              <a:gd name="T13" fmla="*/ 46 h 46"/>
              <a:gd name="T14" fmla="*/ 91 w 91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6">
                <a:moveTo>
                  <a:pt x="91" y="0"/>
                </a:moveTo>
                <a:lnTo>
                  <a:pt x="0" y="0"/>
                </a:lnTo>
                <a:lnTo>
                  <a:pt x="0" y="46"/>
                </a:lnTo>
                <a:lnTo>
                  <a:pt x="0" y="46"/>
                </a:lnTo>
                <a:lnTo>
                  <a:pt x="0" y="0"/>
                </a:lnTo>
                <a:lnTo>
                  <a:pt x="91" y="0"/>
                </a:lnTo>
                <a:lnTo>
                  <a:pt x="91" y="46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Rectangle 3329"/>
          <p:cNvSpPr>
            <a:spLocks noChangeArrowheads="1"/>
          </p:cNvSpPr>
          <p:nvPr/>
        </p:nvSpPr>
        <p:spPr bwMode="auto">
          <a:xfrm>
            <a:off x="5635036" y="1832911"/>
            <a:ext cx="645572" cy="326331"/>
          </a:xfrm>
          <a:prstGeom prst="rect">
            <a:avLst/>
          </a:pr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Rectangle 3330"/>
          <p:cNvSpPr>
            <a:spLocks noChangeArrowheads="1"/>
          </p:cNvSpPr>
          <p:nvPr/>
        </p:nvSpPr>
        <p:spPr bwMode="auto">
          <a:xfrm>
            <a:off x="5635036" y="1832911"/>
            <a:ext cx="645572" cy="32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3331"/>
          <p:cNvSpPr>
            <a:spLocks noEditPoints="1"/>
          </p:cNvSpPr>
          <p:nvPr/>
        </p:nvSpPr>
        <p:spPr bwMode="auto">
          <a:xfrm>
            <a:off x="5776918" y="1960609"/>
            <a:ext cx="383084" cy="375992"/>
          </a:xfrm>
          <a:custGeom>
            <a:avLst/>
            <a:gdLst>
              <a:gd name="T0" fmla="*/ 72 w 74"/>
              <a:gd name="T1" fmla="*/ 0 h 73"/>
              <a:gd name="T2" fmla="*/ 2 w 74"/>
              <a:gd name="T3" fmla="*/ 0 h 73"/>
              <a:gd name="T4" fmla="*/ 0 w 74"/>
              <a:gd name="T5" fmla="*/ 1 h 73"/>
              <a:gd name="T6" fmla="*/ 0 w 74"/>
              <a:gd name="T7" fmla="*/ 72 h 73"/>
              <a:gd name="T8" fmla="*/ 2 w 74"/>
              <a:gd name="T9" fmla="*/ 73 h 73"/>
              <a:gd name="T10" fmla="*/ 72 w 74"/>
              <a:gd name="T11" fmla="*/ 73 h 73"/>
              <a:gd name="T12" fmla="*/ 74 w 74"/>
              <a:gd name="T13" fmla="*/ 72 h 73"/>
              <a:gd name="T14" fmla="*/ 74 w 74"/>
              <a:gd name="T15" fmla="*/ 1 h 73"/>
              <a:gd name="T16" fmla="*/ 72 w 74"/>
              <a:gd name="T17" fmla="*/ 0 h 73"/>
              <a:gd name="T18" fmla="*/ 37 w 74"/>
              <a:gd name="T19" fmla="*/ 70 h 73"/>
              <a:gd name="T20" fmla="*/ 37 w 74"/>
              <a:gd name="T21" fmla="*/ 37 h 73"/>
              <a:gd name="T22" fmla="*/ 3 w 74"/>
              <a:gd name="T23" fmla="*/ 37 h 73"/>
              <a:gd name="T24" fmla="*/ 3 w 74"/>
              <a:gd name="T25" fmla="*/ 3 h 73"/>
              <a:gd name="T26" fmla="*/ 37 w 74"/>
              <a:gd name="T27" fmla="*/ 3 h 73"/>
              <a:gd name="T28" fmla="*/ 37 w 74"/>
              <a:gd name="T29" fmla="*/ 37 h 73"/>
              <a:gd name="T30" fmla="*/ 71 w 74"/>
              <a:gd name="T31" fmla="*/ 37 h 73"/>
              <a:gd name="T32" fmla="*/ 71 w 74"/>
              <a:gd name="T33" fmla="*/ 70 h 73"/>
              <a:gd name="T34" fmla="*/ 37 w 74"/>
              <a:gd name="T35" fmla="*/ 7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73">
                <a:moveTo>
                  <a:pt x="7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1" y="73"/>
                  <a:pt x="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3" y="73"/>
                  <a:pt x="74" y="73"/>
                  <a:pt x="74" y="72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3" y="0"/>
                  <a:pt x="72" y="0"/>
                </a:cubicBezTo>
                <a:close/>
                <a:moveTo>
                  <a:pt x="37" y="70"/>
                </a:moveTo>
                <a:cubicBezTo>
                  <a:pt x="37" y="37"/>
                  <a:pt x="37" y="37"/>
                  <a:pt x="37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"/>
                  <a:pt x="3" y="3"/>
                  <a:pt x="3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7"/>
                  <a:pt x="37" y="37"/>
                  <a:pt x="37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70"/>
                  <a:pt x="71" y="70"/>
                  <a:pt x="71" y="70"/>
                </a:cubicBezTo>
                <a:lnTo>
                  <a:pt x="37" y="7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3332"/>
          <p:cNvSpPr>
            <a:spLocks/>
          </p:cNvSpPr>
          <p:nvPr/>
        </p:nvSpPr>
        <p:spPr bwMode="auto">
          <a:xfrm>
            <a:off x="1981534" y="183291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3333"/>
          <p:cNvSpPr>
            <a:spLocks/>
          </p:cNvSpPr>
          <p:nvPr/>
        </p:nvSpPr>
        <p:spPr bwMode="auto">
          <a:xfrm>
            <a:off x="1981534" y="1832911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3334"/>
          <p:cNvSpPr>
            <a:spLocks/>
          </p:cNvSpPr>
          <p:nvPr/>
        </p:nvSpPr>
        <p:spPr bwMode="auto">
          <a:xfrm>
            <a:off x="2485224" y="241463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0 w 11"/>
              <a:gd name="T7" fmla="*/ 9 h 9"/>
              <a:gd name="T8" fmla="*/ 11 w 11"/>
              <a:gd name="T9" fmla="*/ 0 h 9"/>
              <a:gd name="T10" fmla="*/ 11 w 1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CCCA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3335"/>
          <p:cNvSpPr>
            <a:spLocks/>
          </p:cNvSpPr>
          <p:nvPr/>
        </p:nvSpPr>
        <p:spPr bwMode="auto">
          <a:xfrm>
            <a:off x="2485224" y="241463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0 w 11"/>
              <a:gd name="T7" fmla="*/ 9 h 9"/>
              <a:gd name="T8" fmla="*/ 11 w 11"/>
              <a:gd name="T9" fmla="*/ 0 h 9"/>
              <a:gd name="T10" fmla="*/ 11 w 11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3336"/>
          <p:cNvSpPr>
            <a:spLocks/>
          </p:cNvSpPr>
          <p:nvPr/>
        </p:nvSpPr>
        <p:spPr bwMode="auto">
          <a:xfrm>
            <a:off x="2123416" y="2031551"/>
            <a:ext cx="333428" cy="290863"/>
          </a:xfrm>
          <a:custGeom>
            <a:avLst/>
            <a:gdLst>
              <a:gd name="T0" fmla="*/ 54 w 64"/>
              <a:gd name="T1" fmla="*/ 22 h 57"/>
              <a:gd name="T2" fmla="*/ 62 w 64"/>
              <a:gd name="T3" fmla="*/ 8 h 57"/>
              <a:gd name="T4" fmla="*/ 48 w 64"/>
              <a:gd name="T5" fmla="*/ 1 h 57"/>
              <a:gd name="T6" fmla="*/ 34 w 64"/>
              <a:gd name="T7" fmla="*/ 4 h 57"/>
              <a:gd name="T8" fmla="*/ 22 w 64"/>
              <a:gd name="T9" fmla="*/ 1 h 57"/>
              <a:gd name="T10" fmla="*/ 7 w 64"/>
              <a:gd name="T11" fmla="*/ 10 h 57"/>
              <a:gd name="T12" fmla="*/ 12 w 64"/>
              <a:gd name="T13" fmla="*/ 47 h 57"/>
              <a:gd name="T14" fmla="*/ 23 w 64"/>
              <a:gd name="T15" fmla="*/ 57 h 57"/>
              <a:gd name="T16" fmla="*/ 35 w 64"/>
              <a:gd name="T17" fmla="*/ 54 h 57"/>
              <a:gd name="T18" fmla="*/ 47 w 64"/>
              <a:gd name="T19" fmla="*/ 56 h 57"/>
              <a:gd name="T20" fmla="*/ 58 w 64"/>
              <a:gd name="T21" fmla="*/ 47 h 57"/>
              <a:gd name="T22" fmla="*/ 64 w 64"/>
              <a:gd name="T23" fmla="*/ 37 h 57"/>
              <a:gd name="T24" fmla="*/ 54 w 64"/>
              <a:gd name="T25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57">
                <a:moveTo>
                  <a:pt x="54" y="22"/>
                </a:moveTo>
                <a:cubicBezTo>
                  <a:pt x="54" y="13"/>
                  <a:pt x="61" y="8"/>
                  <a:pt x="62" y="8"/>
                </a:cubicBezTo>
                <a:cubicBezTo>
                  <a:pt x="57" y="2"/>
                  <a:pt x="51" y="1"/>
                  <a:pt x="48" y="1"/>
                </a:cubicBezTo>
                <a:cubicBezTo>
                  <a:pt x="43" y="0"/>
                  <a:pt x="37" y="4"/>
                  <a:pt x="34" y="4"/>
                </a:cubicBezTo>
                <a:cubicBezTo>
                  <a:pt x="31" y="4"/>
                  <a:pt x="27" y="1"/>
                  <a:pt x="22" y="1"/>
                </a:cubicBezTo>
                <a:cubicBezTo>
                  <a:pt x="16" y="1"/>
                  <a:pt x="10" y="5"/>
                  <a:pt x="7" y="10"/>
                </a:cubicBezTo>
                <a:cubicBezTo>
                  <a:pt x="0" y="21"/>
                  <a:pt x="5" y="38"/>
                  <a:pt x="12" y="47"/>
                </a:cubicBezTo>
                <a:cubicBezTo>
                  <a:pt x="15" y="52"/>
                  <a:pt x="18" y="57"/>
                  <a:pt x="23" y="57"/>
                </a:cubicBezTo>
                <a:cubicBezTo>
                  <a:pt x="28" y="56"/>
                  <a:pt x="30" y="54"/>
                  <a:pt x="35" y="54"/>
                </a:cubicBezTo>
                <a:cubicBezTo>
                  <a:pt x="41" y="54"/>
                  <a:pt x="42" y="57"/>
                  <a:pt x="47" y="56"/>
                </a:cubicBezTo>
                <a:cubicBezTo>
                  <a:pt x="52" y="56"/>
                  <a:pt x="55" y="52"/>
                  <a:pt x="58" y="47"/>
                </a:cubicBezTo>
                <a:cubicBezTo>
                  <a:pt x="62" y="42"/>
                  <a:pt x="63" y="37"/>
                  <a:pt x="64" y="37"/>
                </a:cubicBezTo>
                <a:cubicBezTo>
                  <a:pt x="63" y="37"/>
                  <a:pt x="54" y="33"/>
                  <a:pt x="54" y="22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3337"/>
          <p:cNvSpPr>
            <a:spLocks/>
          </p:cNvSpPr>
          <p:nvPr/>
        </p:nvSpPr>
        <p:spPr bwMode="auto">
          <a:xfrm>
            <a:off x="2293678" y="1946423"/>
            <a:ext cx="85129" cy="85129"/>
          </a:xfrm>
          <a:custGeom>
            <a:avLst/>
            <a:gdLst>
              <a:gd name="T0" fmla="*/ 11 w 16"/>
              <a:gd name="T1" fmla="*/ 12 h 17"/>
              <a:gd name="T2" fmla="*/ 15 w 16"/>
              <a:gd name="T3" fmla="*/ 0 h 17"/>
              <a:gd name="T4" fmla="*/ 4 w 16"/>
              <a:gd name="T5" fmla="*/ 6 h 17"/>
              <a:gd name="T6" fmla="*/ 1 w 16"/>
              <a:gd name="T7" fmla="*/ 17 h 17"/>
              <a:gd name="T8" fmla="*/ 11 w 16"/>
              <a:gd name="T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11" y="12"/>
                </a:moveTo>
                <a:cubicBezTo>
                  <a:pt x="14" y="9"/>
                  <a:pt x="16" y="4"/>
                  <a:pt x="15" y="0"/>
                </a:cubicBezTo>
                <a:cubicBezTo>
                  <a:pt x="12" y="0"/>
                  <a:pt x="7" y="3"/>
                  <a:pt x="4" y="6"/>
                </a:cubicBezTo>
                <a:cubicBezTo>
                  <a:pt x="2" y="8"/>
                  <a:pt x="0" y="13"/>
                  <a:pt x="1" y="17"/>
                </a:cubicBezTo>
                <a:cubicBezTo>
                  <a:pt x="5" y="17"/>
                  <a:pt x="9" y="15"/>
                  <a:pt x="11" y="12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Rectangle 3338"/>
          <p:cNvSpPr>
            <a:spLocks noChangeArrowheads="1"/>
          </p:cNvSpPr>
          <p:nvPr/>
        </p:nvSpPr>
        <p:spPr bwMode="auto">
          <a:xfrm>
            <a:off x="2556164" y="2478483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Freeform 3339"/>
          <p:cNvSpPr>
            <a:spLocks/>
          </p:cNvSpPr>
          <p:nvPr/>
        </p:nvSpPr>
        <p:spPr bwMode="auto">
          <a:xfrm>
            <a:off x="2556164" y="247848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3340"/>
          <p:cNvSpPr>
            <a:spLocks/>
          </p:cNvSpPr>
          <p:nvPr/>
        </p:nvSpPr>
        <p:spPr bwMode="auto">
          <a:xfrm>
            <a:off x="2556164" y="2414635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  <a:close/>
              </a:path>
            </a:pathLst>
          </a:custGeom>
          <a:solidFill>
            <a:srgbClr val="C1B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3341"/>
          <p:cNvSpPr>
            <a:spLocks/>
          </p:cNvSpPr>
          <p:nvPr/>
        </p:nvSpPr>
        <p:spPr bwMode="auto">
          <a:xfrm>
            <a:off x="2556164" y="2414635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Freeform 3342"/>
          <p:cNvSpPr>
            <a:spLocks/>
          </p:cNvSpPr>
          <p:nvPr/>
        </p:nvSpPr>
        <p:spPr bwMode="auto">
          <a:xfrm>
            <a:off x="2485224" y="241463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AAA8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3343"/>
          <p:cNvSpPr>
            <a:spLocks/>
          </p:cNvSpPr>
          <p:nvPr/>
        </p:nvSpPr>
        <p:spPr bwMode="auto">
          <a:xfrm>
            <a:off x="2485224" y="241463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8" name="Picture 33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880" y="2393354"/>
            <a:ext cx="113504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" name="Freeform 3345"/>
          <p:cNvSpPr>
            <a:spLocks noEditPoints="1"/>
          </p:cNvSpPr>
          <p:nvPr/>
        </p:nvSpPr>
        <p:spPr bwMode="auto">
          <a:xfrm>
            <a:off x="1981534" y="1832911"/>
            <a:ext cx="645572" cy="333428"/>
          </a:xfrm>
          <a:custGeom>
            <a:avLst/>
            <a:gdLst>
              <a:gd name="T0" fmla="*/ 62 w 126"/>
              <a:gd name="T1" fmla="*/ 39 h 65"/>
              <a:gd name="T2" fmla="*/ 62 w 126"/>
              <a:gd name="T3" fmla="*/ 39 h 65"/>
              <a:gd name="T4" fmla="*/ 65 w 126"/>
              <a:gd name="T5" fmla="*/ 28 h 65"/>
              <a:gd name="T6" fmla="*/ 76 w 126"/>
              <a:gd name="T7" fmla="*/ 22 h 65"/>
              <a:gd name="T8" fmla="*/ 72 w 126"/>
              <a:gd name="T9" fmla="*/ 34 h 65"/>
              <a:gd name="T10" fmla="*/ 62 w 126"/>
              <a:gd name="T11" fmla="*/ 39 h 65"/>
              <a:gd name="T12" fmla="*/ 126 w 126"/>
              <a:gd name="T13" fmla="*/ 0 h 65"/>
              <a:gd name="T14" fmla="*/ 0 w 126"/>
              <a:gd name="T15" fmla="*/ 0 h 65"/>
              <a:gd name="T16" fmla="*/ 0 w 126"/>
              <a:gd name="T17" fmla="*/ 65 h 65"/>
              <a:gd name="T18" fmla="*/ 32 w 126"/>
              <a:gd name="T19" fmla="*/ 65 h 65"/>
              <a:gd name="T20" fmla="*/ 35 w 126"/>
              <a:gd name="T21" fmla="*/ 49 h 65"/>
              <a:gd name="T22" fmla="*/ 50 w 126"/>
              <a:gd name="T23" fmla="*/ 40 h 65"/>
              <a:gd name="T24" fmla="*/ 50 w 126"/>
              <a:gd name="T25" fmla="*/ 40 h 65"/>
              <a:gd name="T26" fmla="*/ 62 w 126"/>
              <a:gd name="T27" fmla="*/ 43 h 65"/>
              <a:gd name="T28" fmla="*/ 75 w 126"/>
              <a:gd name="T29" fmla="*/ 40 h 65"/>
              <a:gd name="T30" fmla="*/ 76 w 126"/>
              <a:gd name="T31" fmla="*/ 40 h 65"/>
              <a:gd name="T32" fmla="*/ 90 w 126"/>
              <a:gd name="T33" fmla="*/ 47 h 65"/>
              <a:gd name="T34" fmla="*/ 82 w 126"/>
              <a:gd name="T35" fmla="*/ 61 h 65"/>
              <a:gd name="T36" fmla="*/ 82 w 126"/>
              <a:gd name="T37" fmla="*/ 65 h 65"/>
              <a:gd name="T38" fmla="*/ 126 w 126"/>
              <a:gd name="T39" fmla="*/ 65 h 65"/>
              <a:gd name="T40" fmla="*/ 126 w 126"/>
              <a:gd name="T4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6" h="65">
                <a:moveTo>
                  <a:pt x="62" y="39"/>
                </a:moveTo>
                <a:cubicBezTo>
                  <a:pt x="62" y="39"/>
                  <a:pt x="62" y="39"/>
                  <a:pt x="62" y="39"/>
                </a:cubicBezTo>
                <a:cubicBezTo>
                  <a:pt x="61" y="35"/>
                  <a:pt x="63" y="30"/>
                  <a:pt x="65" y="28"/>
                </a:cubicBezTo>
                <a:cubicBezTo>
                  <a:pt x="68" y="25"/>
                  <a:pt x="73" y="22"/>
                  <a:pt x="76" y="22"/>
                </a:cubicBezTo>
                <a:cubicBezTo>
                  <a:pt x="77" y="26"/>
                  <a:pt x="75" y="31"/>
                  <a:pt x="72" y="34"/>
                </a:cubicBezTo>
                <a:cubicBezTo>
                  <a:pt x="70" y="37"/>
                  <a:pt x="66" y="39"/>
                  <a:pt x="62" y="39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31" y="60"/>
                  <a:pt x="32" y="54"/>
                  <a:pt x="35" y="49"/>
                </a:cubicBezTo>
                <a:cubicBezTo>
                  <a:pt x="38" y="44"/>
                  <a:pt x="44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5" y="40"/>
                  <a:pt x="59" y="43"/>
                  <a:pt x="62" y="43"/>
                </a:cubicBezTo>
                <a:cubicBezTo>
                  <a:pt x="65" y="43"/>
                  <a:pt x="70" y="40"/>
                  <a:pt x="75" y="40"/>
                </a:cubicBezTo>
                <a:cubicBezTo>
                  <a:pt x="75" y="40"/>
                  <a:pt x="76" y="40"/>
                  <a:pt x="76" y="40"/>
                </a:cubicBezTo>
                <a:cubicBezTo>
                  <a:pt x="79" y="40"/>
                  <a:pt x="85" y="41"/>
                  <a:pt x="90" y="47"/>
                </a:cubicBezTo>
                <a:cubicBezTo>
                  <a:pt x="89" y="47"/>
                  <a:pt x="82" y="52"/>
                  <a:pt x="82" y="61"/>
                </a:cubicBezTo>
                <a:cubicBezTo>
                  <a:pt x="82" y="63"/>
                  <a:pt x="82" y="64"/>
                  <a:pt x="82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3346"/>
          <p:cNvSpPr>
            <a:spLocks/>
          </p:cNvSpPr>
          <p:nvPr/>
        </p:nvSpPr>
        <p:spPr bwMode="auto">
          <a:xfrm>
            <a:off x="2144704" y="2038648"/>
            <a:ext cx="297955" cy="127693"/>
          </a:xfrm>
          <a:custGeom>
            <a:avLst/>
            <a:gdLst>
              <a:gd name="T0" fmla="*/ 44 w 59"/>
              <a:gd name="T1" fmla="*/ 0 h 25"/>
              <a:gd name="T2" fmla="*/ 31 w 59"/>
              <a:gd name="T3" fmla="*/ 3 h 25"/>
              <a:gd name="T4" fmla="*/ 19 w 59"/>
              <a:gd name="T5" fmla="*/ 0 h 25"/>
              <a:gd name="T6" fmla="*/ 19 w 59"/>
              <a:gd name="T7" fmla="*/ 0 h 25"/>
              <a:gd name="T8" fmla="*/ 4 w 59"/>
              <a:gd name="T9" fmla="*/ 9 h 25"/>
              <a:gd name="T10" fmla="*/ 1 w 59"/>
              <a:gd name="T11" fmla="*/ 25 h 25"/>
              <a:gd name="T12" fmla="*/ 51 w 59"/>
              <a:gd name="T13" fmla="*/ 25 h 25"/>
              <a:gd name="T14" fmla="*/ 51 w 59"/>
              <a:gd name="T15" fmla="*/ 21 h 25"/>
              <a:gd name="T16" fmla="*/ 59 w 59"/>
              <a:gd name="T17" fmla="*/ 7 h 25"/>
              <a:gd name="T18" fmla="*/ 45 w 59"/>
              <a:gd name="T19" fmla="*/ 0 h 25"/>
              <a:gd name="T20" fmla="*/ 44 w 59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" h="25">
                <a:moveTo>
                  <a:pt x="44" y="0"/>
                </a:moveTo>
                <a:cubicBezTo>
                  <a:pt x="39" y="0"/>
                  <a:pt x="34" y="3"/>
                  <a:pt x="31" y="3"/>
                </a:cubicBezTo>
                <a:cubicBezTo>
                  <a:pt x="28" y="3"/>
                  <a:pt x="24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7" y="4"/>
                  <a:pt x="4" y="9"/>
                </a:cubicBezTo>
                <a:cubicBezTo>
                  <a:pt x="1" y="14"/>
                  <a:pt x="0" y="20"/>
                  <a:pt x="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4"/>
                  <a:pt x="51" y="23"/>
                  <a:pt x="51" y="21"/>
                </a:cubicBezTo>
                <a:cubicBezTo>
                  <a:pt x="51" y="12"/>
                  <a:pt x="58" y="7"/>
                  <a:pt x="59" y="7"/>
                </a:cubicBezTo>
                <a:cubicBezTo>
                  <a:pt x="54" y="1"/>
                  <a:pt x="48" y="0"/>
                  <a:pt x="45" y="0"/>
                </a:cubicBezTo>
                <a:cubicBezTo>
                  <a:pt x="45" y="0"/>
                  <a:pt x="44" y="0"/>
                  <a:pt x="44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3347"/>
          <p:cNvSpPr>
            <a:spLocks/>
          </p:cNvSpPr>
          <p:nvPr/>
        </p:nvSpPr>
        <p:spPr bwMode="auto">
          <a:xfrm>
            <a:off x="2293678" y="1946423"/>
            <a:ext cx="85129" cy="85129"/>
          </a:xfrm>
          <a:custGeom>
            <a:avLst/>
            <a:gdLst>
              <a:gd name="T0" fmla="*/ 15 w 16"/>
              <a:gd name="T1" fmla="*/ 0 h 17"/>
              <a:gd name="T2" fmla="*/ 4 w 16"/>
              <a:gd name="T3" fmla="*/ 6 h 17"/>
              <a:gd name="T4" fmla="*/ 1 w 16"/>
              <a:gd name="T5" fmla="*/ 17 h 17"/>
              <a:gd name="T6" fmla="*/ 1 w 16"/>
              <a:gd name="T7" fmla="*/ 17 h 17"/>
              <a:gd name="T8" fmla="*/ 11 w 16"/>
              <a:gd name="T9" fmla="*/ 12 h 17"/>
              <a:gd name="T10" fmla="*/ 15 w 16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7">
                <a:moveTo>
                  <a:pt x="15" y="0"/>
                </a:moveTo>
                <a:cubicBezTo>
                  <a:pt x="12" y="0"/>
                  <a:pt x="7" y="3"/>
                  <a:pt x="4" y="6"/>
                </a:cubicBezTo>
                <a:cubicBezTo>
                  <a:pt x="2" y="8"/>
                  <a:pt x="0" y="13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5" y="17"/>
                  <a:pt x="9" y="15"/>
                  <a:pt x="11" y="12"/>
                </a:cubicBezTo>
                <a:cubicBezTo>
                  <a:pt x="14" y="9"/>
                  <a:pt x="16" y="4"/>
                  <a:pt x="15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Freeform 3371"/>
          <p:cNvSpPr>
            <a:spLocks/>
          </p:cNvSpPr>
          <p:nvPr/>
        </p:nvSpPr>
        <p:spPr bwMode="auto">
          <a:xfrm>
            <a:off x="718771" y="612715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Freeform 3372"/>
          <p:cNvSpPr>
            <a:spLocks/>
          </p:cNvSpPr>
          <p:nvPr/>
        </p:nvSpPr>
        <p:spPr bwMode="auto">
          <a:xfrm>
            <a:off x="718771" y="612715"/>
            <a:ext cx="638475" cy="645572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3373"/>
          <p:cNvSpPr>
            <a:spLocks/>
          </p:cNvSpPr>
          <p:nvPr/>
        </p:nvSpPr>
        <p:spPr bwMode="auto">
          <a:xfrm>
            <a:off x="1215364" y="1194437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3374"/>
          <p:cNvSpPr>
            <a:spLocks/>
          </p:cNvSpPr>
          <p:nvPr/>
        </p:nvSpPr>
        <p:spPr bwMode="auto">
          <a:xfrm>
            <a:off x="1215364" y="1194437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26" name="Picture 337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25" y="1173158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" name="Freeform 3376"/>
          <p:cNvSpPr>
            <a:spLocks noEditPoints="1"/>
          </p:cNvSpPr>
          <p:nvPr/>
        </p:nvSpPr>
        <p:spPr bwMode="auto">
          <a:xfrm>
            <a:off x="853561" y="747507"/>
            <a:ext cx="368897" cy="368897"/>
          </a:xfrm>
          <a:custGeom>
            <a:avLst/>
            <a:gdLst>
              <a:gd name="T0" fmla="*/ 71 w 72"/>
              <a:gd name="T1" fmla="*/ 30 h 72"/>
              <a:gd name="T2" fmla="*/ 71 w 72"/>
              <a:gd name="T3" fmla="*/ 28 h 72"/>
              <a:gd name="T4" fmla="*/ 70 w 72"/>
              <a:gd name="T5" fmla="*/ 28 h 72"/>
              <a:gd name="T6" fmla="*/ 60 w 72"/>
              <a:gd name="T7" fmla="*/ 26 h 72"/>
              <a:gd name="T8" fmla="*/ 58 w 72"/>
              <a:gd name="T9" fmla="*/ 20 h 72"/>
              <a:gd name="T10" fmla="*/ 56 w 72"/>
              <a:gd name="T11" fmla="*/ 12 h 72"/>
              <a:gd name="T12" fmla="*/ 38 w 72"/>
              <a:gd name="T13" fmla="*/ 0 h 72"/>
              <a:gd name="T14" fmla="*/ 23 w 72"/>
              <a:gd name="T15" fmla="*/ 0 h 72"/>
              <a:gd name="T16" fmla="*/ 0 w 72"/>
              <a:gd name="T17" fmla="*/ 23 h 72"/>
              <a:gd name="T18" fmla="*/ 0 w 72"/>
              <a:gd name="T19" fmla="*/ 49 h 72"/>
              <a:gd name="T20" fmla="*/ 23 w 72"/>
              <a:gd name="T21" fmla="*/ 72 h 72"/>
              <a:gd name="T22" fmla="*/ 49 w 72"/>
              <a:gd name="T23" fmla="*/ 72 h 72"/>
              <a:gd name="T24" fmla="*/ 72 w 72"/>
              <a:gd name="T25" fmla="*/ 49 h 72"/>
              <a:gd name="T26" fmla="*/ 72 w 72"/>
              <a:gd name="T27" fmla="*/ 31 h 72"/>
              <a:gd name="T28" fmla="*/ 71 w 72"/>
              <a:gd name="T29" fmla="*/ 30 h 72"/>
              <a:gd name="T30" fmla="*/ 23 w 72"/>
              <a:gd name="T31" fmla="*/ 18 h 72"/>
              <a:gd name="T32" fmla="*/ 35 w 72"/>
              <a:gd name="T33" fmla="*/ 18 h 72"/>
              <a:gd name="T34" fmla="*/ 40 w 72"/>
              <a:gd name="T35" fmla="*/ 23 h 72"/>
              <a:gd name="T36" fmla="*/ 35 w 72"/>
              <a:gd name="T37" fmla="*/ 27 h 72"/>
              <a:gd name="T38" fmla="*/ 23 w 72"/>
              <a:gd name="T39" fmla="*/ 27 h 72"/>
              <a:gd name="T40" fmla="*/ 18 w 72"/>
              <a:gd name="T41" fmla="*/ 23 h 72"/>
              <a:gd name="T42" fmla="*/ 23 w 72"/>
              <a:gd name="T43" fmla="*/ 18 h 72"/>
              <a:gd name="T44" fmla="*/ 49 w 72"/>
              <a:gd name="T45" fmla="*/ 53 h 72"/>
              <a:gd name="T46" fmla="*/ 23 w 72"/>
              <a:gd name="T47" fmla="*/ 53 h 72"/>
              <a:gd name="T48" fmla="*/ 18 w 72"/>
              <a:gd name="T49" fmla="*/ 49 h 72"/>
              <a:gd name="T50" fmla="*/ 23 w 72"/>
              <a:gd name="T51" fmla="*/ 44 h 72"/>
              <a:gd name="T52" fmla="*/ 49 w 72"/>
              <a:gd name="T53" fmla="*/ 44 h 72"/>
              <a:gd name="T54" fmla="*/ 53 w 72"/>
              <a:gd name="T55" fmla="*/ 49 h 72"/>
              <a:gd name="T56" fmla="*/ 49 w 72"/>
              <a:gd name="T57" fmla="*/ 5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2" h="72">
                <a:moveTo>
                  <a:pt x="71" y="30"/>
                </a:moveTo>
                <a:cubicBezTo>
                  <a:pt x="71" y="28"/>
                  <a:pt x="71" y="28"/>
                  <a:pt x="71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68" y="27"/>
                  <a:pt x="62" y="28"/>
                  <a:pt x="60" y="26"/>
                </a:cubicBezTo>
                <a:cubicBezTo>
                  <a:pt x="59" y="25"/>
                  <a:pt x="59" y="23"/>
                  <a:pt x="58" y="20"/>
                </a:cubicBezTo>
                <a:cubicBezTo>
                  <a:pt x="57" y="14"/>
                  <a:pt x="57" y="14"/>
                  <a:pt x="56" y="12"/>
                </a:cubicBezTo>
                <a:cubicBezTo>
                  <a:pt x="53" y="6"/>
                  <a:pt x="44" y="0"/>
                  <a:pt x="3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62"/>
                  <a:pt x="10" y="72"/>
                  <a:pt x="23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61" y="72"/>
                  <a:pt x="71" y="62"/>
                  <a:pt x="72" y="49"/>
                </a:cubicBezTo>
                <a:cubicBezTo>
                  <a:pt x="72" y="31"/>
                  <a:pt x="72" y="31"/>
                  <a:pt x="72" y="31"/>
                </a:cubicBezTo>
                <a:cubicBezTo>
                  <a:pt x="71" y="30"/>
                  <a:pt x="71" y="30"/>
                  <a:pt x="71" y="30"/>
                </a:cubicBezTo>
                <a:moveTo>
                  <a:pt x="23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8" y="18"/>
                  <a:pt x="40" y="20"/>
                  <a:pt x="40" y="23"/>
                </a:cubicBezTo>
                <a:cubicBezTo>
                  <a:pt x="40" y="25"/>
                  <a:pt x="38" y="27"/>
                  <a:pt x="35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0" y="27"/>
                  <a:pt x="18" y="25"/>
                  <a:pt x="18" y="23"/>
                </a:cubicBezTo>
                <a:cubicBezTo>
                  <a:pt x="18" y="20"/>
                  <a:pt x="20" y="18"/>
                  <a:pt x="23" y="18"/>
                </a:cubicBezTo>
                <a:moveTo>
                  <a:pt x="49" y="53"/>
                </a:moveTo>
                <a:cubicBezTo>
                  <a:pt x="23" y="53"/>
                  <a:pt x="23" y="53"/>
                  <a:pt x="23" y="53"/>
                </a:cubicBezTo>
                <a:cubicBezTo>
                  <a:pt x="20" y="53"/>
                  <a:pt x="18" y="51"/>
                  <a:pt x="18" y="49"/>
                </a:cubicBezTo>
                <a:cubicBezTo>
                  <a:pt x="18" y="46"/>
                  <a:pt x="20" y="44"/>
                  <a:pt x="23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51" y="44"/>
                  <a:pt x="53" y="46"/>
                  <a:pt x="53" y="49"/>
                </a:cubicBezTo>
                <a:cubicBezTo>
                  <a:pt x="53" y="51"/>
                  <a:pt x="51" y="53"/>
                  <a:pt x="49" y="5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3377"/>
          <p:cNvSpPr>
            <a:spLocks/>
          </p:cNvSpPr>
          <p:nvPr/>
        </p:nvSpPr>
        <p:spPr bwMode="auto">
          <a:xfrm>
            <a:off x="718771" y="612715"/>
            <a:ext cx="638475" cy="340520"/>
          </a:xfrm>
          <a:custGeom>
            <a:avLst/>
            <a:gdLst>
              <a:gd name="T0" fmla="*/ 90 w 90"/>
              <a:gd name="T1" fmla="*/ 0 h 48"/>
              <a:gd name="T2" fmla="*/ 0 w 90"/>
              <a:gd name="T3" fmla="*/ 0 h 48"/>
              <a:gd name="T4" fmla="*/ 0 w 90"/>
              <a:gd name="T5" fmla="*/ 48 h 48"/>
              <a:gd name="T6" fmla="*/ 0 w 90"/>
              <a:gd name="T7" fmla="*/ 0 h 48"/>
              <a:gd name="T8" fmla="*/ 90 w 90"/>
              <a:gd name="T9" fmla="*/ 0 h 48"/>
              <a:gd name="T10" fmla="*/ 90 w 90"/>
              <a:gd name="T11" fmla="*/ 48 h 48"/>
              <a:gd name="T12" fmla="*/ 90 w 90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48">
                <a:moveTo>
                  <a:pt x="90" y="0"/>
                </a:moveTo>
                <a:lnTo>
                  <a:pt x="0" y="0"/>
                </a:lnTo>
                <a:lnTo>
                  <a:pt x="0" y="48"/>
                </a:lnTo>
                <a:lnTo>
                  <a:pt x="0" y="0"/>
                </a:lnTo>
                <a:lnTo>
                  <a:pt x="90" y="0"/>
                </a:lnTo>
                <a:lnTo>
                  <a:pt x="90" y="48"/>
                </a:lnTo>
                <a:lnTo>
                  <a:pt x="9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3378"/>
          <p:cNvSpPr>
            <a:spLocks/>
          </p:cNvSpPr>
          <p:nvPr/>
        </p:nvSpPr>
        <p:spPr bwMode="auto">
          <a:xfrm>
            <a:off x="718771" y="612715"/>
            <a:ext cx="638475" cy="340520"/>
          </a:xfrm>
          <a:custGeom>
            <a:avLst/>
            <a:gdLst>
              <a:gd name="T0" fmla="*/ 90 w 90"/>
              <a:gd name="T1" fmla="*/ 0 h 48"/>
              <a:gd name="T2" fmla="*/ 0 w 90"/>
              <a:gd name="T3" fmla="*/ 0 h 48"/>
              <a:gd name="T4" fmla="*/ 0 w 90"/>
              <a:gd name="T5" fmla="*/ 48 h 48"/>
              <a:gd name="T6" fmla="*/ 0 w 90"/>
              <a:gd name="T7" fmla="*/ 0 h 48"/>
              <a:gd name="T8" fmla="*/ 90 w 90"/>
              <a:gd name="T9" fmla="*/ 0 h 48"/>
              <a:gd name="T10" fmla="*/ 90 w 90"/>
              <a:gd name="T11" fmla="*/ 48 h 48"/>
              <a:gd name="T12" fmla="*/ 90 w 90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48">
                <a:moveTo>
                  <a:pt x="90" y="0"/>
                </a:moveTo>
                <a:lnTo>
                  <a:pt x="0" y="0"/>
                </a:lnTo>
                <a:lnTo>
                  <a:pt x="0" y="48"/>
                </a:lnTo>
                <a:lnTo>
                  <a:pt x="0" y="0"/>
                </a:lnTo>
                <a:lnTo>
                  <a:pt x="90" y="0"/>
                </a:lnTo>
                <a:lnTo>
                  <a:pt x="90" y="48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3379"/>
          <p:cNvSpPr>
            <a:spLocks noEditPoints="1"/>
          </p:cNvSpPr>
          <p:nvPr/>
        </p:nvSpPr>
        <p:spPr bwMode="auto">
          <a:xfrm>
            <a:off x="718771" y="612715"/>
            <a:ext cx="638475" cy="340520"/>
          </a:xfrm>
          <a:custGeom>
            <a:avLst/>
            <a:gdLst>
              <a:gd name="T0" fmla="*/ 62 w 126"/>
              <a:gd name="T1" fmla="*/ 44 h 66"/>
              <a:gd name="T2" fmla="*/ 50 w 126"/>
              <a:gd name="T3" fmla="*/ 44 h 66"/>
              <a:gd name="T4" fmla="*/ 45 w 126"/>
              <a:gd name="T5" fmla="*/ 49 h 66"/>
              <a:gd name="T6" fmla="*/ 50 w 126"/>
              <a:gd name="T7" fmla="*/ 53 h 66"/>
              <a:gd name="T8" fmla="*/ 62 w 126"/>
              <a:gd name="T9" fmla="*/ 53 h 66"/>
              <a:gd name="T10" fmla="*/ 67 w 126"/>
              <a:gd name="T11" fmla="*/ 49 h 66"/>
              <a:gd name="T12" fmla="*/ 62 w 126"/>
              <a:gd name="T13" fmla="*/ 44 h 66"/>
              <a:gd name="T14" fmla="*/ 126 w 126"/>
              <a:gd name="T15" fmla="*/ 0 h 66"/>
              <a:gd name="T16" fmla="*/ 0 w 126"/>
              <a:gd name="T17" fmla="*/ 0 h 66"/>
              <a:gd name="T18" fmla="*/ 0 w 126"/>
              <a:gd name="T19" fmla="*/ 66 h 66"/>
              <a:gd name="T20" fmla="*/ 27 w 126"/>
              <a:gd name="T21" fmla="*/ 66 h 66"/>
              <a:gd name="T22" fmla="*/ 27 w 126"/>
              <a:gd name="T23" fmla="*/ 49 h 66"/>
              <a:gd name="T24" fmla="*/ 50 w 126"/>
              <a:gd name="T25" fmla="*/ 26 h 66"/>
              <a:gd name="T26" fmla="*/ 65 w 126"/>
              <a:gd name="T27" fmla="*/ 26 h 66"/>
              <a:gd name="T28" fmla="*/ 83 w 126"/>
              <a:gd name="T29" fmla="*/ 38 h 66"/>
              <a:gd name="T30" fmla="*/ 85 w 126"/>
              <a:gd name="T31" fmla="*/ 46 h 66"/>
              <a:gd name="T32" fmla="*/ 87 w 126"/>
              <a:gd name="T33" fmla="*/ 52 h 66"/>
              <a:gd name="T34" fmla="*/ 97 w 126"/>
              <a:gd name="T35" fmla="*/ 54 h 66"/>
              <a:gd name="T36" fmla="*/ 98 w 126"/>
              <a:gd name="T37" fmla="*/ 54 h 66"/>
              <a:gd name="T38" fmla="*/ 98 w 126"/>
              <a:gd name="T39" fmla="*/ 56 h 66"/>
              <a:gd name="T40" fmla="*/ 99 w 126"/>
              <a:gd name="T41" fmla="*/ 57 h 66"/>
              <a:gd name="T42" fmla="*/ 99 w 126"/>
              <a:gd name="T43" fmla="*/ 66 h 66"/>
              <a:gd name="T44" fmla="*/ 126 w 126"/>
              <a:gd name="T45" fmla="*/ 66 h 66"/>
              <a:gd name="T46" fmla="*/ 126 w 126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6" h="66">
                <a:moveTo>
                  <a:pt x="62" y="44"/>
                </a:moveTo>
                <a:cubicBezTo>
                  <a:pt x="50" y="44"/>
                  <a:pt x="50" y="44"/>
                  <a:pt x="50" y="44"/>
                </a:cubicBezTo>
                <a:cubicBezTo>
                  <a:pt x="47" y="44"/>
                  <a:pt x="45" y="46"/>
                  <a:pt x="45" y="49"/>
                </a:cubicBezTo>
                <a:cubicBezTo>
                  <a:pt x="45" y="51"/>
                  <a:pt x="47" y="53"/>
                  <a:pt x="50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5" y="53"/>
                  <a:pt x="67" y="51"/>
                  <a:pt x="67" y="49"/>
                </a:cubicBezTo>
                <a:cubicBezTo>
                  <a:pt x="67" y="46"/>
                  <a:pt x="65" y="44"/>
                  <a:pt x="62" y="44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36"/>
                  <a:pt x="37" y="26"/>
                  <a:pt x="50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1" y="26"/>
                  <a:pt x="80" y="32"/>
                  <a:pt x="83" y="38"/>
                </a:cubicBezTo>
                <a:cubicBezTo>
                  <a:pt x="84" y="40"/>
                  <a:pt x="84" y="40"/>
                  <a:pt x="85" y="46"/>
                </a:cubicBezTo>
                <a:cubicBezTo>
                  <a:pt x="86" y="49"/>
                  <a:pt x="86" y="51"/>
                  <a:pt x="87" y="52"/>
                </a:cubicBezTo>
                <a:cubicBezTo>
                  <a:pt x="89" y="54"/>
                  <a:pt x="95" y="53"/>
                  <a:pt x="97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6"/>
                  <a:pt x="98" y="56"/>
                  <a:pt x="98" y="56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66"/>
                  <a:pt x="99" y="66"/>
                  <a:pt x="99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3380"/>
          <p:cNvSpPr>
            <a:spLocks noEditPoints="1"/>
          </p:cNvSpPr>
          <p:nvPr/>
        </p:nvSpPr>
        <p:spPr bwMode="auto">
          <a:xfrm>
            <a:off x="853561" y="747507"/>
            <a:ext cx="368897" cy="205734"/>
          </a:xfrm>
          <a:custGeom>
            <a:avLst/>
            <a:gdLst>
              <a:gd name="T0" fmla="*/ 23 w 72"/>
              <a:gd name="T1" fmla="*/ 27 h 40"/>
              <a:gd name="T2" fmla="*/ 18 w 72"/>
              <a:gd name="T3" fmla="*/ 23 h 40"/>
              <a:gd name="T4" fmla="*/ 23 w 72"/>
              <a:gd name="T5" fmla="*/ 18 h 40"/>
              <a:gd name="T6" fmla="*/ 35 w 72"/>
              <a:gd name="T7" fmla="*/ 18 h 40"/>
              <a:gd name="T8" fmla="*/ 40 w 72"/>
              <a:gd name="T9" fmla="*/ 23 h 40"/>
              <a:gd name="T10" fmla="*/ 35 w 72"/>
              <a:gd name="T11" fmla="*/ 27 h 40"/>
              <a:gd name="T12" fmla="*/ 23 w 72"/>
              <a:gd name="T13" fmla="*/ 27 h 40"/>
              <a:gd name="T14" fmla="*/ 38 w 72"/>
              <a:gd name="T15" fmla="*/ 0 h 40"/>
              <a:gd name="T16" fmla="*/ 23 w 72"/>
              <a:gd name="T17" fmla="*/ 0 h 40"/>
              <a:gd name="T18" fmla="*/ 0 w 72"/>
              <a:gd name="T19" fmla="*/ 23 h 40"/>
              <a:gd name="T20" fmla="*/ 0 w 72"/>
              <a:gd name="T21" fmla="*/ 40 h 40"/>
              <a:gd name="T22" fmla="*/ 72 w 72"/>
              <a:gd name="T23" fmla="*/ 40 h 40"/>
              <a:gd name="T24" fmla="*/ 72 w 72"/>
              <a:gd name="T25" fmla="*/ 31 h 40"/>
              <a:gd name="T26" fmla="*/ 71 w 72"/>
              <a:gd name="T27" fmla="*/ 30 h 40"/>
              <a:gd name="T28" fmla="*/ 71 w 72"/>
              <a:gd name="T29" fmla="*/ 28 h 40"/>
              <a:gd name="T30" fmla="*/ 70 w 72"/>
              <a:gd name="T31" fmla="*/ 28 h 40"/>
              <a:gd name="T32" fmla="*/ 60 w 72"/>
              <a:gd name="T33" fmla="*/ 26 h 40"/>
              <a:gd name="T34" fmla="*/ 58 w 72"/>
              <a:gd name="T35" fmla="*/ 20 h 40"/>
              <a:gd name="T36" fmla="*/ 56 w 72"/>
              <a:gd name="T37" fmla="*/ 12 h 40"/>
              <a:gd name="T38" fmla="*/ 38 w 72"/>
              <a:gd name="T3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40">
                <a:moveTo>
                  <a:pt x="23" y="27"/>
                </a:moveTo>
                <a:cubicBezTo>
                  <a:pt x="20" y="27"/>
                  <a:pt x="18" y="25"/>
                  <a:pt x="18" y="23"/>
                </a:cubicBezTo>
                <a:cubicBezTo>
                  <a:pt x="18" y="20"/>
                  <a:pt x="20" y="18"/>
                  <a:pt x="23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8" y="18"/>
                  <a:pt x="40" y="20"/>
                  <a:pt x="40" y="23"/>
                </a:cubicBezTo>
                <a:cubicBezTo>
                  <a:pt x="40" y="25"/>
                  <a:pt x="38" y="27"/>
                  <a:pt x="35" y="27"/>
                </a:cubicBezTo>
                <a:cubicBezTo>
                  <a:pt x="23" y="27"/>
                  <a:pt x="23" y="27"/>
                  <a:pt x="23" y="27"/>
                </a:cubicBezTo>
                <a:moveTo>
                  <a:pt x="38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40"/>
                  <a:pt x="0" y="40"/>
                  <a:pt x="0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1"/>
                  <a:pt x="72" y="31"/>
                  <a:pt x="72" y="31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28"/>
                  <a:pt x="71" y="28"/>
                  <a:pt x="71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68" y="27"/>
                  <a:pt x="62" y="28"/>
                  <a:pt x="60" y="26"/>
                </a:cubicBezTo>
                <a:cubicBezTo>
                  <a:pt x="59" y="25"/>
                  <a:pt x="59" y="23"/>
                  <a:pt x="58" y="20"/>
                </a:cubicBezTo>
                <a:cubicBezTo>
                  <a:pt x="57" y="14"/>
                  <a:pt x="57" y="14"/>
                  <a:pt x="56" y="12"/>
                </a:cubicBezTo>
                <a:cubicBezTo>
                  <a:pt x="53" y="6"/>
                  <a:pt x="44" y="0"/>
                  <a:pt x="3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3381"/>
          <p:cNvSpPr>
            <a:spLocks/>
          </p:cNvSpPr>
          <p:nvPr/>
        </p:nvSpPr>
        <p:spPr bwMode="auto">
          <a:xfrm>
            <a:off x="6869424" y="1811633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3382"/>
          <p:cNvSpPr>
            <a:spLocks/>
          </p:cNvSpPr>
          <p:nvPr/>
        </p:nvSpPr>
        <p:spPr bwMode="auto">
          <a:xfrm>
            <a:off x="6869424" y="1811633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3383"/>
          <p:cNvSpPr>
            <a:spLocks/>
          </p:cNvSpPr>
          <p:nvPr/>
        </p:nvSpPr>
        <p:spPr bwMode="auto">
          <a:xfrm>
            <a:off x="7366015" y="2393354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0 w 12"/>
              <a:gd name="T7" fmla="*/ 9 h 9"/>
              <a:gd name="T8" fmla="*/ 12 w 12"/>
              <a:gd name="T9" fmla="*/ 0 h 9"/>
              <a:gd name="T10" fmla="*/ 12 w 1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0" y="9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3385"/>
          <p:cNvSpPr>
            <a:spLocks/>
          </p:cNvSpPr>
          <p:nvPr/>
        </p:nvSpPr>
        <p:spPr bwMode="auto">
          <a:xfrm>
            <a:off x="7366015" y="2393354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0 w 12"/>
              <a:gd name="T7" fmla="*/ 9 h 9"/>
              <a:gd name="T8" fmla="*/ 12 w 12"/>
              <a:gd name="T9" fmla="*/ 0 h 9"/>
              <a:gd name="T10" fmla="*/ 12 w 1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0" y="9"/>
                </a:lnTo>
                <a:lnTo>
                  <a:pt x="12" y="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3386"/>
          <p:cNvSpPr>
            <a:spLocks noEditPoints="1"/>
          </p:cNvSpPr>
          <p:nvPr/>
        </p:nvSpPr>
        <p:spPr bwMode="auto">
          <a:xfrm>
            <a:off x="6911989" y="2010270"/>
            <a:ext cx="553346" cy="276674"/>
          </a:xfrm>
          <a:custGeom>
            <a:avLst/>
            <a:gdLst>
              <a:gd name="T0" fmla="*/ 46 w 108"/>
              <a:gd name="T1" fmla="*/ 16 h 54"/>
              <a:gd name="T2" fmla="*/ 86 w 108"/>
              <a:gd name="T3" fmla="*/ 23 h 54"/>
              <a:gd name="T4" fmla="*/ 71 w 108"/>
              <a:gd name="T5" fmla="*/ 27 h 54"/>
              <a:gd name="T6" fmla="*/ 67 w 108"/>
              <a:gd name="T7" fmla="*/ 19 h 54"/>
              <a:gd name="T8" fmla="*/ 53 w 108"/>
              <a:gd name="T9" fmla="*/ 19 h 54"/>
              <a:gd name="T10" fmla="*/ 63 w 108"/>
              <a:gd name="T11" fmla="*/ 40 h 54"/>
              <a:gd name="T12" fmla="*/ 108 w 108"/>
              <a:gd name="T13" fmla="*/ 27 h 54"/>
              <a:gd name="T14" fmla="*/ 43 w 108"/>
              <a:gd name="T15" fmla="*/ 9 h 54"/>
              <a:gd name="T16" fmla="*/ 42 w 108"/>
              <a:gd name="T17" fmla="*/ 10 h 54"/>
              <a:gd name="T18" fmla="*/ 38 w 108"/>
              <a:gd name="T19" fmla="*/ 0 h 54"/>
              <a:gd name="T20" fmla="*/ 24 w 108"/>
              <a:gd name="T21" fmla="*/ 2 h 54"/>
              <a:gd name="T22" fmla="*/ 29 w 108"/>
              <a:gd name="T23" fmla="*/ 13 h 54"/>
              <a:gd name="T24" fmla="*/ 13 w 108"/>
              <a:gd name="T25" fmla="*/ 54 h 54"/>
              <a:gd name="T26" fmla="*/ 58 w 108"/>
              <a:gd name="T27" fmla="*/ 41 h 54"/>
              <a:gd name="T28" fmla="*/ 46 w 108"/>
              <a:gd name="T29" fmla="*/ 16 h 54"/>
              <a:gd name="T30" fmla="*/ 25 w 108"/>
              <a:gd name="T31" fmla="*/ 39 h 54"/>
              <a:gd name="T32" fmla="*/ 33 w 108"/>
              <a:gd name="T33" fmla="*/ 21 h 54"/>
              <a:gd name="T34" fmla="*/ 40 w 108"/>
              <a:gd name="T35" fmla="*/ 35 h 54"/>
              <a:gd name="T36" fmla="*/ 25 w 108"/>
              <a:gd name="T37" fmla="*/ 3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54">
                <a:moveTo>
                  <a:pt x="46" y="16"/>
                </a:moveTo>
                <a:cubicBezTo>
                  <a:pt x="68" y="10"/>
                  <a:pt x="86" y="23"/>
                  <a:pt x="86" y="23"/>
                </a:cubicBezTo>
                <a:cubicBezTo>
                  <a:pt x="71" y="27"/>
                  <a:pt x="71" y="27"/>
                  <a:pt x="71" y="27"/>
                </a:cubicBezTo>
                <a:cubicBezTo>
                  <a:pt x="67" y="19"/>
                  <a:pt x="67" y="19"/>
                  <a:pt x="67" y="19"/>
                </a:cubicBezTo>
                <a:cubicBezTo>
                  <a:pt x="62" y="18"/>
                  <a:pt x="58" y="18"/>
                  <a:pt x="53" y="19"/>
                </a:cubicBezTo>
                <a:cubicBezTo>
                  <a:pt x="63" y="40"/>
                  <a:pt x="63" y="40"/>
                  <a:pt x="63" y="40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92" y="1"/>
                  <a:pt x="43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9" y="13"/>
                  <a:pt x="29" y="13"/>
                  <a:pt x="29" y="13"/>
                </a:cubicBezTo>
                <a:cubicBezTo>
                  <a:pt x="0" y="25"/>
                  <a:pt x="13" y="54"/>
                  <a:pt x="13" y="54"/>
                </a:cubicBezTo>
                <a:cubicBezTo>
                  <a:pt x="58" y="41"/>
                  <a:pt x="58" y="41"/>
                  <a:pt x="58" y="41"/>
                </a:cubicBezTo>
                <a:cubicBezTo>
                  <a:pt x="46" y="16"/>
                  <a:pt x="46" y="16"/>
                  <a:pt x="46" y="16"/>
                </a:cubicBezTo>
                <a:moveTo>
                  <a:pt x="25" y="39"/>
                </a:moveTo>
                <a:cubicBezTo>
                  <a:pt x="25" y="39"/>
                  <a:pt x="21" y="30"/>
                  <a:pt x="33" y="21"/>
                </a:cubicBezTo>
                <a:cubicBezTo>
                  <a:pt x="40" y="35"/>
                  <a:pt x="40" y="35"/>
                  <a:pt x="40" y="35"/>
                </a:cubicBezTo>
                <a:cubicBezTo>
                  <a:pt x="25" y="39"/>
                  <a:pt x="25" y="39"/>
                  <a:pt x="25" y="39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Rectangle 3387"/>
          <p:cNvSpPr>
            <a:spLocks noChangeArrowheads="1"/>
          </p:cNvSpPr>
          <p:nvPr/>
        </p:nvSpPr>
        <p:spPr bwMode="auto">
          <a:xfrm>
            <a:off x="7444051" y="2457205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3388"/>
          <p:cNvSpPr>
            <a:spLocks/>
          </p:cNvSpPr>
          <p:nvPr/>
        </p:nvSpPr>
        <p:spPr bwMode="auto">
          <a:xfrm>
            <a:off x="7444051" y="245720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3389"/>
          <p:cNvSpPr>
            <a:spLocks/>
          </p:cNvSpPr>
          <p:nvPr/>
        </p:nvSpPr>
        <p:spPr bwMode="auto">
          <a:xfrm>
            <a:off x="7444051" y="2393354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3390"/>
          <p:cNvSpPr>
            <a:spLocks/>
          </p:cNvSpPr>
          <p:nvPr/>
        </p:nvSpPr>
        <p:spPr bwMode="auto">
          <a:xfrm>
            <a:off x="7444051" y="2393354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3391"/>
          <p:cNvSpPr>
            <a:spLocks/>
          </p:cNvSpPr>
          <p:nvPr/>
        </p:nvSpPr>
        <p:spPr bwMode="auto">
          <a:xfrm>
            <a:off x="7366015" y="2393354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3392"/>
          <p:cNvSpPr>
            <a:spLocks/>
          </p:cNvSpPr>
          <p:nvPr/>
        </p:nvSpPr>
        <p:spPr bwMode="auto">
          <a:xfrm>
            <a:off x="7366015" y="2393354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43" name="Picture 339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766" y="2372076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4" name="Freeform 3394"/>
          <p:cNvSpPr>
            <a:spLocks noEditPoints="1"/>
          </p:cNvSpPr>
          <p:nvPr/>
        </p:nvSpPr>
        <p:spPr bwMode="auto">
          <a:xfrm>
            <a:off x="6869424" y="1811633"/>
            <a:ext cx="645572" cy="333428"/>
          </a:xfrm>
          <a:custGeom>
            <a:avLst/>
            <a:gdLst>
              <a:gd name="T0" fmla="*/ 42 w 126"/>
              <a:gd name="T1" fmla="*/ 59 h 65"/>
              <a:gd name="T2" fmla="*/ 36 w 126"/>
              <a:gd name="T3" fmla="*/ 65 h 65"/>
              <a:gd name="T4" fmla="*/ 45 w 126"/>
              <a:gd name="T5" fmla="*/ 65 h 65"/>
              <a:gd name="T6" fmla="*/ 42 w 126"/>
              <a:gd name="T7" fmla="*/ 59 h 65"/>
              <a:gd name="T8" fmla="*/ 67 w 126"/>
              <a:gd name="T9" fmla="*/ 52 h 65"/>
              <a:gd name="T10" fmla="*/ 55 w 126"/>
              <a:gd name="T11" fmla="*/ 54 h 65"/>
              <a:gd name="T12" fmla="*/ 60 w 126"/>
              <a:gd name="T13" fmla="*/ 65 h 65"/>
              <a:gd name="T14" fmla="*/ 66 w 126"/>
              <a:gd name="T15" fmla="*/ 65 h 65"/>
              <a:gd name="T16" fmla="*/ 62 w 126"/>
              <a:gd name="T17" fmla="*/ 57 h 65"/>
              <a:gd name="T18" fmla="*/ 68 w 126"/>
              <a:gd name="T19" fmla="*/ 56 h 65"/>
              <a:gd name="T20" fmla="*/ 76 w 126"/>
              <a:gd name="T21" fmla="*/ 57 h 65"/>
              <a:gd name="T22" fmla="*/ 80 w 126"/>
              <a:gd name="T23" fmla="*/ 65 h 65"/>
              <a:gd name="T24" fmla="*/ 95 w 126"/>
              <a:gd name="T25" fmla="*/ 61 h 65"/>
              <a:gd name="T26" fmla="*/ 67 w 126"/>
              <a:gd name="T27" fmla="*/ 52 h 65"/>
              <a:gd name="T28" fmla="*/ 126 w 126"/>
              <a:gd name="T29" fmla="*/ 0 h 65"/>
              <a:gd name="T30" fmla="*/ 0 w 126"/>
              <a:gd name="T31" fmla="*/ 0 h 65"/>
              <a:gd name="T32" fmla="*/ 0 w 126"/>
              <a:gd name="T33" fmla="*/ 65 h 65"/>
              <a:gd name="T34" fmla="*/ 22 w 126"/>
              <a:gd name="T35" fmla="*/ 65 h 65"/>
              <a:gd name="T36" fmla="*/ 38 w 126"/>
              <a:gd name="T37" fmla="*/ 51 h 65"/>
              <a:gd name="T38" fmla="*/ 33 w 126"/>
              <a:gd name="T39" fmla="*/ 40 h 65"/>
              <a:gd name="T40" fmla="*/ 47 w 126"/>
              <a:gd name="T41" fmla="*/ 38 h 65"/>
              <a:gd name="T42" fmla="*/ 51 w 126"/>
              <a:gd name="T43" fmla="*/ 48 h 65"/>
              <a:gd name="T44" fmla="*/ 52 w 126"/>
              <a:gd name="T45" fmla="*/ 47 h 65"/>
              <a:gd name="T46" fmla="*/ 71 w 126"/>
              <a:gd name="T47" fmla="*/ 46 h 65"/>
              <a:gd name="T48" fmla="*/ 117 w 126"/>
              <a:gd name="T49" fmla="*/ 65 h 65"/>
              <a:gd name="T50" fmla="*/ 115 w 126"/>
              <a:gd name="T51" fmla="*/ 65 h 65"/>
              <a:gd name="T52" fmla="*/ 126 w 126"/>
              <a:gd name="T53" fmla="*/ 65 h 65"/>
              <a:gd name="T54" fmla="*/ 126 w 126"/>
              <a:gd name="T55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6" h="65">
                <a:moveTo>
                  <a:pt x="42" y="59"/>
                </a:moveTo>
                <a:cubicBezTo>
                  <a:pt x="39" y="61"/>
                  <a:pt x="37" y="63"/>
                  <a:pt x="3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59"/>
                  <a:pt x="42" y="59"/>
                  <a:pt x="42" y="59"/>
                </a:cubicBezTo>
                <a:moveTo>
                  <a:pt x="67" y="52"/>
                </a:moveTo>
                <a:cubicBezTo>
                  <a:pt x="63" y="52"/>
                  <a:pt x="59" y="53"/>
                  <a:pt x="55" y="54"/>
                </a:cubicBezTo>
                <a:cubicBezTo>
                  <a:pt x="60" y="65"/>
                  <a:pt x="60" y="65"/>
                  <a:pt x="6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2" y="57"/>
                  <a:pt x="62" y="57"/>
                  <a:pt x="62" y="57"/>
                </a:cubicBezTo>
                <a:cubicBezTo>
                  <a:pt x="64" y="56"/>
                  <a:pt x="66" y="56"/>
                  <a:pt x="68" y="56"/>
                </a:cubicBezTo>
                <a:cubicBezTo>
                  <a:pt x="71" y="56"/>
                  <a:pt x="73" y="56"/>
                  <a:pt x="76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61"/>
                  <a:pt x="83" y="52"/>
                  <a:pt x="67" y="52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25" y="60"/>
                  <a:pt x="30" y="55"/>
                  <a:pt x="38" y="51"/>
                </a:cubicBezTo>
                <a:cubicBezTo>
                  <a:pt x="33" y="40"/>
                  <a:pt x="33" y="40"/>
                  <a:pt x="33" y="40"/>
                </a:cubicBezTo>
                <a:cubicBezTo>
                  <a:pt x="47" y="38"/>
                  <a:pt x="47" y="38"/>
                  <a:pt x="47" y="38"/>
                </a:cubicBezTo>
                <a:cubicBezTo>
                  <a:pt x="51" y="48"/>
                  <a:pt x="51" y="48"/>
                  <a:pt x="51" y="48"/>
                </a:cubicBezTo>
                <a:cubicBezTo>
                  <a:pt x="52" y="47"/>
                  <a:pt x="52" y="47"/>
                  <a:pt x="52" y="47"/>
                </a:cubicBezTo>
                <a:cubicBezTo>
                  <a:pt x="59" y="46"/>
                  <a:pt x="65" y="46"/>
                  <a:pt x="71" y="46"/>
                </a:cubicBezTo>
                <a:cubicBezTo>
                  <a:pt x="105" y="46"/>
                  <a:pt x="117" y="65"/>
                  <a:pt x="117" y="65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3395"/>
          <p:cNvSpPr>
            <a:spLocks/>
          </p:cNvSpPr>
          <p:nvPr/>
        </p:nvSpPr>
        <p:spPr bwMode="auto">
          <a:xfrm>
            <a:off x="6982928" y="2010270"/>
            <a:ext cx="482406" cy="134790"/>
          </a:xfrm>
          <a:custGeom>
            <a:avLst/>
            <a:gdLst>
              <a:gd name="T0" fmla="*/ 25 w 95"/>
              <a:gd name="T1" fmla="*/ 0 h 27"/>
              <a:gd name="T2" fmla="*/ 11 w 95"/>
              <a:gd name="T3" fmla="*/ 2 h 27"/>
              <a:gd name="T4" fmla="*/ 16 w 95"/>
              <a:gd name="T5" fmla="*/ 13 h 27"/>
              <a:gd name="T6" fmla="*/ 0 w 95"/>
              <a:gd name="T7" fmla="*/ 27 h 27"/>
              <a:gd name="T8" fmla="*/ 14 w 95"/>
              <a:gd name="T9" fmla="*/ 27 h 27"/>
              <a:gd name="T10" fmla="*/ 20 w 95"/>
              <a:gd name="T11" fmla="*/ 21 h 27"/>
              <a:gd name="T12" fmla="*/ 23 w 95"/>
              <a:gd name="T13" fmla="*/ 27 h 27"/>
              <a:gd name="T14" fmla="*/ 38 w 95"/>
              <a:gd name="T15" fmla="*/ 27 h 27"/>
              <a:gd name="T16" fmla="*/ 33 w 95"/>
              <a:gd name="T17" fmla="*/ 16 h 27"/>
              <a:gd name="T18" fmla="*/ 45 w 95"/>
              <a:gd name="T19" fmla="*/ 14 h 27"/>
              <a:gd name="T20" fmla="*/ 73 w 95"/>
              <a:gd name="T21" fmla="*/ 23 h 27"/>
              <a:gd name="T22" fmla="*/ 58 w 95"/>
              <a:gd name="T23" fmla="*/ 27 h 27"/>
              <a:gd name="T24" fmla="*/ 54 w 95"/>
              <a:gd name="T25" fmla="*/ 19 h 27"/>
              <a:gd name="T26" fmla="*/ 46 w 95"/>
              <a:gd name="T27" fmla="*/ 18 h 27"/>
              <a:gd name="T28" fmla="*/ 40 w 95"/>
              <a:gd name="T29" fmla="*/ 19 h 27"/>
              <a:gd name="T30" fmla="*/ 44 w 95"/>
              <a:gd name="T31" fmla="*/ 27 h 27"/>
              <a:gd name="T32" fmla="*/ 93 w 95"/>
              <a:gd name="T33" fmla="*/ 27 h 27"/>
              <a:gd name="T34" fmla="*/ 95 w 95"/>
              <a:gd name="T35" fmla="*/ 27 h 27"/>
              <a:gd name="T36" fmla="*/ 49 w 95"/>
              <a:gd name="T37" fmla="*/ 8 h 27"/>
              <a:gd name="T38" fmla="*/ 30 w 95"/>
              <a:gd name="T39" fmla="*/ 9 h 27"/>
              <a:gd name="T40" fmla="*/ 29 w 95"/>
              <a:gd name="T41" fmla="*/ 10 h 27"/>
              <a:gd name="T42" fmla="*/ 25 w 95"/>
              <a:gd name="T4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5" h="27">
                <a:moveTo>
                  <a:pt x="25" y="0"/>
                </a:moveTo>
                <a:cubicBezTo>
                  <a:pt x="11" y="2"/>
                  <a:pt x="11" y="2"/>
                  <a:pt x="11" y="2"/>
                </a:cubicBezTo>
                <a:cubicBezTo>
                  <a:pt x="16" y="13"/>
                  <a:pt x="16" y="13"/>
                  <a:pt x="16" y="13"/>
                </a:cubicBezTo>
                <a:cubicBezTo>
                  <a:pt x="8" y="17"/>
                  <a:pt x="3" y="22"/>
                  <a:pt x="0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5"/>
                  <a:pt x="17" y="23"/>
                  <a:pt x="20" y="21"/>
                </a:cubicBezTo>
                <a:cubicBezTo>
                  <a:pt x="23" y="27"/>
                  <a:pt x="23" y="27"/>
                  <a:pt x="23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3" y="16"/>
                  <a:pt x="33" y="16"/>
                  <a:pt x="33" y="16"/>
                </a:cubicBezTo>
                <a:cubicBezTo>
                  <a:pt x="37" y="15"/>
                  <a:pt x="41" y="14"/>
                  <a:pt x="45" y="14"/>
                </a:cubicBezTo>
                <a:cubicBezTo>
                  <a:pt x="61" y="14"/>
                  <a:pt x="73" y="23"/>
                  <a:pt x="73" y="23"/>
                </a:cubicBezTo>
                <a:cubicBezTo>
                  <a:pt x="58" y="27"/>
                  <a:pt x="58" y="27"/>
                  <a:pt x="58" y="27"/>
                </a:cubicBezTo>
                <a:cubicBezTo>
                  <a:pt x="54" y="19"/>
                  <a:pt x="54" y="19"/>
                  <a:pt x="54" y="19"/>
                </a:cubicBezTo>
                <a:cubicBezTo>
                  <a:pt x="51" y="18"/>
                  <a:pt x="49" y="18"/>
                  <a:pt x="46" y="18"/>
                </a:cubicBezTo>
                <a:cubicBezTo>
                  <a:pt x="44" y="18"/>
                  <a:pt x="42" y="18"/>
                  <a:pt x="40" y="19"/>
                </a:cubicBezTo>
                <a:cubicBezTo>
                  <a:pt x="44" y="27"/>
                  <a:pt x="44" y="27"/>
                  <a:pt x="4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83" y="8"/>
                  <a:pt x="49" y="8"/>
                </a:cubicBezTo>
                <a:cubicBezTo>
                  <a:pt x="43" y="8"/>
                  <a:pt x="37" y="8"/>
                  <a:pt x="30" y="9"/>
                </a:cubicBezTo>
                <a:cubicBezTo>
                  <a:pt x="29" y="10"/>
                  <a:pt x="29" y="10"/>
                  <a:pt x="29" y="1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2622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3396"/>
          <p:cNvSpPr>
            <a:spLocks/>
          </p:cNvSpPr>
          <p:nvPr/>
        </p:nvSpPr>
        <p:spPr bwMode="auto">
          <a:xfrm>
            <a:off x="2002818" y="3074396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1 w 91"/>
              <a:gd name="T5" fmla="*/ 90 h 90"/>
              <a:gd name="T6" fmla="*/ 23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1" y="90"/>
                </a:lnTo>
                <a:lnTo>
                  <a:pt x="23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3397"/>
          <p:cNvSpPr>
            <a:spLocks/>
          </p:cNvSpPr>
          <p:nvPr/>
        </p:nvSpPr>
        <p:spPr bwMode="auto">
          <a:xfrm>
            <a:off x="2002818" y="3074396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1 w 91"/>
              <a:gd name="T5" fmla="*/ 90 h 90"/>
              <a:gd name="T6" fmla="*/ 23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1" y="90"/>
                </a:lnTo>
                <a:lnTo>
                  <a:pt x="23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3398"/>
          <p:cNvSpPr>
            <a:spLocks/>
          </p:cNvSpPr>
          <p:nvPr/>
        </p:nvSpPr>
        <p:spPr bwMode="auto">
          <a:xfrm>
            <a:off x="2130515" y="3485856"/>
            <a:ext cx="354709" cy="99318"/>
          </a:xfrm>
          <a:custGeom>
            <a:avLst/>
            <a:gdLst>
              <a:gd name="T0" fmla="*/ 66 w 69"/>
              <a:gd name="T1" fmla="*/ 5 h 20"/>
              <a:gd name="T2" fmla="*/ 65 w 69"/>
              <a:gd name="T3" fmla="*/ 6 h 20"/>
              <a:gd name="T4" fmla="*/ 64 w 69"/>
              <a:gd name="T5" fmla="*/ 6 h 20"/>
              <a:gd name="T6" fmla="*/ 63 w 69"/>
              <a:gd name="T7" fmla="*/ 6 h 20"/>
              <a:gd name="T8" fmla="*/ 63 w 69"/>
              <a:gd name="T9" fmla="*/ 7 h 20"/>
              <a:gd name="T10" fmla="*/ 63 w 69"/>
              <a:gd name="T11" fmla="*/ 7 h 20"/>
              <a:gd name="T12" fmla="*/ 38 w 69"/>
              <a:gd name="T13" fmla="*/ 12 h 20"/>
              <a:gd name="T14" fmla="*/ 37 w 69"/>
              <a:gd name="T15" fmla="*/ 12 h 20"/>
              <a:gd name="T16" fmla="*/ 3 w 69"/>
              <a:gd name="T17" fmla="*/ 1 h 20"/>
              <a:gd name="T18" fmla="*/ 2 w 69"/>
              <a:gd name="T19" fmla="*/ 0 h 20"/>
              <a:gd name="T20" fmla="*/ 1 w 69"/>
              <a:gd name="T21" fmla="*/ 1 h 20"/>
              <a:gd name="T22" fmla="*/ 0 w 69"/>
              <a:gd name="T23" fmla="*/ 2 h 20"/>
              <a:gd name="T24" fmla="*/ 1 w 69"/>
              <a:gd name="T25" fmla="*/ 4 h 20"/>
              <a:gd name="T26" fmla="*/ 36 w 69"/>
              <a:gd name="T27" fmla="*/ 20 h 20"/>
              <a:gd name="T28" fmla="*/ 37 w 69"/>
              <a:gd name="T29" fmla="*/ 20 h 20"/>
              <a:gd name="T30" fmla="*/ 65 w 69"/>
              <a:gd name="T31" fmla="*/ 12 h 20"/>
              <a:gd name="T32" fmla="*/ 65 w 69"/>
              <a:gd name="T33" fmla="*/ 12 h 20"/>
              <a:gd name="T34" fmla="*/ 68 w 69"/>
              <a:gd name="T35" fmla="*/ 9 h 20"/>
              <a:gd name="T36" fmla="*/ 69 w 69"/>
              <a:gd name="T37" fmla="*/ 8 h 20"/>
              <a:gd name="T38" fmla="*/ 66 w 69"/>
              <a:gd name="T3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9" h="20">
                <a:moveTo>
                  <a:pt x="66" y="5"/>
                </a:moveTo>
                <a:cubicBezTo>
                  <a:pt x="66" y="5"/>
                  <a:pt x="66" y="5"/>
                  <a:pt x="65" y="6"/>
                </a:cubicBezTo>
                <a:cubicBezTo>
                  <a:pt x="65" y="6"/>
                  <a:pt x="64" y="6"/>
                  <a:pt x="64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54" y="10"/>
                  <a:pt x="46" y="12"/>
                  <a:pt x="38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24" y="12"/>
                  <a:pt x="14" y="6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1"/>
                  <a:pt x="0" y="2"/>
                  <a:pt x="0" y="2"/>
                </a:cubicBezTo>
                <a:cubicBezTo>
                  <a:pt x="0" y="3"/>
                  <a:pt x="1" y="3"/>
                  <a:pt x="1" y="4"/>
                </a:cubicBezTo>
                <a:cubicBezTo>
                  <a:pt x="11" y="12"/>
                  <a:pt x="22" y="20"/>
                  <a:pt x="36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46" y="20"/>
                  <a:pt x="57" y="17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6" y="11"/>
                  <a:pt x="67" y="10"/>
                  <a:pt x="68" y="9"/>
                </a:cubicBezTo>
                <a:cubicBezTo>
                  <a:pt x="68" y="9"/>
                  <a:pt x="69" y="8"/>
                  <a:pt x="69" y="8"/>
                </a:cubicBezTo>
                <a:cubicBezTo>
                  <a:pt x="69" y="6"/>
                  <a:pt x="68" y="5"/>
                  <a:pt x="66" y="5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3399"/>
          <p:cNvSpPr>
            <a:spLocks/>
          </p:cNvSpPr>
          <p:nvPr/>
        </p:nvSpPr>
        <p:spPr bwMode="auto">
          <a:xfrm>
            <a:off x="2442660" y="3471669"/>
            <a:ext cx="85129" cy="85129"/>
          </a:xfrm>
          <a:custGeom>
            <a:avLst/>
            <a:gdLst>
              <a:gd name="T0" fmla="*/ 17 w 17"/>
              <a:gd name="T1" fmla="*/ 4 h 17"/>
              <a:gd name="T2" fmla="*/ 17 w 17"/>
              <a:gd name="T3" fmla="*/ 4 h 17"/>
              <a:gd name="T4" fmla="*/ 16 w 17"/>
              <a:gd name="T5" fmla="*/ 2 h 17"/>
              <a:gd name="T6" fmla="*/ 16 w 17"/>
              <a:gd name="T7" fmla="*/ 2 h 17"/>
              <a:gd name="T8" fmla="*/ 16 w 17"/>
              <a:gd name="T9" fmla="*/ 2 h 17"/>
              <a:gd name="T10" fmla="*/ 15 w 17"/>
              <a:gd name="T11" fmla="*/ 1 h 17"/>
              <a:gd name="T12" fmla="*/ 10 w 17"/>
              <a:gd name="T13" fmla="*/ 0 h 17"/>
              <a:gd name="T14" fmla="*/ 6 w 17"/>
              <a:gd name="T15" fmla="*/ 1 h 17"/>
              <a:gd name="T16" fmla="*/ 6 w 17"/>
              <a:gd name="T17" fmla="*/ 1 h 17"/>
              <a:gd name="T18" fmla="*/ 5 w 17"/>
              <a:gd name="T19" fmla="*/ 1 h 17"/>
              <a:gd name="T20" fmla="*/ 5 w 17"/>
              <a:gd name="T21" fmla="*/ 1 h 17"/>
              <a:gd name="T22" fmla="*/ 4 w 17"/>
              <a:gd name="T23" fmla="*/ 1 h 17"/>
              <a:gd name="T24" fmla="*/ 4 w 17"/>
              <a:gd name="T25" fmla="*/ 1 h 17"/>
              <a:gd name="T26" fmla="*/ 1 w 17"/>
              <a:gd name="T27" fmla="*/ 3 h 17"/>
              <a:gd name="T28" fmla="*/ 0 w 17"/>
              <a:gd name="T29" fmla="*/ 5 h 17"/>
              <a:gd name="T30" fmla="*/ 1 w 17"/>
              <a:gd name="T31" fmla="*/ 6 h 17"/>
              <a:gd name="T32" fmla="*/ 2 w 17"/>
              <a:gd name="T33" fmla="*/ 6 h 17"/>
              <a:gd name="T34" fmla="*/ 2 w 17"/>
              <a:gd name="T35" fmla="*/ 6 h 17"/>
              <a:gd name="T36" fmla="*/ 2 w 17"/>
              <a:gd name="T37" fmla="*/ 6 h 17"/>
              <a:gd name="T38" fmla="*/ 2 w 17"/>
              <a:gd name="T39" fmla="*/ 6 h 17"/>
              <a:gd name="T40" fmla="*/ 5 w 17"/>
              <a:gd name="T41" fmla="*/ 6 h 17"/>
              <a:gd name="T42" fmla="*/ 8 w 17"/>
              <a:gd name="T43" fmla="*/ 6 h 17"/>
              <a:gd name="T44" fmla="*/ 10 w 17"/>
              <a:gd name="T45" fmla="*/ 6 h 17"/>
              <a:gd name="T46" fmla="*/ 11 w 17"/>
              <a:gd name="T47" fmla="*/ 6 h 17"/>
              <a:gd name="T48" fmla="*/ 11 w 17"/>
              <a:gd name="T49" fmla="*/ 6 h 17"/>
              <a:gd name="T50" fmla="*/ 11 w 17"/>
              <a:gd name="T51" fmla="*/ 6 h 17"/>
              <a:gd name="T52" fmla="*/ 10 w 17"/>
              <a:gd name="T53" fmla="*/ 10 h 17"/>
              <a:gd name="T54" fmla="*/ 9 w 17"/>
              <a:gd name="T55" fmla="*/ 14 h 17"/>
              <a:gd name="T56" fmla="*/ 8 w 17"/>
              <a:gd name="T57" fmla="*/ 15 h 17"/>
              <a:gd name="T58" fmla="*/ 9 w 17"/>
              <a:gd name="T59" fmla="*/ 16 h 17"/>
              <a:gd name="T60" fmla="*/ 10 w 17"/>
              <a:gd name="T61" fmla="*/ 17 h 17"/>
              <a:gd name="T62" fmla="*/ 10 w 17"/>
              <a:gd name="T63" fmla="*/ 17 h 17"/>
              <a:gd name="T64" fmla="*/ 11 w 17"/>
              <a:gd name="T65" fmla="*/ 16 h 17"/>
              <a:gd name="T66" fmla="*/ 17 w 17"/>
              <a:gd name="T6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" h="17">
                <a:moveTo>
                  <a:pt x="17" y="4"/>
                </a:move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1"/>
                  <a:pt x="15" y="1"/>
                </a:cubicBezTo>
                <a:cubicBezTo>
                  <a:pt x="14" y="1"/>
                  <a:pt x="12" y="0"/>
                  <a:pt x="10" y="0"/>
                </a:cubicBezTo>
                <a:cubicBezTo>
                  <a:pt x="9" y="0"/>
                  <a:pt x="8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2" y="2"/>
                  <a:pt x="1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6"/>
                  <a:pt x="5" y="6"/>
                </a:cubicBezTo>
                <a:cubicBezTo>
                  <a:pt x="6" y="6"/>
                  <a:pt x="7" y="6"/>
                  <a:pt x="8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0" y="9"/>
                  <a:pt x="10" y="10"/>
                </a:cubicBezTo>
                <a:cubicBezTo>
                  <a:pt x="9" y="12"/>
                  <a:pt x="9" y="13"/>
                  <a:pt x="9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6"/>
                  <a:pt x="9" y="16"/>
                </a:cubicBezTo>
                <a:cubicBezTo>
                  <a:pt x="9" y="16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6"/>
                  <a:pt x="11" y="16"/>
                </a:cubicBezTo>
                <a:cubicBezTo>
                  <a:pt x="15" y="13"/>
                  <a:pt x="17" y="7"/>
                  <a:pt x="17" y="4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3400"/>
          <p:cNvSpPr>
            <a:spLocks noEditPoints="1"/>
          </p:cNvSpPr>
          <p:nvPr/>
        </p:nvSpPr>
        <p:spPr bwMode="auto">
          <a:xfrm>
            <a:off x="2201458" y="3195002"/>
            <a:ext cx="241202" cy="283766"/>
          </a:xfrm>
          <a:custGeom>
            <a:avLst/>
            <a:gdLst>
              <a:gd name="T0" fmla="*/ 29 w 47"/>
              <a:gd name="T1" fmla="*/ 21 h 56"/>
              <a:gd name="T2" fmla="*/ 22 w 47"/>
              <a:gd name="T3" fmla="*/ 22 h 56"/>
              <a:gd name="T4" fmla="*/ 11 w 47"/>
              <a:gd name="T5" fmla="*/ 25 h 56"/>
              <a:gd name="T6" fmla="*/ 0 w 47"/>
              <a:gd name="T7" fmla="*/ 41 h 56"/>
              <a:gd name="T8" fmla="*/ 15 w 47"/>
              <a:gd name="T9" fmla="*/ 56 h 56"/>
              <a:gd name="T10" fmla="*/ 22 w 47"/>
              <a:gd name="T11" fmla="*/ 55 h 56"/>
              <a:gd name="T12" fmla="*/ 31 w 47"/>
              <a:gd name="T13" fmla="*/ 49 h 56"/>
              <a:gd name="T14" fmla="*/ 37 w 47"/>
              <a:gd name="T15" fmla="*/ 55 h 56"/>
              <a:gd name="T16" fmla="*/ 39 w 47"/>
              <a:gd name="T17" fmla="*/ 55 h 56"/>
              <a:gd name="T18" fmla="*/ 46 w 47"/>
              <a:gd name="T19" fmla="*/ 49 h 56"/>
              <a:gd name="T20" fmla="*/ 47 w 47"/>
              <a:gd name="T21" fmla="*/ 46 h 56"/>
              <a:gd name="T22" fmla="*/ 43 w 47"/>
              <a:gd name="T23" fmla="*/ 37 h 56"/>
              <a:gd name="T24" fmla="*/ 43 w 47"/>
              <a:gd name="T25" fmla="*/ 22 h 56"/>
              <a:gd name="T26" fmla="*/ 39 w 47"/>
              <a:gd name="T27" fmla="*/ 5 h 56"/>
              <a:gd name="T28" fmla="*/ 24 w 47"/>
              <a:gd name="T29" fmla="*/ 0 h 56"/>
              <a:gd name="T30" fmla="*/ 22 w 47"/>
              <a:gd name="T31" fmla="*/ 0 h 56"/>
              <a:gd name="T32" fmla="*/ 2 w 47"/>
              <a:gd name="T33" fmla="*/ 15 h 56"/>
              <a:gd name="T34" fmla="*/ 3 w 47"/>
              <a:gd name="T35" fmla="*/ 17 h 56"/>
              <a:gd name="T36" fmla="*/ 13 w 47"/>
              <a:gd name="T37" fmla="*/ 18 h 56"/>
              <a:gd name="T38" fmla="*/ 14 w 47"/>
              <a:gd name="T39" fmla="*/ 16 h 56"/>
              <a:gd name="T40" fmla="*/ 22 w 47"/>
              <a:gd name="T41" fmla="*/ 10 h 56"/>
              <a:gd name="T42" fmla="*/ 22 w 47"/>
              <a:gd name="T43" fmla="*/ 10 h 56"/>
              <a:gd name="T44" fmla="*/ 28 w 47"/>
              <a:gd name="T45" fmla="*/ 13 h 56"/>
              <a:gd name="T46" fmla="*/ 29 w 47"/>
              <a:gd name="T47" fmla="*/ 20 h 56"/>
              <a:gd name="T48" fmla="*/ 29 w 47"/>
              <a:gd name="T49" fmla="*/ 21 h 56"/>
              <a:gd name="T50" fmla="*/ 27 w 47"/>
              <a:gd name="T51" fmla="*/ 42 h 56"/>
              <a:gd name="T52" fmla="*/ 22 w 47"/>
              <a:gd name="T53" fmla="*/ 46 h 56"/>
              <a:gd name="T54" fmla="*/ 20 w 47"/>
              <a:gd name="T55" fmla="*/ 46 h 56"/>
              <a:gd name="T56" fmla="*/ 14 w 47"/>
              <a:gd name="T57" fmla="*/ 39 h 56"/>
              <a:gd name="T58" fmla="*/ 22 w 47"/>
              <a:gd name="T59" fmla="*/ 30 h 56"/>
              <a:gd name="T60" fmla="*/ 29 w 47"/>
              <a:gd name="T61" fmla="*/ 29 h 56"/>
              <a:gd name="T62" fmla="*/ 29 w 47"/>
              <a:gd name="T63" fmla="*/ 31 h 56"/>
              <a:gd name="T64" fmla="*/ 27 w 47"/>
              <a:gd name="T65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" h="56">
                <a:moveTo>
                  <a:pt x="29" y="21"/>
                </a:moveTo>
                <a:cubicBezTo>
                  <a:pt x="27" y="22"/>
                  <a:pt x="24" y="22"/>
                  <a:pt x="22" y="22"/>
                </a:cubicBezTo>
                <a:cubicBezTo>
                  <a:pt x="18" y="23"/>
                  <a:pt x="14" y="23"/>
                  <a:pt x="11" y="25"/>
                </a:cubicBezTo>
                <a:cubicBezTo>
                  <a:pt x="4" y="27"/>
                  <a:pt x="0" y="33"/>
                  <a:pt x="0" y="41"/>
                </a:cubicBezTo>
                <a:cubicBezTo>
                  <a:pt x="0" y="51"/>
                  <a:pt x="7" y="56"/>
                  <a:pt x="15" y="56"/>
                </a:cubicBezTo>
                <a:cubicBezTo>
                  <a:pt x="18" y="56"/>
                  <a:pt x="20" y="56"/>
                  <a:pt x="22" y="55"/>
                </a:cubicBezTo>
                <a:cubicBezTo>
                  <a:pt x="25" y="54"/>
                  <a:pt x="28" y="52"/>
                  <a:pt x="31" y="49"/>
                </a:cubicBezTo>
                <a:cubicBezTo>
                  <a:pt x="33" y="51"/>
                  <a:pt x="33" y="53"/>
                  <a:pt x="37" y="55"/>
                </a:cubicBezTo>
                <a:cubicBezTo>
                  <a:pt x="37" y="56"/>
                  <a:pt x="38" y="56"/>
                  <a:pt x="39" y="55"/>
                </a:cubicBezTo>
                <a:cubicBezTo>
                  <a:pt x="41" y="53"/>
                  <a:pt x="45" y="50"/>
                  <a:pt x="46" y="49"/>
                </a:cubicBezTo>
                <a:cubicBezTo>
                  <a:pt x="47" y="48"/>
                  <a:pt x="47" y="47"/>
                  <a:pt x="47" y="46"/>
                </a:cubicBezTo>
                <a:cubicBezTo>
                  <a:pt x="45" y="44"/>
                  <a:pt x="43" y="42"/>
                  <a:pt x="43" y="37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15"/>
                  <a:pt x="43" y="9"/>
                  <a:pt x="39" y="5"/>
                </a:cubicBezTo>
                <a:cubicBezTo>
                  <a:pt x="35" y="1"/>
                  <a:pt x="29" y="0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3" y="0"/>
                  <a:pt x="4" y="4"/>
                  <a:pt x="2" y="15"/>
                </a:cubicBezTo>
                <a:cubicBezTo>
                  <a:pt x="2" y="16"/>
                  <a:pt x="3" y="17"/>
                  <a:pt x="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8"/>
                  <a:pt x="14" y="17"/>
                  <a:pt x="14" y="16"/>
                </a:cubicBezTo>
                <a:cubicBezTo>
                  <a:pt x="15" y="12"/>
                  <a:pt x="18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5" y="10"/>
                  <a:pt x="27" y="11"/>
                  <a:pt x="28" y="13"/>
                </a:cubicBezTo>
                <a:cubicBezTo>
                  <a:pt x="29" y="15"/>
                  <a:pt x="29" y="18"/>
                  <a:pt x="29" y="20"/>
                </a:cubicBezTo>
                <a:cubicBezTo>
                  <a:pt x="29" y="21"/>
                  <a:pt x="29" y="21"/>
                  <a:pt x="29" y="21"/>
                </a:cubicBezTo>
                <a:moveTo>
                  <a:pt x="27" y="42"/>
                </a:moveTo>
                <a:cubicBezTo>
                  <a:pt x="26" y="44"/>
                  <a:pt x="24" y="46"/>
                  <a:pt x="22" y="46"/>
                </a:cubicBezTo>
                <a:cubicBezTo>
                  <a:pt x="21" y="46"/>
                  <a:pt x="21" y="46"/>
                  <a:pt x="20" y="46"/>
                </a:cubicBezTo>
                <a:cubicBezTo>
                  <a:pt x="17" y="46"/>
                  <a:pt x="14" y="43"/>
                  <a:pt x="14" y="39"/>
                </a:cubicBezTo>
                <a:cubicBezTo>
                  <a:pt x="14" y="34"/>
                  <a:pt x="18" y="31"/>
                  <a:pt x="22" y="30"/>
                </a:cubicBezTo>
                <a:cubicBezTo>
                  <a:pt x="24" y="29"/>
                  <a:pt x="27" y="29"/>
                  <a:pt x="29" y="29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5"/>
                  <a:pt x="29" y="38"/>
                  <a:pt x="27" y="42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Rectangle 3401"/>
          <p:cNvSpPr>
            <a:spLocks noChangeArrowheads="1"/>
          </p:cNvSpPr>
          <p:nvPr/>
        </p:nvSpPr>
        <p:spPr bwMode="auto">
          <a:xfrm>
            <a:off x="2506505" y="3712871"/>
            <a:ext cx="70940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Freeform 3402"/>
          <p:cNvSpPr>
            <a:spLocks/>
          </p:cNvSpPr>
          <p:nvPr/>
        </p:nvSpPr>
        <p:spPr bwMode="auto">
          <a:xfrm>
            <a:off x="2506505" y="3712871"/>
            <a:ext cx="70940" cy="0"/>
          </a:xfrm>
          <a:custGeom>
            <a:avLst/>
            <a:gdLst>
              <a:gd name="T0" fmla="*/ 10 w 10"/>
              <a:gd name="T1" fmla="*/ 0 w 10"/>
              <a:gd name="T2" fmla="*/ 0 w 10"/>
              <a:gd name="T3" fmla="*/ 1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10" y="0"/>
                </a:moveTo>
                <a:lnTo>
                  <a:pt x="0" y="0"/>
                </a:lnTo>
                <a:lnTo>
                  <a:pt x="0" y="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3403"/>
          <p:cNvSpPr>
            <a:spLocks/>
          </p:cNvSpPr>
          <p:nvPr/>
        </p:nvSpPr>
        <p:spPr bwMode="auto">
          <a:xfrm>
            <a:off x="2506505" y="3656118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3404"/>
          <p:cNvSpPr>
            <a:spLocks/>
          </p:cNvSpPr>
          <p:nvPr/>
        </p:nvSpPr>
        <p:spPr bwMode="auto">
          <a:xfrm>
            <a:off x="2506505" y="3656118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5" name="Picture 340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164" y="3627742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6" name="Freeform 3406"/>
          <p:cNvSpPr>
            <a:spLocks noEditPoints="1"/>
          </p:cNvSpPr>
          <p:nvPr/>
        </p:nvSpPr>
        <p:spPr bwMode="auto">
          <a:xfrm>
            <a:off x="2002818" y="3074396"/>
            <a:ext cx="645572" cy="333428"/>
          </a:xfrm>
          <a:custGeom>
            <a:avLst/>
            <a:gdLst>
              <a:gd name="T0" fmla="*/ 68 w 126"/>
              <a:gd name="T1" fmla="*/ 53 h 66"/>
              <a:gd name="T2" fmla="*/ 61 w 126"/>
              <a:gd name="T3" fmla="*/ 54 h 66"/>
              <a:gd name="T4" fmla="*/ 53 w 126"/>
              <a:gd name="T5" fmla="*/ 63 h 66"/>
              <a:gd name="T6" fmla="*/ 54 w 126"/>
              <a:gd name="T7" fmla="*/ 66 h 66"/>
              <a:gd name="T8" fmla="*/ 66 w 126"/>
              <a:gd name="T9" fmla="*/ 66 h 66"/>
              <a:gd name="T10" fmla="*/ 66 w 126"/>
              <a:gd name="T11" fmla="*/ 66 h 66"/>
              <a:gd name="T12" fmla="*/ 68 w 126"/>
              <a:gd name="T13" fmla="*/ 55 h 66"/>
              <a:gd name="T14" fmla="*/ 68 w 126"/>
              <a:gd name="T15" fmla="*/ 53 h 66"/>
              <a:gd name="T16" fmla="*/ 126 w 126"/>
              <a:gd name="T17" fmla="*/ 0 h 66"/>
              <a:gd name="T18" fmla="*/ 0 w 126"/>
              <a:gd name="T19" fmla="*/ 0 h 66"/>
              <a:gd name="T20" fmla="*/ 0 w 126"/>
              <a:gd name="T21" fmla="*/ 66 h 66"/>
              <a:gd name="T22" fmla="*/ 39 w 126"/>
              <a:gd name="T23" fmla="*/ 66 h 66"/>
              <a:gd name="T24" fmla="*/ 39 w 126"/>
              <a:gd name="T25" fmla="*/ 65 h 66"/>
              <a:gd name="T26" fmla="*/ 50 w 126"/>
              <a:gd name="T27" fmla="*/ 49 h 66"/>
              <a:gd name="T28" fmla="*/ 61 w 126"/>
              <a:gd name="T29" fmla="*/ 46 h 66"/>
              <a:gd name="T30" fmla="*/ 68 w 126"/>
              <a:gd name="T31" fmla="*/ 45 h 66"/>
              <a:gd name="T32" fmla="*/ 68 w 126"/>
              <a:gd name="T33" fmla="*/ 44 h 66"/>
              <a:gd name="T34" fmla="*/ 67 w 126"/>
              <a:gd name="T35" fmla="*/ 37 h 66"/>
              <a:gd name="T36" fmla="*/ 61 w 126"/>
              <a:gd name="T37" fmla="*/ 34 h 66"/>
              <a:gd name="T38" fmla="*/ 61 w 126"/>
              <a:gd name="T39" fmla="*/ 34 h 66"/>
              <a:gd name="T40" fmla="*/ 53 w 126"/>
              <a:gd name="T41" fmla="*/ 40 h 66"/>
              <a:gd name="T42" fmla="*/ 52 w 126"/>
              <a:gd name="T43" fmla="*/ 42 h 66"/>
              <a:gd name="T44" fmla="*/ 42 w 126"/>
              <a:gd name="T45" fmla="*/ 41 h 66"/>
              <a:gd name="T46" fmla="*/ 41 w 126"/>
              <a:gd name="T47" fmla="*/ 39 h 66"/>
              <a:gd name="T48" fmla="*/ 61 w 126"/>
              <a:gd name="T49" fmla="*/ 24 h 66"/>
              <a:gd name="T50" fmla="*/ 63 w 126"/>
              <a:gd name="T51" fmla="*/ 24 h 66"/>
              <a:gd name="T52" fmla="*/ 78 w 126"/>
              <a:gd name="T53" fmla="*/ 29 h 66"/>
              <a:gd name="T54" fmla="*/ 82 w 126"/>
              <a:gd name="T55" fmla="*/ 46 h 66"/>
              <a:gd name="T56" fmla="*/ 82 w 126"/>
              <a:gd name="T57" fmla="*/ 61 h 66"/>
              <a:gd name="T58" fmla="*/ 83 w 126"/>
              <a:gd name="T59" fmla="*/ 66 h 66"/>
              <a:gd name="T60" fmla="*/ 126 w 126"/>
              <a:gd name="T61" fmla="*/ 66 h 66"/>
              <a:gd name="T62" fmla="*/ 126 w 126"/>
              <a:gd name="T6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" h="66">
                <a:moveTo>
                  <a:pt x="68" y="53"/>
                </a:moveTo>
                <a:cubicBezTo>
                  <a:pt x="66" y="53"/>
                  <a:pt x="63" y="53"/>
                  <a:pt x="61" y="54"/>
                </a:cubicBezTo>
                <a:cubicBezTo>
                  <a:pt x="57" y="55"/>
                  <a:pt x="53" y="58"/>
                  <a:pt x="53" y="63"/>
                </a:cubicBezTo>
                <a:cubicBezTo>
                  <a:pt x="53" y="64"/>
                  <a:pt x="54" y="65"/>
                  <a:pt x="54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2"/>
                  <a:pt x="68" y="59"/>
                  <a:pt x="68" y="55"/>
                </a:cubicBezTo>
                <a:cubicBezTo>
                  <a:pt x="68" y="53"/>
                  <a:pt x="68" y="53"/>
                  <a:pt x="68" y="53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9" y="65"/>
                  <a:pt x="39" y="65"/>
                  <a:pt x="39" y="65"/>
                </a:cubicBezTo>
                <a:cubicBezTo>
                  <a:pt x="39" y="57"/>
                  <a:pt x="43" y="51"/>
                  <a:pt x="50" y="49"/>
                </a:cubicBezTo>
                <a:cubicBezTo>
                  <a:pt x="53" y="47"/>
                  <a:pt x="57" y="47"/>
                  <a:pt x="61" y="46"/>
                </a:cubicBezTo>
                <a:cubicBezTo>
                  <a:pt x="63" y="46"/>
                  <a:pt x="66" y="46"/>
                  <a:pt x="68" y="45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2"/>
                  <a:pt x="68" y="39"/>
                  <a:pt x="67" y="37"/>
                </a:cubicBezTo>
                <a:cubicBezTo>
                  <a:pt x="66" y="35"/>
                  <a:pt x="64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7" y="35"/>
                  <a:pt x="54" y="36"/>
                  <a:pt x="53" y="40"/>
                </a:cubicBezTo>
                <a:cubicBezTo>
                  <a:pt x="53" y="41"/>
                  <a:pt x="53" y="42"/>
                  <a:pt x="52" y="42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0"/>
                  <a:pt x="41" y="39"/>
                </a:cubicBezTo>
                <a:cubicBezTo>
                  <a:pt x="43" y="28"/>
                  <a:pt x="52" y="24"/>
                  <a:pt x="61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8" y="24"/>
                  <a:pt x="74" y="25"/>
                  <a:pt x="78" y="29"/>
                </a:cubicBezTo>
                <a:cubicBezTo>
                  <a:pt x="82" y="33"/>
                  <a:pt x="82" y="39"/>
                  <a:pt x="82" y="46"/>
                </a:cubicBezTo>
                <a:cubicBezTo>
                  <a:pt x="82" y="61"/>
                  <a:pt x="82" y="61"/>
                  <a:pt x="82" y="61"/>
                </a:cubicBezTo>
                <a:cubicBezTo>
                  <a:pt x="82" y="63"/>
                  <a:pt x="82" y="64"/>
                  <a:pt x="83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Freeform 3407"/>
          <p:cNvSpPr>
            <a:spLocks/>
          </p:cNvSpPr>
          <p:nvPr/>
        </p:nvSpPr>
        <p:spPr bwMode="auto">
          <a:xfrm>
            <a:off x="2201458" y="3195002"/>
            <a:ext cx="227015" cy="212827"/>
          </a:xfrm>
          <a:custGeom>
            <a:avLst/>
            <a:gdLst>
              <a:gd name="T0" fmla="*/ 24 w 44"/>
              <a:gd name="T1" fmla="*/ 0 h 42"/>
              <a:gd name="T2" fmla="*/ 22 w 44"/>
              <a:gd name="T3" fmla="*/ 0 h 42"/>
              <a:gd name="T4" fmla="*/ 2 w 44"/>
              <a:gd name="T5" fmla="*/ 15 h 42"/>
              <a:gd name="T6" fmla="*/ 3 w 44"/>
              <a:gd name="T7" fmla="*/ 17 h 42"/>
              <a:gd name="T8" fmla="*/ 13 w 44"/>
              <a:gd name="T9" fmla="*/ 18 h 42"/>
              <a:gd name="T10" fmla="*/ 14 w 44"/>
              <a:gd name="T11" fmla="*/ 16 h 42"/>
              <a:gd name="T12" fmla="*/ 22 w 44"/>
              <a:gd name="T13" fmla="*/ 10 h 42"/>
              <a:gd name="T14" fmla="*/ 22 w 44"/>
              <a:gd name="T15" fmla="*/ 10 h 42"/>
              <a:gd name="T16" fmla="*/ 28 w 44"/>
              <a:gd name="T17" fmla="*/ 13 h 42"/>
              <a:gd name="T18" fmla="*/ 29 w 44"/>
              <a:gd name="T19" fmla="*/ 20 h 42"/>
              <a:gd name="T20" fmla="*/ 29 w 44"/>
              <a:gd name="T21" fmla="*/ 21 h 42"/>
              <a:gd name="T22" fmla="*/ 22 w 44"/>
              <a:gd name="T23" fmla="*/ 22 h 42"/>
              <a:gd name="T24" fmla="*/ 11 w 44"/>
              <a:gd name="T25" fmla="*/ 25 h 42"/>
              <a:gd name="T26" fmla="*/ 0 w 44"/>
              <a:gd name="T27" fmla="*/ 41 h 42"/>
              <a:gd name="T28" fmla="*/ 0 w 44"/>
              <a:gd name="T29" fmla="*/ 42 h 42"/>
              <a:gd name="T30" fmla="*/ 15 w 44"/>
              <a:gd name="T31" fmla="*/ 42 h 42"/>
              <a:gd name="T32" fmla="*/ 14 w 44"/>
              <a:gd name="T33" fmla="*/ 39 h 42"/>
              <a:gd name="T34" fmla="*/ 22 w 44"/>
              <a:gd name="T35" fmla="*/ 30 h 42"/>
              <a:gd name="T36" fmla="*/ 29 w 44"/>
              <a:gd name="T37" fmla="*/ 29 h 42"/>
              <a:gd name="T38" fmla="*/ 29 w 44"/>
              <a:gd name="T39" fmla="*/ 31 h 42"/>
              <a:gd name="T40" fmla="*/ 27 w 44"/>
              <a:gd name="T41" fmla="*/ 42 h 42"/>
              <a:gd name="T42" fmla="*/ 27 w 44"/>
              <a:gd name="T43" fmla="*/ 42 h 42"/>
              <a:gd name="T44" fmla="*/ 44 w 44"/>
              <a:gd name="T45" fmla="*/ 42 h 42"/>
              <a:gd name="T46" fmla="*/ 43 w 44"/>
              <a:gd name="T47" fmla="*/ 37 h 42"/>
              <a:gd name="T48" fmla="*/ 43 w 44"/>
              <a:gd name="T49" fmla="*/ 22 h 42"/>
              <a:gd name="T50" fmla="*/ 39 w 44"/>
              <a:gd name="T51" fmla="*/ 5 h 42"/>
              <a:gd name="T52" fmla="*/ 24 w 44"/>
              <a:gd name="T5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" h="42">
                <a:moveTo>
                  <a:pt x="24" y="0"/>
                </a:moveTo>
                <a:cubicBezTo>
                  <a:pt x="22" y="0"/>
                  <a:pt x="22" y="0"/>
                  <a:pt x="22" y="0"/>
                </a:cubicBezTo>
                <a:cubicBezTo>
                  <a:pt x="13" y="0"/>
                  <a:pt x="4" y="4"/>
                  <a:pt x="2" y="15"/>
                </a:cubicBezTo>
                <a:cubicBezTo>
                  <a:pt x="2" y="16"/>
                  <a:pt x="3" y="17"/>
                  <a:pt x="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8"/>
                  <a:pt x="14" y="17"/>
                  <a:pt x="14" y="16"/>
                </a:cubicBezTo>
                <a:cubicBezTo>
                  <a:pt x="15" y="12"/>
                  <a:pt x="18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5" y="10"/>
                  <a:pt x="27" y="11"/>
                  <a:pt x="28" y="13"/>
                </a:cubicBezTo>
                <a:cubicBezTo>
                  <a:pt x="29" y="15"/>
                  <a:pt x="29" y="18"/>
                  <a:pt x="29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2"/>
                  <a:pt x="24" y="22"/>
                  <a:pt x="22" y="22"/>
                </a:cubicBezTo>
                <a:cubicBezTo>
                  <a:pt x="18" y="23"/>
                  <a:pt x="14" y="23"/>
                  <a:pt x="11" y="25"/>
                </a:cubicBezTo>
                <a:cubicBezTo>
                  <a:pt x="4" y="27"/>
                  <a:pt x="0" y="33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1"/>
                  <a:pt x="14" y="40"/>
                  <a:pt x="14" y="39"/>
                </a:cubicBezTo>
                <a:cubicBezTo>
                  <a:pt x="14" y="34"/>
                  <a:pt x="18" y="31"/>
                  <a:pt x="22" y="30"/>
                </a:cubicBezTo>
                <a:cubicBezTo>
                  <a:pt x="24" y="29"/>
                  <a:pt x="27" y="29"/>
                  <a:pt x="29" y="29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5"/>
                  <a:pt x="29" y="38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3" y="40"/>
                  <a:pt x="43" y="39"/>
                  <a:pt x="43" y="37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15"/>
                  <a:pt x="43" y="9"/>
                  <a:pt x="39" y="5"/>
                </a:cubicBezTo>
                <a:cubicBezTo>
                  <a:pt x="35" y="1"/>
                  <a:pt x="29" y="0"/>
                  <a:pt x="24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Freeform 3408"/>
          <p:cNvSpPr>
            <a:spLocks/>
          </p:cNvSpPr>
          <p:nvPr/>
        </p:nvSpPr>
        <p:spPr bwMode="auto">
          <a:xfrm>
            <a:off x="5670506" y="3088583"/>
            <a:ext cx="638475" cy="638475"/>
          </a:xfrm>
          <a:custGeom>
            <a:avLst/>
            <a:gdLst>
              <a:gd name="T0" fmla="*/ 90 w 90"/>
              <a:gd name="T1" fmla="*/ 80 h 90"/>
              <a:gd name="T2" fmla="*/ 90 w 90"/>
              <a:gd name="T3" fmla="*/ 0 h 90"/>
              <a:gd name="T4" fmla="*/ 0 w 90"/>
              <a:gd name="T5" fmla="*/ 0 h 90"/>
              <a:gd name="T6" fmla="*/ 0 w 90"/>
              <a:gd name="T7" fmla="*/ 90 h 90"/>
              <a:gd name="T8" fmla="*/ 80 w 90"/>
              <a:gd name="T9" fmla="*/ 90 h 90"/>
              <a:gd name="T10" fmla="*/ 90 w 90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0"/>
                </a:lnTo>
                <a:lnTo>
                  <a:pt x="80" y="90"/>
                </a:lnTo>
                <a:lnTo>
                  <a:pt x="90" y="80"/>
                </a:lnTo>
                <a:close/>
              </a:path>
            </a:pathLst>
          </a:custGeom>
          <a:solidFill>
            <a:srgbClr val="3F8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Freeform 3409"/>
          <p:cNvSpPr>
            <a:spLocks/>
          </p:cNvSpPr>
          <p:nvPr/>
        </p:nvSpPr>
        <p:spPr bwMode="auto">
          <a:xfrm>
            <a:off x="5670506" y="3088583"/>
            <a:ext cx="638475" cy="638475"/>
          </a:xfrm>
          <a:custGeom>
            <a:avLst/>
            <a:gdLst>
              <a:gd name="T0" fmla="*/ 90 w 90"/>
              <a:gd name="T1" fmla="*/ 80 h 90"/>
              <a:gd name="T2" fmla="*/ 90 w 90"/>
              <a:gd name="T3" fmla="*/ 0 h 90"/>
              <a:gd name="T4" fmla="*/ 0 w 90"/>
              <a:gd name="T5" fmla="*/ 0 h 90"/>
              <a:gd name="T6" fmla="*/ 0 w 90"/>
              <a:gd name="T7" fmla="*/ 90 h 90"/>
              <a:gd name="T8" fmla="*/ 80 w 90"/>
              <a:gd name="T9" fmla="*/ 90 h 90"/>
              <a:gd name="T10" fmla="*/ 90 w 90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0"/>
                </a:lnTo>
                <a:lnTo>
                  <a:pt x="80" y="90"/>
                </a:lnTo>
                <a:lnTo>
                  <a:pt x="90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Freeform 3410"/>
          <p:cNvSpPr>
            <a:spLocks/>
          </p:cNvSpPr>
          <p:nvPr/>
        </p:nvSpPr>
        <p:spPr bwMode="auto">
          <a:xfrm>
            <a:off x="6167094" y="366321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3D6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Freeform 3411"/>
          <p:cNvSpPr>
            <a:spLocks/>
          </p:cNvSpPr>
          <p:nvPr/>
        </p:nvSpPr>
        <p:spPr bwMode="auto">
          <a:xfrm>
            <a:off x="6167094" y="3663215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62" name="Picture 341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852" y="3641931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3" name="Freeform 3413"/>
          <p:cNvSpPr>
            <a:spLocks/>
          </p:cNvSpPr>
          <p:nvPr/>
        </p:nvSpPr>
        <p:spPr bwMode="auto">
          <a:xfrm>
            <a:off x="5791107" y="3379446"/>
            <a:ext cx="191546" cy="127693"/>
          </a:xfrm>
          <a:custGeom>
            <a:avLst/>
            <a:gdLst>
              <a:gd name="T0" fmla="*/ 0 w 27"/>
              <a:gd name="T1" fmla="*/ 8 h 18"/>
              <a:gd name="T2" fmla="*/ 16 w 27"/>
              <a:gd name="T3" fmla="*/ 18 h 18"/>
              <a:gd name="T4" fmla="*/ 27 w 27"/>
              <a:gd name="T5" fmla="*/ 10 h 18"/>
              <a:gd name="T6" fmla="*/ 11 w 27"/>
              <a:gd name="T7" fmla="*/ 0 h 18"/>
              <a:gd name="T8" fmla="*/ 0 w 27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0" y="8"/>
                </a:moveTo>
                <a:lnTo>
                  <a:pt x="16" y="18"/>
                </a:lnTo>
                <a:lnTo>
                  <a:pt x="27" y="10"/>
                </a:lnTo>
                <a:lnTo>
                  <a:pt x="11" y="0"/>
                </a:lnTo>
                <a:lnTo>
                  <a:pt x="0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3414"/>
          <p:cNvSpPr>
            <a:spLocks/>
          </p:cNvSpPr>
          <p:nvPr/>
        </p:nvSpPr>
        <p:spPr bwMode="auto">
          <a:xfrm>
            <a:off x="5791107" y="3379446"/>
            <a:ext cx="191546" cy="127693"/>
          </a:xfrm>
          <a:custGeom>
            <a:avLst/>
            <a:gdLst>
              <a:gd name="T0" fmla="*/ 0 w 27"/>
              <a:gd name="T1" fmla="*/ 8 h 18"/>
              <a:gd name="T2" fmla="*/ 16 w 27"/>
              <a:gd name="T3" fmla="*/ 18 h 18"/>
              <a:gd name="T4" fmla="*/ 27 w 27"/>
              <a:gd name="T5" fmla="*/ 10 h 18"/>
              <a:gd name="T6" fmla="*/ 11 w 27"/>
              <a:gd name="T7" fmla="*/ 0 h 18"/>
              <a:gd name="T8" fmla="*/ 0 w 27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0" y="8"/>
                </a:moveTo>
                <a:lnTo>
                  <a:pt x="16" y="18"/>
                </a:lnTo>
                <a:lnTo>
                  <a:pt x="27" y="10"/>
                </a:lnTo>
                <a:lnTo>
                  <a:pt x="11" y="0"/>
                </a:lnTo>
                <a:lnTo>
                  <a:pt x="0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3415"/>
          <p:cNvSpPr>
            <a:spLocks/>
          </p:cNvSpPr>
          <p:nvPr/>
        </p:nvSpPr>
        <p:spPr bwMode="auto">
          <a:xfrm>
            <a:off x="5791107" y="3244658"/>
            <a:ext cx="191546" cy="134790"/>
          </a:xfrm>
          <a:custGeom>
            <a:avLst/>
            <a:gdLst>
              <a:gd name="T0" fmla="*/ 16 w 27"/>
              <a:gd name="T1" fmla="*/ 0 h 19"/>
              <a:gd name="T2" fmla="*/ 0 w 27"/>
              <a:gd name="T3" fmla="*/ 10 h 19"/>
              <a:gd name="T4" fmla="*/ 11 w 27"/>
              <a:gd name="T5" fmla="*/ 19 h 19"/>
              <a:gd name="T6" fmla="*/ 27 w 27"/>
              <a:gd name="T7" fmla="*/ 9 h 19"/>
              <a:gd name="T8" fmla="*/ 16 w 27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16" y="0"/>
                </a:moveTo>
                <a:lnTo>
                  <a:pt x="0" y="10"/>
                </a:lnTo>
                <a:lnTo>
                  <a:pt x="11" y="19"/>
                </a:lnTo>
                <a:lnTo>
                  <a:pt x="27" y="9"/>
                </a:lnTo>
                <a:lnTo>
                  <a:pt x="16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3416"/>
          <p:cNvSpPr>
            <a:spLocks/>
          </p:cNvSpPr>
          <p:nvPr/>
        </p:nvSpPr>
        <p:spPr bwMode="auto">
          <a:xfrm>
            <a:off x="5791107" y="3244658"/>
            <a:ext cx="191546" cy="134790"/>
          </a:xfrm>
          <a:custGeom>
            <a:avLst/>
            <a:gdLst>
              <a:gd name="T0" fmla="*/ 16 w 27"/>
              <a:gd name="T1" fmla="*/ 0 h 19"/>
              <a:gd name="T2" fmla="*/ 0 w 27"/>
              <a:gd name="T3" fmla="*/ 10 h 19"/>
              <a:gd name="T4" fmla="*/ 11 w 27"/>
              <a:gd name="T5" fmla="*/ 19 h 19"/>
              <a:gd name="T6" fmla="*/ 27 w 27"/>
              <a:gd name="T7" fmla="*/ 9 h 19"/>
              <a:gd name="T8" fmla="*/ 16 w 27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16" y="0"/>
                </a:moveTo>
                <a:lnTo>
                  <a:pt x="0" y="10"/>
                </a:lnTo>
                <a:lnTo>
                  <a:pt x="11" y="19"/>
                </a:lnTo>
                <a:lnTo>
                  <a:pt x="27" y="9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Freeform 3417"/>
          <p:cNvSpPr>
            <a:spLocks/>
          </p:cNvSpPr>
          <p:nvPr/>
        </p:nvSpPr>
        <p:spPr bwMode="auto">
          <a:xfrm>
            <a:off x="5982648" y="3244658"/>
            <a:ext cx="184451" cy="134790"/>
          </a:xfrm>
          <a:custGeom>
            <a:avLst/>
            <a:gdLst>
              <a:gd name="T0" fmla="*/ 26 w 26"/>
              <a:gd name="T1" fmla="*/ 10 h 19"/>
              <a:gd name="T2" fmla="*/ 10 w 26"/>
              <a:gd name="T3" fmla="*/ 0 h 19"/>
              <a:gd name="T4" fmla="*/ 0 w 26"/>
              <a:gd name="T5" fmla="*/ 9 h 19"/>
              <a:gd name="T6" fmla="*/ 15 w 26"/>
              <a:gd name="T7" fmla="*/ 19 h 19"/>
              <a:gd name="T8" fmla="*/ 26 w 26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26" y="10"/>
                </a:moveTo>
                <a:lnTo>
                  <a:pt x="10" y="0"/>
                </a:lnTo>
                <a:lnTo>
                  <a:pt x="0" y="9"/>
                </a:lnTo>
                <a:lnTo>
                  <a:pt x="15" y="19"/>
                </a:lnTo>
                <a:lnTo>
                  <a:pt x="26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3418"/>
          <p:cNvSpPr>
            <a:spLocks/>
          </p:cNvSpPr>
          <p:nvPr/>
        </p:nvSpPr>
        <p:spPr bwMode="auto">
          <a:xfrm>
            <a:off x="5982648" y="3244658"/>
            <a:ext cx="184451" cy="134790"/>
          </a:xfrm>
          <a:custGeom>
            <a:avLst/>
            <a:gdLst>
              <a:gd name="T0" fmla="*/ 26 w 26"/>
              <a:gd name="T1" fmla="*/ 10 h 19"/>
              <a:gd name="T2" fmla="*/ 10 w 26"/>
              <a:gd name="T3" fmla="*/ 0 h 19"/>
              <a:gd name="T4" fmla="*/ 0 w 26"/>
              <a:gd name="T5" fmla="*/ 9 h 19"/>
              <a:gd name="T6" fmla="*/ 15 w 26"/>
              <a:gd name="T7" fmla="*/ 19 h 19"/>
              <a:gd name="T8" fmla="*/ 26 w 26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26" y="10"/>
                </a:moveTo>
                <a:lnTo>
                  <a:pt x="10" y="0"/>
                </a:lnTo>
                <a:lnTo>
                  <a:pt x="0" y="9"/>
                </a:lnTo>
                <a:lnTo>
                  <a:pt x="15" y="19"/>
                </a:lnTo>
                <a:lnTo>
                  <a:pt x="26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3419"/>
          <p:cNvSpPr>
            <a:spLocks/>
          </p:cNvSpPr>
          <p:nvPr/>
        </p:nvSpPr>
        <p:spPr bwMode="auto">
          <a:xfrm>
            <a:off x="5982648" y="3379446"/>
            <a:ext cx="184451" cy="127693"/>
          </a:xfrm>
          <a:custGeom>
            <a:avLst/>
            <a:gdLst>
              <a:gd name="T0" fmla="*/ 0 w 26"/>
              <a:gd name="T1" fmla="*/ 10 h 18"/>
              <a:gd name="T2" fmla="*/ 10 w 26"/>
              <a:gd name="T3" fmla="*/ 18 h 18"/>
              <a:gd name="T4" fmla="*/ 26 w 26"/>
              <a:gd name="T5" fmla="*/ 8 h 18"/>
              <a:gd name="T6" fmla="*/ 15 w 26"/>
              <a:gd name="T7" fmla="*/ 0 h 18"/>
              <a:gd name="T8" fmla="*/ 0 w 26"/>
              <a:gd name="T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8">
                <a:moveTo>
                  <a:pt x="0" y="10"/>
                </a:moveTo>
                <a:lnTo>
                  <a:pt x="10" y="18"/>
                </a:lnTo>
                <a:lnTo>
                  <a:pt x="26" y="8"/>
                </a:lnTo>
                <a:lnTo>
                  <a:pt x="15" y="0"/>
                </a:lnTo>
                <a:lnTo>
                  <a:pt x="0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3420"/>
          <p:cNvSpPr>
            <a:spLocks/>
          </p:cNvSpPr>
          <p:nvPr/>
        </p:nvSpPr>
        <p:spPr bwMode="auto">
          <a:xfrm>
            <a:off x="5982648" y="3379446"/>
            <a:ext cx="184451" cy="127693"/>
          </a:xfrm>
          <a:custGeom>
            <a:avLst/>
            <a:gdLst>
              <a:gd name="T0" fmla="*/ 0 w 26"/>
              <a:gd name="T1" fmla="*/ 10 h 18"/>
              <a:gd name="T2" fmla="*/ 10 w 26"/>
              <a:gd name="T3" fmla="*/ 18 h 18"/>
              <a:gd name="T4" fmla="*/ 26 w 26"/>
              <a:gd name="T5" fmla="*/ 8 h 18"/>
              <a:gd name="T6" fmla="*/ 15 w 26"/>
              <a:gd name="T7" fmla="*/ 0 h 18"/>
              <a:gd name="T8" fmla="*/ 0 w 26"/>
              <a:gd name="T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8">
                <a:moveTo>
                  <a:pt x="0" y="10"/>
                </a:moveTo>
                <a:lnTo>
                  <a:pt x="10" y="18"/>
                </a:lnTo>
                <a:lnTo>
                  <a:pt x="26" y="8"/>
                </a:lnTo>
                <a:lnTo>
                  <a:pt x="15" y="0"/>
                </a:lnTo>
                <a:lnTo>
                  <a:pt x="0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Freeform 3421"/>
          <p:cNvSpPr>
            <a:spLocks/>
          </p:cNvSpPr>
          <p:nvPr/>
        </p:nvSpPr>
        <p:spPr bwMode="auto">
          <a:xfrm>
            <a:off x="5869139" y="3457480"/>
            <a:ext cx="219923" cy="141882"/>
          </a:xfrm>
          <a:custGeom>
            <a:avLst/>
            <a:gdLst>
              <a:gd name="T0" fmla="*/ 16 w 31"/>
              <a:gd name="T1" fmla="*/ 0 h 20"/>
              <a:gd name="T2" fmla="*/ 5 w 31"/>
              <a:gd name="T3" fmla="*/ 10 h 20"/>
              <a:gd name="T4" fmla="*/ 0 w 31"/>
              <a:gd name="T5" fmla="*/ 7 h 20"/>
              <a:gd name="T6" fmla="*/ 0 w 31"/>
              <a:gd name="T7" fmla="*/ 10 h 20"/>
              <a:gd name="T8" fmla="*/ 16 w 31"/>
              <a:gd name="T9" fmla="*/ 20 h 20"/>
              <a:gd name="T10" fmla="*/ 31 w 31"/>
              <a:gd name="T11" fmla="*/ 10 h 20"/>
              <a:gd name="T12" fmla="*/ 31 w 31"/>
              <a:gd name="T13" fmla="*/ 7 h 20"/>
              <a:gd name="T14" fmla="*/ 26 w 31"/>
              <a:gd name="T15" fmla="*/ 10 h 20"/>
              <a:gd name="T16" fmla="*/ 16 w 31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20">
                <a:moveTo>
                  <a:pt x="16" y="0"/>
                </a:moveTo>
                <a:lnTo>
                  <a:pt x="5" y="10"/>
                </a:lnTo>
                <a:lnTo>
                  <a:pt x="0" y="7"/>
                </a:lnTo>
                <a:lnTo>
                  <a:pt x="0" y="10"/>
                </a:lnTo>
                <a:lnTo>
                  <a:pt x="16" y="20"/>
                </a:lnTo>
                <a:lnTo>
                  <a:pt x="31" y="10"/>
                </a:lnTo>
                <a:lnTo>
                  <a:pt x="31" y="7"/>
                </a:lnTo>
                <a:lnTo>
                  <a:pt x="26" y="10"/>
                </a:lnTo>
                <a:lnTo>
                  <a:pt x="16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3422"/>
          <p:cNvSpPr>
            <a:spLocks noEditPoints="1"/>
          </p:cNvSpPr>
          <p:nvPr/>
        </p:nvSpPr>
        <p:spPr bwMode="auto">
          <a:xfrm>
            <a:off x="5670506" y="3088583"/>
            <a:ext cx="638475" cy="333428"/>
          </a:xfrm>
          <a:custGeom>
            <a:avLst/>
            <a:gdLst>
              <a:gd name="T0" fmla="*/ 28 w 90"/>
              <a:gd name="T1" fmla="*/ 41 h 47"/>
              <a:gd name="T2" fmla="*/ 17 w 90"/>
              <a:gd name="T3" fmla="*/ 32 h 47"/>
              <a:gd name="T4" fmla="*/ 33 w 90"/>
              <a:gd name="T5" fmla="*/ 22 h 47"/>
              <a:gd name="T6" fmla="*/ 44 w 90"/>
              <a:gd name="T7" fmla="*/ 31 h 47"/>
              <a:gd name="T8" fmla="*/ 28 w 90"/>
              <a:gd name="T9" fmla="*/ 41 h 47"/>
              <a:gd name="T10" fmla="*/ 90 w 90"/>
              <a:gd name="T11" fmla="*/ 0 h 47"/>
              <a:gd name="T12" fmla="*/ 0 w 90"/>
              <a:gd name="T13" fmla="*/ 0 h 47"/>
              <a:gd name="T14" fmla="*/ 0 w 90"/>
              <a:gd name="T15" fmla="*/ 47 h 47"/>
              <a:gd name="T16" fmla="*/ 21 w 90"/>
              <a:gd name="T17" fmla="*/ 47 h 47"/>
              <a:gd name="T18" fmla="*/ 28 w 90"/>
              <a:gd name="T19" fmla="*/ 41 h 47"/>
              <a:gd name="T20" fmla="*/ 37 w 90"/>
              <a:gd name="T21" fmla="*/ 47 h 47"/>
              <a:gd name="T22" fmla="*/ 50 w 90"/>
              <a:gd name="T23" fmla="*/ 47 h 47"/>
              <a:gd name="T24" fmla="*/ 59 w 90"/>
              <a:gd name="T25" fmla="*/ 41 h 47"/>
              <a:gd name="T26" fmla="*/ 44 w 90"/>
              <a:gd name="T27" fmla="*/ 31 h 47"/>
              <a:gd name="T28" fmla="*/ 54 w 90"/>
              <a:gd name="T29" fmla="*/ 22 h 47"/>
              <a:gd name="T30" fmla="*/ 70 w 90"/>
              <a:gd name="T31" fmla="*/ 32 h 47"/>
              <a:gd name="T32" fmla="*/ 59 w 90"/>
              <a:gd name="T33" fmla="*/ 41 h 47"/>
              <a:gd name="T34" fmla="*/ 67 w 90"/>
              <a:gd name="T35" fmla="*/ 47 h 47"/>
              <a:gd name="T36" fmla="*/ 90 w 90"/>
              <a:gd name="T37" fmla="*/ 47 h 47"/>
              <a:gd name="T38" fmla="*/ 90 w 90"/>
              <a:gd name="T3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" h="47">
                <a:moveTo>
                  <a:pt x="28" y="41"/>
                </a:moveTo>
                <a:lnTo>
                  <a:pt x="17" y="32"/>
                </a:lnTo>
                <a:lnTo>
                  <a:pt x="33" y="22"/>
                </a:lnTo>
                <a:lnTo>
                  <a:pt x="44" y="31"/>
                </a:lnTo>
                <a:lnTo>
                  <a:pt x="28" y="41"/>
                </a:lnTo>
                <a:close/>
                <a:moveTo>
                  <a:pt x="90" y="0"/>
                </a:moveTo>
                <a:lnTo>
                  <a:pt x="0" y="0"/>
                </a:lnTo>
                <a:lnTo>
                  <a:pt x="0" y="47"/>
                </a:lnTo>
                <a:lnTo>
                  <a:pt x="21" y="47"/>
                </a:lnTo>
                <a:lnTo>
                  <a:pt x="28" y="41"/>
                </a:lnTo>
                <a:lnTo>
                  <a:pt x="37" y="47"/>
                </a:lnTo>
                <a:lnTo>
                  <a:pt x="50" y="47"/>
                </a:lnTo>
                <a:lnTo>
                  <a:pt x="59" y="41"/>
                </a:lnTo>
                <a:lnTo>
                  <a:pt x="44" y="31"/>
                </a:lnTo>
                <a:lnTo>
                  <a:pt x="54" y="22"/>
                </a:lnTo>
                <a:lnTo>
                  <a:pt x="70" y="32"/>
                </a:lnTo>
                <a:lnTo>
                  <a:pt x="59" y="41"/>
                </a:lnTo>
                <a:lnTo>
                  <a:pt x="67" y="47"/>
                </a:lnTo>
                <a:lnTo>
                  <a:pt x="90" y="47"/>
                </a:lnTo>
                <a:lnTo>
                  <a:pt x="90" y="0"/>
                </a:lnTo>
                <a:close/>
              </a:path>
            </a:pathLst>
          </a:custGeom>
          <a:solidFill>
            <a:srgbClr val="3E76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3423"/>
          <p:cNvSpPr>
            <a:spLocks noEditPoints="1"/>
          </p:cNvSpPr>
          <p:nvPr/>
        </p:nvSpPr>
        <p:spPr bwMode="auto">
          <a:xfrm>
            <a:off x="5670506" y="3088583"/>
            <a:ext cx="638475" cy="333428"/>
          </a:xfrm>
          <a:custGeom>
            <a:avLst/>
            <a:gdLst>
              <a:gd name="T0" fmla="*/ 28 w 90"/>
              <a:gd name="T1" fmla="*/ 41 h 47"/>
              <a:gd name="T2" fmla="*/ 17 w 90"/>
              <a:gd name="T3" fmla="*/ 32 h 47"/>
              <a:gd name="T4" fmla="*/ 33 w 90"/>
              <a:gd name="T5" fmla="*/ 22 h 47"/>
              <a:gd name="T6" fmla="*/ 44 w 90"/>
              <a:gd name="T7" fmla="*/ 31 h 47"/>
              <a:gd name="T8" fmla="*/ 28 w 90"/>
              <a:gd name="T9" fmla="*/ 41 h 47"/>
              <a:gd name="T10" fmla="*/ 90 w 90"/>
              <a:gd name="T11" fmla="*/ 0 h 47"/>
              <a:gd name="T12" fmla="*/ 0 w 90"/>
              <a:gd name="T13" fmla="*/ 0 h 47"/>
              <a:gd name="T14" fmla="*/ 0 w 90"/>
              <a:gd name="T15" fmla="*/ 47 h 47"/>
              <a:gd name="T16" fmla="*/ 21 w 90"/>
              <a:gd name="T17" fmla="*/ 47 h 47"/>
              <a:gd name="T18" fmla="*/ 28 w 90"/>
              <a:gd name="T19" fmla="*/ 41 h 47"/>
              <a:gd name="T20" fmla="*/ 37 w 90"/>
              <a:gd name="T21" fmla="*/ 47 h 47"/>
              <a:gd name="T22" fmla="*/ 50 w 90"/>
              <a:gd name="T23" fmla="*/ 47 h 47"/>
              <a:gd name="T24" fmla="*/ 59 w 90"/>
              <a:gd name="T25" fmla="*/ 41 h 47"/>
              <a:gd name="T26" fmla="*/ 44 w 90"/>
              <a:gd name="T27" fmla="*/ 31 h 47"/>
              <a:gd name="T28" fmla="*/ 54 w 90"/>
              <a:gd name="T29" fmla="*/ 22 h 47"/>
              <a:gd name="T30" fmla="*/ 70 w 90"/>
              <a:gd name="T31" fmla="*/ 32 h 47"/>
              <a:gd name="T32" fmla="*/ 59 w 90"/>
              <a:gd name="T33" fmla="*/ 41 h 47"/>
              <a:gd name="T34" fmla="*/ 67 w 90"/>
              <a:gd name="T35" fmla="*/ 47 h 47"/>
              <a:gd name="T36" fmla="*/ 90 w 90"/>
              <a:gd name="T37" fmla="*/ 47 h 47"/>
              <a:gd name="T38" fmla="*/ 90 w 90"/>
              <a:gd name="T3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" h="47">
                <a:moveTo>
                  <a:pt x="28" y="41"/>
                </a:moveTo>
                <a:lnTo>
                  <a:pt x="17" y="32"/>
                </a:lnTo>
                <a:lnTo>
                  <a:pt x="33" y="22"/>
                </a:lnTo>
                <a:lnTo>
                  <a:pt x="44" y="31"/>
                </a:lnTo>
                <a:lnTo>
                  <a:pt x="28" y="41"/>
                </a:lnTo>
                <a:moveTo>
                  <a:pt x="90" y="0"/>
                </a:moveTo>
                <a:lnTo>
                  <a:pt x="0" y="0"/>
                </a:lnTo>
                <a:lnTo>
                  <a:pt x="0" y="47"/>
                </a:lnTo>
                <a:lnTo>
                  <a:pt x="21" y="47"/>
                </a:lnTo>
                <a:lnTo>
                  <a:pt x="28" y="41"/>
                </a:lnTo>
                <a:lnTo>
                  <a:pt x="37" y="47"/>
                </a:lnTo>
                <a:lnTo>
                  <a:pt x="50" y="47"/>
                </a:lnTo>
                <a:lnTo>
                  <a:pt x="59" y="41"/>
                </a:lnTo>
                <a:lnTo>
                  <a:pt x="44" y="31"/>
                </a:lnTo>
                <a:lnTo>
                  <a:pt x="54" y="22"/>
                </a:lnTo>
                <a:lnTo>
                  <a:pt x="70" y="32"/>
                </a:lnTo>
                <a:lnTo>
                  <a:pt x="59" y="41"/>
                </a:lnTo>
                <a:lnTo>
                  <a:pt x="67" y="47"/>
                </a:lnTo>
                <a:lnTo>
                  <a:pt x="90" y="47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3424"/>
          <p:cNvSpPr>
            <a:spLocks/>
          </p:cNvSpPr>
          <p:nvPr/>
        </p:nvSpPr>
        <p:spPr bwMode="auto">
          <a:xfrm>
            <a:off x="5819483" y="3379446"/>
            <a:ext cx="113504" cy="42564"/>
          </a:xfrm>
          <a:custGeom>
            <a:avLst/>
            <a:gdLst>
              <a:gd name="T0" fmla="*/ 7 w 16"/>
              <a:gd name="T1" fmla="*/ 0 h 6"/>
              <a:gd name="T2" fmla="*/ 0 w 16"/>
              <a:gd name="T3" fmla="*/ 6 h 6"/>
              <a:gd name="T4" fmla="*/ 16 w 16"/>
              <a:gd name="T5" fmla="*/ 6 h 6"/>
              <a:gd name="T6" fmla="*/ 7 w 1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6">
                <a:moveTo>
                  <a:pt x="7" y="0"/>
                </a:moveTo>
                <a:lnTo>
                  <a:pt x="0" y="6"/>
                </a:lnTo>
                <a:lnTo>
                  <a:pt x="16" y="6"/>
                </a:lnTo>
                <a:lnTo>
                  <a:pt x="7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3425"/>
          <p:cNvSpPr>
            <a:spLocks/>
          </p:cNvSpPr>
          <p:nvPr/>
        </p:nvSpPr>
        <p:spPr bwMode="auto">
          <a:xfrm>
            <a:off x="5819483" y="3379446"/>
            <a:ext cx="113504" cy="42564"/>
          </a:xfrm>
          <a:custGeom>
            <a:avLst/>
            <a:gdLst>
              <a:gd name="T0" fmla="*/ 7 w 16"/>
              <a:gd name="T1" fmla="*/ 0 h 6"/>
              <a:gd name="T2" fmla="*/ 0 w 16"/>
              <a:gd name="T3" fmla="*/ 6 h 6"/>
              <a:gd name="T4" fmla="*/ 16 w 16"/>
              <a:gd name="T5" fmla="*/ 6 h 6"/>
              <a:gd name="T6" fmla="*/ 7 w 1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6">
                <a:moveTo>
                  <a:pt x="7" y="0"/>
                </a:moveTo>
                <a:lnTo>
                  <a:pt x="0" y="6"/>
                </a:lnTo>
                <a:lnTo>
                  <a:pt x="16" y="6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Freeform 3426"/>
          <p:cNvSpPr>
            <a:spLocks/>
          </p:cNvSpPr>
          <p:nvPr/>
        </p:nvSpPr>
        <p:spPr bwMode="auto">
          <a:xfrm>
            <a:off x="5791107" y="3244658"/>
            <a:ext cx="191546" cy="134790"/>
          </a:xfrm>
          <a:custGeom>
            <a:avLst/>
            <a:gdLst>
              <a:gd name="T0" fmla="*/ 16 w 27"/>
              <a:gd name="T1" fmla="*/ 0 h 19"/>
              <a:gd name="T2" fmla="*/ 0 w 27"/>
              <a:gd name="T3" fmla="*/ 10 h 19"/>
              <a:gd name="T4" fmla="*/ 11 w 27"/>
              <a:gd name="T5" fmla="*/ 19 h 19"/>
              <a:gd name="T6" fmla="*/ 27 w 27"/>
              <a:gd name="T7" fmla="*/ 9 h 19"/>
              <a:gd name="T8" fmla="*/ 16 w 27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16" y="0"/>
                </a:moveTo>
                <a:lnTo>
                  <a:pt x="0" y="10"/>
                </a:lnTo>
                <a:lnTo>
                  <a:pt x="11" y="19"/>
                </a:lnTo>
                <a:lnTo>
                  <a:pt x="27" y="9"/>
                </a:lnTo>
                <a:lnTo>
                  <a:pt x="16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3427"/>
          <p:cNvSpPr>
            <a:spLocks/>
          </p:cNvSpPr>
          <p:nvPr/>
        </p:nvSpPr>
        <p:spPr bwMode="auto">
          <a:xfrm>
            <a:off x="5791107" y="3244658"/>
            <a:ext cx="191546" cy="134790"/>
          </a:xfrm>
          <a:custGeom>
            <a:avLst/>
            <a:gdLst>
              <a:gd name="T0" fmla="*/ 16 w 27"/>
              <a:gd name="T1" fmla="*/ 0 h 19"/>
              <a:gd name="T2" fmla="*/ 0 w 27"/>
              <a:gd name="T3" fmla="*/ 10 h 19"/>
              <a:gd name="T4" fmla="*/ 11 w 27"/>
              <a:gd name="T5" fmla="*/ 19 h 19"/>
              <a:gd name="T6" fmla="*/ 27 w 27"/>
              <a:gd name="T7" fmla="*/ 9 h 19"/>
              <a:gd name="T8" fmla="*/ 16 w 27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16" y="0"/>
                </a:moveTo>
                <a:lnTo>
                  <a:pt x="0" y="10"/>
                </a:lnTo>
                <a:lnTo>
                  <a:pt x="11" y="19"/>
                </a:lnTo>
                <a:lnTo>
                  <a:pt x="27" y="9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3428"/>
          <p:cNvSpPr>
            <a:spLocks/>
          </p:cNvSpPr>
          <p:nvPr/>
        </p:nvSpPr>
        <p:spPr bwMode="auto">
          <a:xfrm>
            <a:off x="5982648" y="3244658"/>
            <a:ext cx="184451" cy="134790"/>
          </a:xfrm>
          <a:custGeom>
            <a:avLst/>
            <a:gdLst>
              <a:gd name="T0" fmla="*/ 10 w 26"/>
              <a:gd name="T1" fmla="*/ 0 h 19"/>
              <a:gd name="T2" fmla="*/ 0 w 26"/>
              <a:gd name="T3" fmla="*/ 9 h 19"/>
              <a:gd name="T4" fmla="*/ 15 w 26"/>
              <a:gd name="T5" fmla="*/ 19 h 19"/>
              <a:gd name="T6" fmla="*/ 26 w 26"/>
              <a:gd name="T7" fmla="*/ 10 h 19"/>
              <a:gd name="T8" fmla="*/ 10 w 26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10" y="0"/>
                </a:moveTo>
                <a:lnTo>
                  <a:pt x="0" y="9"/>
                </a:lnTo>
                <a:lnTo>
                  <a:pt x="15" y="19"/>
                </a:lnTo>
                <a:lnTo>
                  <a:pt x="26" y="10"/>
                </a:lnTo>
                <a:lnTo>
                  <a:pt x="10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3429"/>
          <p:cNvSpPr>
            <a:spLocks/>
          </p:cNvSpPr>
          <p:nvPr/>
        </p:nvSpPr>
        <p:spPr bwMode="auto">
          <a:xfrm>
            <a:off x="5982648" y="3244658"/>
            <a:ext cx="184451" cy="134790"/>
          </a:xfrm>
          <a:custGeom>
            <a:avLst/>
            <a:gdLst>
              <a:gd name="T0" fmla="*/ 10 w 26"/>
              <a:gd name="T1" fmla="*/ 0 h 19"/>
              <a:gd name="T2" fmla="*/ 0 w 26"/>
              <a:gd name="T3" fmla="*/ 9 h 19"/>
              <a:gd name="T4" fmla="*/ 15 w 26"/>
              <a:gd name="T5" fmla="*/ 19 h 19"/>
              <a:gd name="T6" fmla="*/ 26 w 26"/>
              <a:gd name="T7" fmla="*/ 10 h 19"/>
              <a:gd name="T8" fmla="*/ 10 w 26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10" y="0"/>
                </a:moveTo>
                <a:lnTo>
                  <a:pt x="0" y="9"/>
                </a:lnTo>
                <a:lnTo>
                  <a:pt x="15" y="19"/>
                </a:lnTo>
                <a:lnTo>
                  <a:pt x="26" y="1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3430"/>
          <p:cNvSpPr>
            <a:spLocks/>
          </p:cNvSpPr>
          <p:nvPr/>
        </p:nvSpPr>
        <p:spPr bwMode="auto">
          <a:xfrm>
            <a:off x="6025215" y="3379446"/>
            <a:ext cx="120601" cy="42564"/>
          </a:xfrm>
          <a:custGeom>
            <a:avLst/>
            <a:gdLst>
              <a:gd name="T0" fmla="*/ 9 w 17"/>
              <a:gd name="T1" fmla="*/ 0 h 6"/>
              <a:gd name="T2" fmla="*/ 9 w 17"/>
              <a:gd name="T3" fmla="*/ 0 h 6"/>
              <a:gd name="T4" fmla="*/ 0 w 17"/>
              <a:gd name="T5" fmla="*/ 6 h 6"/>
              <a:gd name="T6" fmla="*/ 17 w 17"/>
              <a:gd name="T7" fmla="*/ 6 h 6"/>
              <a:gd name="T8" fmla="*/ 9 w 17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6">
                <a:moveTo>
                  <a:pt x="9" y="0"/>
                </a:moveTo>
                <a:lnTo>
                  <a:pt x="9" y="0"/>
                </a:lnTo>
                <a:lnTo>
                  <a:pt x="0" y="6"/>
                </a:lnTo>
                <a:lnTo>
                  <a:pt x="17" y="6"/>
                </a:lnTo>
                <a:lnTo>
                  <a:pt x="9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3431"/>
          <p:cNvSpPr>
            <a:spLocks/>
          </p:cNvSpPr>
          <p:nvPr/>
        </p:nvSpPr>
        <p:spPr bwMode="auto">
          <a:xfrm>
            <a:off x="6025215" y="3379446"/>
            <a:ext cx="120601" cy="42564"/>
          </a:xfrm>
          <a:custGeom>
            <a:avLst/>
            <a:gdLst>
              <a:gd name="T0" fmla="*/ 9 w 17"/>
              <a:gd name="T1" fmla="*/ 0 h 6"/>
              <a:gd name="T2" fmla="*/ 9 w 17"/>
              <a:gd name="T3" fmla="*/ 0 h 6"/>
              <a:gd name="T4" fmla="*/ 0 w 17"/>
              <a:gd name="T5" fmla="*/ 6 h 6"/>
              <a:gd name="T6" fmla="*/ 17 w 17"/>
              <a:gd name="T7" fmla="*/ 6 h 6"/>
              <a:gd name="T8" fmla="*/ 9 w 17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6">
                <a:moveTo>
                  <a:pt x="9" y="0"/>
                </a:moveTo>
                <a:lnTo>
                  <a:pt x="9" y="0"/>
                </a:lnTo>
                <a:lnTo>
                  <a:pt x="0" y="6"/>
                </a:lnTo>
                <a:lnTo>
                  <a:pt x="17" y="6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3432"/>
          <p:cNvSpPr>
            <a:spLocks/>
          </p:cNvSpPr>
          <p:nvPr/>
        </p:nvSpPr>
        <p:spPr bwMode="auto">
          <a:xfrm>
            <a:off x="4407743" y="3074396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3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3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408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3433"/>
          <p:cNvSpPr>
            <a:spLocks/>
          </p:cNvSpPr>
          <p:nvPr/>
        </p:nvSpPr>
        <p:spPr bwMode="auto">
          <a:xfrm>
            <a:off x="4407743" y="3074396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3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3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3434"/>
          <p:cNvSpPr>
            <a:spLocks noEditPoints="1"/>
          </p:cNvSpPr>
          <p:nvPr/>
        </p:nvSpPr>
        <p:spPr bwMode="auto">
          <a:xfrm>
            <a:off x="4698606" y="3280131"/>
            <a:ext cx="85129" cy="70940"/>
          </a:xfrm>
          <a:custGeom>
            <a:avLst/>
            <a:gdLst>
              <a:gd name="T0" fmla="*/ 12 w 17"/>
              <a:gd name="T1" fmla="*/ 13 h 14"/>
              <a:gd name="T2" fmla="*/ 13 w 17"/>
              <a:gd name="T3" fmla="*/ 12 h 14"/>
              <a:gd name="T4" fmla="*/ 16 w 17"/>
              <a:gd name="T5" fmla="*/ 7 h 14"/>
              <a:gd name="T6" fmla="*/ 14 w 17"/>
              <a:gd name="T7" fmla="*/ 1 h 14"/>
              <a:gd name="T8" fmla="*/ 11 w 17"/>
              <a:gd name="T9" fmla="*/ 0 h 14"/>
              <a:gd name="T10" fmla="*/ 3 w 17"/>
              <a:gd name="T11" fmla="*/ 0 h 14"/>
              <a:gd name="T12" fmla="*/ 3 w 17"/>
              <a:gd name="T13" fmla="*/ 1 h 14"/>
              <a:gd name="T14" fmla="*/ 0 w 17"/>
              <a:gd name="T15" fmla="*/ 14 h 14"/>
              <a:gd name="T16" fmla="*/ 7 w 17"/>
              <a:gd name="T17" fmla="*/ 14 h 14"/>
              <a:gd name="T18" fmla="*/ 12 w 17"/>
              <a:gd name="T19" fmla="*/ 13 h 14"/>
              <a:gd name="T20" fmla="*/ 7 w 17"/>
              <a:gd name="T21" fmla="*/ 5 h 14"/>
              <a:gd name="T22" fmla="*/ 11 w 17"/>
              <a:gd name="T23" fmla="*/ 5 h 14"/>
              <a:gd name="T24" fmla="*/ 11 w 17"/>
              <a:gd name="T25" fmla="*/ 5 h 14"/>
              <a:gd name="T26" fmla="*/ 11 w 17"/>
              <a:gd name="T27" fmla="*/ 6 h 14"/>
              <a:gd name="T28" fmla="*/ 11 w 17"/>
              <a:gd name="T29" fmla="*/ 6 h 14"/>
              <a:gd name="T30" fmla="*/ 11 w 17"/>
              <a:gd name="T31" fmla="*/ 6 h 14"/>
              <a:gd name="T32" fmla="*/ 7 w 17"/>
              <a:gd name="T33" fmla="*/ 9 h 14"/>
              <a:gd name="T34" fmla="*/ 6 w 17"/>
              <a:gd name="T35" fmla="*/ 9 h 14"/>
              <a:gd name="T36" fmla="*/ 7 w 17"/>
              <a:gd name="T37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" h="14">
                <a:moveTo>
                  <a:pt x="12" y="13"/>
                </a:moveTo>
                <a:cubicBezTo>
                  <a:pt x="12" y="12"/>
                  <a:pt x="13" y="12"/>
                  <a:pt x="13" y="12"/>
                </a:cubicBezTo>
                <a:cubicBezTo>
                  <a:pt x="15" y="10"/>
                  <a:pt x="16" y="9"/>
                  <a:pt x="16" y="7"/>
                </a:cubicBezTo>
                <a:cubicBezTo>
                  <a:pt x="17" y="5"/>
                  <a:pt x="16" y="2"/>
                  <a:pt x="14" y="1"/>
                </a:cubicBezTo>
                <a:cubicBezTo>
                  <a:pt x="13" y="1"/>
                  <a:pt x="12" y="0"/>
                  <a:pt x="1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9" y="14"/>
                  <a:pt x="10" y="14"/>
                  <a:pt x="12" y="13"/>
                </a:cubicBezTo>
                <a:moveTo>
                  <a:pt x="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8"/>
                  <a:pt x="9" y="9"/>
                  <a:pt x="7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5"/>
                  <a:pt x="7" y="5"/>
                  <a:pt x="7" y="5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3435"/>
          <p:cNvSpPr>
            <a:spLocks noEditPoints="1"/>
          </p:cNvSpPr>
          <p:nvPr/>
        </p:nvSpPr>
        <p:spPr bwMode="auto">
          <a:xfrm>
            <a:off x="4556720" y="3202094"/>
            <a:ext cx="375992" cy="368897"/>
          </a:xfrm>
          <a:custGeom>
            <a:avLst/>
            <a:gdLst>
              <a:gd name="T0" fmla="*/ 68 w 73"/>
              <a:gd name="T1" fmla="*/ 18 h 72"/>
              <a:gd name="T2" fmla="*/ 62 w 73"/>
              <a:gd name="T3" fmla="*/ 14 h 72"/>
              <a:gd name="T4" fmla="*/ 59 w 73"/>
              <a:gd name="T5" fmla="*/ 7 h 72"/>
              <a:gd name="T6" fmla="*/ 43 w 73"/>
              <a:gd name="T7" fmla="*/ 0 h 72"/>
              <a:gd name="T8" fmla="*/ 17 w 73"/>
              <a:gd name="T9" fmla="*/ 0 h 72"/>
              <a:gd name="T10" fmla="*/ 13 w 73"/>
              <a:gd name="T11" fmla="*/ 0 h 72"/>
              <a:gd name="T12" fmla="*/ 12 w 73"/>
              <a:gd name="T13" fmla="*/ 4 h 72"/>
              <a:gd name="T14" fmla="*/ 1 w 73"/>
              <a:gd name="T15" fmla="*/ 55 h 72"/>
              <a:gd name="T16" fmla="*/ 0 w 73"/>
              <a:gd name="T17" fmla="*/ 61 h 72"/>
              <a:gd name="T18" fmla="*/ 6 w 73"/>
              <a:gd name="T19" fmla="*/ 61 h 72"/>
              <a:gd name="T20" fmla="*/ 11 w 73"/>
              <a:gd name="T21" fmla="*/ 61 h 72"/>
              <a:gd name="T22" fmla="*/ 10 w 73"/>
              <a:gd name="T23" fmla="*/ 66 h 72"/>
              <a:gd name="T24" fmla="*/ 8 w 73"/>
              <a:gd name="T25" fmla="*/ 72 h 72"/>
              <a:gd name="T26" fmla="*/ 15 w 73"/>
              <a:gd name="T27" fmla="*/ 72 h 72"/>
              <a:gd name="T28" fmla="*/ 30 w 73"/>
              <a:gd name="T29" fmla="*/ 72 h 72"/>
              <a:gd name="T30" fmla="*/ 34 w 73"/>
              <a:gd name="T31" fmla="*/ 72 h 72"/>
              <a:gd name="T32" fmla="*/ 35 w 73"/>
              <a:gd name="T33" fmla="*/ 68 h 72"/>
              <a:gd name="T34" fmla="*/ 38 w 73"/>
              <a:gd name="T35" fmla="*/ 55 h 72"/>
              <a:gd name="T36" fmla="*/ 44 w 73"/>
              <a:gd name="T37" fmla="*/ 55 h 72"/>
              <a:gd name="T38" fmla="*/ 71 w 73"/>
              <a:gd name="T39" fmla="*/ 35 h 72"/>
              <a:gd name="T40" fmla="*/ 68 w 73"/>
              <a:gd name="T41" fmla="*/ 18 h 72"/>
              <a:gd name="T42" fmla="*/ 12 w 73"/>
              <a:gd name="T43" fmla="*/ 56 h 72"/>
              <a:gd name="T44" fmla="*/ 6 w 73"/>
              <a:gd name="T45" fmla="*/ 56 h 72"/>
              <a:gd name="T46" fmla="*/ 17 w 73"/>
              <a:gd name="T47" fmla="*/ 5 h 72"/>
              <a:gd name="T48" fmla="*/ 43 w 73"/>
              <a:gd name="T49" fmla="*/ 5 h 72"/>
              <a:gd name="T50" fmla="*/ 56 w 73"/>
              <a:gd name="T51" fmla="*/ 12 h 72"/>
              <a:gd name="T52" fmla="*/ 58 w 73"/>
              <a:gd name="T53" fmla="*/ 17 h 72"/>
              <a:gd name="T54" fmla="*/ 57 w 73"/>
              <a:gd name="T55" fmla="*/ 22 h 72"/>
              <a:gd name="T56" fmla="*/ 52 w 73"/>
              <a:gd name="T57" fmla="*/ 32 h 72"/>
              <a:gd name="T58" fmla="*/ 36 w 73"/>
              <a:gd name="T59" fmla="*/ 39 h 72"/>
              <a:gd name="T60" fmla="*/ 36 w 73"/>
              <a:gd name="T61" fmla="*/ 39 h 72"/>
              <a:gd name="T62" fmla="*/ 25 w 73"/>
              <a:gd name="T63" fmla="*/ 39 h 72"/>
              <a:gd name="T64" fmla="*/ 21 w 73"/>
              <a:gd name="T65" fmla="*/ 56 h 72"/>
              <a:gd name="T66" fmla="*/ 17 w 73"/>
              <a:gd name="T67" fmla="*/ 56 h 72"/>
              <a:gd name="T68" fmla="*/ 12 w 73"/>
              <a:gd name="T69" fmla="*/ 56 h 72"/>
              <a:gd name="T70" fmla="*/ 66 w 73"/>
              <a:gd name="T71" fmla="*/ 34 h 72"/>
              <a:gd name="T72" fmla="*/ 44 w 73"/>
              <a:gd name="T73" fmla="*/ 50 h 72"/>
              <a:gd name="T74" fmla="*/ 34 w 73"/>
              <a:gd name="T75" fmla="*/ 50 h 72"/>
              <a:gd name="T76" fmla="*/ 30 w 73"/>
              <a:gd name="T77" fmla="*/ 67 h 72"/>
              <a:gd name="T78" fmla="*/ 15 w 73"/>
              <a:gd name="T79" fmla="*/ 67 h 72"/>
              <a:gd name="T80" fmla="*/ 16 w 73"/>
              <a:gd name="T81" fmla="*/ 61 h 72"/>
              <a:gd name="T82" fmla="*/ 21 w 73"/>
              <a:gd name="T83" fmla="*/ 61 h 72"/>
              <a:gd name="T84" fmla="*/ 25 w 73"/>
              <a:gd name="T85" fmla="*/ 61 h 72"/>
              <a:gd name="T86" fmla="*/ 26 w 73"/>
              <a:gd name="T87" fmla="*/ 57 h 72"/>
              <a:gd name="T88" fmla="*/ 29 w 73"/>
              <a:gd name="T89" fmla="*/ 44 h 72"/>
              <a:gd name="T90" fmla="*/ 36 w 73"/>
              <a:gd name="T91" fmla="*/ 44 h 72"/>
              <a:gd name="T92" fmla="*/ 62 w 73"/>
              <a:gd name="T93" fmla="*/ 23 h 72"/>
              <a:gd name="T94" fmla="*/ 63 w 73"/>
              <a:gd name="T95" fmla="*/ 20 h 72"/>
              <a:gd name="T96" fmla="*/ 66 w 73"/>
              <a:gd name="T97" fmla="*/ 3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3" h="72">
                <a:moveTo>
                  <a:pt x="68" y="18"/>
                </a:moveTo>
                <a:cubicBezTo>
                  <a:pt x="66" y="16"/>
                  <a:pt x="64" y="15"/>
                  <a:pt x="62" y="14"/>
                </a:cubicBezTo>
                <a:cubicBezTo>
                  <a:pt x="62" y="11"/>
                  <a:pt x="60" y="8"/>
                  <a:pt x="59" y="7"/>
                </a:cubicBezTo>
                <a:cubicBezTo>
                  <a:pt x="55" y="2"/>
                  <a:pt x="50" y="0"/>
                  <a:pt x="4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4"/>
                  <a:pt x="12" y="4"/>
                  <a:pt x="12" y="4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61"/>
                  <a:pt x="0" y="61"/>
                  <a:pt x="0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0" y="66"/>
                  <a:pt x="10" y="66"/>
                  <a:pt x="10" y="66"/>
                </a:cubicBezTo>
                <a:cubicBezTo>
                  <a:pt x="8" y="72"/>
                  <a:pt x="8" y="72"/>
                  <a:pt x="8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5" y="68"/>
                  <a:pt x="35" y="68"/>
                  <a:pt x="35" y="68"/>
                </a:cubicBezTo>
                <a:cubicBezTo>
                  <a:pt x="38" y="55"/>
                  <a:pt x="38" y="55"/>
                  <a:pt x="3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58" y="55"/>
                  <a:pt x="68" y="47"/>
                  <a:pt x="71" y="35"/>
                </a:cubicBezTo>
                <a:cubicBezTo>
                  <a:pt x="73" y="27"/>
                  <a:pt x="70" y="21"/>
                  <a:pt x="68" y="18"/>
                </a:cubicBezTo>
                <a:moveTo>
                  <a:pt x="12" y="56"/>
                </a:moveTo>
                <a:cubicBezTo>
                  <a:pt x="6" y="56"/>
                  <a:pt x="6" y="56"/>
                  <a:pt x="6" y="56"/>
                </a:cubicBezTo>
                <a:cubicBezTo>
                  <a:pt x="17" y="5"/>
                  <a:pt x="17" y="5"/>
                  <a:pt x="17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8" y="5"/>
                  <a:pt x="54" y="7"/>
                  <a:pt x="56" y="12"/>
                </a:cubicBezTo>
                <a:cubicBezTo>
                  <a:pt x="57" y="13"/>
                  <a:pt x="58" y="15"/>
                  <a:pt x="58" y="17"/>
                </a:cubicBezTo>
                <a:cubicBezTo>
                  <a:pt x="58" y="19"/>
                  <a:pt x="58" y="20"/>
                  <a:pt x="57" y="22"/>
                </a:cubicBezTo>
                <a:cubicBezTo>
                  <a:pt x="56" y="26"/>
                  <a:pt x="54" y="30"/>
                  <a:pt x="52" y="32"/>
                </a:cubicBezTo>
                <a:cubicBezTo>
                  <a:pt x="48" y="37"/>
                  <a:pt x="42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1" y="56"/>
                  <a:pt x="21" y="56"/>
                  <a:pt x="21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2" y="56"/>
                  <a:pt x="12" y="56"/>
                  <a:pt x="12" y="56"/>
                </a:cubicBezTo>
                <a:moveTo>
                  <a:pt x="66" y="34"/>
                </a:moveTo>
                <a:cubicBezTo>
                  <a:pt x="64" y="44"/>
                  <a:pt x="55" y="50"/>
                  <a:pt x="4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0" y="67"/>
                  <a:pt x="30" y="67"/>
                  <a:pt x="30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1"/>
                  <a:pt x="16" y="61"/>
                  <a:pt x="16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6" y="57"/>
                  <a:pt x="26" y="57"/>
                  <a:pt x="26" y="57"/>
                </a:cubicBezTo>
                <a:cubicBezTo>
                  <a:pt x="29" y="44"/>
                  <a:pt x="29" y="44"/>
                  <a:pt x="29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49" y="44"/>
                  <a:pt x="59" y="36"/>
                  <a:pt x="62" y="23"/>
                </a:cubicBezTo>
                <a:cubicBezTo>
                  <a:pt x="62" y="22"/>
                  <a:pt x="63" y="21"/>
                  <a:pt x="63" y="20"/>
                </a:cubicBezTo>
                <a:cubicBezTo>
                  <a:pt x="66" y="23"/>
                  <a:pt x="67" y="27"/>
                  <a:pt x="66" y="34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3436"/>
          <p:cNvSpPr>
            <a:spLocks/>
          </p:cNvSpPr>
          <p:nvPr/>
        </p:nvSpPr>
        <p:spPr bwMode="auto">
          <a:xfrm>
            <a:off x="4911428" y="3712871"/>
            <a:ext cx="70940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Freeform 3437"/>
          <p:cNvSpPr>
            <a:spLocks/>
          </p:cNvSpPr>
          <p:nvPr/>
        </p:nvSpPr>
        <p:spPr bwMode="auto">
          <a:xfrm>
            <a:off x="4911428" y="3712871"/>
            <a:ext cx="70940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3438"/>
          <p:cNvSpPr>
            <a:spLocks/>
          </p:cNvSpPr>
          <p:nvPr/>
        </p:nvSpPr>
        <p:spPr bwMode="auto">
          <a:xfrm>
            <a:off x="4911428" y="3649026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3E7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Freeform 3439"/>
          <p:cNvSpPr>
            <a:spLocks/>
          </p:cNvSpPr>
          <p:nvPr/>
        </p:nvSpPr>
        <p:spPr bwMode="auto">
          <a:xfrm>
            <a:off x="4911428" y="3649026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0" name="Picture 344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089" y="3627742"/>
            <a:ext cx="113504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1" name="Freeform 3441"/>
          <p:cNvSpPr>
            <a:spLocks/>
          </p:cNvSpPr>
          <p:nvPr/>
        </p:nvSpPr>
        <p:spPr bwMode="auto">
          <a:xfrm>
            <a:off x="4407743" y="3074396"/>
            <a:ext cx="645572" cy="326331"/>
          </a:xfrm>
          <a:custGeom>
            <a:avLst/>
            <a:gdLst>
              <a:gd name="T0" fmla="*/ 0 w 91"/>
              <a:gd name="T1" fmla="*/ 0 h 46"/>
              <a:gd name="T2" fmla="*/ 0 w 91"/>
              <a:gd name="T3" fmla="*/ 46 h 46"/>
              <a:gd name="T4" fmla="*/ 0 w 91"/>
              <a:gd name="T5" fmla="*/ 0 h 46"/>
              <a:gd name="T6" fmla="*/ 91 w 91"/>
              <a:gd name="T7" fmla="*/ 0 h 46"/>
              <a:gd name="T8" fmla="*/ 91 w 91"/>
              <a:gd name="T9" fmla="*/ 46 h 46"/>
              <a:gd name="T10" fmla="*/ 91 w 91"/>
              <a:gd name="T11" fmla="*/ 46 h 46"/>
              <a:gd name="T12" fmla="*/ 91 w 91"/>
              <a:gd name="T13" fmla="*/ 0 h 46"/>
              <a:gd name="T14" fmla="*/ 0 w 91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6">
                <a:moveTo>
                  <a:pt x="0" y="0"/>
                </a:moveTo>
                <a:lnTo>
                  <a:pt x="0" y="46"/>
                </a:lnTo>
                <a:lnTo>
                  <a:pt x="0" y="0"/>
                </a:lnTo>
                <a:lnTo>
                  <a:pt x="91" y="0"/>
                </a:lnTo>
                <a:lnTo>
                  <a:pt x="91" y="46"/>
                </a:lnTo>
                <a:lnTo>
                  <a:pt x="91" y="46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Freeform 3442"/>
          <p:cNvSpPr>
            <a:spLocks/>
          </p:cNvSpPr>
          <p:nvPr/>
        </p:nvSpPr>
        <p:spPr bwMode="auto">
          <a:xfrm>
            <a:off x="4407743" y="3074396"/>
            <a:ext cx="645572" cy="326331"/>
          </a:xfrm>
          <a:custGeom>
            <a:avLst/>
            <a:gdLst>
              <a:gd name="T0" fmla="*/ 0 w 91"/>
              <a:gd name="T1" fmla="*/ 0 h 46"/>
              <a:gd name="T2" fmla="*/ 0 w 91"/>
              <a:gd name="T3" fmla="*/ 46 h 46"/>
              <a:gd name="T4" fmla="*/ 0 w 91"/>
              <a:gd name="T5" fmla="*/ 0 h 46"/>
              <a:gd name="T6" fmla="*/ 91 w 91"/>
              <a:gd name="T7" fmla="*/ 0 h 46"/>
              <a:gd name="T8" fmla="*/ 91 w 91"/>
              <a:gd name="T9" fmla="*/ 46 h 46"/>
              <a:gd name="T10" fmla="*/ 91 w 91"/>
              <a:gd name="T11" fmla="*/ 46 h 46"/>
              <a:gd name="T12" fmla="*/ 91 w 91"/>
              <a:gd name="T13" fmla="*/ 0 h 46"/>
              <a:gd name="T14" fmla="*/ 0 w 91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6">
                <a:moveTo>
                  <a:pt x="0" y="0"/>
                </a:moveTo>
                <a:lnTo>
                  <a:pt x="0" y="46"/>
                </a:lnTo>
                <a:lnTo>
                  <a:pt x="0" y="0"/>
                </a:lnTo>
                <a:lnTo>
                  <a:pt x="91" y="0"/>
                </a:lnTo>
                <a:lnTo>
                  <a:pt x="91" y="46"/>
                </a:lnTo>
                <a:lnTo>
                  <a:pt x="91" y="46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Freeform 3443"/>
          <p:cNvSpPr>
            <a:spLocks noEditPoints="1"/>
          </p:cNvSpPr>
          <p:nvPr/>
        </p:nvSpPr>
        <p:spPr bwMode="auto">
          <a:xfrm>
            <a:off x="4407743" y="3074396"/>
            <a:ext cx="645572" cy="326331"/>
          </a:xfrm>
          <a:custGeom>
            <a:avLst/>
            <a:gdLst>
              <a:gd name="T0" fmla="*/ 67 w 126"/>
              <a:gd name="T1" fmla="*/ 46 h 65"/>
              <a:gd name="T2" fmla="*/ 63 w 126"/>
              <a:gd name="T3" fmla="*/ 46 h 65"/>
              <a:gd name="T4" fmla="*/ 62 w 126"/>
              <a:gd name="T5" fmla="*/ 50 h 65"/>
              <a:gd name="T6" fmla="*/ 63 w 126"/>
              <a:gd name="T7" fmla="*/ 50 h 65"/>
              <a:gd name="T8" fmla="*/ 67 w 126"/>
              <a:gd name="T9" fmla="*/ 47 h 65"/>
              <a:gd name="T10" fmla="*/ 67 w 126"/>
              <a:gd name="T11" fmla="*/ 47 h 65"/>
              <a:gd name="T12" fmla="*/ 67 w 126"/>
              <a:gd name="T13" fmla="*/ 47 h 65"/>
              <a:gd name="T14" fmla="*/ 67 w 126"/>
              <a:gd name="T15" fmla="*/ 46 h 65"/>
              <a:gd name="T16" fmla="*/ 67 w 126"/>
              <a:gd name="T17" fmla="*/ 46 h 65"/>
              <a:gd name="T18" fmla="*/ 92 w 126"/>
              <a:gd name="T19" fmla="*/ 46 h 65"/>
              <a:gd name="T20" fmla="*/ 91 w 126"/>
              <a:gd name="T21" fmla="*/ 49 h 65"/>
              <a:gd name="T22" fmla="*/ 81 w 126"/>
              <a:gd name="T23" fmla="*/ 65 h 65"/>
              <a:gd name="T24" fmla="*/ 93 w 126"/>
              <a:gd name="T25" fmla="*/ 65 h 65"/>
              <a:gd name="T26" fmla="*/ 95 w 126"/>
              <a:gd name="T27" fmla="*/ 60 h 65"/>
              <a:gd name="T28" fmla="*/ 92 w 126"/>
              <a:gd name="T29" fmla="*/ 46 h 65"/>
              <a:gd name="T30" fmla="*/ 56 w 126"/>
              <a:gd name="T31" fmla="*/ 55 h 65"/>
              <a:gd name="T32" fmla="*/ 59 w 126"/>
              <a:gd name="T33" fmla="*/ 42 h 65"/>
              <a:gd name="T34" fmla="*/ 59 w 126"/>
              <a:gd name="T35" fmla="*/ 41 h 65"/>
              <a:gd name="T36" fmla="*/ 67 w 126"/>
              <a:gd name="T37" fmla="*/ 41 h 65"/>
              <a:gd name="T38" fmla="*/ 70 w 126"/>
              <a:gd name="T39" fmla="*/ 42 h 65"/>
              <a:gd name="T40" fmla="*/ 72 w 126"/>
              <a:gd name="T41" fmla="*/ 48 h 65"/>
              <a:gd name="T42" fmla="*/ 69 w 126"/>
              <a:gd name="T43" fmla="*/ 53 h 65"/>
              <a:gd name="T44" fmla="*/ 68 w 126"/>
              <a:gd name="T45" fmla="*/ 54 h 65"/>
              <a:gd name="T46" fmla="*/ 63 w 126"/>
              <a:gd name="T47" fmla="*/ 55 h 65"/>
              <a:gd name="T48" fmla="*/ 56 w 126"/>
              <a:gd name="T49" fmla="*/ 55 h 65"/>
              <a:gd name="T50" fmla="*/ 72 w 126"/>
              <a:gd name="T51" fmla="*/ 31 h 65"/>
              <a:gd name="T52" fmla="*/ 46 w 126"/>
              <a:gd name="T53" fmla="*/ 31 h 65"/>
              <a:gd name="T54" fmla="*/ 39 w 126"/>
              <a:gd name="T55" fmla="*/ 65 h 65"/>
              <a:gd name="T56" fmla="*/ 54 w 126"/>
              <a:gd name="T57" fmla="*/ 65 h 65"/>
              <a:gd name="T58" fmla="*/ 54 w 126"/>
              <a:gd name="T59" fmla="*/ 65 h 65"/>
              <a:gd name="T60" fmla="*/ 65 w 126"/>
              <a:gd name="T61" fmla="*/ 65 h 65"/>
              <a:gd name="T62" fmla="*/ 65 w 126"/>
              <a:gd name="T63" fmla="*/ 65 h 65"/>
              <a:gd name="T64" fmla="*/ 81 w 126"/>
              <a:gd name="T65" fmla="*/ 58 h 65"/>
              <a:gd name="T66" fmla="*/ 86 w 126"/>
              <a:gd name="T67" fmla="*/ 48 h 65"/>
              <a:gd name="T68" fmla="*/ 87 w 126"/>
              <a:gd name="T69" fmla="*/ 43 h 65"/>
              <a:gd name="T70" fmla="*/ 85 w 126"/>
              <a:gd name="T71" fmla="*/ 38 h 65"/>
              <a:gd name="T72" fmla="*/ 72 w 126"/>
              <a:gd name="T73" fmla="*/ 31 h 65"/>
              <a:gd name="T74" fmla="*/ 0 w 126"/>
              <a:gd name="T75" fmla="*/ 0 h 65"/>
              <a:gd name="T76" fmla="*/ 0 w 126"/>
              <a:gd name="T77" fmla="*/ 65 h 65"/>
              <a:gd name="T78" fmla="*/ 33 w 126"/>
              <a:gd name="T79" fmla="*/ 65 h 65"/>
              <a:gd name="T80" fmla="*/ 41 w 126"/>
              <a:gd name="T81" fmla="*/ 30 h 65"/>
              <a:gd name="T82" fmla="*/ 42 w 126"/>
              <a:gd name="T83" fmla="*/ 26 h 65"/>
              <a:gd name="T84" fmla="*/ 46 w 126"/>
              <a:gd name="T85" fmla="*/ 26 h 65"/>
              <a:gd name="T86" fmla="*/ 72 w 126"/>
              <a:gd name="T87" fmla="*/ 26 h 65"/>
              <a:gd name="T88" fmla="*/ 88 w 126"/>
              <a:gd name="T89" fmla="*/ 33 h 65"/>
              <a:gd name="T90" fmla="*/ 91 w 126"/>
              <a:gd name="T91" fmla="*/ 40 h 65"/>
              <a:gd name="T92" fmla="*/ 97 w 126"/>
              <a:gd name="T93" fmla="*/ 44 h 65"/>
              <a:gd name="T94" fmla="*/ 100 w 126"/>
              <a:gd name="T95" fmla="*/ 61 h 65"/>
              <a:gd name="T96" fmla="*/ 98 w 126"/>
              <a:gd name="T97" fmla="*/ 65 h 65"/>
              <a:gd name="T98" fmla="*/ 126 w 126"/>
              <a:gd name="T99" fmla="*/ 65 h 65"/>
              <a:gd name="T100" fmla="*/ 126 w 126"/>
              <a:gd name="T101" fmla="*/ 0 h 65"/>
              <a:gd name="T102" fmla="*/ 0 w 126"/>
              <a:gd name="T10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65">
                <a:moveTo>
                  <a:pt x="67" y="46"/>
                </a:moveTo>
                <a:cubicBezTo>
                  <a:pt x="63" y="46"/>
                  <a:pt x="63" y="46"/>
                  <a:pt x="63" y="46"/>
                </a:cubicBezTo>
                <a:cubicBezTo>
                  <a:pt x="62" y="50"/>
                  <a:pt x="62" y="50"/>
                  <a:pt x="62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5" y="50"/>
                  <a:pt x="67" y="49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moveTo>
                  <a:pt x="92" y="46"/>
                </a:moveTo>
                <a:cubicBezTo>
                  <a:pt x="92" y="47"/>
                  <a:pt x="91" y="48"/>
                  <a:pt x="91" y="49"/>
                </a:cubicBezTo>
                <a:cubicBezTo>
                  <a:pt x="90" y="56"/>
                  <a:pt x="86" y="62"/>
                  <a:pt x="81" y="65"/>
                </a:cubicBezTo>
                <a:cubicBezTo>
                  <a:pt x="93" y="65"/>
                  <a:pt x="93" y="65"/>
                  <a:pt x="93" y="65"/>
                </a:cubicBezTo>
                <a:cubicBezTo>
                  <a:pt x="94" y="64"/>
                  <a:pt x="95" y="62"/>
                  <a:pt x="95" y="60"/>
                </a:cubicBezTo>
                <a:cubicBezTo>
                  <a:pt x="96" y="53"/>
                  <a:pt x="95" y="49"/>
                  <a:pt x="92" y="46"/>
                </a:cubicBezTo>
                <a:moveTo>
                  <a:pt x="56" y="55"/>
                </a:moveTo>
                <a:cubicBezTo>
                  <a:pt x="59" y="42"/>
                  <a:pt x="59" y="42"/>
                  <a:pt x="59" y="42"/>
                </a:cubicBezTo>
                <a:cubicBezTo>
                  <a:pt x="59" y="41"/>
                  <a:pt x="59" y="41"/>
                  <a:pt x="59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9" y="42"/>
                  <a:pt x="70" y="42"/>
                </a:cubicBezTo>
                <a:cubicBezTo>
                  <a:pt x="72" y="43"/>
                  <a:pt x="73" y="46"/>
                  <a:pt x="72" y="48"/>
                </a:cubicBezTo>
                <a:cubicBezTo>
                  <a:pt x="72" y="50"/>
                  <a:pt x="71" y="51"/>
                  <a:pt x="69" y="53"/>
                </a:cubicBezTo>
                <a:cubicBezTo>
                  <a:pt x="69" y="53"/>
                  <a:pt x="68" y="53"/>
                  <a:pt x="68" y="54"/>
                </a:cubicBezTo>
                <a:cubicBezTo>
                  <a:pt x="66" y="55"/>
                  <a:pt x="65" y="55"/>
                  <a:pt x="63" y="55"/>
                </a:cubicBezTo>
                <a:cubicBezTo>
                  <a:pt x="56" y="55"/>
                  <a:pt x="56" y="55"/>
                  <a:pt x="56" y="55"/>
                </a:cubicBezTo>
                <a:moveTo>
                  <a:pt x="72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39" y="65"/>
                  <a:pt x="39" y="65"/>
                  <a:pt x="39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71" y="65"/>
                  <a:pt x="77" y="63"/>
                  <a:pt x="81" y="58"/>
                </a:cubicBezTo>
                <a:cubicBezTo>
                  <a:pt x="83" y="56"/>
                  <a:pt x="85" y="52"/>
                  <a:pt x="86" y="48"/>
                </a:cubicBezTo>
                <a:cubicBezTo>
                  <a:pt x="87" y="46"/>
                  <a:pt x="87" y="45"/>
                  <a:pt x="87" y="43"/>
                </a:cubicBezTo>
                <a:cubicBezTo>
                  <a:pt x="87" y="41"/>
                  <a:pt x="86" y="39"/>
                  <a:pt x="85" y="38"/>
                </a:cubicBezTo>
                <a:cubicBezTo>
                  <a:pt x="83" y="33"/>
                  <a:pt x="77" y="31"/>
                  <a:pt x="72" y="31"/>
                </a:cubicBezTo>
                <a:moveTo>
                  <a:pt x="0" y="0"/>
                </a:moveTo>
                <a:cubicBezTo>
                  <a:pt x="0" y="65"/>
                  <a:pt x="0" y="65"/>
                  <a:pt x="0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6"/>
                  <a:pt x="42" y="26"/>
                  <a:pt x="42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9" y="26"/>
                  <a:pt x="84" y="28"/>
                  <a:pt x="88" y="33"/>
                </a:cubicBezTo>
                <a:cubicBezTo>
                  <a:pt x="89" y="34"/>
                  <a:pt x="91" y="37"/>
                  <a:pt x="91" y="40"/>
                </a:cubicBezTo>
                <a:cubicBezTo>
                  <a:pt x="93" y="41"/>
                  <a:pt x="95" y="42"/>
                  <a:pt x="97" y="44"/>
                </a:cubicBezTo>
                <a:cubicBezTo>
                  <a:pt x="99" y="47"/>
                  <a:pt x="102" y="53"/>
                  <a:pt x="100" y="61"/>
                </a:cubicBezTo>
                <a:cubicBezTo>
                  <a:pt x="100" y="62"/>
                  <a:pt x="99" y="64"/>
                  <a:pt x="98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3F7C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3444"/>
          <p:cNvSpPr>
            <a:spLocks noEditPoints="1"/>
          </p:cNvSpPr>
          <p:nvPr/>
        </p:nvSpPr>
        <p:spPr bwMode="auto">
          <a:xfrm>
            <a:off x="4698606" y="3280131"/>
            <a:ext cx="85129" cy="70940"/>
          </a:xfrm>
          <a:custGeom>
            <a:avLst/>
            <a:gdLst>
              <a:gd name="T0" fmla="*/ 6 w 17"/>
              <a:gd name="T1" fmla="*/ 9 h 14"/>
              <a:gd name="T2" fmla="*/ 7 w 17"/>
              <a:gd name="T3" fmla="*/ 5 h 14"/>
              <a:gd name="T4" fmla="*/ 11 w 17"/>
              <a:gd name="T5" fmla="*/ 5 h 14"/>
              <a:gd name="T6" fmla="*/ 11 w 17"/>
              <a:gd name="T7" fmla="*/ 5 h 14"/>
              <a:gd name="T8" fmla="*/ 11 w 17"/>
              <a:gd name="T9" fmla="*/ 6 h 14"/>
              <a:gd name="T10" fmla="*/ 11 w 17"/>
              <a:gd name="T11" fmla="*/ 6 h 14"/>
              <a:gd name="T12" fmla="*/ 11 w 17"/>
              <a:gd name="T13" fmla="*/ 6 h 14"/>
              <a:gd name="T14" fmla="*/ 7 w 17"/>
              <a:gd name="T15" fmla="*/ 9 h 14"/>
              <a:gd name="T16" fmla="*/ 6 w 17"/>
              <a:gd name="T17" fmla="*/ 9 h 14"/>
              <a:gd name="T18" fmla="*/ 11 w 17"/>
              <a:gd name="T19" fmla="*/ 0 h 14"/>
              <a:gd name="T20" fmla="*/ 3 w 17"/>
              <a:gd name="T21" fmla="*/ 0 h 14"/>
              <a:gd name="T22" fmla="*/ 3 w 17"/>
              <a:gd name="T23" fmla="*/ 1 h 14"/>
              <a:gd name="T24" fmla="*/ 0 w 17"/>
              <a:gd name="T25" fmla="*/ 14 h 14"/>
              <a:gd name="T26" fmla="*/ 7 w 17"/>
              <a:gd name="T27" fmla="*/ 14 h 14"/>
              <a:gd name="T28" fmla="*/ 12 w 17"/>
              <a:gd name="T29" fmla="*/ 13 h 14"/>
              <a:gd name="T30" fmla="*/ 13 w 17"/>
              <a:gd name="T31" fmla="*/ 12 h 14"/>
              <a:gd name="T32" fmla="*/ 16 w 17"/>
              <a:gd name="T33" fmla="*/ 7 h 14"/>
              <a:gd name="T34" fmla="*/ 14 w 17"/>
              <a:gd name="T35" fmla="*/ 1 h 14"/>
              <a:gd name="T36" fmla="*/ 11 w 17"/>
              <a:gd name="T3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" h="14">
                <a:moveTo>
                  <a:pt x="6" y="9"/>
                </a:moveTo>
                <a:cubicBezTo>
                  <a:pt x="7" y="5"/>
                  <a:pt x="7" y="5"/>
                  <a:pt x="7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8"/>
                  <a:pt x="9" y="9"/>
                  <a:pt x="7" y="9"/>
                </a:cubicBezTo>
                <a:cubicBezTo>
                  <a:pt x="6" y="9"/>
                  <a:pt x="6" y="9"/>
                  <a:pt x="6" y="9"/>
                </a:cubicBezTo>
                <a:moveTo>
                  <a:pt x="11" y="0"/>
                </a:move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9" y="14"/>
                  <a:pt x="10" y="14"/>
                  <a:pt x="12" y="13"/>
                </a:cubicBezTo>
                <a:cubicBezTo>
                  <a:pt x="12" y="12"/>
                  <a:pt x="13" y="12"/>
                  <a:pt x="13" y="12"/>
                </a:cubicBezTo>
                <a:cubicBezTo>
                  <a:pt x="15" y="10"/>
                  <a:pt x="16" y="9"/>
                  <a:pt x="16" y="7"/>
                </a:cubicBezTo>
                <a:cubicBezTo>
                  <a:pt x="17" y="5"/>
                  <a:pt x="16" y="2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Freeform 3445"/>
          <p:cNvSpPr>
            <a:spLocks/>
          </p:cNvSpPr>
          <p:nvPr/>
        </p:nvSpPr>
        <p:spPr bwMode="auto">
          <a:xfrm>
            <a:off x="4578001" y="3202094"/>
            <a:ext cx="354709" cy="198638"/>
          </a:xfrm>
          <a:custGeom>
            <a:avLst/>
            <a:gdLst>
              <a:gd name="T0" fmla="*/ 39 w 69"/>
              <a:gd name="T1" fmla="*/ 0 h 39"/>
              <a:gd name="T2" fmla="*/ 13 w 69"/>
              <a:gd name="T3" fmla="*/ 0 h 39"/>
              <a:gd name="T4" fmla="*/ 9 w 69"/>
              <a:gd name="T5" fmla="*/ 0 h 39"/>
              <a:gd name="T6" fmla="*/ 8 w 69"/>
              <a:gd name="T7" fmla="*/ 4 h 39"/>
              <a:gd name="T8" fmla="*/ 0 w 69"/>
              <a:gd name="T9" fmla="*/ 39 h 39"/>
              <a:gd name="T10" fmla="*/ 6 w 69"/>
              <a:gd name="T11" fmla="*/ 39 h 39"/>
              <a:gd name="T12" fmla="*/ 13 w 69"/>
              <a:gd name="T13" fmla="*/ 5 h 39"/>
              <a:gd name="T14" fmla="*/ 39 w 69"/>
              <a:gd name="T15" fmla="*/ 5 h 39"/>
              <a:gd name="T16" fmla="*/ 52 w 69"/>
              <a:gd name="T17" fmla="*/ 12 h 39"/>
              <a:gd name="T18" fmla="*/ 54 w 69"/>
              <a:gd name="T19" fmla="*/ 17 h 39"/>
              <a:gd name="T20" fmla="*/ 53 w 69"/>
              <a:gd name="T21" fmla="*/ 22 h 39"/>
              <a:gd name="T22" fmla="*/ 48 w 69"/>
              <a:gd name="T23" fmla="*/ 32 h 39"/>
              <a:gd name="T24" fmla="*/ 32 w 69"/>
              <a:gd name="T25" fmla="*/ 39 h 39"/>
              <a:gd name="T26" fmla="*/ 32 w 69"/>
              <a:gd name="T27" fmla="*/ 39 h 39"/>
              <a:gd name="T28" fmla="*/ 21 w 69"/>
              <a:gd name="T29" fmla="*/ 39 h 39"/>
              <a:gd name="T30" fmla="*/ 21 w 69"/>
              <a:gd name="T31" fmla="*/ 39 h 39"/>
              <a:gd name="T32" fmla="*/ 48 w 69"/>
              <a:gd name="T33" fmla="*/ 39 h 39"/>
              <a:gd name="T34" fmla="*/ 58 w 69"/>
              <a:gd name="T35" fmla="*/ 23 h 39"/>
              <a:gd name="T36" fmla="*/ 59 w 69"/>
              <a:gd name="T37" fmla="*/ 20 h 39"/>
              <a:gd name="T38" fmla="*/ 62 w 69"/>
              <a:gd name="T39" fmla="*/ 34 h 39"/>
              <a:gd name="T40" fmla="*/ 60 w 69"/>
              <a:gd name="T41" fmla="*/ 39 h 39"/>
              <a:gd name="T42" fmla="*/ 65 w 69"/>
              <a:gd name="T43" fmla="*/ 39 h 39"/>
              <a:gd name="T44" fmla="*/ 67 w 69"/>
              <a:gd name="T45" fmla="*/ 35 h 39"/>
              <a:gd name="T46" fmla="*/ 64 w 69"/>
              <a:gd name="T47" fmla="*/ 18 h 39"/>
              <a:gd name="T48" fmla="*/ 58 w 69"/>
              <a:gd name="T49" fmla="*/ 14 h 39"/>
              <a:gd name="T50" fmla="*/ 55 w 69"/>
              <a:gd name="T51" fmla="*/ 7 h 39"/>
              <a:gd name="T52" fmla="*/ 39 w 69"/>
              <a:gd name="T5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39">
                <a:moveTo>
                  <a:pt x="39" y="0"/>
                </a:move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4"/>
                  <a:pt x="8" y="4"/>
                  <a:pt x="8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13" y="5"/>
                  <a:pt x="13" y="5"/>
                  <a:pt x="13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4" y="5"/>
                  <a:pt x="50" y="7"/>
                  <a:pt x="52" y="12"/>
                </a:cubicBezTo>
                <a:cubicBezTo>
                  <a:pt x="53" y="13"/>
                  <a:pt x="54" y="15"/>
                  <a:pt x="54" y="17"/>
                </a:cubicBezTo>
                <a:cubicBezTo>
                  <a:pt x="54" y="19"/>
                  <a:pt x="54" y="20"/>
                  <a:pt x="53" y="22"/>
                </a:cubicBezTo>
                <a:cubicBezTo>
                  <a:pt x="52" y="26"/>
                  <a:pt x="50" y="30"/>
                  <a:pt x="48" y="32"/>
                </a:cubicBezTo>
                <a:cubicBezTo>
                  <a:pt x="44" y="37"/>
                  <a:pt x="38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53" y="36"/>
                  <a:pt x="57" y="30"/>
                  <a:pt x="58" y="23"/>
                </a:cubicBezTo>
                <a:cubicBezTo>
                  <a:pt x="58" y="22"/>
                  <a:pt x="59" y="21"/>
                  <a:pt x="59" y="20"/>
                </a:cubicBezTo>
                <a:cubicBezTo>
                  <a:pt x="62" y="23"/>
                  <a:pt x="63" y="27"/>
                  <a:pt x="62" y="34"/>
                </a:cubicBezTo>
                <a:cubicBezTo>
                  <a:pt x="62" y="36"/>
                  <a:pt x="61" y="38"/>
                  <a:pt x="60" y="39"/>
                </a:cubicBezTo>
                <a:cubicBezTo>
                  <a:pt x="65" y="39"/>
                  <a:pt x="65" y="39"/>
                  <a:pt x="65" y="39"/>
                </a:cubicBezTo>
                <a:cubicBezTo>
                  <a:pt x="66" y="38"/>
                  <a:pt x="67" y="36"/>
                  <a:pt x="67" y="35"/>
                </a:cubicBezTo>
                <a:cubicBezTo>
                  <a:pt x="69" y="27"/>
                  <a:pt x="66" y="21"/>
                  <a:pt x="64" y="18"/>
                </a:cubicBezTo>
                <a:cubicBezTo>
                  <a:pt x="62" y="16"/>
                  <a:pt x="60" y="15"/>
                  <a:pt x="58" y="14"/>
                </a:cubicBezTo>
                <a:cubicBezTo>
                  <a:pt x="58" y="11"/>
                  <a:pt x="56" y="8"/>
                  <a:pt x="55" y="7"/>
                </a:cubicBezTo>
                <a:cubicBezTo>
                  <a:pt x="51" y="2"/>
                  <a:pt x="46" y="0"/>
                  <a:pt x="39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3446"/>
          <p:cNvSpPr>
            <a:spLocks/>
          </p:cNvSpPr>
          <p:nvPr/>
        </p:nvSpPr>
        <p:spPr bwMode="auto">
          <a:xfrm>
            <a:off x="3215920" y="3074396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3447"/>
          <p:cNvSpPr>
            <a:spLocks/>
          </p:cNvSpPr>
          <p:nvPr/>
        </p:nvSpPr>
        <p:spPr bwMode="auto">
          <a:xfrm>
            <a:off x="3215920" y="3074396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Freeform 3448"/>
          <p:cNvSpPr>
            <a:spLocks/>
          </p:cNvSpPr>
          <p:nvPr/>
        </p:nvSpPr>
        <p:spPr bwMode="auto">
          <a:xfrm>
            <a:off x="3712515" y="3656118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1" y="0"/>
                </a:lnTo>
                <a:close/>
              </a:path>
            </a:pathLst>
          </a:custGeom>
          <a:solidFill>
            <a:srgbClr val="829C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Freeform 3449"/>
          <p:cNvSpPr>
            <a:spLocks/>
          </p:cNvSpPr>
          <p:nvPr/>
        </p:nvSpPr>
        <p:spPr bwMode="auto">
          <a:xfrm>
            <a:off x="3712515" y="3656118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1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1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00" name="Picture 345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268" y="3634839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1" name="Freeform 3451"/>
          <p:cNvSpPr>
            <a:spLocks/>
          </p:cNvSpPr>
          <p:nvPr/>
        </p:nvSpPr>
        <p:spPr bwMode="auto">
          <a:xfrm>
            <a:off x="3371991" y="3294317"/>
            <a:ext cx="163170" cy="241202"/>
          </a:xfrm>
          <a:custGeom>
            <a:avLst/>
            <a:gdLst>
              <a:gd name="T0" fmla="*/ 25 w 33"/>
              <a:gd name="T1" fmla="*/ 18 h 48"/>
              <a:gd name="T2" fmla="*/ 33 w 33"/>
              <a:gd name="T3" fmla="*/ 6 h 48"/>
              <a:gd name="T4" fmla="*/ 32 w 33"/>
              <a:gd name="T5" fmla="*/ 3 h 48"/>
              <a:gd name="T6" fmla="*/ 27 w 33"/>
              <a:gd name="T7" fmla="*/ 0 h 48"/>
              <a:gd name="T8" fmla="*/ 24 w 33"/>
              <a:gd name="T9" fmla="*/ 1 h 48"/>
              <a:gd name="T10" fmla="*/ 16 w 33"/>
              <a:gd name="T11" fmla="*/ 15 h 48"/>
              <a:gd name="T12" fmla="*/ 8 w 33"/>
              <a:gd name="T13" fmla="*/ 29 h 48"/>
              <a:gd name="T14" fmla="*/ 1 w 33"/>
              <a:gd name="T15" fmla="*/ 42 h 48"/>
              <a:gd name="T16" fmla="*/ 1 w 33"/>
              <a:gd name="T17" fmla="*/ 45 h 48"/>
              <a:gd name="T18" fmla="*/ 7 w 33"/>
              <a:gd name="T19" fmla="*/ 47 h 48"/>
              <a:gd name="T20" fmla="*/ 9 w 33"/>
              <a:gd name="T21" fmla="*/ 47 h 48"/>
              <a:gd name="T22" fmla="*/ 19 w 33"/>
              <a:gd name="T23" fmla="*/ 29 h 48"/>
              <a:gd name="T24" fmla="*/ 25 w 33"/>
              <a:gd name="T25" fmla="*/ 1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48">
                <a:moveTo>
                  <a:pt x="25" y="18"/>
                </a:moveTo>
                <a:cubicBezTo>
                  <a:pt x="33" y="6"/>
                  <a:pt x="33" y="6"/>
                  <a:pt x="33" y="6"/>
                </a:cubicBezTo>
                <a:cubicBezTo>
                  <a:pt x="33" y="5"/>
                  <a:pt x="33" y="4"/>
                  <a:pt x="32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1"/>
                </a:cubicBezTo>
                <a:cubicBezTo>
                  <a:pt x="16" y="15"/>
                  <a:pt x="16" y="15"/>
                  <a:pt x="16" y="15"/>
                </a:cubicBezTo>
                <a:cubicBezTo>
                  <a:pt x="8" y="29"/>
                  <a:pt x="8" y="29"/>
                  <a:pt x="8" y="29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3"/>
                  <a:pt x="1" y="44"/>
                  <a:pt x="1" y="45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8"/>
                  <a:pt x="9" y="48"/>
                  <a:pt x="9" y="47"/>
                </a:cubicBezTo>
                <a:cubicBezTo>
                  <a:pt x="19" y="29"/>
                  <a:pt x="19" y="29"/>
                  <a:pt x="19" y="29"/>
                </a:cubicBezTo>
                <a:cubicBezTo>
                  <a:pt x="25" y="18"/>
                  <a:pt x="25" y="18"/>
                  <a:pt x="25" y="1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3452"/>
          <p:cNvSpPr>
            <a:spLocks/>
          </p:cNvSpPr>
          <p:nvPr/>
        </p:nvSpPr>
        <p:spPr bwMode="auto">
          <a:xfrm>
            <a:off x="3655757" y="3365259"/>
            <a:ext cx="99318" cy="70940"/>
          </a:xfrm>
          <a:custGeom>
            <a:avLst/>
            <a:gdLst>
              <a:gd name="T0" fmla="*/ 17 w 19"/>
              <a:gd name="T1" fmla="*/ 0 h 14"/>
              <a:gd name="T2" fmla="*/ 0 w 19"/>
              <a:gd name="T3" fmla="*/ 0 h 14"/>
              <a:gd name="T4" fmla="*/ 5 w 19"/>
              <a:gd name="T5" fmla="*/ 9 h 14"/>
              <a:gd name="T6" fmla="*/ 7 w 19"/>
              <a:gd name="T7" fmla="*/ 13 h 14"/>
              <a:gd name="T8" fmla="*/ 8 w 19"/>
              <a:gd name="T9" fmla="*/ 14 h 14"/>
              <a:gd name="T10" fmla="*/ 17 w 19"/>
              <a:gd name="T11" fmla="*/ 14 h 14"/>
              <a:gd name="T12" fmla="*/ 19 w 19"/>
              <a:gd name="T13" fmla="*/ 13 h 14"/>
              <a:gd name="T14" fmla="*/ 19 w 19"/>
              <a:gd name="T15" fmla="*/ 1 h 14"/>
              <a:gd name="T16" fmla="*/ 17 w 19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4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2" y="3"/>
                  <a:pt x="4" y="7"/>
                  <a:pt x="5" y="9"/>
                </a:cubicBezTo>
                <a:cubicBezTo>
                  <a:pt x="6" y="11"/>
                  <a:pt x="7" y="12"/>
                  <a:pt x="7" y="13"/>
                </a:cubicBezTo>
                <a:cubicBezTo>
                  <a:pt x="7" y="13"/>
                  <a:pt x="8" y="14"/>
                  <a:pt x="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8" y="14"/>
                  <a:pt x="19" y="14"/>
                  <a:pt x="19" y="13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7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Freeform 3453"/>
          <p:cNvSpPr>
            <a:spLocks/>
          </p:cNvSpPr>
          <p:nvPr/>
        </p:nvSpPr>
        <p:spPr bwMode="auto">
          <a:xfrm>
            <a:off x="3485499" y="3365259"/>
            <a:ext cx="120601" cy="70940"/>
          </a:xfrm>
          <a:custGeom>
            <a:avLst/>
            <a:gdLst>
              <a:gd name="T0" fmla="*/ 9 w 23"/>
              <a:gd name="T1" fmla="*/ 0 h 14"/>
              <a:gd name="T2" fmla="*/ 0 w 23"/>
              <a:gd name="T3" fmla="*/ 14 h 14"/>
              <a:gd name="T4" fmla="*/ 23 w 23"/>
              <a:gd name="T5" fmla="*/ 14 h 14"/>
              <a:gd name="T6" fmla="*/ 16 w 23"/>
              <a:gd name="T7" fmla="*/ 0 h 14"/>
              <a:gd name="T8" fmla="*/ 9 w 2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9" y="0"/>
                </a:moveTo>
                <a:cubicBezTo>
                  <a:pt x="0" y="14"/>
                  <a:pt x="0" y="14"/>
                  <a:pt x="0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1"/>
                  <a:pt x="19" y="6"/>
                  <a:pt x="16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3454"/>
          <p:cNvSpPr>
            <a:spLocks/>
          </p:cNvSpPr>
          <p:nvPr/>
        </p:nvSpPr>
        <p:spPr bwMode="auto">
          <a:xfrm>
            <a:off x="3322334" y="3365259"/>
            <a:ext cx="106412" cy="70940"/>
          </a:xfrm>
          <a:custGeom>
            <a:avLst/>
            <a:gdLst>
              <a:gd name="T0" fmla="*/ 21 w 21"/>
              <a:gd name="T1" fmla="*/ 0 h 14"/>
              <a:gd name="T2" fmla="*/ 2 w 21"/>
              <a:gd name="T3" fmla="*/ 0 h 14"/>
              <a:gd name="T4" fmla="*/ 0 w 21"/>
              <a:gd name="T5" fmla="*/ 1 h 14"/>
              <a:gd name="T6" fmla="*/ 0 w 21"/>
              <a:gd name="T7" fmla="*/ 13 h 14"/>
              <a:gd name="T8" fmla="*/ 2 w 21"/>
              <a:gd name="T9" fmla="*/ 14 h 14"/>
              <a:gd name="T10" fmla="*/ 13 w 21"/>
              <a:gd name="T11" fmla="*/ 14 h 14"/>
              <a:gd name="T12" fmla="*/ 21 w 2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4">
                <a:moveTo>
                  <a:pt x="2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4"/>
                  <a:pt x="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3455"/>
          <p:cNvSpPr>
            <a:spLocks/>
          </p:cNvSpPr>
          <p:nvPr/>
        </p:nvSpPr>
        <p:spPr bwMode="auto">
          <a:xfrm>
            <a:off x="3350710" y="3528425"/>
            <a:ext cx="49661" cy="56753"/>
          </a:xfrm>
          <a:custGeom>
            <a:avLst/>
            <a:gdLst>
              <a:gd name="T0" fmla="*/ 8 w 9"/>
              <a:gd name="T1" fmla="*/ 4 h 11"/>
              <a:gd name="T2" fmla="*/ 3 w 9"/>
              <a:gd name="T3" fmla="*/ 1 h 11"/>
              <a:gd name="T4" fmla="*/ 1 w 9"/>
              <a:gd name="T5" fmla="*/ 2 h 11"/>
              <a:gd name="T6" fmla="*/ 0 w 9"/>
              <a:gd name="T7" fmla="*/ 9 h 11"/>
              <a:gd name="T8" fmla="*/ 1 w 9"/>
              <a:gd name="T9" fmla="*/ 10 h 11"/>
              <a:gd name="T10" fmla="*/ 8 w 9"/>
              <a:gd name="T11" fmla="*/ 6 h 11"/>
              <a:gd name="T12" fmla="*/ 8 w 9"/>
              <a:gd name="T13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1">
                <a:moveTo>
                  <a:pt x="8" y="4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1" y="10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9" y="4"/>
                  <a:pt x="8" y="4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3456"/>
          <p:cNvSpPr>
            <a:spLocks/>
          </p:cNvSpPr>
          <p:nvPr/>
        </p:nvSpPr>
        <p:spPr bwMode="auto">
          <a:xfrm>
            <a:off x="3513875" y="3187905"/>
            <a:ext cx="163170" cy="283766"/>
          </a:xfrm>
          <a:custGeom>
            <a:avLst/>
            <a:gdLst>
              <a:gd name="T0" fmla="*/ 32 w 33"/>
              <a:gd name="T1" fmla="*/ 50 h 55"/>
              <a:gd name="T2" fmla="*/ 32 w 33"/>
              <a:gd name="T3" fmla="*/ 49 h 55"/>
              <a:gd name="T4" fmla="*/ 29 w 33"/>
              <a:gd name="T5" fmla="*/ 43 h 55"/>
              <a:gd name="T6" fmla="*/ 29 w 33"/>
              <a:gd name="T7" fmla="*/ 43 h 55"/>
              <a:gd name="T8" fmla="*/ 28 w 33"/>
              <a:gd name="T9" fmla="*/ 43 h 55"/>
              <a:gd name="T10" fmla="*/ 28 w 33"/>
              <a:gd name="T11" fmla="*/ 42 h 55"/>
              <a:gd name="T12" fmla="*/ 28 w 33"/>
              <a:gd name="T13" fmla="*/ 42 h 55"/>
              <a:gd name="T14" fmla="*/ 27 w 33"/>
              <a:gd name="T15" fmla="*/ 41 h 55"/>
              <a:gd name="T16" fmla="*/ 27 w 33"/>
              <a:gd name="T17" fmla="*/ 41 h 55"/>
              <a:gd name="T18" fmla="*/ 27 w 33"/>
              <a:gd name="T19" fmla="*/ 40 h 55"/>
              <a:gd name="T20" fmla="*/ 27 w 33"/>
              <a:gd name="T21" fmla="*/ 39 h 55"/>
              <a:gd name="T22" fmla="*/ 16 w 33"/>
              <a:gd name="T23" fmla="*/ 20 h 55"/>
              <a:gd name="T24" fmla="*/ 3 w 33"/>
              <a:gd name="T25" fmla="*/ 1 h 55"/>
              <a:gd name="T26" fmla="*/ 11 w 33"/>
              <a:gd name="T27" fmla="*/ 24 h 55"/>
              <a:gd name="T28" fmla="*/ 25 w 33"/>
              <a:gd name="T29" fmla="*/ 54 h 55"/>
              <a:gd name="T30" fmla="*/ 30 w 33"/>
              <a:gd name="T31" fmla="*/ 54 h 55"/>
              <a:gd name="T32" fmla="*/ 32 w 33"/>
              <a:gd name="T33" fmla="*/ 5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55">
                <a:moveTo>
                  <a:pt x="32" y="50"/>
                </a:move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0" y="46"/>
                  <a:pt x="29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3" y="33"/>
                  <a:pt x="19" y="24"/>
                  <a:pt x="16" y="20"/>
                </a:cubicBezTo>
                <a:cubicBezTo>
                  <a:pt x="11" y="12"/>
                  <a:pt x="5" y="0"/>
                  <a:pt x="3" y="1"/>
                </a:cubicBezTo>
                <a:cubicBezTo>
                  <a:pt x="0" y="2"/>
                  <a:pt x="8" y="18"/>
                  <a:pt x="11" y="24"/>
                </a:cubicBezTo>
                <a:cubicBezTo>
                  <a:pt x="13" y="30"/>
                  <a:pt x="23" y="53"/>
                  <a:pt x="25" y="54"/>
                </a:cubicBezTo>
                <a:cubicBezTo>
                  <a:pt x="27" y="55"/>
                  <a:pt x="28" y="55"/>
                  <a:pt x="30" y="54"/>
                </a:cubicBezTo>
                <a:cubicBezTo>
                  <a:pt x="31" y="54"/>
                  <a:pt x="33" y="52"/>
                  <a:pt x="32" y="5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3457"/>
          <p:cNvSpPr>
            <a:spLocks/>
          </p:cNvSpPr>
          <p:nvPr/>
        </p:nvSpPr>
        <p:spPr bwMode="auto">
          <a:xfrm>
            <a:off x="3655757" y="3471669"/>
            <a:ext cx="49661" cy="56753"/>
          </a:xfrm>
          <a:custGeom>
            <a:avLst/>
            <a:gdLst>
              <a:gd name="T0" fmla="*/ 10 w 10"/>
              <a:gd name="T1" fmla="*/ 6 h 10"/>
              <a:gd name="T2" fmla="*/ 7 w 10"/>
              <a:gd name="T3" fmla="*/ 1 h 10"/>
              <a:gd name="T4" fmla="*/ 5 w 10"/>
              <a:gd name="T5" fmla="*/ 0 h 10"/>
              <a:gd name="T6" fmla="*/ 2 w 10"/>
              <a:gd name="T7" fmla="*/ 2 h 10"/>
              <a:gd name="T8" fmla="*/ 1 w 10"/>
              <a:gd name="T9" fmla="*/ 4 h 10"/>
              <a:gd name="T10" fmla="*/ 4 w 10"/>
              <a:gd name="T11" fmla="*/ 9 h 10"/>
              <a:gd name="T12" fmla="*/ 7 w 10"/>
              <a:gd name="T13" fmla="*/ 10 h 10"/>
              <a:gd name="T14" fmla="*/ 9 w 10"/>
              <a:gd name="T15" fmla="*/ 9 h 10"/>
              <a:gd name="T16" fmla="*/ 10 w 10"/>
              <a:gd name="T17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0">
                <a:moveTo>
                  <a:pt x="10" y="6"/>
                </a:moveTo>
                <a:cubicBezTo>
                  <a:pt x="7" y="1"/>
                  <a:pt x="7" y="1"/>
                  <a:pt x="7" y="1"/>
                </a:cubicBezTo>
                <a:cubicBezTo>
                  <a:pt x="7" y="0"/>
                  <a:pt x="6" y="0"/>
                  <a:pt x="5" y="0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3"/>
                  <a:pt x="1" y="4"/>
                </a:cubicBezTo>
                <a:cubicBezTo>
                  <a:pt x="4" y="9"/>
                  <a:pt x="4" y="9"/>
                  <a:pt x="4" y="9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9" y="9"/>
                  <a:pt x="9" y="9"/>
                </a:cubicBezTo>
                <a:cubicBezTo>
                  <a:pt x="10" y="8"/>
                  <a:pt x="10" y="7"/>
                  <a:pt x="10" y="6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3458"/>
          <p:cNvSpPr>
            <a:spLocks/>
          </p:cNvSpPr>
          <p:nvPr/>
        </p:nvSpPr>
        <p:spPr bwMode="auto">
          <a:xfrm>
            <a:off x="3691234" y="3507144"/>
            <a:ext cx="56753" cy="85129"/>
          </a:xfrm>
          <a:custGeom>
            <a:avLst/>
            <a:gdLst>
              <a:gd name="T0" fmla="*/ 2 w 11"/>
              <a:gd name="T1" fmla="*/ 5 h 16"/>
              <a:gd name="T2" fmla="*/ 2 w 11"/>
              <a:gd name="T3" fmla="*/ 11 h 16"/>
              <a:gd name="T4" fmla="*/ 9 w 11"/>
              <a:gd name="T5" fmla="*/ 16 h 16"/>
              <a:gd name="T6" fmla="*/ 2 w 11"/>
              <a:gd name="T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6">
                <a:moveTo>
                  <a:pt x="2" y="5"/>
                </a:moveTo>
                <a:cubicBezTo>
                  <a:pt x="1" y="6"/>
                  <a:pt x="0" y="8"/>
                  <a:pt x="2" y="11"/>
                </a:cubicBezTo>
                <a:cubicBezTo>
                  <a:pt x="4" y="14"/>
                  <a:pt x="9" y="14"/>
                  <a:pt x="9" y="16"/>
                </a:cubicBezTo>
                <a:cubicBezTo>
                  <a:pt x="9" y="16"/>
                  <a:pt x="11" y="0"/>
                  <a:pt x="2" y="5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3459"/>
          <p:cNvSpPr>
            <a:spLocks/>
          </p:cNvSpPr>
          <p:nvPr/>
        </p:nvSpPr>
        <p:spPr bwMode="auto">
          <a:xfrm>
            <a:off x="3215920" y="3074396"/>
            <a:ext cx="645572" cy="333428"/>
          </a:xfrm>
          <a:custGeom>
            <a:avLst/>
            <a:gdLst>
              <a:gd name="T0" fmla="*/ 126 w 126"/>
              <a:gd name="T1" fmla="*/ 0 h 65"/>
              <a:gd name="T2" fmla="*/ 0 w 126"/>
              <a:gd name="T3" fmla="*/ 0 h 65"/>
              <a:gd name="T4" fmla="*/ 0 w 126"/>
              <a:gd name="T5" fmla="*/ 65 h 65"/>
              <a:gd name="T6" fmla="*/ 21 w 126"/>
              <a:gd name="T7" fmla="*/ 65 h 65"/>
              <a:gd name="T8" fmla="*/ 21 w 126"/>
              <a:gd name="T9" fmla="*/ 58 h 65"/>
              <a:gd name="T10" fmla="*/ 23 w 126"/>
              <a:gd name="T11" fmla="*/ 57 h 65"/>
              <a:gd name="T12" fmla="*/ 42 w 126"/>
              <a:gd name="T13" fmla="*/ 57 h 65"/>
              <a:gd name="T14" fmla="*/ 37 w 126"/>
              <a:gd name="T15" fmla="*/ 65 h 65"/>
              <a:gd name="T16" fmla="*/ 41 w 126"/>
              <a:gd name="T17" fmla="*/ 65 h 65"/>
              <a:gd name="T18" fmla="*/ 46 w 126"/>
              <a:gd name="T19" fmla="*/ 57 h 65"/>
              <a:gd name="T20" fmla="*/ 54 w 126"/>
              <a:gd name="T21" fmla="*/ 43 h 65"/>
              <a:gd name="T22" fmla="*/ 56 w 126"/>
              <a:gd name="T23" fmla="*/ 42 h 65"/>
              <a:gd name="T24" fmla="*/ 57 w 126"/>
              <a:gd name="T25" fmla="*/ 42 h 65"/>
              <a:gd name="T26" fmla="*/ 62 w 126"/>
              <a:gd name="T27" fmla="*/ 45 h 65"/>
              <a:gd name="T28" fmla="*/ 63 w 126"/>
              <a:gd name="T29" fmla="*/ 48 h 65"/>
              <a:gd name="T30" fmla="*/ 55 w 126"/>
              <a:gd name="T31" fmla="*/ 60 h 65"/>
              <a:gd name="T32" fmla="*/ 53 w 126"/>
              <a:gd name="T33" fmla="*/ 65 h 65"/>
              <a:gd name="T34" fmla="*/ 57 w 126"/>
              <a:gd name="T35" fmla="*/ 65 h 65"/>
              <a:gd name="T36" fmla="*/ 62 w 126"/>
              <a:gd name="T37" fmla="*/ 57 h 65"/>
              <a:gd name="T38" fmla="*/ 69 w 126"/>
              <a:gd name="T39" fmla="*/ 57 h 65"/>
              <a:gd name="T40" fmla="*/ 73 w 126"/>
              <a:gd name="T41" fmla="*/ 65 h 65"/>
              <a:gd name="T42" fmla="*/ 77 w 126"/>
              <a:gd name="T43" fmla="*/ 65 h 65"/>
              <a:gd name="T44" fmla="*/ 69 w 126"/>
              <a:gd name="T45" fmla="*/ 46 h 65"/>
              <a:gd name="T46" fmla="*/ 61 w 126"/>
              <a:gd name="T47" fmla="*/ 23 h 65"/>
              <a:gd name="T48" fmla="*/ 61 w 126"/>
              <a:gd name="T49" fmla="*/ 23 h 65"/>
              <a:gd name="T50" fmla="*/ 74 w 126"/>
              <a:gd name="T51" fmla="*/ 42 h 65"/>
              <a:gd name="T52" fmla="*/ 85 w 126"/>
              <a:gd name="T53" fmla="*/ 61 h 65"/>
              <a:gd name="T54" fmla="*/ 85 w 126"/>
              <a:gd name="T55" fmla="*/ 62 h 65"/>
              <a:gd name="T56" fmla="*/ 85 w 126"/>
              <a:gd name="T57" fmla="*/ 63 h 65"/>
              <a:gd name="T58" fmla="*/ 85 w 126"/>
              <a:gd name="T59" fmla="*/ 63 h 65"/>
              <a:gd name="T60" fmla="*/ 86 w 126"/>
              <a:gd name="T61" fmla="*/ 64 h 65"/>
              <a:gd name="T62" fmla="*/ 86 w 126"/>
              <a:gd name="T63" fmla="*/ 64 h 65"/>
              <a:gd name="T64" fmla="*/ 86 w 126"/>
              <a:gd name="T65" fmla="*/ 65 h 65"/>
              <a:gd name="T66" fmla="*/ 87 w 126"/>
              <a:gd name="T67" fmla="*/ 65 h 65"/>
              <a:gd name="T68" fmla="*/ 91 w 126"/>
              <a:gd name="T69" fmla="*/ 65 h 65"/>
              <a:gd name="T70" fmla="*/ 86 w 126"/>
              <a:gd name="T71" fmla="*/ 57 h 65"/>
              <a:gd name="T72" fmla="*/ 103 w 126"/>
              <a:gd name="T73" fmla="*/ 57 h 65"/>
              <a:gd name="T74" fmla="*/ 105 w 126"/>
              <a:gd name="T75" fmla="*/ 58 h 65"/>
              <a:gd name="T76" fmla="*/ 105 w 126"/>
              <a:gd name="T77" fmla="*/ 65 h 65"/>
              <a:gd name="T78" fmla="*/ 126 w 126"/>
              <a:gd name="T79" fmla="*/ 65 h 65"/>
              <a:gd name="T80" fmla="*/ 126 w 126"/>
              <a:gd name="T8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6" h="65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2" y="57"/>
                  <a:pt x="23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37" y="65"/>
                  <a:pt x="37" y="65"/>
                  <a:pt x="37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6" y="57"/>
                  <a:pt x="46" y="57"/>
                  <a:pt x="46" y="57"/>
                </a:cubicBezTo>
                <a:cubicBezTo>
                  <a:pt x="54" y="43"/>
                  <a:pt x="54" y="43"/>
                  <a:pt x="54" y="43"/>
                </a:cubicBezTo>
                <a:cubicBezTo>
                  <a:pt x="55" y="42"/>
                  <a:pt x="55" y="42"/>
                  <a:pt x="56" y="42"/>
                </a:cubicBezTo>
                <a:cubicBezTo>
                  <a:pt x="56" y="42"/>
                  <a:pt x="57" y="42"/>
                  <a:pt x="57" y="42"/>
                </a:cubicBezTo>
                <a:cubicBezTo>
                  <a:pt x="62" y="45"/>
                  <a:pt x="62" y="45"/>
                  <a:pt x="62" y="45"/>
                </a:cubicBezTo>
                <a:cubicBezTo>
                  <a:pt x="63" y="46"/>
                  <a:pt x="63" y="47"/>
                  <a:pt x="63" y="48"/>
                </a:cubicBezTo>
                <a:cubicBezTo>
                  <a:pt x="55" y="60"/>
                  <a:pt x="55" y="60"/>
                  <a:pt x="55" y="60"/>
                </a:cubicBezTo>
                <a:cubicBezTo>
                  <a:pt x="53" y="65"/>
                  <a:pt x="53" y="65"/>
                  <a:pt x="53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62" y="57"/>
                  <a:pt x="62" y="57"/>
                  <a:pt x="62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1" y="60"/>
                  <a:pt x="72" y="63"/>
                  <a:pt x="73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4" y="58"/>
                  <a:pt x="70" y="49"/>
                  <a:pt x="69" y="46"/>
                </a:cubicBezTo>
                <a:cubicBezTo>
                  <a:pt x="66" y="40"/>
                  <a:pt x="58" y="24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3" y="23"/>
                  <a:pt x="69" y="35"/>
                  <a:pt x="74" y="42"/>
                </a:cubicBezTo>
                <a:cubicBezTo>
                  <a:pt x="77" y="46"/>
                  <a:pt x="81" y="55"/>
                  <a:pt x="85" y="61"/>
                </a:cubicBezTo>
                <a:cubicBezTo>
                  <a:pt x="85" y="62"/>
                  <a:pt x="85" y="62"/>
                  <a:pt x="85" y="62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3"/>
                  <a:pt x="85" y="63"/>
                  <a:pt x="85" y="63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5"/>
                  <a:pt x="86" y="65"/>
                  <a:pt x="86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89" y="63"/>
                  <a:pt x="88" y="60"/>
                  <a:pt x="86" y="57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4" y="57"/>
                  <a:pt x="105" y="57"/>
                  <a:pt x="105" y="58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3460"/>
          <p:cNvSpPr>
            <a:spLocks/>
          </p:cNvSpPr>
          <p:nvPr/>
        </p:nvSpPr>
        <p:spPr bwMode="auto">
          <a:xfrm>
            <a:off x="3421654" y="3294317"/>
            <a:ext cx="113504" cy="113504"/>
          </a:xfrm>
          <a:custGeom>
            <a:avLst/>
            <a:gdLst>
              <a:gd name="T0" fmla="*/ 15 w 22"/>
              <a:gd name="T1" fmla="*/ 0 h 23"/>
              <a:gd name="T2" fmla="*/ 13 w 22"/>
              <a:gd name="T3" fmla="*/ 1 h 23"/>
              <a:gd name="T4" fmla="*/ 5 w 22"/>
              <a:gd name="T5" fmla="*/ 15 h 23"/>
              <a:gd name="T6" fmla="*/ 0 w 22"/>
              <a:gd name="T7" fmla="*/ 23 h 23"/>
              <a:gd name="T8" fmla="*/ 12 w 22"/>
              <a:gd name="T9" fmla="*/ 23 h 23"/>
              <a:gd name="T10" fmla="*/ 14 w 22"/>
              <a:gd name="T11" fmla="*/ 18 h 23"/>
              <a:gd name="T12" fmla="*/ 22 w 22"/>
              <a:gd name="T13" fmla="*/ 6 h 23"/>
              <a:gd name="T14" fmla="*/ 21 w 22"/>
              <a:gd name="T15" fmla="*/ 3 h 23"/>
              <a:gd name="T16" fmla="*/ 16 w 22"/>
              <a:gd name="T17" fmla="*/ 0 h 23"/>
              <a:gd name="T18" fmla="*/ 15 w 22"/>
              <a:gd name="T1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3">
                <a:moveTo>
                  <a:pt x="15" y="0"/>
                </a:moveTo>
                <a:cubicBezTo>
                  <a:pt x="14" y="0"/>
                  <a:pt x="14" y="0"/>
                  <a:pt x="13" y="1"/>
                </a:cubicBezTo>
                <a:cubicBezTo>
                  <a:pt x="5" y="15"/>
                  <a:pt x="5" y="15"/>
                  <a:pt x="5" y="15"/>
                </a:cubicBezTo>
                <a:cubicBezTo>
                  <a:pt x="0" y="23"/>
                  <a:pt x="0" y="23"/>
                  <a:pt x="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4" y="18"/>
                  <a:pt x="14" y="18"/>
                  <a:pt x="14" y="1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2" y="4"/>
                  <a:pt x="21" y="3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3461"/>
          <p:cNvSpPr>
            <a:spLocks/>
          </p:cNvSpPr>
          <p:nvPr/>
        </p:nvSpPr>
        <p:spPr bwMode="auto">
          <a:xfrm>
            <a:off x="3655757" y="3365259"/>
            <a:ext cx="99318" cy="42564"/>
          </a:xfrm>
          <a:custGeom>
            <a:avLst/>
            <a:gdLst>
              <a:gd name="T0" fmla="*/ 17 w 19"/>
              <a:gd name="T1" fmla="*/ 0 h 8"/>
              <a:gd name="T2" fmla="*/ 0 w 19"/>
              <a:gd name="T3" fmla="*/ 0 h 8"/>
              <a:gd name="T4" fmla="*/ 5 w 19"/>
              <a:gd name="T5" fmla="*/ 8 h 8"/>
              <a:gd name="T6" fmla="*/ 19 w 19"/>
              <a:gd name="T7" fmla="*/ 8 h 8"/>
              <a:gd name="T8" fmla="*/ 19 w 19"/>
              <a:gd name="T9" fmla="*/ 1 h 8"/>
              <a:gd name="T10" fmla="*/ 17 w 19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8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2" y="3"/>
                  <a:pt x="3" y="6"/>
                  <a:pt x="5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7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3462"/>
          <p:cNvSpPr>
            <a:spLocks/>
          </p:cNvSpPr>
          <p:nvPr/>
        </p:nvSpPr>
        <p:spPr bwMode="auto">
          <a:xfrm>
            <a:off x="3506785" y="3365259"/>
            <a:ext cx="78037" cy="42564"/>
          </a:xfrm>
          <a:custGeom>
            <a:avLst/>
            <a:gdLst>
              <a:gd name="T0" fmla="*/ 12 w 16"/>
              <a:gd name="T1" fmla="*/ 0 h 8"/>
              <a:gd name="T2" fmla="*/ 5 w 16"/>
              <a:gd name="T3" fmla="*/ 0 h 8"/>
              <a:gd name="T4" fmla="*/ 0 w 16"/>
              <a:gd name="T5" fmla="*/ 8 h 8"/>
              <a:gd name="T6" fmla="*/ 16 w 16"/>
              <a:gd name="T7" fmla="*/ 8 h 8"/>
              <a:gd name="T8" fmla="*/ 12 w 1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8">
                <a:moveTo>
                  <a:pt x="12" y="0"/>
                </a:moveTo>
                <a:cubicBezTo>
                  <a:pt x="5" y="0"/>
                  <a:pt x="5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6"/>
                  <a:pt x="14" y="3"/>
                  <a:pt x="12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3463"/>
          <p:cNvSpPr>
            <a:spLocks/>
          </p:cNvSpPr>
          <p:nvPr/>
        </p:nvSpPr>
        <p:spPr bwMode="auto">
          <a:xfrm>
            <a:off x="3322334" y="3365259"/>
            <a:ext cx="106412" cy="42564"/>
          </a:xfrm>
          <a:custGeom>
            <a:avLst/>
            <a:gdLst>
              <a:gd name="T0" fmla="*/ 21 w 21"/>
              <a:gd name="T1" fmla="*/ 0 h 8"/>
              <a:gd name="T2" fmla="*/ 2 w 21"/>
              <a:gd name="T3" fmla="*/ 0 h 8"/>
              <a:gd name="T4" fmla="*/ 0 w 21"/>
              <a:gd name="T5" fmla="*/ 1 h 8"/>
              <a:gd name="T6" fmla="*/ 0 w 21"/>
              <a:gd name="T7" fmla="*/ 8 h 8"/>
              <a:gd name="T8" fmla="*/ 16 w 21"/>
              <a:gd name="T9" fmla="*/ 8 h 8"/>
              <a:gd name="T10" fmla="*/ 21 w 21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">
                <a:moveTo>
                  <a:pt x="2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3464"/>
          <p:cNvSpPr>
            <a:spLocks/>
          </p:cNvSpPr>
          <p:nvPr/>
        </p:nvSpPr>
        <p:spPr bwMode="auto">
          <a:xfrm>
            <a:off x="3513875" y="3195002"/>
            <a:ext cx="148981" cy="212827"/>
          </a:xfrm>
          <a:custGeom>
            <a:avLst/>
            <a:gdLst>
              <a:gd name="T0" fmla="*/ 3 w 29"/>
              <a:gd name="T1" fmla="*/ 0 h 42"/>
              <a:gd name="T2" fmla="*/ 3 w 29"/>
              <a:gd name="T3" fmla="*/ 0 h 42"/>
              <a:gd name="T4" fmla="*/ 11 w 29"/>
              <a:gd name="T5" fmla="*/ 23 h 42"/>
              <a:gd name="T6" fmla="*/ 19 w 29"/>
              <a:gd name="T7" fmla="*/ 42 h 42"/>
              <a:gd name="T8" fmla="*/ 29 w 29"/>
              <a:gd name="T9" fmla="*/ 42 h 42"/>
              <a:gd name="T10" fmla="*/ 28 w 29"/>
              <a:gd name="T11" fmla="*/ 42 h 42"/>
              <a:gd name="T12" fmla="*/ 28 w 29"/>
              <a:gd name="T13" fmla="*/ 41 h 42"/>
              <a:gd name="T14" fmla="*/ 28 w 29"/>
              <a:gd name="T15" fmla="*/ 41 h 42"/>
              <a:gd name="T16" fmla="*/ 27 w 29"/>
              <a:gd name="T17" fmla="*/ 40 h 42"/>
              <a:gd name="T18" fmla="*/ 27 w 29"/>
              <a:gd name="T19" fmla="*/ 40 h 42"/>
              <a:gd name="T20" fmla="*/ 27 w 29"/>
              <a:gd name="T21" fmla="*/ 39 h 42"/>
              <a:gd name="T22" fmla="*/ 27 w 29"/>
              <a:gd name="T23" fmla="*/ 38 h 42"/>
              <a:gd name="T24" fmla="*/ 16 w 29"/>
              <a:gd name="T25" fmla="*/ 19 h 42"/>
              <a:gd name="T26" fmla="*/ 3 w 29"/>
              <a:gd name="T2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" h="42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0" y="1"/>
                  <a:pt x="8" y="17"/>
                  <a:pt x="11" y="23"/>
                </a:cubicBezTo>
                <a:cubicBezTo>
                  <a:pt x="12" y="26"/>
                  <a:pt x="16" y="35"/>
                  <a:pt x="1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3" y="32"/>
                  <a:pt x="19" y="23"/>
                  <a:pt x="16" y="19"/>
                </a:cubicBezTo>
                <a:cubicBezTo>
                  <a:pt x="11" y="12"/>
                  <a:pt x="5" y="0"/>
                  <a:pt x="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3465"/>
          <p:cNvSpPr>
            <a:spLocks/>
          </p:cNvSpPr>
          <p:nvPr/>
        </p:nvSpPr>
        <p:spPr bwMode="auto">
          <a:xfrm>
            <a:off x="775524" y="3074396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3466"/>
          <p:cNvSpPr>
            <a:spLocks/>
          </p:cNvSpPr>
          <p:nvPr/>
        </p:nvSpPr>
        <p:spPr bwMode="auto">
          <a:xfrm>
            <a:off x="775524" y="3074396"/>
            <a:ext cx="645572" cy="638475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3467"/>
          <p:cNvSpPr>
            <a:spLocks/>
          </p:cNvSpPr>
          <p:nvPr/>
        </p:nvSpPr>
        <p:spPr bwMode="auto">
          <a:xfrm>
            <a:off x="1272117" y="3656118"/>
            <a:ext cx="85129" cy="56753"/>
          </a:xfrm>
          <a:custGeom>
            <a:avLst/>
            <a:gdLst>
              <a:gd name="T0" fmla="*/ 12 w 12"/>
              <a:gd name="T1" fmla="*/ 0 h 8"/>
              <a:gd name="T2" fmla="*/ 0 w 12"/>
              <a:gd name="T3" fmla="*/ 8 h 8"/>
              <a:gd name="T4" fmla="*/ 11 w 12"/>
              <a:gd name="T5" fmla="*/ 8 h 8"/>
              <a:gd name="T6" fmla="*/ 1 w 12"/>
              <a:gd name="T7" fmla="*/ 8 h 8"/>
              <a:gd name="T8" fmla="*/ 12 w 12"/>
              <a:gd name="T9" fmla="*/ 0 h 8"/>
              <a:gd name="T10" fmla="*/ 12 w 12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8">
                <a:moveTo>
                  <a:pt x="12" y="0"/>
                </a:moveTo>
                <a:lnTo>
                  <a:pt x="0" y="8"/>
                </a:lnTo>
                <a:lnTo>
                  <a:pt x="11" y="8"/>
                </a:lnTo>
                <a:lnTo>
                  <a:pt x="1" y="8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3468"/>
          <p:cNvSpPr>
            <a:spLocks/>
          </p:cNvSpPr>
          <p:nvPr/>
        </p:nvSpPr>
        <p:spPr bwMode="auto">
          <a:xfrm>
            <a:off x="1272117" y="3656118"/>
            <a:ext cx="85129" cy="56753"/>
          </a:xfrm>
          <a:custGeom>
            <a:avLst/>
            <a:gdLst>
              <a:gd name="T0" fmla="*/ 12 w 12"/>
              <a:gd name="T1" fmla="*/ 0 h 8"/>
              <a:gd name="T2" fmla="*/ 0 w 12"/>
              <a:gd name="T3" fmla="*/ 8 h 8"/>
              <a:gd name="T4" fmla="*/ 11 w 12"/>
              <a:gd name="T5" fmla="*/ 8 h 8"/>
              <a:gd name="T6" fmla="*/ 1 w 12"/>
              <a:gd name="T7" fmla="*/ 8 h 8"/>
              <a:gd name="T8" fmla="*/ 12 w 12"/>
              <a:gd name="T9" fmla="*/ 0 h 8"/>
              <a:gd name="T10" fmla="*/ 12 w 12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8">
                <a:moveTo>
                  <a:pt x="12" y="0"/>
                </a:moveTo>
                <a:lnTo>
                  <a:pt x="0" y="8"/>
                </a:lnTo>
                <a:lnTo>
                  <a:pt x="11" y="8"/>
                </a:lnTo>
                <a:lnTo>
                  <a:pt x="1" y="8"/>
                </a:lnTo>
                <a:lnTo>
                  <a:pt x="12" y="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Rectangle 3469"/>
          <p:cNvSpPr>
            <a:spLocks noChangeArrowheads="1"/>
          </p:cNvSpPr>
          <p:nvPr/>
        </p:nvSpPr>
        <p:spPr bwMode="auto">
          <a:xfrm>
            <a:off x="1350154" y="3712871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3470"/>
          <p:cNvSpPr>
            <a:spLocks/>
          </p:cNvSpPr>
          <p:nvPr/>
        </p:nvSpPr>
        <p:spPr bwMode="auto">
          <a:xfrm>
            <a:off x="1350154" y="371287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3471"/>
          <p:cNvSpPr>
            <a:spLocks/>
          </p:cNvSpPr>
          <p:nvPr/>
        </p:nvSpPr>
        <p:spPr bwMode="auto">
          <a:xfrm>
            <a:off x="1350154" y="3656118"/>
            <a:ext cx="7097" cy="56753"/>
          </a:xfrm>
          <a:custGeom>
            <a:avLst/>
            <a:gdLst>
              <a:gd name="T0" fmla="*/ 1 w 1"/>
              <a:gd name="T1" fmla="*/ 0 h 8"/>
              <a:gd name="T2" fmla="*/ 1 w 1"/>
              <a:gd name="T3" fmla="*/ 0 h 8"/>
              <a:gd name="T4" fmla="*/ 0 w 1"/>
              <a:gd name="T5" fmla="*/ 8 h 8"/>
              <a:gd name="T6" fmla="*/ 0 w 1"/>
              <a:gd name="T7" fmla="*/ 8 h 8"/>
              <a:gd name="T8" fmla="*/ 1 w 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8">
                <a:moveTo>
                  <a:pt x="1" y="0"/>
                </a:moveTo>
                <a:lnTo>
                  <a:pt x="1" y="0"/>
                </a:lnTo>
                <a:lnTo>
                  <a:pt x="0" y="8"/>
                </a:lnTo>
                <a:lnTo>
                  <a:pt x="0" y="8"/>
                </a:lnTo>
                <a:lnTo>
                  <a:pt x="1" y="0"/>
                </a:lnTo>
                <a:close/>
              </a:path>
            </a:pathLst>
          </a:custGeom>
          <a:solidFill>
            <a:srgbClr val="456A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3472"/>
          <p:cNvSpPr>
            <a:spLocks/>
          </p:cNvSpPr>
          <p:nvPr/>
        </p:nvSpPr>
        <p:spPr bwMode="auto">
          <a:xfrm>
            <a:off x="1350154" y="3656118"/>
            <a:ext cx="7097" cy="56753"/>
          </a:xfrm>
          <a:custGeom>
            <a:avLst/>
            <a:gdLst>
              <a:gd name="T0" fmla="*/ 1 w 1"/>
              <a:gd name="T1" fmla="*/ 0 h 8"/>
              <a:gd name="T2" fmla="*/ 1 w 1"/>
              <a:gd name="T3" fmla="*/ 0 h 8"/>
              <a:gd name="T4" fmla="*/ 0 w 1"/>
              <a:gd name="T5" fmla="*/ 8 h 8"/>
              <a:gd name="T6" fmla="*/ 0 w 1"/>
              <a:gd name="T7" fmla="*/ 8 h 8"/>
              <a:gd name="T8" fmla="*/ 1 w 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8">
                <a:moveTo>
                  <a:pt x="1" y="0"/>
                </a:moveTo>
                <a:lnTo>
                  <a:pt x="1" y="0"/>
                </a:lnTo>
                <a:lnTo>
                  <a:pt x="0" y="8"/>
                </a:lnTo>
                <a:lnTo>
                  <a:pt x="0" y="8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3473"/>
          <p:cNvSpPr>
            <a:spLocks/>
          </p:cNvSpPr>
          <p:nvPr/>
        </p:nvSpPr>
        <p:spPr bwMode="auto">
          <a:xfrm>
            <a:off x="1279214" y="3656118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456A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3474"/>
          <p:cNvSpPr>
            <a:spLocks/>
          </p:cNvSpPr>
          <p:nvPr/>
        </p:nvSpPr>
        <p:spPr bwMode="auto">
          <a:xfrm>
            <a:off x="1279214" y="3656118"/>
            <a:ext cx="78037" cy="56753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25" name="Picture 3475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870" y="3627742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6" name="Rectangle 3476"/>
          <p:cNvSpPr>
            <a:spLocks noChangeArrowheads="1"/>
          </p:cNvSpPr>
          <p:nvPr/>
        </p:nvSpPr>
        <p:spPr bwMode="auto">
          <a:xfrm>
            <a:off x="775524" y="3074396"/>
            <a:ext cx="645572" cy="333428"/>
          </a:xfrm>
          <a:prstGeom prst="rect">
            <a:avLst/>
          </a:prstGeom>
          <a:solidFill>
            <a:srgbClr val="467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Rectangle 3477"/>
          <p:cNvSpPr>
            <a:spLocks noChangeArrowheads="1"/>
          </p:cNvSpPr>
          <p:nvPr/>
        </p:nvSpPr>
        <p:spPr bwMode="auto">
          <a:xfrm>
            <a:off x="775524" y="3074396"/>
            <a:ext cx="645572" cy="33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3478"/>
          <p:cNvSpPr>
            <a:spLocks noEditPoints="1"/>
          </p:cNvSpPr>
          <p:nvPr/>
        </p:nvSpPr>
        <p:spPr bwMode="auto">
          <a:xfrm>
            <a:off x="896130" y="3202094"/>
            <a:ext cx="411462" cy="418556"/>
          </a:xfrm>
          <a:custGeom>
            <a:avLst/>
            <a:gdLst>
              <a:gd name="T0" fmla="*/ 0 w 81"/>
              <a:gd name="T1" fmla="*/ 40 h 81"/>
              <a:gd name="T2" fmla="*/ 23 w 81"/>
              <a:gd name="T3" fmla="*/ 77 h 81"/>
              <a:gd name="T4" fmla="*/ 4 w 81"/>
              <a:gd name="T5" fmla="*/ 24 h 81"/>
              <a:gd name="T6" fmla="*/ 0 w 81"/>
              <a:gd name="T7" fmla="*/ 40 h 81"/>
              <a:gd name="T8" fmla="*/ 68 w 81"/>
              <a:gd name="T9" fmla="*/ 38 h 81"/>
              <a:gd name="T10" fmla="*/ 65 w 81"/>
              <a:gd name="T11" fmla="*/ 27 h 81"/>
              <a:gd name="T12" fmla="*/ 61 w 81"/>
              <a:gd name="T13" fmla="*/ 17 h 81"/>
              <a:gd name="T14" fmla="*/ 68 w 81"/>
              <a:gd name="T15" fmla="*/ 10 h 81"/>
              <a:gd name="T16" fmla="*/ 68 w 81"/>
              <a:gd name="T17" fmla="*/ 10 h 81"/>
              <a:gd name="T18" fmla="*/ 41 w 81"/>
              <a:gd name="T19" fmla="*/ 0 h 81"/>
              <a:gd name="T20" fmla="*/ 7 w 81"/>
              <a:gd name="T21" fmla="*/ 18 h 81"/>
              <a:gd name="T22" fmla="*/ 9 w 81"/>
              <a:gd name="T23" fmla="*/ 18 h 81"/>
              <a:gd name="T24" fmla="*/ 20 w 81"/>
              <a:gd name="T25" fmla="*/ 17 h 81"/>
              <a:gd name="T26" fmla="*/ 20 w 81"/>
              <a:gd name="T27" fmla="*/ 21 h 81"/>
              <a:gd name="T28" fmla="*/ 16 w 81"/>
              <a:gd name="T29" fmla="*/ 21 h 81"/>
              <a:gd name="T30" fmla="*/ 31 w 81"/>
              <a:gd name="T31" fmla="*/ 65 h 81"/>
              <a:gd name="T32" fmla="*/ 40 w 81"/>
              <a:gd name="T33" fmla="*/ 39 h 81"/>
              <a:gd name="T34" fmla="*/ 33 w 81"/>
              <a:gd name="T35" fmla="*/ 21 h 81"/>
              <a:gd name="T36" fmla="*/ 29 w 81"/>
              <a:gd name="T37" fmla="*/ 21 h 81"/>
              <a:gd name="T38" fmla="*/ 29 w 81"/>
              <a:gd name="T39" fmla="*/ 17 h 81"/>
              <a:gd name="T40" fmla="*/ 40 w 81"/>
              <a:gd name="T41" fmla="*/ 18 h 81"/>
              <a:gd name="T42" fmla="*/ 51 w 81"/>
              <a:gd name="T43" fmla="*/ 17 h 81"/>
              <a:gd name="T44" fmla="*/ 51 w 81"/>
              <a:gd name="T45" fmla="*/ 21 h 81"/>
              <a:gd name="T46" fmla="*/ 46 w 81"/>
              <a:gd name="T47" fmla="*/ 21 h 81"/>
              <a:gd name="T48" fmla="*/ 61 w 81"/>
              <a:gd name="T49" fmla="*/ 65 h 81"/>
              <a:gd name="T50" fmla="*/ 65 w 81"/>
              <a:gd name="T51" fmla="*/ 51 h 81"/>
              <a:gd name="T52" fmla="*/ 68 w 81"/>
              <a:gd name="T53" fmla="*/ 38 h 81"/>
              <a:gd name="T54" fmla="*/ 41 w 81"/>
              <a:gd name="T55" fmla="*/ 44 h 81"/>
              <a:gd name="T56" fmla="*/ 29 w 81"/>
              <a:gd name="T57" fmla="*/ 79 h 81"/>
              <a:gd name="T58" fmla="*/ 41 w 81"/>
              <a:gd name="T59" fmla="*/ 81 h 81"/>
              <a:gd name="T60" fmla="*/ 54 w 81"/>
              <a:gd name="T61" fmla="*/ 79 h 81"/>
              <a:gd name="T62" fmla="*/ 54 w 81"/>
              <a:gd name="T63" fmla="*/ 78 h 81"/>
              <a:gd name="T64" fmla="*/ 41 w 81"/>
              <a:gd name="T65" fmla="*/ 44 h 81"/>
              <a:gd name="T66" fmla="*/ 76 w 81"/>
              <a:gd name="T67" fmla="*/ 21 h 81"/>
              <a:gd name="T68" fmla="*/ 77 w 81"/>
              <a:gd name="T69" fmla="*/ 25 h 81"/>
              <a:gd name="T70" fmla="*/ 74 w 81"/>
              <a:gd name="T71" fmla="*/ 39 h 81"/>
              <a:gd name="T72" fmla="*/ 61 w 81"/>
              <a:gd name="T73" fmla="*/ 75 h 81"/>
              <a:gd name="T74" fmla="*/ 81 w 81"/>
              <a:gd name="T75" fmla="*/ 40 h 81"/>
              <a:gd name="T76" fmla="*/ 76 w 81"/>
              <a:gd name="T77" fmla="*/ 2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1">
                <a:moveTo>
                  <a:pt x="0" y="40"/>
                </a:moveTo>
                <a:cubicBezTo>
                  <a:pt x="0" y="56"/>
                  <a:pt x="9" y="70"/>
                  <a:pt x="23" y="77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9"/>
                  <a:pt x="0" y="34"/>
                  <a:pt x="0" y="40"/>
                </a:cubicBezTo>
                <a:close/>
                <a:moveTo>
                  <a:pt x="68" y="38"/>
                </a:moveTo>
                <a:cubicBezTo>
                  <a:pt x="68" y="33"/>
                  <a:pt x="66" y="30"/>
                  <a:pt x="65" y="27"/>
                </a:cubicBezTo>
                <a:cubicBezTo>
                  <a:pt x="63" y="24"/>
                  <a:pt x="61" y="21"/>
                  <a:pt x="61" y="17"/>
                </a:cubicBezTo>
                <a:cubicBezTo>
                  <a:pt x="61" y="14"/>
                  <a:pt x="64" y="10"/>
                  <a:pt x="68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1" y="4"/>
                  <a:pt x="51" y="0"/>
                  <a:pt x="41" y="0"/>
                </a:cubicBezTo>
                <a:cubicBezTo>
                  <a:pt x="27" y="0"/>
                  <a:pt x="14" y="7"/>
                  <a:pt x="7" y="18"/>
                </a:cubicBezTo>
                <a:cubicBezTo>
                  <a:pt x="8" y="18"/>
                  <a:pt x="9" y="18"/>
                  <a:pt x="9" y="18"/>
                </a:cubicBezTo>
                <a:cubicBezTo>
                  <a:pt x="14" y="18"/>
                  <a:pt x="20" y="17"/>
                  <a:pt x="20" y="17"/>
                </a:cubicBezTo>
                <a:cubicBezTo>
                  <a:pt x="22" y="17"/>
                  <a:pt x="23" y="21"/>
                  <a:pt x="20" y="21"/>
                </a:cubicBezTo>
                <a:cubicBezTo>
                  <a:pt x="20" y="21"/>
                  <a:pt x="18" y="21"/>
                  <a:pt x="16" y="21"/>
                </a:cubicBezTo>
                <a:cubicBezTo>
                  <a:pt x="31" y="65"/>
                  <a:pt x="31" y="65"/>
                  <a:pt x="31" y="65"/>
                </a:cubicBezTo>
                <a:cubicBezTo>
                  <a:pt x="40" y="39"/>
                  <a:pt x="40" y="39"/>
                  <a:pt x="40" y="39"/>
                </a:cubicBezTo>
                <a:cubicBezTo>
                  <a:pt x="33" y="21"/>
                  <a:pt x="33" y="21"/>
                  <a:pt x="33" y="21"/>
                </a:cubicBezTo>
                <a:cubicBezTo>
                  <a:pt x="31" y="21"/>
                  <a:pt x="29" y="21"/>
                  <a:pt x="29" y="21"/>
                </a:cubicBezTo>
                <a:cubicBezTo>
                  <a:pt x="27" y="21"/>
                  <a:pt x="27" y="17"/>
                  <a:pt x="29" y="17"/>
                </a:cubicBezTo>
                <a:cubicBezTo>
                  <a:pt x="29" y="17"/>
                  <a:pt x="36" y="18"/>
                  <a:pt x="40" y="18"/>
                </a:cubicBezTo>
                <a:cubicBezTo>
                  <a:pt x="44" y="18"/>
                  <a:pt x="51" y="17"/>
                  <a:pt x="51" y="17"/>
                </a:cubicBezTo>
                <a:cubicBezTo>
                  <a:pt x="53" y="17"/>
                  <a:pt x="53" y="21"/>
                  <a:pt x="51" y="21"/>
                </a:cubicBezTo>
                <a:cubicBezTo>
                  <a:pt x="51" y="21"/>
                  <a:pt x="49" y="21"/>
                  <a:pt x="46" y="21"/>
                </a:cubicBezTo>
                <a:cubicBezTo>
                  <a:pt x="61" y="65"/>
                  <a:pt x="61" y="65"/>
                  <a:pt x="61" y="65"/>
                </a:cubicBezTo>
                <a:cubicBezTo>
                  <a:pt x="65" y="51"/>
                  <a:pt x="65" y="51"/>
                  <a:pt x="65" y="51"/>
                </a:cubicBezTo>
                <a:cubicBezTo>
                  <a:pt x="67" y="46"/>
                  <a:pt x="68" y="42"/>
                  <a:pt x="68" y="38"/>
                </a:cubicBezTo>
                <a:close/>
                <a:moveTo>
                  <a:pt x="41" y="44"/>
                </a:moveTo>
                <a:cubicBezTo>
                  <a:pt x="29" y="79"/>
                  <a:pt x="29" y="79"/>
                  <a:pt x="29" y="79"/>
                </a:cubicBezTo>
                <a:cubicBezTo>
                  <a:pt x="33" y="80"/>
                  <a:pt x="37" y="81"/>
                  <a:pt x="41" y="81"/>
                </a:cubicBezTo>
                <a:cubicBezTo>
                  <a:pt x="45" y="81"/>
                  <a:pt x="50" y="80"/>
                  <a:pt x="54" y="79"/>
                </a:cubicBezTo>
                <a:cubicBezTo>
                  <a:pt x="54" y="78"/>
                  <a:pt x="54" y="78"/>
                  <a:pt x="54" y="78"/>
                </a:cubicBezTo>
                <a:lnTo>
                  <a:pt x="41" y="44"/>
                </a:lnTo>
                <a:close/>
                <a:moveTo>
                  <a:pt x="76" y="21"/>
                </a:moveTo>
                <a:cubicBezTo>
                  <a:pt x="77" y="22"/>
                  <a:pt x="77" y="23"/>
                  <a:pt x="77" y="25"/>
                </a:cubicBezTo>
                <a:cubicBezTo>
                  <a:pt x="77" y="29"/>
                  <a:pt x="76" y="34"/>
                  <a:pt x="74" y="39"/>
                </a:cubicBezTo>
                <a:cubicBezTo>
                  <a:pt x="61" y="75"/>
                  <a:pt x="61" y="75"/>
                  <a:pt x="61" y="75"/>
                </a:cubicBezTo>
                <a:cubicBezTo>
                  <a:pt x="73" y="68"/>
                  <a:pt x="81" y="55"/>
                  <a:pt x="81" y="40"/>
                </a:cubicBezTo>
                <a:cubicBezTo>
                  <a:pt x="81" y="33"/>
                  <a:pt x="80" y="27"/>
                  <a:pt x="76" y="21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3479"/>
          <p:cNvSpPr>
            <a:spLocks/>
          </p:cNvSpPr>
          <p:nvPr/>
        </p:nvSpPr>
        <p:spPr bwMode="auto">
          <a:xfrm>
            <a:off x="8174752" y="3088583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1 w 91"/>
              <a:gd name="T5" fmla="*/ 90 h 90"/>
              <a:gd name="T6" fmla="*/ 22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1" y="90"/>
                </a:lnTo>
                <a:lnTo>
                  <a:pt x="22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3480"/>
          <p:cNvSpPr>
            <a:spLocks/>
          </p:cNvSpPr>
          <p:nvPr/>
        </p:nvSpPr>
        <p:spPr bwMode="auto">
          <a:xfrm>
            <a:off x="8174752" y="3088583"/>
            <a:ext cx="645572" cy="638475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1 w 91"/>
              <a:gd name="T5" fmla="*/ 90 h 90"/>
              <a:gd name="T6" fmla="*/ 22 w 91"/>
              <a:gd name="T7" fmla="*/ 90 h 90"/>
              <a:gd name="T8" fmla="*/ 38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1" y="90"/>
                </a:lnTo>
                <a:lnTo>
                  <a:pt x="22" y="90"/>
                </a:lnTo>
                <a:lnTo>
                  <a:pt x="38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Rectangle 3481"/>
          <p:cNvSpPr>
            <a:spLocks noChangeArrowheads="1"/>
          </p:cNvSpPr>
          <p:nvPr/>
        </p:nvSpPr>
        <p:spPr bwMode="auto">
          <a:xfrm>
            <a:off x="8671345" y="3727060"/>
            <a:ext cx="7803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Freeform 3482"/>
          <p:cNvSpPr>
            <a:spLocks/>
          </p:cNvSpPr>
          <p:nvPr/>
        </p:nvSpPr>
        <p:spPr bwMode="auto">
          <a:xfrm>
            <a:off x="8671345" y="3727060"/>
            <a:ext cx="78037" cy="0"/>
          </a:xfrm>
          <a:custGeom>
            <a:avLst/>
            <a:gdLst>
              <a:gd name="T0" fmla="*/ 11 w 11"/>
              <a:gd name="T1" fmla="*/ 0 w 11"/>
              <a:gd name="T2" fmla="*/ 0 w 11"/>
              <a:gd name="T3" fmla="*/ 11 w 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1">
                <a:moveTo>
                  <a:pt x="11" y="0"/>
                </a:moveTo>
                <a:lnTo>
                  <a:pt x="0" y="0"/>
                </a:lnTo>
                <a:lnTo>
                  <a:pt x="0" y="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Freeform 3483"/>
          <p:cNvSpPr>
            <a:spLocks/>
          </p:cNvSpPr>
          <p:nvPr/>
        </p:nvSpPr>
        <p:spPr bwMode="auto">
          <a:xfrm>
            <a:off x="8671345" y="3663215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AF42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3484"/>
          <p:cNvSpPr>
            <a:spLocks/>
          </p:cNvSpPr>
          <p:nvPr/>
        </p:nvSpPr>
        <p:spPr bwMode="auto">
          <a:xfrm>
            <a:off x="8671345" y="3663215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35" name="Picture 348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98" y="3641931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6" name="Freeform 3486"/>
          <p:cNvSpPr>
            <a:spLocks/>
          </p:cNvSpPr>
          <p:nvPr/>
        </p:nvSpPr>
        <p:spPr bwMode="auto">
          <a:xfrm>
            <a:off x="8337912" y="3209188"/>
            <a:ext cx="319239" cy="411462"/>
          </a:xfrm>
          <a:custGeom>
            <a:avLst/>
            <a:gdLst>
              <a:gd name="T0" fmla="*/ 33 w 62"/>
              <a:gd name="T1" fmla="*/ 0 h 80"/>
              <a:gd name="T2" fmla="*/ 0 w 62"/>
              <a:gd name="T3" fmla="*/ 29 h 80"/>
              <a:gd name="T4" fmla="*/ 10 w 62"/>
              <a:gd name="T5" fmla="*/ 46 h 80"/>
              <a:gd name="T6" fmla="*/ 12 w 62"/>
              <a:gd name="T7" fmla="*/ 45 h 80"/>
              <a:gd name="T8" fmla="*/ 13 w 62"/>
              <a:gd name="T9" fmla="*/ 42 h 80"/>
              <a:gd name="T10" fmla="*/ 12 w 62"/>
              <a:gd name="T11" fmla="*/ 39 h 80"/>
              <a:gd name="T12" fmla="*/ 9 w 62"/>
              <a:gd name="T13" fmla="*/ 30 h 80"/>
              <a:gd name="T14" fmla="*/ 32 w 62"/>
              <a:gd name="T15" fmla="*/ 8 h 80"/>
              <a:gd name="T16" fmla="*/ 51 w 62"/>
              <a:gd name="T17" fmla="*/ 26 h 80"/>
              <a:gd name="T18" fmla="*/ 36 w 62"/>
              <a:gd name="T19" fmla="*/ 50 h 80"/>
              <a:gd name="T20" fmla="*/ 29 w 62"/>
              <a:gd name="T21" fmla="*/ 41 h 80"/>
              <a:gd name="T22" fmla="*/ 33 w 62"/>
              <a:gd name="T23" fmla="*/ 25 h 80"/>
              <a:gd name="T24" fmla="*/ 27 w 62"/>
              <a:gd name="T25" fmla="*/ 18 h 80"/>
              <a:gd name="T26" fmla="*/ 18 w 62"/>
              <a:gd name="T27" fmla="*/ 30 h 80"/>
              <a:gd name="T28" fmla="*/ 20 w 62"/>
              <a:gd name="T29" fmla="*/ 37 h 80"/>
              <a:gd name="T30" fmla="*/ 14 w 62"/>
              <a:gd name="T31" fmla="*/ 62 h 80"/>
              <a:gd name="T32" fmla="*/ 13 w 62"/>
              <a:gd name="T33" fmla="*/ 79 h 80"/>
              <a:gd name="T34" fmla="*/ 15 w 62"/>
              <a:gd name="T35" fmla="*/ 80 h 80"/>
              <a:gd name="T36" fmla="*/ 23 w 62"/>
              <a:gd name="T37" fmla="*/ 65 h 80"/>
              <a:gd name="T38" fmla="*/ 26 w 62"/>
              <a:gd name="T39" fmla="*/ 52 h 80"/>
              <a:gd name="T40" fmla="*/ 37 w 62"/>
              <a:gd name="T41" fmla="*/ 58 h 80"/>
              <a:gd name="T42" fmla="*/ 62 w 62"/>
              <a:gd name="T43" fmla="*/ 27 h 80"/>
              <a:gd name="T44" fmla="*/ 33 w 62"/>
              <a:gd name="T4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80">
                <a:moveTo>
                  <a:pt x="33" y="0"/>
                </a:moveTo>
                <a:cubicBezTo>
                  <a:pt x="11" y="0"/>
                  <a:pt x="0" y="16"/>
                  <a:pt x="0" y="29"/>
                </a:cubicBezTo>
                <a:cubicBezTo>
                  <a:pt x="0" y="37"/>
                  <a:pt x="3" y="44"/>
                  <a:pt x="10" y="46"/>
                </a:cubicBezTo>
                <a:cubicBezTo>
                  <a:pt x="11" y="47"/>
                  <a:pt x="12" y="46"/>
                  <a:pt x="12" y="45"/>
                </a:cubicBezTo>
                <a:cubicBezTo>
                  <a:pt x="12" y="44"/>
                  <a:pt x="13" y="42"/>
                  <a:pt x="13" y="42"/>
                </a:cubicBezTo>
                <a:cubicBezTo>
                  <a:pt x="13" y="40"/>
                  <a:pt x="13" y="40"/>
                  <a:pt x="12" y="39"/>
                </a:cubicBezTo>
                <a:cubicBezTo>
                  <a:pt x="10" y="37"/>
                  <a:pt x="9" y="34"/>
                  <a:pt x="9" y="30"/>
                </a:cubicBezTo>
                <a:cubicBezTo>
                  <a:pt x="9" y="19"/>
                  <a:pt x="18" y="8"/>
                  <a:pt x="32" y="8"/>
                </a:cubicBezTo>
                <a:cubicBezTo>
                  <a:pt x="44" y="8"/>
                  <a:pt x="51" y="16"/>
                  <a:pt x="51" y="26"/>
                </a:cubicBezTo>
                <a:cubicBezTo>
                  <a:pt x="51" y="39"/>
                  <a:pt x="45" y="50"/>
                  <a:pt x="36" y="50"/>
                </a:cubicBezTo>
                <a:cubicBezTo>
                  <a:pt x="31" y="50"/>
                  <a:pt x="28" y="46"/>
                  <a:pt x="29" y="41"/>
                </a:cubicBezTo>
                <a:cubicBezTo>
                  <a:pt x="30" y="35"/>
                  <a:pt x="33" y="29"/>
                  <a:pt x="33" y="25"/>
                </a:cubicBezTo>
                <a:cubicBezTo>
                  <a:pt x="33" y="21"/>
                  <a:pt x="31" y="18"/>
                  <a:pt x="27" y="18"/>
                </a:cubicBezTo>
                <a:cubicBezTo>
                  <a:pt x="22" y="18"/>
                  <a:pt x="18" y="23"/>
                  <a:pt x="18" y="30"/>
                </a:cubicBezTo>
                <a:cubicBezTo>
                  <a:pt x="18" y="34"/>
                  <a:pt x="20" y="37"/>
                  <a:pt x="20" y="37"/>
                </a:cubicBezTo>
                <a:cubicBezTo>
                  <a:pt x="20" y="37"/>
                  <a:pt x="15" y="58"/>
                  <a:pt x="14" y="62"/>
                </a:cubicBezTo>
                <a:cubicBezTo>
                  <a:pt x="12" y="69"/>
                  <a:pt x="13" y="79"/>
                  <a:pt x="13" y="79"/>
                </a:cubicBezTo>
                <a:cubicBezTo>
                  <a:pt x="14" y="80"/>
                  <a:pt x="14" y="80"/>
                  <a:pt x="15" y="80"/>
                </a:cubicBezTo>
                <a:cubicBezTo>
                  <a:pt x="15" y="79"/>
                  <a:pt x="21" y="72"/>
                  <a:pt x="23" y="65"/>
                </a:cubicBezTo>
                <a:cubicBezTo>
                  <a:pt x="23" y="63"/>
                  <a:pt x="26" y="52"/>
                  <a:pt x="26" y="52"/>
                </a:cubicBezTo>
                <a:cubicBezTo>
                  <a:pt x="28" y="55"/>
                  <a:pt x="32" y="58"/>
                  <a:pt x="37" y="58"/>
                </a:cubicBezTo>
                <a:cubicBezTo>
                  <a:pt x="52" y="58"/>
                  <a:pt x="62" y="45"/>
                  <a:pt x="62" y="27"/>
                </a:cubicBezTo>
                <a:cubicBezTo>
                  <a:pt x="62" y="13"/>
                  <a:pt x="50" y="0"/>
                  <a:pt x="33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3487"/>
          <p:cNvSpPr>
            <a:spLocks/>
          </p:cNvSpPr>
          <p:nvPr/>
        </p:nvSpPr>
        <p:spPr bwMode="auto">
          <a:xfrm>
            <a:off x="8174752" y="3088583"/>
            <a:ext cx="645572" cy="333428"/>
          </a:xfrm>
          <a:custGeom>
            <a:avLst/>
            <a:gdLst>
              <a:gd name="T0" fmla="*/ 91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47">
                <a:moveTo>
                  <a:pt x="91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3488"/>
          <p:cNvSpPr>
            <a:spLocks/>
          </p:cNvSpPr>
          <p:nvPr/>
        </p:nvSpPr>
        <p:spPr bwMode="auto">
          <a:xfrm>
            <a:off x="8174752" y="3088583"/>
            <a:ext cx="645572" cy="333428"/>
          </a:xfrm>
          <a:custGeom>
            <a:avLst/>
            <a:gdLst>
              <a:gd name="T0" fmla="*/ 91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47">
                <a:moveTo>
                  <a:pt x="91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3489"/>
          <p:cNvSpPr>
            <a:spLocks noEditPoints="1"/>
          </p:cNvSpPr>
          <p:nvPr/>
        </p:nvSpPr>
        <p:spPr bwMode="auto">
          <a:xfrm>
            <a:off x="8174752" y="3088583"/>
            <a:ext cx="645572" cy="333428"/>
          </a:xfrm>
          <a:custGeom>
            <a:avLst/>
            <a:gdLst>
              <a:gd name="T0" fmla="*/ 64 w 126"/>
              <a:gd name="T1" fmla="*/ 32 h 66"/>
              <a:gd name="T2" fmla="*/ 41 w 126"/>
              <a:gd name="T3" fmla="*/ 54 h 66"/>
              <a:gd name="T4" fmla="*/ 44 w 126"/>
              <a:gd name="T5" fmla="*/ 63 h 66"/>
              <a:gd name="T6" fmla="*/ 45 w 126"/>
              <a:gd name="T7" fmla="*/ 66 h 66"/>
              <a:gd name="T8" fmla="*/ 51 w 126"/>
              <a:gd name="T9" fmla="*/ 65 h 66"/>
              <a:gd name="T10" fmla="*/ 52 w 126"/>
              <a:gd name="T11" fmla="*/ 61 h 66"/>
              <a:gd name="T12" fmla="*/ 50 w 126"/>
              <a:gd name="T13" fmla="*/ 54 h 66"/>
              <a:gd name="T14" fmla="*/ 59 w 126"/>
              <a:gd name="T15" fmla="*/ 42 h 66"/>
              <a:gd name="T16" fmla="*/ 65 w 126"/>
              <a:gd name="T17" fmla="*/ 49 h 66"/>
              <a:gd name="T18" fmla="*/ 61 w 126"/>
              <a:gd name="T19" fmla="*/ 65 h 66"/>
              <a:gd name="T20" fmla="*/ 61 w 126"/>
              <a:gd name="T21" fmla="*/ 65 h 66"/>
              <a:gd name="T22" fmla="*/ 79 w 126"/>
              <a:gd name="T23" fmla="*/ 65 h 66"/>
              <a:gd name="T24" fmla="*/ 83 w 126"/>
              <a:gd name="T25" fmla="*/ 50 h 66"/>
              <a:gd name="T26" fmla="*/ 64 w 126"/>
              <a:gd name="T27" fmla="*/ 32 h 66"/>
              <a:gd name="T28" fmla="*/ 126 w 126"/>
              <a:gd name="T29" fmla="*/ 0 h 66"/>
              <a:gd name="T30" fmla="*/ 0 w 126"/>
              <a:gd name="T31" fmla="*/ 0 h 66"/>
              <a:gd name="T32" fmla="*/ 0 w 126"/>
              <a:gd name="T33" fmla="*/ 66 h 66"/>
              <a:gd name="T34" fmla="*/ 36 w 126"/>
              <a:gd name="T35" fmla="*/ 66 h 66"/>
              <a:gd name="T36" fmla="*/ 32 w 126"/>
              <a:gd name="T37" fmla="*/ 53 h 66"/>
              <a:gd name="T38" fmla="*/ 65 w 126"/>
              <a:gd name="T39" fmla="*/ 24 h 66"/>
              <a:gd name="T40" fmla="*/ 94 w 126"/>
              <a:gd name="T41" fmla="*/ 51 h 66"/>
              <a:gd name="T42" fmla="*/ 91 w 126"/>
              <a:gd name="T43" fmla="*/ 65 h 66"/>
              <a:gd name="T44" fmla="*/ 126 w 126"/>
              <a:gd name="T45" fmla="*/ 65 h 66"/>
              <a:gd name="T46" fmla="*/ 126 w 126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6" h="66">
                <a:moveTo>
                  <a:pt x="64" y="32"/>
                </a:moveTo>
                <a:cubicBezTo>
                  <a:pt x="50" y="32"/>
                  <a:pt x="41" y="43"/>
                  <a:pt x="41" y="54"/>
                </a:cubicBezTo>
                <a:cubicBezTo>
                  <a:pt x="41" y="58"/>
                  <a:pt x="42" y="61"/>
                  <a:pt x="44" y="63"/>
                </a:cubicBezTo>
                <a:cubicBezTo>
                  <a:pt x="45" y="64"/>
                  <a:pt x="45" y="64"/>
                  <a:pt x="45" y="66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3"/>
                  <a:pt x="52" y="61"/>
                  <a:pt x="52" y="61"/>
                </a:cubicBezTo>
                <a:cubicBezTo>
                  <a:pt x="52" y="61"/>
                  <a:pt x="50" y="58"/>
                  <a:pt x="50" y="54"/>
                </a:cubicBezTo>
                <a:cubicBezTo>
                  <a:pt x="50" y="47"/>
                  <a:pt x="54" y="42"/>
                  <a:pt x="59" y="42"/>
                </a:cubicBezTo>
                <a:cubicBezTo>
                  <a:pt x="63" y="42"/>
                  <a:pt x="65" y="45"/>
                  <a:pt x="65" y="49"/>
                </a:cubicBezTo>
                <a:cubicBezTo>
                  <a:pt x="65" y="53"/>
                  <a:pt x="62" y="59"/>
                  <a:pt x="61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82" y="61"/>
                  <a:pt x="83" y="56"/>
                  <a:pt x="83" y="50"/>
                </a:cubicBezTo>
                <a:cubicBezTo>
                  <a:pt x="83" y="40"/>
                  <a:pt x="76" y="32"/>
                  <a:pt x="64" y="32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3" y="62"/>
                  <a:pt x="32" y="58"/>
                  <a:pt x="32" y="53"/>
                </a:cubicBezTo>
                <a:cubicBezTo>
                  <a:pt x="32" y="40"/>
                  <a:pt x="43" y="24"/>
                  <a:pt x="65" y="24"/>
                </a:cubicBezTo>
                <a:cubicBezTo>
                  <a:pt x="82" y="24"/>
                  <a:pt x="94" y="37"/>
                  <a:pt x="94" y="51"/>
                </a:cubicBezTo>
                <a:cubicBezTo>
                  <a:pt x="94" y="56"/>
                  <a:pt x="93" y="61"/>
                  <a:pt x="91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BC43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3490"/>
          <p:cNvSpPr>
            <a:spLocks noEditPoints="1"/>
          </p:cNvSpPr>
          <p:nvPr/>
        </p:nvSpPr>
        <p:spPr bwMode="auto">
          <a:xfrm>
            <a:off x="8337912" y="3209188"/>
            <a:ext cx="319239" cy="212827"/>
          </a:xfrm>
          <a:custGeom>
            <a:avLst/>
            <a:gdLst>
              <a:gd name="T0" fmla="*/ 27 w 62"/>
              <a:gd name="T1" fmla="*/ 18 h 42"/>
              <a:gd name="T2" fmla="*/ 18 w 62"/>
              <a:gd name="T3" fmla="*/ 30 h 42"/>
              <a:gd name="T4" fmla="*/ 20 w 62"/>
              <a:gd name="T5" fmla="*/ 37 h 42"/>
              <a:gd name="T6" fmla="*/ 19 w 62"/>
              <a:gd name="T7" fmla="*/ 41 h 42"/>
              <a:gd name="T8" fmla="*/ 29 w 62"/>
              <a:gd name="T9" fmla="*/ 41 h 42"/>
              <a:gd name="T10" fmla="*/ 29 w 62"/>
              <a:gd name="T11" fmla="*/ 41 h 42"/>
              <a:gd name="T12" fmla="*/ 33 w 62"/>
              <a:gd name="T13" fmla="*/ 25 h 42"/>
              <a:gd name="T14" fmla="*/ 27 w 62"/>
              <a:gd name="T15" fmla="*/ 18 h 42"/>
              <a:gd name="T16" fmla="*/ 33 w 62"/>
              <a:gd name="T17" fmla="*/ 0 h 42"/>
              <a:gd name="T18" fmla="*/ 0 w 62"/>
              <a:gd name="T19" fmla="*/ 29 h 42"/>
              <a:gd name="T20" fmla="*/ 4 w 62"/>
              <a:gd name="T21" fmla="*/ 42 h 42"/>
              <a:gd name="T22" fmla="*/ 13 w 62"/>
              <a:gd name="T23" fmla="*/ 42 h 42"/>
              <a:gd name="T24" fmla="*/ 12 w 62"/>
              <a:gd name="T25" fmla="*/ 39 h 42"/>
              <a:gd name="T26" fmla="*/ 9 w 62"/>
              <a:gd name="T27" fmla="*/ 30 h 42"/>
              <a:gd name="T28" fmla="*/ 32 w 62"/>
              <a:gd name="T29" fmla="*/ 8 h 42"/>
              <a:gd name="T30" fmla="*/ 51 w 62"/>
              <a:gd name="T31" fmla="*/ 26 h 42"/>
              <a:gd name="T32" fmla="*/ 47 w 62"/>
              <a:gd name="T33" fmla="*/ 41 h 42"/>
              <a:gd name="T34" fmla="*/ 59 w 62"/>
              <a:gd name="T35" fmla="*/ 41 h 42"/>
              <a:gd name="T36" fmla="*/ 62 w 62"/>
              <a:gd name="T37" fmla="*/ 27 h 42"/>
              <a:gd name="T38" fmla="*/ 33 w 62"/>
              <a:gd name="T3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42">
                <a:moveTo>
                  <a:pt x="27" y="18"/>
                </a:moveTo>
                <a:cubicBezTo>
                  <a:pt x="22" y="18"/>
                  <a:pt x="18" y="23"/>
                  <a:pt x="18" y="30"/>
                </a:cubicBezTo>
                <a:cubicBezTo>
                  <a:pt x="18" y="34"/>
                  <a:pt x="20" y="37"/>
                  <a:pt x="20" y="37"/>
                </a:cubicBezTo>
                <a:cubicBezTo>
                  <a:pt x="20" y="37"/>
                  <a:pt x="19" y="39"/>
                  <a:pt x="1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0" y="35"/>
                  <a:pt x="33" y="29"/>
                  <a:pt x="33" y="25"/>
                </a:cubicBezTo>
                <a:cubicBezTo>
                  <a:pt x="33" y="21"/>
                  <a:pt x="31" y="18"/>
                  <a:pt x="27" y="18"/>
                </a:cubicBezTo>
                <a:moveTo>
                  <a:pt x="33" y="0"/>
                </a:moveTo>
                <a:cubicBezTo>
                  <a:pt x="11" y="0"/>
                  <a:pt x="0" y="16"/>
                  <a:pt x="0" y="29"/>
                </a:cubicBezTo>
                <a:cubicBezTo>
                  <a:pt x="0" y="34"/>
                  <a:pt x="1" y="38"/>
                  <a:pt x="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0"/>
                  <a:pt x="13" y="40"/>
                  <a:pt x="12" y="39"/>
                </a:cubicBezTo>
                <a:cubicBezTo>
                  <a:pt x="10" y="37"/>
                  <a:pt x="9" y="34"/>
                  <a:pt x="9" y="30"/>
                </a:cubicBezTo>
                <a:cubicBezTo>
                  <a:pt x="9" y="19"/>
                  <a:pt x="18" y="8"/>
                  <a:pt x="32" y="8"/>
                </a:cubicBezTo>
                <a:cubicBezTo>
                  <a:pt x="44" y="8"/>
                  <a:pt x="51" y="16"/>
                  <a:pt x="51" y="26"/>
                </a:cubicBezTo>
                <a:cubicBezTo>
                  <a:pt x="51" y="32"/>
                  <a:pt x="50" y="37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37"/>
                  <a:pt x="62" y="32"/>
                  <a:pt x="62" y="27"/>
                </a:cubicBezTo>
                <a:cubicBezTo>
                  <a:pt x="62" y="13"/>
                  <a:pt x="50" y="0"/>
                  <a:pt x="3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Freeform 3534"/>
          <p:cNvSpPr>
            <a:spLocks/>
          </p:cNvSpPr>
          <p:nvPr/>
        </p:nvSpPr>
        <p:spPr bwMode="auto">
          <a:xfrm>
            <a:off x="6940364" y="3095679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Freeform 3535"/>
          <p:cNvSpPr>
            <a:spLocks/>
          </p:cNvSpPr>
          <p:nvPr/>
        </p:nvSpPr>
        <p:spPr bwMode="auto">
          <a:xfrm>
            <a:off x="6940364" y="3095679"/>
            <a:ext cx="645572" cy="645572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Freeform 3536"/>
          <p:cNvSpPr>
            <a:spLocks/>
          </p:cNvSpPr>
          <p:nvPr/>
        </p:nvSpPr>
        <p:spPr bwMode="auto">
          <a:xfrm>
            <a:off x="7444051" y="3677403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0 w 10"/>
              <a:gd name="T7" fmla="*/ 9 h 9"/>
              <a:gd name="T8" fmla="*/ 10 w 10"/>
              <a:gd name="T9" fmla="*/ 0 h 9"/>
              <a:gd name="T10" fmla="*/ 10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Freeform 3537"/>
          <p:cNvSpPr>
            <a:spLocks/>
          </p:cNvSpPr>
          <p:nvPr/>
        </p:nvSpPr>
        <p:spPr bwMode="auto">
          <a:xfrm>
            <a:off x="7444051" y="3677403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0 w 10"/>
              <a:gd name="T7" fmla="*/ 9 h 9"/>
              <a:gd name="T8" fmla="*/ 10 w 10"/>
              <a:gd name="T9" fmla="*/ 0 h 9"/>
              <a:gd name="T10" fmla="*/ 10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0" y="9"/>
                </a:lnTo>
                <a:lnTo>
                  <a:pt x="10" y="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Rectangle 3538"/>
          <p:cNvSpPr>
            <a:spLocks noChangeArrowheads="1"/>
          </p:cNvSpPr>
          <p:nvPr/>
        </p:nvSpPr>
        <p:spPr bwMode="auto">
          <a:xfrm>
            <a:off x="7514991" y="3734154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3539"/>
          <p:cNvSpPr>
            <a:spLocks/>
          </p:cNvSpPr>
          <p:nvPr/>
        </p:nvSpPr>
        <p:spPr bwMode="auto">
          <a:xfrm>
            <a:off x="7514991" y="3734154"/>
            <a:ext cx="0" cy="7097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Freeform 3540"/>
          <p:cNvSpPr>
            <a:spLocks/>
          </p:cNvSpPr>
          <p:nvPr/>
        </p:nvSpPr>
        <p:spPr bwMode="auto">
          <a:xfrm>
            <a:off x="7514991" y="3677403"/>
            <a:ext cx="7097" cy="63848"/>
          </a:xfrm>
          <a:custGeom>
            <a:avLst/>
            <a:gdLst>
              <a:gd name="T0" fmla="*/ 1 w 1"/>
              <a:gd name="T1" fmla="*/ 0 h 9"/>
              <a:gd name="T2" fmla="*/ 0 w 1"/>
              <a:gd name="T3" fmla="*/ 0 h 9"/>
              <a:gd name="T4" fmla="*/ 0 w 1"/>
              <a:gd name="T5" fmla="*/ 9 h 9"/>
              <a:gd name="T6" fmla="*/ 0 w 1"/>
              <a:gd name="T7" fmla="*/ 8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0" y="0"/>
                </a:lnTo>
                <a:lnTo>
                  <a:pt x="0" y="9"/>
                </a:lnTo>
                <a:lnTo>
                  <a:pt x="0" y="8"/>
                </a:lnTo>
                <a:lnTo>
                  <a:pt x="1" y="0"/>
                </a:lnTo>
                <a:close/>
              </a:path>
            </a:pathLst>
          </a:custGeom>
          <a:solidFill>
            <a:srgbClr val="7B95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3541"/>
          <p:cNvSpPr>
            <a:spLocks/>
          </p:cNvSpPr>
          <p:nvPr/>
        </p:nvSpPr>
        <p:spPr bwMode="auto">
          <a:xfrm>
            <a:off x="7514991" y="3677403"/>
            <a:ext cx="7097" cy="63848"/>
          </a:xfrm>
          <a:custGeom>
            <a:avLst/>
            <a:gdLst>
              <a:gd name="T0" fmla="*/ 1 w 1"/>
              <a:gd name="T1" fmla="*/ 0 h 9"/>
              <a:gd name="T2" fmla="*/ 0 w 1"/>
              <a:gd name="T3" fmla="*/ 0 h 9"/>
              <a:gd name="T4" fmla="*/ 0 w 1"/>
              <a:gd name="T5" fmla="*/ 9 h 9"/>
              <a:gd name="T6" fmla="*/ 0 w 1"/>
              <a:gd name="T7" fmla="*/ 8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0" y="0"/>
                </a:lnTo>
                <a:lnTo>
                  <a:pt x="0" y="9"/>
                </a:lnTo>
                <a:lnTo>
                  <a:pt x="0" y="8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Freeform 3542"/>
          <p:cNvSpPr>
            <a:spLocks/>
          </p:cNvSpPr>
          <p:nvPr/>
        </p:nvSpPr>
        <p:spPr bwMode="auto">
          <a:xfrm>
            <a:off x="7444051" y="3677403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7B95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3543"/>
          <p:cNvSpPr>
            <a:spLocks/>
          </p:cNvSpPr>
          <p:nvPr/>
        </p:nvSpPr>
        <p:spPr bwMode="auto">
          <a:xfrm>
            <a:off x="7444051" y="3677403"/>
            <a:ext cx="70940" cy="63848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51" name="Picture 3544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10" y="3649026"/>
            <a:ext cx="106412" cy="11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2" name="Rectangle 3545"/>
          <p:cNvSpPr>
            <a:spLocks noChangeArrowheads="1"/>
          </p:cNvSpPr>
          <p:nvPr/>
        </p:nvSpPr>
        <p:spPr bwMode="auto">
          <a:xfrm>
            <a:off x="6940364" y="3095679"/>
            <a:ext cx="645572" cy="333428"/>
          </a:xfrm>
          <a:prstGeom prst="rect">
            <a:avLst/>
          </a:pr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Rectangle 3546"/>
          <p:cNvSpPr>
            <a:spLocks noChangeArrowheads="1"/>
          </p:cNvSpPr>
          <p:nvPr/>
        </p:nvSpPr>
        <p:spPr bwMode="auto">
          <a:xfrm>
            <a:off x="6940364" y="3095679"/>
            <a:ext cx="645572" cy="33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3547"/>
          <p:cNvSpPr>
            <a:spLocks noEditPoints="1"/>
          </p:cNvSpPr>
          <p:nvPr/>
        </p:nvSpPr>
        <p:spPr bwMode="auto">
          <a:xfrm>
            <a:off x="7096435" y="3280131"/>
            <a:ext cx="305052" cy="305052"/>
          </a:xfrm>
          <a:custGeom>
            <a:avLst/>
            <a:gdLst>
              <a:gd name="T0" fmla="*/ 0 w 43"/>
              <a:gd name="T1" fmla="*/ 37 h 43"/>
              <a:gd name="T2" fmla="*/ 18 w 43"/>
              <a:gd name="T3" fmla="*/ 40 h 43"/>
              <a:gd name="T4" fmla="*/ 18 w 43"/>
              <a:gd name="T5" fmla="*/ 22 h 43"/>
              <a:gd name="T6" fmla="*/ 0 w 43"/>
              <a:gd name="T7" fmla="*/ 22 h 43"/>
              <a:gd name="T8" fmla="*/ 0 w 43"/>
              <a:gd name="T9" fmla="*/ 37 h 43"/>
              <a:gd name="T10" fmla="*/ 0 w 43"/>
              <a:gd name="T11" fmla="*/ 20 h 43"/>
              <a:gd name="T12" fmla="*/ 18 w 43"/>
              <a:gd name="T13" fmla="*/ 20 h 43"/>
              <a:gd name="T14" fmla="*/ 18 w 43"/>
              <a:gd name="T15" fmla="*/ 4 h 43"/>
              <a:gd name="T16" fmla="*/ 0 w 43"/>
              <a:gd name="T17" fmla="*/ 6 h 43"/>
              <a:gd name="T18" fmla="*/ 0 w 43"/>
              <a:gd name="T19" fmla="*/ 20 h 43"/>
              <a:gd name="T20" fmla="*/ 20 w 43"/>
              <a:gd name="T21" fmla="*/ 40 h 43"/>
              <a:gd name="T22" fmla="*/ 43 w 43"/>
              <a:gd name="T23" fmla="*/ 43 h 43"/>
              <a:gd name="T24" fmla="*/ 43 w 43"/>
              <a:gd name="T25" fmla="*/ 22 h 43"/>
              <a:gd name="T26" fmla="*/ 20 w 43"/>
              <a:gd name="T27" fmla="*/ 22 h 43"/>
              <a:gd name="T28" fmla="*/ 20 w 43"/>
              <a:gd name="T29" fmla="*/ 40 h 43"/>
              <a:gd name="T30" fmla="*/ 20 w 43"/>
              <a:gd name="T31" fmla="*/ 3 h 43"/>
              <a:gd name="T32" fmla="*/ 20 w 43"/>
              <a:gd name="T33" fmla="*/ 20 h 43"/>
              <a:gd name="T34" fmla="*/ 43 w 43"/>
              <a:gd name="T35" fmla="*/ 20 h 43"/>
              <a:gd name="T36" fmla="*/ 43 w 43"/>
              <a:gd name="T37" fmla="*/ 0 h 43"/>
              <a:gd name="T38" fmla="*/ 20 w 43"/>
              <a:gd name="T39" fmla="*/ 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" h="43">
                <a:moveTo>
                  <a:pt x="0" y="37"/>
                </a:moveTo>
                <a:lnTo>
                  <a:pt x="18" y="40"/>
                </a:lnTo>
                <a:lnTo>
                  <a:pt x="18" y="22"/>
                </a:lnTo>
                <a:lnTo>
                  <a:pt x="0" y="22"/>
                </a:lnTo>
                <a:lnTo>
                  <a:pt x="0" y="37"/>
                </a:lnTo>
                <a:close/>
                <a:moveTo>
                  <a:pt x="0" y="20"/>
                </a:moveTo>
                <a:lnTo>
                  <a:pt x="18" y="20"/>
                </a:lnTo>
                <a:lnTo>
                  <a:pt x="18" y="4"/>
                </a:lnTo>
                <a:lnTo>
                  <a:pt x="0" y="6"/>
                </a:lnTo>
                <a:lnTo>
                  <a:pt x="0" y="20"/>
                </a:lnTo>
                <a:close/>
                <a:moveTo>
                  <a:pt x="20" y="40"/>
                </a:moveTo>
                <a:lnTo>
                  <a:pt x="43" y="43"/>
                </a:lnTo>
                <a:lnTo>
                  <a:pt x="43" y="22"/>
                </a:lnTo>
                <a:lnTo>
                  <a:pt x="20" y="22"/>
                </a:lnTo>
                <a:lnTo>
                  <a:pt x="20" y="40"/>
                </a:lnTo>
                <a:close/>
                <a:moveTo>
                  <a:pt x="20" y="3"/>
                </a:moveTo>
                <a:lnTo>
                  <a:pt x="20" y="20"/>
                </a:lnTo>
                <a:lnTo>
                  <a:pt x="43" y="20"/>
                </a:lnTo>
                <a:lnTo>
                  <a:pt x="43" y="0"/>
                </a:lnTo>
                <a:lnTo>
                  <a:pt x="20" y="3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Freeform 3548"/>
          <p:cNvSpPr>
            <a:spLocks/>
          </p:cNvSpPr>
          <p:nvPr/>
        </p:nvSpPr>
        <p:spPr bwMode="auto">
          <a:xfrm>
            <a:off x="2024099" y="4301690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2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2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3549"/>
          <p:cNvSpPr>
            <a:spLocks/>
          </p:cNvSpPr>
          <p:nvPr/>
        </p:nvSpPr>
        <p:spPr bwMode="auto">
          <a:xfrm>
            <a:off x="2024099" y="4301690"/>
            <a:ext cx="645572" cy="645572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2 w 91"/>
              <a:gd name="T7" fmla="*/ 91 h 91"/>
              <a:gd name="T8" fmla="*/ 38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2" y="91"/>
                </a:lnTo>
                <a:lnTo>
                  <a:pt x="38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3550"/>
          <p:cNvSpPr>
            <a:spLocks/>
          </p:cNvSpPr>
          <p:nvPr/>
        </p:nvSpPr>
        <p:spPr bwMode="auto">
          <a:xfrm>
            <a:off x="2527788" y="4876317"/>
            <a:ext cx="78037" cy="70940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  <a:close/>
              </a:path>
            </a:pathLst>
          </a:custGeom>
          <a:solidFill>
            <a:srgbClr val="C7AB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3551"/>
          <p:cNvSpPr>
            <a:spLocks/>
          </p:cNvSpPr>
          <p:nvPr/>
        </p:nvSpPr>
        <p:spPr bwMode="auto">
          <a:xfrm>
            <a:off x="2527788" y="4876317"/>
            <a:ext cx="78037" cy="70940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59" name="Picture 3552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445" y="4855036"/>
            <a:ext cx="106412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" name="Freeform 3553"/>
          <p:cNvSpPr>
            <a:spLocks noEditPoints="1"/>
          </p:cNvSpPr>
          <p:nvPr/>
        </p:nvSpPr>
        <p:spPr bwMode="auto">
          <a:xfrm>
            <a:off x="2272397" y="4542894"/>
            <a:ext cx="113504" cy="184451"/>
          </a:xfrm>
          <a:custGeom>
            <a:avLst/>
            <a:gdLst>
              <a:gd name="T0" fmla="*/ 18 w 21"/>
              <a:gd name="T1" fmla="*/ 11 h 36"/>
              <a:gd name="T2" fmla="*/ 14 w 21"/>
              <a:gd name="T3" fmla="*/ 10 h 36"/>
              <a:gd name="T4" fmla="*/ 7 w 21"/>
              <a:gd name="T5" fmla="*/ 13 h 36"/>
              <a:gd name="T6" fmla="*/ 7 w 21"/>
              <a:gd name="T7" fmla="*/ 13 h 36"/>
              <a:gd name="T8" fmla="*/ 7 w 21"/>
              <a:gd name="T9" fmla="*/ 0 h 36"/>
              <a:gd name="T10" fmla="*/ 0 w 21"/>
              <a:gd name="T11" fmla="*/ 0 h 36"/>
              <a:gd name="T12" fmla="*/ 0 w 21"/>
              <a:gd name="T13" fmla="*/ 11 h 36"/>
              <a:gd name="T14" fmla="*/ 0 w 21"/>
              <a:gd name="T15" fmla="*/ 11 h 36"/>
              <a:gd name="T16" fmla="*/ 6 w 21"/>
              <a:gd name="T17" fmla="*/ 16 h 36"/>
              <a:gd name="T18" fmla="*/ 6 w 21"/>
              <a:gd name="T19" fmla="*/ 22 h 36"/>
              <a:gd name="T20" fmla="*/ 6 w 21"/>
              <a:gd name="T21" fmla="*/ 23 h 36"/>
              <a:gd name="T22" fmla="*/ 0 w 21"/>
              <a:gd name="T23" fmla="*/ 23 h 36"/>
              <a:gd name="T24" fmla="*/ 0 w 21"/>
              <a:gd name="T25" fmla="*/ 24 h 36"/>
              <a:gd name="T26" fmla="*/ 5 w 21"/>
              <a:gd name="T27" fmla="*/ 24 h 36"/>
              <a:gd name="T28" fmla="*/ 5 w 21"/>
              <a:gd name="T29" fmla="*/ 24 h 36"/>
              <a:gd name="T30" fmla="*/ 5 w 21"/>
              <a:gd name="T31" fmla="*/ 24 h 36"/>
              <a:gd name="T32" fmla="*/ 6 w 21"/>
              <a:gd name="T33" fmla="*/ 25 h 36"/>
              <a:gd name="T34" fmla="*/ 4 w 21"/>
              <a:gd name="T35" fmla="*/ 29 h 36"/>
              <a:gd name="T36" fmla="*/ 1 w 21"/>
              <a:gd name="T37" fmla="*/ 31 h 36"/>
              <a:gd name="T38" fmla="*/ 0 w 21"/>
              <a:gd name="T39" fmla="*/ 31 h 36"/>
              <a:gd name="T40" fmla="*/ 0 w 21"/>
              <a:gd name="T41" fmla="*/ 31 h 36"/>
              <a:gd name="T42" fmla="*/ 0 w 21"/>
              <a:gd name="T43" fmla="*/ 36 h 36"/>
              <a:gd name="T44" fmla="*/ 7 w 21"/>
              <a:gd name="T45" fmla="*/ 36 h 36"/>
              <a:gd name="T46" fmla="*/ 7 w 21"/>
              <a:gd name="T47" fmla="*/ 33 h 36"/>
              <a:gd name="T48" fmla="*/ 7 w 21"/>
              <a:gd name="T49" fmla="*/ 33 h 36"/>
              <a:gd name="T50" fmla="*/ 13 w 21"/>
              <a:gd name="T51" fmla="*/ 36 h 36"/>
              <a:gd name="T52" fmla="*/ 21 w 21"/>
              <a:gd name="T53" fmla="*/ 27 h 36"/>
              <a:gd name="T54" fmla="*/ 21 w 21"/>
              <a:gd name="T55" fmla="*/ 27 h 36"/>
              <a:gd name="T56" fmla="*/ 21 w 21"/>
              <a:gd name="T57" fmla="*/ 27 h 36"/>
              <a:gd name="T58" fmla="*/ 21 w 21"/>
              <a:gd name="T59" fmla="*/ 27 h 36"/>
              <a:gd name="T60" fmla="*/ 16 w 21"/>
              <a:gd name="T61" fmla="*/ 23 h 36"/>
              <a:gd name="T62" fmla="*/ 15 w 21"/>
              <a:gd name="T63" fmla="*/ 22 h 36"/>
              <a:gd name="T64" fmla="*/ 15 w 21"/>
              <a:gd name="T65" fmla="*/ 19 h 36"/>
              <a:gd name="T66" fmla="*/ 15 w 21"/>
              <a:gd name="T67" fmla="*/ 19 h 36"/>
              <a:gd name="T68" fmla="*/ 16 w 21"/>
              <a:gd name="T69" fmla="*/ 14 h 36"/>
              <a:gd name="T70" fmla="*/ 18 w 21"/>
              <a:gd name="T71" fmla="*/ 11 h 36"/>
              <a:gd name="T72" fmla="*/ 14 w 21"/>
              <a:gd name="T73" fmla="*/ 23 h 36"/>
              <a:gd name="T74" fmla="*/ 10 w 21"/>
              <a:gd name="T75" fmla="*/ 32 h 36"/>
              <a:gd name="T76" fmla="*/ 7 w 21"/>
              <a:gd name="T77" fmla="*/ 23 h 36"/>
              <a:gd name="T78" fmla="*/ 10 w 21"/>
              <a:gd name="T79" fmla="*/ 15 h 36"/>
              <a:gd name="T80" fmla="*/ 14 w 21"/>
              <a:gd name="T81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" h="36">
                <a:moveTo>
                  <a:pt x="18" y="11"/>
                </a:moveTo>
                <a:cubicBezTo>
                  <a:pt x="17" y="11"/>
                  <a:pt x="15" y="10"/>
                  <a:pt x="14" y="10"/>
                </a:cubicBezTo>
                <a:cubicBezTo>
                  <a:pt x="11" y="10"/>
                  <a:pt x="9" y="11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2"/>
                  <a:pt x="5" y="14"/>
                  <a:pt x="6" y="16"/>
                </a:cubicBezTo>
                <a:cubicBezTo>
                  <a:pt x="6" y="18"/>
                  <a:pt x="7" y="20"/>
                  <a:pt x="6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6" y="24"/>
                  <a:pt x="6" y="24"/>
                  <a:pt x="6" y="25"/>
                </a:cubicBezTo>
                <a:cubicBezTo>
                  <a:pt x="6" y="26"/>
                  <a:pt x="5" y="27"/>
                  <a:pt x="4" y="29"/>
                </a:cubicBezTo>
                <a:cubicBezTo>
                  <a:pt x="4" y="30"/>
                  <a:pt x="2" y="30"/>
                  <a:pt x="1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8" y="35"/>
                  <a:pt x="11" y="36"/>
                  <a:pt x="13" y="36"/>
                </a:cubicBezTo>
                <a:cubicBezTo>
                  <a:pt x="19" y="36"/>
                  <a:pt x="21" y="32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18" y="27"/>
                  <a:pt x="17" y="25"/>
                  <a:pt x="16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1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7"/>
                  <a:pt x="15" y="15"/>
                  <a:pt x="16" y="14"/>
                </a:cubicBezTo>
                <a:cubicBezTo>
                  <a:pt x="16" y="13"/>
                  <a:pt x="17" y="12"/>
                  <a:pt x="18" y="11"/>
                </a:cubicBezTo>
                <a:moveTo>
                  <a:pt x="14" y="23"/>
                </a:moveTo>
                <a:cubicBezTo>
                  <a:pt x="14" y="29"/>
                  <a:pt x="13" y="32"/>
                  <a:pt x="10" y="32"/>
                </a:cubicBezTo>
                <a:cubicBezTo>
                  <a:pt x="8" y="32"/>
                  <a:pt x="7" y="29"/>
                  <a:pt x="7" y="23"/>
                </a:cubicBezTo>
                <a:cubicBezTo>
                  <a:pt x="7" y="18"/>
                  <a:pt x="7" y="15"/>
                  <a:pt x="10" y="15"/>
                </a:cubicBezTo>
                <a:cubicBezTo>
                  <a:pt x="14" y="15"/>
                  <a:pt x="14" y="18"/>
                  <a:pt x="14" y="23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3554"/>
          <p:cNvSpPr>
            <a:spLocks noEditPoints="1"/>
          </p:cNvSpPr>
          <p:nvPr/>
        </p:nvSpPr>
        <p:spPr bwMode="auto">
          <a:xfrm>
            <a:off x="2095038" y="4592550"/>
            <a:ext cx="212827" cy="120601"/>
          </a:xfrm>
          <a:custGeom>
            <a:avLst/>
            <a:gdLst>
              <a:gd name="T0" fmla="*/ 40 w 41"/>
              <a:gd name="T1" fmla="*/ 15 h 23"/>
              <a:gd name="T2" fmla="*/ 35 w 41"/>
              <a:gd name="T3" fmla="*/ 15 h 23"/>
              <a:gd name="T4" fmla="*/ 31 w 41"/>
              <a:gd name="T5" fmla="*/ 15 h 23"/>
              <a:gd name="T6" fmla="*/ 31 w 41"/>
              <a:gd name="T7" fmla="*/ 15 h 23"/>
              <a:gd name="T8" fmla="*/ 26 w 41"/>
              <a:gd name="T9" fmla="*/ 15 h 23"/>
              <a:gd name="T10" fmla="*/ 20 w 41"/>
              <a:gd name="T11" fmla="*/ 19 h 23"/>
              <a:gd name="T12" fmla="*/ 14 w 41"/>
              <a:gd name="T13" fmla="*/ 12 h 23"/>
              <a:gd name="T14" fmla="*/ 35 w 41"/>
              <a:gd name="T15" fmla="*/ 12 h 23"/>
              <a:gd name="T16" fmla="*/ 41 w 41"/>
              <a:gd name="T17" fmla="*/ 12 h 23"/>
              <a:gd name="T18" fmla="*/ 35 w 41"/>
              <a:gd name="T19" fmla="*/ 2 h 23"/>
              <a:gd name="T20" fmla="*/ 31 w 41"/>
              <a:gd name="T21" fmla="*/ 1 h 23"/>
              <a:gd name="T22" fmla="*/ 20 w 41"/>
              <a:gd name="T23" fmla="*/ 0 h 23"/>
              <a:gd name="T24" fmla="*/ 0 w 41"/>
              <a:gd name="T25" fmla="*/ 11 h 23"/>
              <a:gd name="T26" fmla="*/ 20 w 41"/>
              <a:gd name="T27" fmla="*/ 23 h 23"/>
              <a:gd name="T28" fmla="*/ 31 w 41"/>
              <a:gd name="T29" fmla="*/ 22 h 23"/>
              <a:gd name="T30" fmla="*/ 35 w 41"/>
              <a:gd name="T31" fmla="*/ 20 h 23"/>
              <a:gd name="T32" fmla="*/ 35 w 41"/>
              <a:gd name="T33" fmla="*/ 20 h 23"/>
              <a:gd name="T34" fmla="*/ 40 w 41"/>
              <a:gd name="T35" fmla="*/ 15 h 23"/>
              <a:gd name="T36" fmla="*/ 20 w 41"/>
              <a:gd name="T37" fmla="*/ 4 h 23"/>
              <a:gd name="T38" fmla="*/ 27 w 41"/>
              <a:gd name="T39" fmla="*/ 9 h 23"/>
              <a:gd name="T40" fmla="*/ 14 w 41"/>
              <a:gd name="T41" fmla="*/ 9 h 23"/>
              <a:gd name="T42" fmla="*/ 20 w 41"/>
              <a:gd name="T4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3">
                <a:moveTo>
                  <a:pt x="40" y="15"/>
                </a:moveTo>
                <a:cubicBezTo>
                  <a:pt x="35" y="15"/>
                  <a:pt x="35" y="15"/>
                  <a:pt x="35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7"/>
                  <a:pt x="25" y="19"/>
                  <a:pt x="20" y="19"/>
                </a:cubicBezTo>
                <a:cubicBezTo>
                  <a:pt x="14" y="19"/>
                  <a:pt x="14" y="15"/>
                  <a:pt x="1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8"/>
                  <a:pt x="40" y="4"/>
                  <a:pt x="35" y="2"/>
                </a:cubicBezTo>
                <a:cubicBezTo>
                  <a:pt x="34" y="1"/>
                  <a:pt x="32" y="1"/>
                  <a:pt x="31" y="1"/>
                </a:cubicBezTo>
                <a:cubicBezTo>
                  <a:pt x="28" y="0"/>
                  <a:pt x="25" y="0"/>
                  <a:pt x="20" y="0"/>
                </a:cubicBezTo>
                <a:cubicBezTo>
                  <a:pt x="2" y="0"/>
                  <a:pt x="0" y="5"/>
                  <a:pt x="0" y="11"/>
                </a:cubicBezTo>
                <a:cubicBezTo>
                  <a:pt x="0" y="18"/>
                  <a:pt x="3" y="23"/>
                  <a:pt x="20" y="23"/>
                </a:cubicBezTo>
                <a:cubicBezTo>
                  <a:pt x="24" y="23"/>
                  <a:pt x="28" y="22"/>
                  <a:pt x="31" y="22"/>
                </a:cubicBezTo>
                <a:cubicBezTo>
                  <a:pt x="32" y="21"/>
                  <a:pt x="34" y="21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8" y="19"/>
                  <a:pt x="40" y="17"/>
                  <a:pt x="40" y="15"/>
                </a:cubicBezTo>
                <a:moveTo>
                  <a:pt x="20" y="4"/>
                </a:moveTo>
                <a:cubicBezTo>
                  <a:pt x="27" y="4"/>
                  <a:pt x="27" y="7"/>
                  <a:pt x="27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4"/>
                  <a:pt x="20" y="4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3555"/>
          <p:cNvSpPr>
            <a:spLocks noEditPoints="1"/>
          </p:cNvSpPr>
          <p:nvPr/>
        </p:nvSpPr>
        <p:spPr bwMode="auto">
          <a:xfrm>
            <a:off x="2357526" y="4549986"/>
            <a:ext cx="106412" cy="127693"/>
          </a:xfrm>
          <a:custGeom>
            <a:avLst/>
            <a:gdLst>
              <a:gd name="T0" fmla="*/ 3 w 21"/>
              <a:gd name="T1" fmla="*/ 11 h 25"/>
              <a:gd name="T2" fmla="*/ 0 w 21"/>
              <a:gd name="T3" fmla="*/ 18 h 25"/>
              <a:gd name="T4" fmla="*/ 5 w 21"/>
              <a:gd name="T5" fmla="*/ 25 h 25"/>
              <a:gd name="T6" fmla="*/ 7 w 21"/>
              <a:gd name="T7" fmla="*/ 25 h 25"/>
              <a:gd name="T8" fmla="*/ 14 w 21"/>
              <a:gd name="T9" fmla="*/ 22 h 25"/>
              <a:gd name="T10" fmla="*/ 14 w 21"/>
              <a:gd name="T11" fmla="*/ 22 h 25"/>
              <a:gd name="T12" fmla="*/ 14 w 21"/>
              <a:gd name="T13" fmla="*/ 25 h 25"/>
              <a:gd name="T14" fmla="*/ 21 w 21"/>
              <a:gd name="T15" fmla="*/ 25 h 25"/>
              <a:gd name="T16" fmla="*/ 21 w 21"/>
              <a:gd name="T17" fmla="*/ 20 h 25"/>
              <a:gd name="T18" fmla="*/ 21 w 21"/>
              <a:gd name="T19" fmla="*/ 16 h 25"/>
              <a:gd name="T20" fmla="*/ 20 w 21"/>
              <a:gd name="T21" fmla="*/ 14 h 25"/>
              <a:gd name="T22" fmla="*/ 13 w 21"/>
              <a:gd name="T23" fmla="*/ 0 h 25"/>
              <a:gd name="T24" fmla="*/ 13 w 21"/>
              <a:gd name="T25" fmla="*/ 0 h 25"/>
              <a:gd name="T26" fmla="*/ 10 w 21"/>
              <a:gd name="T27" fmla="*/ 0 h 25"/>
              <a:gd name="T28" fmla="*/ 3 w 21"/>
              <a:gd name="T29" fmla="*/ 1 h 25"/>
              <a:gd name="T30" fmla="*/ 0 w 21"/>
              <a:gd name="T31" fmla="*/ 7 h 25"/>
              <a:gd name="T32" fmla="*/ 8 w 21"/>
              <a:gd name="T33" fmla="*/ 7 h 25"/>
              <a:gd name="T34" fmla="*/ 11 w 21"/>
              <a:gd name="T35" fmla="*/ 3 h 25"/>
              <a:gd name="T36" fmla="*/ 14 w 21"/>
              <a:gd name="T37" fmla="*/ 7 h 25"/>
              <a:gd name="T38" fmla="*/ 14 w 21"/>
              <a:gd name="T39" fmla="*/ 9 h 25"/>
              <a:gd name="T40" fmla="*/ 3 w 21"/>
              <a:gd name="T41" fmla="*/ 11 h 25"/>
              <a:gd name="T42" fmla="*/ 10 w 21"/>
              <a:gd name="T43" fmla="*/ 21 h 25"/>
              <a:gd name="T44" fmla="*/ 7 w 21"/>
              <a:gd name="T45" fmla="*/ 17 h 25"/>
              <a:gd name="T46" fmla="*/ 14 w 21"/>
              <a:gd name="T47" fmla="*/ 13 h 25"/>
              <a:gd name="T48" fmla="*/ 10 w 21"/>
              <a:gd name="T4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" h="25">
                <a:moveTo>
                  <a:pt x="3" y="11"/>
                </a:moveTo>
                <a:cubicBezTo>
                  <a:pt x="1" y="12"/>
                  <a:pt x="0" y="14"/>
                  <a:pt x="0" y="18"/>
                </a:cubicBezTo>
                <a:cubicBezTo>
                  <a:pt x="0" y="21"/>
                  <a:pt x="1" y="25"/>
                  <a:pt x="5" y="25"/>
                </a:cubicBezTo>
                <a:cubicBezTo>
                  <a:pt x="6" y="25"/>
                  <a:pt x="6" y="25"/>
                  <a:pt x="7" y="25"/>
                </a:cubicBezTo>
                <a:cubicBezTo>
                  <a:pt x="10" y="25"/>
                  <a:pt x="12" y="24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2"/>
                  <a:pt x="21" y="20"/>
                </a:cubicBezTo>
                <a:cubicBezTo>
                  <a:pt x="21" y="16"/>
                  <a:pt x="21" y="16"/>
                  <a:pt x="21" y="16"/>
                </a:cubicBezTo>
                <a:cubicBezTo>
                  <a:pt x="20" y="14"/>
                  <a:pt x="20" y="14"/>
                  <a:pt x="20" y="14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5" y="0"/>
                  <a:pt x="3" y="1"/>
                </a:cubicBezTo>
                <a:cubicBezTo>
                  <a:pt x="1" y="2"/>
                  <a:pt x="0" y="4"/>
                  <a:pt x="0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5"/>
                  <a:pt x="8" y="3"/>
                  <a:pt x="11" y="3"/>
                </a:cubicBezTo>
                <a:cubicBezTo>
                  <a:pt x="13" y="3"/>
                  <a:pt x="14" y="5"/>
                  <a:pt x="14" y="7"/>
                </a:cubicBezTo>
                <a:cubicBezTo>
                  <a:pt x="14" y="9"/>
                  <a:pt x="14" y="9"/>
                  <a:pt x="14" y="9"/>
                </a:cubicBezTo>
                <a:cubicBezTo>
                  <a:pt x="9" y="9"/>
                  <a:pt x="5" y="9"/>
                  <a:pt x="3" y="11"/>
                </a:cubicBezTo>
                <a:moveTo>
                  <a:pt x="10" y="21"/>
                </a:moveTo>
                <a:cubicBezTo>
                  <a:pt x="7" y="21"/>
                  <a:pt x="7" y="19"/>
                  <a:pt x="7" y="17"/>
                </a:cubicBezTo>
                <a:cubicBezTo>
                  <a:pt x="7" y="13"/>
                  <a:pt x="10" y="13"/>
                  <a:pt x="14" y="13"/>
                </a:cubicBezTo>
                <a:cubicBezTo>
                  <a:pt x="14" y="16"/>
                  <a:pt x="14" y="21"/>
                  <a:pt x="10" y="21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Freeform 3556"/>
          <p:cNvSpPr>
            <a:spLocks/>
          </p:cNvSpPr>
          <p:nvPr/>
        </p:nvSpPr>
        <p:spPr bwMode="auto">
          <a:xfrm>
            <a:off x="2421371" y="4528705"/>
            <a:ext cx="177359" cy="184451"/>
          </a:xfrm>
          <a:custGeom>
            <a:avLst/>
            <a:gdLst>
              <a:gd name="T0" fmla="*/ 18 w 25"/>
              <a:gd name="T1" fmla="*/ 0 h 26"/>
              <a:gd name="T2" fmla="*/ 13 w 25"/>
              <a:gd name="T3" fmla="*/ 11 h 26"/>
              <a:gd name="T4" fmla="*/ 7 w 25"/>
              <a:gd name="T5" fmla="*/ 0 h 26"/>
              <a:gd name="T6" fmla="*/ 0 w 25"/>
              <a:gd name="T7" fmla="*/ 0 h 26"/>
              <a:gd name="T8" fmla="*/ 1 w 25"/>
              <a:gd name="T9" fmla="*/ 3 h 26"/>
              <a:gd name="T10" fmla="*/ 6 w 25"/>
              <a:gd name="T11" fmla="*/ 13 h 26"/>
              <a:gd name="T12" fmla="*/ 8 w 25"/>
              <a:gd name="T13" fmla="*/ 17 h 26"/>
              <a:gd name="T14" fmla="*/ 8 w 25"/>
              <a:gd name="T15" fmla="*/ 26 h 26"/>
              <a:gd name="T16" fmla="*/ 15 w 25"/>
              <a:gd name="T17" fmla="*/ 26 h 26"/>
              <a:gd name="T18" fmla="*/ 15 w 25"/>
              <a:gd name="T19" fmla="*/ 17 h 26"/>
              <a:gd name="T20" fmla="*/ 25 w 25"/>
              <a:gd name="T21" fmla="*/ 0 h 26"/>
              <a:gd name="T22" fmla="*/ 18 w 25"/>
              <a:gd name="T2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26">
                <a:moveTo>
                  <a:pt x="18" y="0"/>
                </a:moveTo>
                <a:lnTo>
                  <a:pt x="13" y="11"/>
                </a:lnTo>
                <a:lnTo>
                  <a:pt x="7" y="0"/>
                </a:lnTo>
                <a:lnTo>
                  <a:pt x="0" y="0"/>
                </a:lnTo>
                <a:lnTo>
                  <a:pt x="1" y="3"/>
                </a:lnTo>
                <a:lnTo>
                  <a:pt x="6" y="13"/>
                </a:lnTo>
                <a:lnTo>
                  <a:pt x="8" y="17"/>
                </a:lnTo>
                <a:lnTo>
                  <a:pt x="8" y="26"/>
                </a:lnTo>
                <a:lnTo>
                  <a:pt x="15" y="26"/>
                </a:lnTo>
                <a:lnTo>
                  <a:pt x="15" y="17"/>
                </a:lnTo>
                <a:lnTo>
                  <a:pt x="25" y="0"/>
                </a:lnTo>
                <a:lnTo>
                  <a:pt x="18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Freeform 3557"/>
          <p:cNvSpPr>
            <a:spLocks/>
          </p:cNvSpPr>
          <p:nvPr/>
        </p:nvSpPr>
        <p:spPr bwMode="auto">
          <a:xfrm>
            <a:off x="2421371" y="4528705"/>
            <a:ext cx="177359" cy="184451"/>
          </a:xfrm>
          <a:custGeom>
            <a:avLst/>
            <a:gdLst>
              <a:gd name="T0" fmla="*/ 18 w 25"/>
              <a:gd name="T1" fmla="*/ 0 h 26"/>
              <a:gd name="T2" fmla="*/ 13 w 25"/>
              <a:gd name="T3" fmla="*/ 11 h 26"/>
              <a:gd name="T4" fmla="*/ 7 w 25"/>
              <a:gd name="T5" fmla="*/ 0 h 26"/>
              <a:gd name="T6" fmla="*/ 0 w 25"/>
              <a:gd name="T7" fmla="*/ 0 h 26"/>
              <a:gd name="T8" fmla="*/ 1 w 25"/>
              <a:gd name="T9" fmla="*/ 3 h 26"/>
              <a:gd name="T10" fmla="*/ 6 w 25"/>
              <a:gd name="T11" fmla="*/ 13 h 26"/>
              <a:gd name="T12" fmla="*/ 8 w 25"/>
              <a:gd name="T13" fmla="*/ 17 h 26"/>
              <a:gd name="T14" fmla="*/ 8 w 25"/>
              <a:gd name="T15" fmla="*/ 26 h 26"/>
              <a:gd name="T16" fmla="*/ 15 w 25"/>
              <a:gd name="T17" fmla="*/ 26 h 26"/>
              <a:gd name="T18" fmla="*/ 15 w 25"/>
              <a:gd name="T19" fmla="*/ 17 h 26"/>
              <a:gd name="T20" fmla="*/ 25 w 25"/>
              <a:gd name="T21" fmla="*/ 0 h 26"/>
              <a:gd name="T22" fmla="*/ 18 w 25"/>
              <a:gd name="T2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26">
                <a:moveTo>
                  <a:pt x="18" y="0"/>
                </a:moveTo>
                <a:lnTo>
                  <a:pt x="13" y="11"/>
                </a:lnTo>
                <a:lnTo>
                  <a:pt x="7" y="0"/>
                </a:lnTo>
                <a:lnTo>
                  <a:pt x="0" y="0"/>
                </a:lnTo>
                <a:lnTo>
                  <a:pt x="1" y="3"/>
                </a:lnTo>
                <a:lnTo>
                  <a:pt x="6" y="13"/>
                </a:lnTo>
                <a:lnTo>
                  <a:pt x="8" y="17"/>
                </a:lnTo>
                <a:lnTo>
                  <a:pt x="8" y="26"/>
                </a:lnTo>
                <a:lnTo>
                  <a:pt x="15" y="26"/>
                </a:lnTo>
                <a:lnTo>
                  <a:pt x="15" y="17"/>
                </a:lnTo>
                <a:lnTo>
                  <a:pt x="25" y="0"/>
                </a:lnTo>
                <a:lnTo>
                  <a:pt x="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Freeform 3558"/>
          <p:cNvSpPr>
            <a:spLocks noEditPoints="1"/>
          </p:cNvSpPr>
          <p:nvPr/>
        </p:nvSpPr>
        <p:spPr bwMode="auto">
          <a:xfrm>
            <a:off x="2024099" y="4301690"/>
            <a:ext cx="645572" cy="333428"/>
          </a:xfrm>
          <a:custGeom>
            <a:avLst/>
            <a:gdLst>
              <a:gd name="T0" fmla="*/ 59 w 126"/>
              <a:gd name="T1" fmla="*/ 62 h 65"/>
              <a:gd name="T2" fmla="*/ 56 w 126"/>
              <a:gd name="T3" fmla="*/ 65 h 65"/>
              <a:gd name="T4" fmla="*/ 62 w 126"/>
              <a:gd name="T5" fmla="*/ 65 h 65"/>
              <a:gd name="T6" fmla="*/ 59 w 126"/>
              <a:gd name="T7" fmla="*/ 62 h 65"/>
              <a:gd name="T8" fmla="*/ 126 w 126"/>
              <a:gd name="T9" fmla="*/ 0 h 65"/>
              <a:gd name="T10" fmla="*/ 0 w 126"/>
              <a:gd name="T11" fmla="*/ 0 h 65"/>
              <a:gd name="T12" fmla="*/ 0 w 126"/>
              <a:gd name="T13" fmla="*/ 65 h 65"/>
              <a:gd name="T14" fmla="*/ 14 w 126"/>
              <a:gd name="T15" fmla="*/ 65 h 65"/>
              <a:gd name="T16" fmla="*/ 34 w 126"/>
              <a:gd name="T17" fmla="*/ 57 h 65"/>
              <a:gd name="T18" fmla="*/ 45 w 126"/>
              <a:gd name="T19" fmla="*/ 58 h 65"/>
              <a:gd name="T20" fmla="*/ 49 w 126"/>
              <a:gd name="T21" fmla="*/ 59 h 65"/>
              <a:gd name="T22" fmla="*/ 54 w 126"/>
              <a:gd name="T23" fmla="*/ 65 h 65"/>
              <a:gd name="T24" fmla="*/ 55 w 126"/>
              <a:gd name="T25" fmla="*/ 65 h 65"/>
              <a:gd name="T26" fmla="*/ 55 w 126"/>
              <a:gd name="T27" fmla="*/ 63 h 65"/>
              <a:gd name="T28" fmla="*/ 49 w 126"/>
              <a:gd name="T29" fmla="*/ 58 h 65"/>
              <a:gd name="T30" fmla="*/ 49 w 126"/>
              <a:gd name="T31" fmla="*/ 58 h 65"/>
              <a:gd name="T32" fmla="*/ 49 w 126"/>
              <a:gd name="T33" fmla="*/ 47 h 65"/>
              <a:gd name="T34" fmla="*/ 56 w 126"/>
              <a:gd name="T35" fmla="*/ 47 h 65"/>
              <a:gd name="T36" fmla="*/ 56 w 126"/>
              <a:gd name="T37" fmla="*/ 60 h 65"/>
              <a:gd name="T38" fmla="*/ 56 w 126"/>
              <a:gd name="T39" fmla="*/ 60 h 65"/>
              <a:gd name="T40" fmla="*/ 63 w 126"/>
              <a:gd name="T41" fmla="*/ 57 h 65"/>
              <a:gd name="T42" fmla="*/ 67 w 126"/>
              <a:gd name="T43" fmla="*/ 58 h 65"/>
              <a:gd name="T44" fmla="*/ 65 w 126"/>
              <a:gd name="T45" fmla="*/ 61 h 65"/>
              <a:gd name="T46" fmla="*/ 64 w 126"/>
              <a:gd name="T47" fmla="*/ 65 h 65"/>
              <a:gd name="T48" fmla="*/ 65 w 126"/>
              <a:gd name="T49" fmla="*/ 65 h 65"/>
              <a:gd name="T50" fmla="*/ 68 w 126"/>
              <a:gd name="T51" fmla="*/ 59 h 65"/>
              <a:gd name="T52" fmla="*/ 77 w 126"/>
              <a:gd name="T53" fmla="*/ 57 h 65"/>
              <a:gd name="T54" fmla="*/ 79 w 126"/>
              <a:gd name="T55" fmla="*/ 57 h 65"/>
              <a:gd name="T56" fmla="*/ 79 w 126"/>
              <a:gd name="T57" fmla="*/ 55 h 65"/>
              <a:gd name="T58" fmla="*/ 76 w 126"/>
              <a:gd name="T59" fmla="*/ 51 h 65"/>
              <a:gd name="T60" fmla="*/ 73 w 126"/>
              <a:gd name="T61" fmla="*/ 55 h 65"/>
              <a:gd name="T62" fmla="*/ 65 w 126"/>
              <a:gd name="T63" fmla="*/ 55 h 65"/>
              <a:gd name="T64" fmla="*/ 68 w 126"/>
              <a:gd name="T65" fmla="*/ 49 h 65"/>
              <a:gd name="T66" fmla="*/ 75 w 126"/>
              <a:gd name="T67" fmla="*/ 48 h 65"/>
              <a:gd name="T68" fmla="*/ 78 w 126"/>
              <a:gd name="T69" fmla="*/ 48 h 65"/>
              <a:gd name="T70" fmla="*/ 78 w 126"/>
              <a:gd name="T71" fmla="*/ 48 h 65"/>
              <a:gd name="T72" fmla="*/ 85 w 126"/>
              <a:gd name="T73" fmla="*/ 62 h 65"/>
              <a:gd name="T74" fmla="*/ 86 w 126"/>
              <a:gd name="T75" fmla="*/ 64 h 65"/>
              <a:gd name="T76" fmla="*/ 86 w 126"/>
              <a:gd name="T77" fmla="*/ 65 h 65"/>
              <a:gd name="T78" fmla="*/ 88 w 126"/>
              <a:gd name="T79" fmla="*/ 65 h 65"/>
              <a:gd name="T80" fmla="*/ 86 w 126"/>
              <a:gd name="T81" fmla="*/ 62 h 65"/>
              <a:gd name="T82" fmla="*/ 79 w 126"/>
              <a:gd name="T83" fmla="*/ 48 h 65"/>
              <a:gd name="T84" fmla="*/ 77 w 126"/>
              <a:gd name="T85" fmla="*/ 45 h 65"/>
              <a:gd name="T86" fmla="*/ 88 w 126"/>
              <a:gd name="T87" fmla="*/ 45 h 65"/>
              <a:gd name="T88" fmla="*/ 95 w 126"/>
              <a:gd name="T89" fmla="*/ 59 h 65"/>
              <a:gd name="T90" fmla="*/ 102 w 126"/>
              <a:gd name="T91" fmla="*/ 45 h 65"/>
              <a:gd name="T92" fmla="*/ 112 w 126"/>
              <a:gd name="T93" fmla="*/ 45 h 65"/>
              <a:gd name="T94" fmla="*/ 100 w 126"/>
              <a:gd name="T95" fmla="*/ 65 h 65"/>
              <a:gd name="T96" fmla="*/ 126 w 126"/>
              <a:gd name="T97" fmla="*/ 65 h 65"/>
              <a:gd name="T98" fmla="*/ 126 w 126"/>
              <a:gd name="T9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6" h="65">
                <a:moveTo>
                  <a:pt x="59" y="62"/>
                </a:moveTo>
                <a:cubicBezTo>
                  <a:pt x="57" y="62"/>
                  <a:pt x="57" y="63"/>
                  <a:pt x="56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3"/>
                  <a:pt x="62" y="62"/>
                  <a:pt x="59" y="62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5" y="61"/>
                  <a:pt x="19" y="57"/>
                  <a:pt x="34" y="57"/>
                </a:cubicBezTo>
                <a:cubicBezTo>
                  <a:pt x="39" y="57"/>
                  <a:pt x="42" y="57"/>
                  <a:pt x="45" y="58"/>
                </a:cubicBezTo>
                <a:cubicBezTo>
                  <a:pt x="46" y="58"/>
                  <a:pt x="48" y="58"/>
                  <a:pt x="49" y="59"/>
                </a:cubicBezTo>
                <a:cubicBezTo>
                  <a:pt x="52" y="60"/>
                  <a:pt x="54" y="63"/>
                  <a:pt x="54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4"/>
                  <a:pt x="55" y="64"/>
                  <a:pt x="55" y="63"/>
                </a:cubicBezTo>
                <a:cubicBezTo>
                  <a:pt x="54" y="61"/>
                  <a:pt x="52" y="59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47"/>
                  <a:pt x="49" y="47"/>
                  <a:pt x="4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58"/>
                  <a:pt x="60" y="57"/>
                  <a:pt x="63" y="57"/>
                </a:cubicBezTo>
                <a:cubicBezTo>
                  <a:pt x="64" y="57"/>
                  <a:pt x="66" y="58"/>
                  <a:pt x="67" y="58"/>
                </a:cubicBezTo>
                <a:cubicBezTo>
                  <a:pt x="66" y="59"/>
                  <a:pt x="65" y="60"/>
                  <a:pt x="65" y="61"/>
                </a:cubicBezTo>
                <a:cubicBezTo>
                  <a:pt x="64" y="62"/>
                  <a:pt x="64" y="64"/>
                  <a:pt x="64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2"/>
                  <a:pt x="66" y="60"/>
                  <a:pt x="68" y="59"/>
                </a:cubicBezTo>
                <a:cubicBezTo>
                  <a:pt x="70" y="57"/>
                  <a:pt x="73" y="57"/>
                  <a:pt x="77" y="57"/>
                </a:cubicBezTo>
                <a:cubicBezTo>
                  <a:pt x="77" y="57"/>
                  <a:pt x="78" y="57"/>
                  <a:pt x="79" y="57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3"/>
                  <a:pt x="78" y="51"/>
                  <a:pt x="76" y="51"/>
                </a:cubicBezTo>
                <a:cubicBezTo>
                  <a:pt x="73" y="51"/>
                  <a:pt x="73" y="53"/>
                  <a:pt x="73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2"/>
                  <a:pt x="66" y="50"/>
                  <a:pt x="68" y="49"/>
                </a:cubicBezTo>
                <a:cubicBezTo>
                  <a:pt x="70" y="48"/>
                  <a:pt x="72" y="48"/>
                  <a:pt x="75" y="48"/>
                </a:cubicBezTo>
                <a:cubicBezTo>
                  <a:pt x="76" y="48"/>
                  <a:pt x="77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85" y="62"/>
                  <a:pt x="85" y="62"/>
                  <a:pt x="85" y="62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5"/>
                  <a:pt x="86" y="65"/>
                  <a:pt x="86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6" y="62"/>
                  <a:pt x="86" y="62"/>
                  <a:pt x="86" y="62"/>
                </a:cubicBezTo>
                <a:cubicBezTo>
                  <a:pt x="79" y="48"/>
                  <a:pt x="79" y="48"/>
                  <a:pt x="79" y="48"/>
                </a:cubicBezTo>
                <a:cubicBezTo>
                  <a:pt x="77" y="45"/>
                  <a:pt x="77" y="45"/>
                  <a:pt x="77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95" y="59"/>
                  <a:pt x="95" y="59"/>
                  <a:pt x="95" y="59"/>
                </a:cubicBezTo>
                <a:cubicBezTo>
                  <a:pt x="102" y="45"/>
                  <a:pt x="102" y="45"/>
                  <a:pt x="10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D6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Freeform 3559"/>
          <p:cNvSpPr>
            <a:spLocks/>
          </p:cNvSpPr>
          <p:nvPr/>
        </p:nvSpPr>
        <p:spPr bwMode="auto">
          <a:xfrm>
            <a:off x="2272397" y="4542894"/>
            <a:ext cx="92226" cy="92226"/>
          </a:xfrm>
          <a:custGeom>
            <a:avLst/>
            <a:gdLst>
              <a:gd name="T0" fmla="*/ 7 w 18"/>
              <a:gd name="T1" fmla="*/ 0 h 18"/>
              <a:gd name="T2" fmla="*/ 0 w 18"/>
              <a:gd name="T3" fmla="*/ 0 h 18"/>
              <a:gd name="T4" fmla="*/ 0 w 18"/>
              <a:gd name="T5" fmla="*/ 11 h 18"/>
              <a:gd name="T6" fmla="*/ 0 w 18"/>
              <a:gd name="T7" fmla="*/ 11 h 18"/>
              <a:gd name="T8" fmla="*/ 6 w 18"/>
              <a:gd name="T9" fmla="*/ 16 h 18"/>
              <a:gd name="T10" fmla="*/ 6 w 18"/>
              <a:gd name="T11" fmla="*/ 18 h 18"/>
              <a:gd name="T12" fmla="*/ 7 w 18"/>
              <a:gd name="T13" fmla="*/ 18 h 18"/>
              <a:gd name="T14" fmla="*/ 10 w 18"/>
              <a:gd name="T15" fmla="*/ 15 h 18"/>
              <a:gd name="T16" fmla="*/ 13 w 18"/>
              <a:gd name="T17" fmla="*/ 18 h 18"/>
              <a:gd name="T18" fmla="*/ 15 w 18"/>
              <a:gd name="T19" fmla="*/ 18 h 18"/>
              <a:gd name="T20" fmla="*/ 16 w 18"/>
              <a:gd name="T21" fmla="*/ 14 h 18"/>
              <a:gd name="T22" fmla="*/ 18 w 18"/>
              <a:gd name="T23" fmla="*/ 11 h 18"/>
              <a:gd name="T24" fmla="*/ 14 w 18"/>
              <a:gd name="T25" fmla="*/ 10 h 18"/>
              <a:gd name="T26" fmla="*/ 7 w 18"/>
              <a:gd name="T27" fmla="*/ 13 h 18"/>
              <a:gd name="T28" fmla="*/ 7 w 18"/>
              <a:gd name="T29" fmla="*/ 13 h 18"/>
              <a:gd name="T30" fmla="*/ 7 w 18"/>
              <a:gd name="T3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18">
                <a:moveTo>
                  <a:pt x="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2"/>
                  <a:pt x="5" y="14"/>
                  <a:pt x="6" y="16"/>
                </a:cubicBezTo>
                <a:cubicBezTo>
                  <a:pt x="6" y="17"/>
                  <a:pt x="6" y="17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6"/>
                  <a:pt x="8" y="15"/>
                  <a:pt x="10" y="15"/>
                </a:cubicBezTo>
                <a:cubicBezTo>
                  <a:pt x="13" y="15"/>
                  <a:pt x="13" y="16"/>
                  <a:pt x="13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5" y="15"/>
                  <a:pt x="16" y="14"/>
                </a:cubicBezTo>
                <a:cubicBezTo>
                  <a:pt x="16" y="13"/>
                  <a:pt x="17" y="12"/>
                  <a:pt x="18" y="11"/>
                </a:cubicBezTo>
                <a:cubicBezTo>
                  <a:pt x="17" y="11"/>
                  <a:pt x="15" y="10"/>
                  <a:pt x="14" y="10"/>
                </a:cubicBezTo>
                <a:cubicBezTo>
                  <a:pt x="11" y="10"/>
                  <a:pt x="9" y="11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Freeform 3560"/>
          <p:cNvSpPr>
            <a:spLocks noEditPoints="1"/>
          </p:cNvSpPr>
          <p:nvPr/>
        </p:nvSpPr>
        <p:spPr bwMode="auto">
          <a:xfrm>
            <a:off x="2165985" y="4613834"/>
            <a:ext cx="262488" cy="21283"/>
          </a:xfrm>
          <a:custGeom>
            <a:avLst/>
            <a:gdLst>
              <a:gd name="T0" fmla="*/ 51 w 51"/>
              <a:gd name="T1" fmla="*/ 0 h 4"/>
              <a:gd name="T2" fmla="*/ 44 w 51"/>
              <a:gd name="T3" fmla="*/ 4 h 4"/>
              <a:gd name="T4" fmla="*/ 51 w 51"/>
              <a:gd name="T5" fmla="*/ 4 h 4"/>
              <a:gd name="T6" fmla="*/ 51 w 51"/>
              <a:gd name="T7" fmla="*/ 0 h 4"/>
              <a:gd name="T8" fmla="*/ 6 w 51"/>
              <a:gd name="T9" fmla="*/ 0 h 4"/>
              <a:gd name="T10" fmla="*/ 0 w 51"/>
              <a:gd name="T11" fmla="*/ 4 h 4"/>
              <a:gd name="T12" fmla="*/ 13 w 51"/>
              <a:gd name="T13" fmla="*/ 4 h 4"/>
              <a:gd name="T14" fmla="*/ 6 w 51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">
                <a:moveTo>
                  <a:pt x="51" y="0"/>
                </a:moveTo>
                <a:cubicBezTo>
                  <a:pt x="47" y="0"/>
                  <a:pt x="44" y="0"/>
                  <a:pt x="44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3"/>
                  <a:pt x="51" y="1"/>
                  <a:pt x="51" y="0"/>
                </a:cubicBezTo>
                <a:moveTo>
                  <a:pt x="6" y="0"/>
                </a:moveTo>
                <a:cubicBezTo>
                  <a:pt x="1" y="0"/>
                  <a:pt x="0" y="2"/>
                  <a:pt x="0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2"/>
                  <a:pt x="12" y="0"/>
                  <a:pt x="6" y="0"/>
                </a:cubicBezTo>
              </a:path>
            </a:pathLst>
          </a:custGeom>
          <a:solidFill>
            <a:srgbClr val="D6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Freeform 3561"/>
          <p:cNvSpPr>
            <a:spLocks/>
          </p:cNvSpPr>
          <p:nvPr/>
        </p:nvSpPr>
        <p:spPr bwMode="auto">
          <a:xfrm>
            <a:off x="2095038" y="4592550"/>
            <a:ext cx="205734" cy="42564"/>
          </a:xfrm>
          <a:custGeom>
            <a:avLst/>
            <a:gdLst>
              <a:gd name="T0" fmla="*/ 20 w 40"/>
              <a:gd name="T1" fmla="*/ 0 h 8"/>
              <a:gd name="T2" fmla="*/ 0 w 40"/>
              <a:gd name="T3" fmla="*/ 8 h 8"/>
              <a:gd name="T4" fmla="*/ 14 w 40"/>
              <a:gd name="T5" fmla="*/ 8 h 8"/>
              <a:gd name="T6" fmla="*/ 20 w 40"/>
              <a:gd name="T7" fmla="*/ 4 h 8"/>
              <a:gd name="T8" fmla="*/ 27 w 40"/>
              <a:gd name="T9" fmla="*/ 8 h 8"/>
              <a:gd name="T10" fmla="*/ 40 w 40"/>
              <a:gd name="T11" fmla="*/ 8 h 8"/>
              <a:gd name="T12" fmla="*/ 35 w 40"/>
              <a:gd name="T13" fmla="*/ 2 h 8"/>
              <a:gd name="T14" fmla="*/ 31 w 40"/>
              <a:gd name="T15" fmla="*/ 1 h 8"/>
              <a:gd name="T16" fmla="*/ 20 w 4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8">
                <a:moveTo>
                  <a:pt x="20" y="0"/>
                </a:moveTo>
                <a:cubicBezTo>
                  <a:pt x="5" y="0"/>
                  <a:pt x="1" y="4"/>
                  <a:pt x="0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6"/>
                  <a:pt x="15" y="4"/>
                  <a:pt x="20" y="4"/>
                </a:cubicBezTo>
                <a:cubicBezTo>
                  <a:pt x="26" y="4"/>
                  <a:pt x="27" y="6"/>
                  <a:pt x="27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6"/>
                  <a:pt x="38" y="3"/>
                  <a:pt x="35" y="2"/>
                </a:cubicBezTo>
                <a:cubicBezTo>
                  <a:pt x="34" y="1"/>
                  <a:pt x="32" y="1"/>
                  <a:pt x="31" y="1"/>
                </a:cubicBezTo>
                <a:cubicBezTo>
                  <a:pt x="28" y="0"/>
                  <a:pt x="25" y="0"/>
                  <a:pt x="20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Freeform 3562"/>
          <p:cNvSpPr>
            <a:spLocks/>
          </p:cNvSpPr>
          <p:nvPr/>
        </p:nvSpPr>
        <p:spPr bwMode="auto">
          <a:xfrm>
            <a:off x="2357526" y="4549986"/>
            <a:ext cx="106412" cy="85129"/>
          </a:xfrm>
          <a:custGeom>
            <a:avLst/>
            <a:gdLst>
              <a:gd name="T0" fmla="*/ 10 w 21"/>
              <a:gd name="T1" fmla="*/ 0 h 17"/>
              <a:gd name="T2" fmla="*/ 3 w 21"/>
              <a:gd name="T3" fmla="*/ 1 h 17"/>
              <a:gd name="T4" fmla="*/ 0 w 21"/>
              <a:gd name="T5" fmla="*/ 7 h 17"/>
              <a:gd name="T6" fmla="*/ 8 w 21"/>
              <a:gd name="T7" fmla="*/ 7 h 17"/>
              <a:gd name="T8" fmla="*/ 11 w 21"/>
              <a:gd name="T9" fmla="*/ 3 h 17"/>
              <a:gd name="T10" fmla="*/ 14 w 21"/>
              <a:gd name="T11" fmla="*/ 7 h 17"/>
              <a:gd name="T12" fmla="*/ 14 w 21"/>
              <a:gd name="T13" fmla="*/ 9 h 17"/>
              <a:gd name="T14" fmla="*/ 12 w 21"/>
              <a:gd name="T15" fmla="*/ 9 h 17"/>
              <a:gd name="T16" fmla="*/ 3 w 21"/>
              <a:gd name="T17" fmla="*/ 11 h 17"/>
              <a:gd name="T18" fmla="*/ 0 w 21"/>
              <a:gd name="T19" fmla="*/ 17 h 17"/>
              <a:gd name="T20" fmla="*/ 7 w 21"/>
              <a:gd name="T21" fmla="*/ 17 h 17"/>
              <a:gd name="T22" fmla="*/ 14 w 21"/>
              <a:gd name="T23" fmla="*/ 13 h 17"/>
              <a:gd name="T24" fmla="*/ 14 w 21"/>
              <a:gd name="T25" fmla="*/ 17 h 17"/>
              <a:gd name="T26" fmla="*/ 21 w 21"/>
              <a:gd name="T27" fmla="*/ 17 h 17"/>
              <a:gd name="T28" fmla="*/ 21 w 21"/>
              <a:gd name="T29" fmla="*/ 16 h 17"/>
              <a:gd name="T30" fmla="*/ 20 w 21"/>
              <a:gd name="T31" fmla="*/ 14 h 17"/>
              <a:gd name="T32" fmla="*/ 13 w 21"/>
              <a:gd name="T33" fmla="*/ 0 h 17"/>
              <a:gd name="T34" fmla="*/ 13 w 21"/>
              <a:gd name="T35" fmla="*/ 0 h 17"/>
              <a:gd name="T36" fmla="*/ 10 w 21"/>
              <a:gd name="T3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7">
                <a:moveTo>
                  <a:pt x="10" y="0"/>
                </a:moveTo>
                <a:cubicBezTo>
                  <a:pt x="7" y="0"/>
                  <a:pt x="5" y="0"/>
                  <a:pt x="3" y="1"/>
                </a:cubicBezTo>
                <a:cubicBezTo>
                  <a:pt x="1" y="2"/>
                  <a:pt x="0" y="4"/>
                  <a:pt x="0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5"/>
                  <a:pt x="8" y="3"/>
                  <a:pt x="11" y="3"/>
                </a:cubicBezTo>
                <a:cubicBezTo>
                  <a:pt x="13" y="3"/>
                  <a:pt x="14" y="5"/>
                  <a:pt x="14" y="7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2" y="9"/>
                  <a:pt x="12" y="9"/>
                </a:cubicBezTo>
                <a:cubicBezTo>
                  <a:pt x="8" y="9"/>
                  <a:pt x="5" y="9"/>
                  <a:pt x="3" y="11"/>
                </a:cubicBezTo>
                <a:cubicBezTo>
                  <a:pt x="1" y="12"/>
                  <a:pt x="0" y="14"/>
                  <a:pt x="0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3"/>
                  <a:pt x="10" y="13"/>
                  <a:pt x="14" y="13"/>
                </a:cubicBezTo>
                <a:cubicBezTo>
                  <a:pt x="14" y="14"/>
                  <a:pt x="14" y="16"/>
                  <a:pt x="14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6"/>
                  <a:pt x="21" y="16"/>
                  <a:pt x="21" y="16"/>
                </a:cubicBezTo>
                <a:cubicBezTo>
                  <a:pt x="20" y="14"/>
                  <a:pt x="20" y="14"/>
                  <a:pt x="20" y="14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Freeform 3563"/>
          <p:cNvSpPr>
            <a:spLocks/>
          </p:cNvSpPr>
          <p:nvPr/>
        </p:nvSpPr>
        <p:spPr bwMode="auto">
          <a:xfrm>
            <a:off x="2421371" y="4528705"/>
            <a:ext cx="177359" cy="106412"/>
          </a:xfrm>
          <a:custGeom>
            <a:avLst/>
            <a:gdLst>
              <a:gd name="T0" fmla="*/ 25 w 25"/>
              <a:gd name="T1" fmla="*/ 0 h 15"/>
              <a:gd name="T2" fmla="*/ 18 w 25"/>
              <a:gd name="T3" fmla="*/ 0 h 15"/>
              <a:gd name="T4" fmla="*/ 13 w 25"/>
              <a:gd name="T5" fmla="*/ 11 h 15"/>
              <a:gd name="T6" fmla="*/ 7 w 25"/>
              <a:gd name="T7" fmla="*/ 0 h 15"/>
              <a:gd name="T8" fmla="*/ 0 w 25"/>
              <a:gd name="T9" fmla="*/ 0 h 15"/>
              <a:gd name="T10" fmla="*/ 1 w 25"/>
              <a:gd name="T11" fmla="*/ 3 h 15"/>
              <a:gd name="T12" fmla="*/ 6 w 25"/>
              <a:gd name="T13" fmla="*/ 13 h 15"/>
              <a:gd name="T14" fmla="*/ 7 w 25"/>
              <a:gd name="T15" fmla="*/ 15 h 15"/>
              <a:gd name="T16" fmla="*/ 16 w 25"/>
              <a:gd name="T17" fmla="*/ 15 h 15"/>
              <a:gd name="T18" fmla="*/ 25 w 25"/>
              <a:gd name="T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" h="15">
                <a:moveTo>
                  <a:pt x="25" y="0"/>
                </a:moveTo>
                <a:lnTo>
                  <a:pt x="18" y="0"/>
                </a:lnTo>
                <a:lnTo>
                  <a:pt x="13" y="11"/>
                </a:lnTo>
                <a:lnTo>
                  <a:pt x="7" y="0"/>
                </a:lnTo>
                <a:lnTo>
                  <a:pt x="0" y="0"/>
                </a:lnTo>
                <a:lnTo>
                  <a:pt x="1" y="3"/>
                </a:lnTo>
                <a:lnTo>
                  <a:pt x="6" y="13"/>
                </a:lnTo>
                <a:lnTo>
                  <a:pt x="7" y="15"/>
                </a:lnTo>
                <a:lnTo>
                  <a:pt x="16" y="15"/>
                </a:lnTo>
                <a:lnTo>
                  <a:pt x="25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Freeform 3564"/>
          <p:cNvSpPr>
            <a:spLocks/>
          </p:cNvSpPr>
          <p:nvPr/>
        </p:nvSpPr>
        <p:spPr bwMode="auto">
          <a:xfrm>
            <a:off x="2421371" y="4528705"/>
            <a:ext cx="177359" cy="106412"/>
          </a:xfrm>
          <a:custGeom>
            <a:avLst/>
            <a:gdLst>
              <a:gd name="T0" fmla="*/ 25 w 25"/>
              <a:gd name="T1" fmla="*/ 0 h 15"/>
              <a:gd name="T2" fmla="*/ 18 w 25"/>
              <a:gd name="T3" fmla="*/ 0 h 15"/>
              <a:gd name="T4" fmla="*/ 13 w 25"/>
              <a:gd name="T5" fmla="*/ 11 h 15"/>
              <a:gd name="T6" fmla="*/ 7 w 25"/>
              <a:gd name="T7" fmla="*/ 0 h 15"/>
              <a:gd name="T8" fmla="*/ 0 w 25"/>
              <a:gd name="T9" fmla="*/ 0 h 15"/>
              <a:gd name="T10" fmla="*/ 1 w 25"/>
              <a:gd name="T11" fmla="*/ 3 h 15"/>
              <a:gd name="T12" fmla="*/ 6 w 25"/>
              <a:gd name="T13" fmla="*/ 13 h 15"/>
              <a:gd name="T14" fmla="*/ 7 w 25"/>
              <a:gd name="T15" fmla="*/ 15 h 15"/>
              <a:gd name="T16" fmla="*/ 16 w 25"/>
              <a:gd name="T17" fmla="*/ 15 h 15"/>
              <a:gd name="T18" fmla="*/ 25 w 25"/>
              <a:gd name="T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" h="15">
                <a:moveTo>
                  <a:pt x="25" y="0"/>
                </a:moveTo>
                <a:lnTo>
                  <a:pt x="18" y="0"/>
                </a:lnTo>
                <a:lnTo>
                  <a:pt x="13" y="11"/>
                </a:lnTo>
                <a:lnTo>
                  <a:pt x="7" y="0"/>
                </a:lnTo>
                <a:lnTo>
                  <a:pt x="0" y="0"/>
                </a:lnTo>
                <a:lnTo>
                  <a:pt x="1" y="3"/>
                </a:lnTo>
                <a:lnTo>
                  <a:pt x="6" y="13"/>
                </a:lnTo>
                <a:lnTo>
                  <a:pt x="7" y="15"/>
                </a:lnTo>
                <a:lnTo>
                  <a:pt x="16" y="15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Freeform 3565"/>
          <p:cNvSpPr>
            <a:spLocks/>
          </p:cNvSpPr>
          <p:nvPr/>
        </p:nvSpPr>
        <p:spPr bwMode="auto">
          <a:xfrm>
            <a:off x="796808" y="4308782"/>
            <a:ext cx="638475" cy="645572"/>
          </a:xfrm>
          <a:custGeom>
            <a:avLst/>
            <a:gdLst>
              <a:gd name="T0" fmla="*/ 90 w 90"/>
              <a:gd name="T1" fmla="*/ 80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0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Freeform 3566"/>
          <p:cNvSpPr>
            <a:spLocks/>
          </p:cNvSpPr>
          <p:nvPr/>
        </p:nvSpPr>
        <p:spPr bwMode="auto">
          <a:xfrm>
            <a:off x="796808" y="4308782"/>
            <a:ext cx="638475" cy="645572"/>
          </a:xfrm>
          <a:custGeom>
            <a:avLst/>
            <a:gdLst>
              <a:gd name="T0" fmla="*/ 90 w 90"/>
              <a:gd name="T1" fmla="*/ 80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Freeform 3567"/>
          <p:cNvSpPr>
            <a:spLocks/>
          </p:cNvSpPr>
          <p:nvPr/>
        </p:nvSpPr>
        <p:spPr bwMode="auto">
          <a:xfrm>
            <a:off x="1286306" y="4890506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 w 12"/>
              <a:gd name="T7" fmla="*/ 9 h 9"/>
              <a:gd name="T8" fmla="*/ 12 w 12"/>
              <a:gd name="T9" fmla="*/ 0 h 9"/>
              <a:gd name="T10" fmla="*/ 12 w 1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" y="9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E47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Freeform 3568"/>
          <p:cNvSpPr>
            <a:spLocks/>
          </p:cNvSpPr>
          <p:nvPr/>
        </p:nvSpPr>
        <p:spPr bwMode="auto">
          <a:xfrm>
            <a:off x="1286306" y="4890506"/>
            <a:ext cx="85129" cy="63848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 w 12"/>
              <a:gd name="T7" fmla="*/ 9 h 9"/>
              <a:gd name="T8" fmla="*/ 12 w 12"/>
              <a:gd name="T9" fmla="*/ 0 h 9"/>
              <a:gd name="T10" fmla="*/ 12 w 1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" y="9"/>
                </a:lnTo>
                <a:lnTo>
                  <a:pt x="12" y="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Rectangle 3569"/>
          <p:cNvSpPr>
            <a:spLocks noChangeArrowheads="1"/>
          </p:cNvSpPr>
          <p:nvPr/>
        </p:nvSpPr>
        <p:spPr bwMode="auto">
          <a:xfrm>
            <a:off x="1364343" y="4954353"/>
            <a:ext cx="7097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Freeform 3570"/>
          <p:cNvSpPr>
            <a:spLocks/>
          </p:cNvSpPr>
          <p:nvPr/>
        </p:nvSpPr>
        <p:spPr bwMode="auto">
          <a:xfrm>
            <a:off x="1364343" y="495435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Freeform 3571"/>
          <p:cNvSpPr>
            <a:spLocks/>
          </p:cNvSpPr>
          <p:nvPr/>
        </p:nvSpPr>
        <p:spPr bwMode="auto">
          <a:xfrm>
            <a:off x="1364343" y="4890506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Freeform 3572"/>
          <p:cNvSpPr>
            <a:spLocks/>
          </p:cNvSpPr>
          <p:nvPr/>
        </p:nvSpPr>
        <p:spPr bwMode="auto">
          <a:xfrm>
            <a:off x="1364343" y="4890506"/>
            <a:ext cx="7097" cy="63848"/>
          </a:xfrm>
          <a:custGeom>
            <a:avLst/>
            <a:gdLst>
              <a:gd name="T0" fmla="*/ 1 w 1"/>
              <a:gd name="T1" fmla="*/ 0 h 9"/>
              <a:gd name="T2" fmla="*/ 1 w 1"/>
              <a:gd name="T3" fmla="*/ 0 h 9"/>
              <a:gd name="T4" fmla="*/ 0 w 1"/>
              <a:gd name="T5" fmla="*/ 9 h 9"/>
              <a:gd name="T6" fmla="*/ 0 w 1"/>
              <a:gd name="T7" fmla="*/ 9 h 9"/>
              <a:gd name="T8" fmla="*/ 1 w 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9">
                <a:moveTo>
                  <a:pt x="1" y="0"/>
                </a:moveTo>
                <a:lnTo>
                  <a:pt x="1" y="0"/>
                </a:lnTo>
                <a:lnTo>
                  <a:pt x="0" y="9"/>
                </a:lnTo>
                <a:lnTo>
                  <a:pt x="0" y="9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Freeform 3573"/>
          <p:cNvSpPr>
            <a:spLocks/>
          </p:cNvSpPr>
          <p:nvPr/>
        </p:nvSpPr>
        <p:spPr bwMode="auto">
          <a:xfrm>
            <a:off x="1293403" y="4890506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BC6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1" name="Freeform 3574"/>
          <p:cNvSpPr>
            <a:spLocks/>
          </p:cNvSpPr>
          <p:nvPr/>
        </p:nvSpPr>
        <p:spPr bwMode="auto">
          <a:xfrm>
            <a:off x="1293403" y="4890506"/>
            <a:ext cx="78037" cy="63848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82" name="Picture 357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59" y="4869225"/>
            <a:ext cx="113504" cy="1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3" name="Freeform 3576"/>
          <p:cNvSpPr>
            <a:spLocks noEditPoints="1"/>
          </p:cNvSpPr>
          <p:nvPr/>
        </p:nvSpPr>
        <p:spPr bwMode="auto">
          <a:xfrm>
            <a:off x="924505" y="4457763"/>
            <a:ext cx="383084" cy="375992"/>
          </a:xfrm>
          <a:custGeom>
            <a:avLst/>
            <a:gdLst>
              <a:gd name="T0" fmla="*/ 60 w 74"/>
              <a:gd name="T1" fmla="*/ 0 h 74"/>
              <a:gd name="T2" fmla="*/ 14 w 74"/>
              <a:gd name="T3" fmla="*/ 0 h 74"/>
              <a:gd name="T4" fmla="*/ 0 w 74"/>
              <a:gd name="T5" fmla="*/ 14 h 74"/>
              <a:gd name="T6" fmla="*/ 0 w 74"/>
              <a:gd name="T7" fmla="*/ 29 h 74"/>
              <a:gd name="T8" fmla="*/ 0 w 74"/>
              <a:gd name="T9" fmla="*/ 60 h 74"/>
              <a:gd name="T10" fmla="*/ 14 w 74"/>
              <a:gd name="T11" fmla="*/ 74 h 74"/>
              <a:gd name="T12" fmla="*/ 60 w 74"/>
              <a:gd name="T13" fmla="*/ 74 h 74"/>
              <a:gd name="T14" fmla="*/ 74 w 74"/>
              <a:gd name="T15" fmla="*/ 60 h 74"/>
              <a:gd name="T16" fmla="*/ 74 w 74"/>
              <a:gd name="T17" fmla="*/ 29 h 74"/>
              <a:gd name="T18" fmla="*/ 74 w 74"/>
              <a:gd name="T19" fmla="*/ 14 h 74"/>
              <a:gd name="T20" fmla="*/ 60 w 74"/>
              <a:gd name="T21" fmla="*/ 0 h 74"/>
              <a:gd name="T22" fmla="*/ 64 w 74"/>
              <a:gd name="T23" fmla="*/ 8 h 74"/>
              <a:gd name="T24" fmla="*/ 65 w 74"/>
              <a:gd name="T25" fmla="*/ 8 h 74"/>
              <a:gd name="T26" fmla="*/ 65 w 74"/>
              <a:gd name="T27" fmla="*/ 10 h 74"/>
              <a:gd name="T28" fmla="*/ 65 w 74"/>
              <a:gd name="T29" fmla="*/ 21 h 74"/>
              <a:gd name="T30" fmla="*/ 53 w 74"/>
              <a:gd name="T31" fmla="*/ 21 h 74"/>
              <a:gd name="T32" fmla="*/ 53 w 74"/>
              <a:gd name="T33" fmla="*/ 9 h 74"/>
              <a:gd name="T34" fmla="*/ 64 w 74"/>
              <a:gd name="T35" fmla="*/ 8 h 74"/>
              <a:gd name="T36" fmla="*/ 26 w 74"/>
              <a:gd name="T37" fmla="*/ 29 h 74"/>
              <a:gd name="T38" fmla="*/ 37 w 74"/>
              <a:gd name="T39" fmla="*/ 24 h 74"/>
              <a:gd name="T40" fmla="*/ 47 w 74"/>
              <a:gd name="T41" fmla="*/ 29 h 74"/>
              <a:gd name="T42" fmla="*/ 50 w 74"/>
              <a:gd name="T43" fmla="*/ 37 h 74"/>
              <a:gd name="T44" fmla="*/ 37 w 74"/>
              <a:gd name="T45" fmla="*/ 50 h 74"/>
              <a:gd name="T46" fmla="*/ 24 w 74"/>
              <a:gd name="T47" fmla="*/ 37 h 74"/>
              <a:gd name="T48" fmla="*/ 26 w 74"/>
              <a:gd name="T49" fmla="*/ 29 h 74"/>
              <a:gd name="T50" fmla="*/ 67 w 74"/>
              <a:gd name="T51" fmla="*/ 60 h 74"/>
              <a:gd name="T52" fmla="*/ 60 w 74"/>
              <a:gd name="T53" fmla="*/ 67 h 74"/>
              <a:gd name="T54" fmla="*/ 14 w 74"/>
              <a:gd name="T55" fmla="*/ 67 h 74"/>
              <a:gd name="T56" fmla="*/ 7 w 74"/>
              <a:gd name="T57" fmla="*/ 60 h 74"/>
              <a:gd name="T58" fmla="*/ 7 w 74"/>
              <a:gd name="T59" fmla="*/ 29 h 74"/>
              <a:gd name="T60" fmla="*/ 18 w 74"/>
              <a:gd name="T61" fmla="*/ 29 h 74"/>
              <a:gd name="T62" fmla="*/ 17 w 74"/>
              <a:gd name="T63" fmla="*/ 37 h 74"/>
              <a:gd name="T64" fmla="*/ 37 w 74"/>
              <a:gd name="T65" fmla="*/ 57 h 74"/>
              <a:gd name="T66" fmla="*/ 57 w 74"/>
              <a:gd name="T67" fmla="*/ 37 h 74"/>
              <a:gd name="T68" fmla="*/ 56 w 74"/>
              <a:gd name="T69" fmla="*/ 29 h 74"/>
              <a:gd name="T70" fmla="*/ 67 w 74"/>
              <a:gd name="T71" fmla="*/ 29 h 74"/>
              <a:gd name="T72" fmla="*/ 67 w 74"/>
              <a:gd name="T73" fmla="*/ 6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74">
                <a:moveTo>
                  <a:pt x="6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8"/>
                  <a:pt x="6" y="74"/>
                  <a:pt x="14" y="74"/>
                </a:cubicBezTo>
                <a:cubicBezTo>
                  <a:pt x="60" y="74"/>
                  <a:pt x="60" y="74"/>
                  <a:pt x="60" y="74"/>
                </a:cubicBezTo>
                <a:cubicBezTo>
                  <a:pt x="67" y="74"/>
                  <a:pt x="74" y="68"/>
                  <a:pt x="74" y="60"/>
                </a:cubicBezTo>
                <a:cubicBezTo>
                  <a:pt x="74" y="29"/>
                  <a:pt x="74" y="29"/>
                  <a:pt x="74" y="29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6"/>
                  <a:pt x="67" y="0"/>
                  <a:pt x="60" y="0"/>
                </a:cubicBezTo>
                <a:moveTo>
                  <a:pt x="64" y="8"/>
                </a:moveTo>
                <a:cubicBezTo>
                  <a:pt x="65" y="8"/>
                  <a:pt x="65" y="8"/>
                  <a:pt x="65" y="8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21"/>
                  <a:pt x="65" y="21"/>
                  <a:pt x="65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9"/>
                  <a:pt x="53" y="9"/>
                  <a:pt x="53" y="9"/>
                </a:cubicBezTo>
                <a:cubicBezTo>
                  <a:pt x="64" y="8"/>
                  <a:pt x="64" y="8"/>
                  <a:pt x="64" y="8"/>
                </a:cubicBezTo>
                <a:moveTo>
                  <a:pt x="26" y="29"/>
                </a:moveTo>
                <a:cubicBezTo>
                  <a:pt x="29" y="26"/>
                  <a:pt x="32" y="24"/>
                  <a:pt x="37" y="24"/>
                </a:cubicBezTo>
                <a:cubicBezTo>
                  <a:pt x="41" y="24"/>
                  <a:pt x="45" y="26"/>
                  <a:pt x="47" y="29"/>
                </a:cubicBezTo>
                <a:cubicBezTo>
                  <a:pt x="49" y="31"/>
                  <a:pt x="50" y="34"/>
                  <a:pt x="50" y="37"/>
                </a:cubicBezTo>
                <a:cubicBezTo>
                  <a:pt x="50" y="44"/>
                  <a:pt x="44" y="50"/>
                  <a:pt x="37" y="50"/>
                </a:cubicBezTo>
                <a:cubicBezTo>
                  <a:pt x="30" y="50"/>
                  <a:pt x="24" y="44"/>
                  <a:pt x="24" y="37"/>
                </a:cubicBezTo>
                <a:cubicBezTo>
                  <a:pt x="24" y="34"/>
                  <a:pt x="25" y="31"/>
                  <a:pt x="26" y="29"/>
                </a:cubicBezTo>
                <a:moveTo>
                  <a:pt x="67" y="60"/>
                </a:moveTo>
                <a:cubicBezTo>
                  <a:pt x="67" y="64"/>
                  <a:pt x="63" y="67"/>
                  <a:pt x="60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0" y="67"/>
                  <a:pt x="7" y="64"/>
                  <a:pt x="7" y="60"/>
                </a:cubicBezTo>
                <a:cubicBezTo>
                  <a:pt x="7" y="29"/>
                  <a:pt x="7" y="29"/>
                  <a:pt x="7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2"/>
                  <a:pt x="17" y="34"/>
                  <a:pt x="17" y="37"/>
                </a:cubicBezTo>
                <a:cubicBezTo>
                  <a:pt x="17" y="48"/>
                  <a:pt x="26" y="57"/>
                  <a:pt x="37" y="57"/>
                </a:cubicBezTo>
                <a:cubicBezTo>
                  <a:pt x="48" y="57"/>
                  <a:pt x="57" y="48"/>
                  <a:pt x="57" y="37"/>
                </a:cubicBezTo>
                <a:cubicBezTo>
                  <a:pt x="57" y="34"/>
                  <a:pt x="56" y="32"/>
                  <a:pt x="5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60"/>
                  <a:pt x="67" y="60"/>
                  <a:pt x="67" y="6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4" name="Freeform 3577"/>
          <p:cNvSpPr>
            <a:spLocks noEditPoints="1"/>
          </p:cNvSpPr>
          <p:nvPr/>
        </p:nvSpPr>
        <p:spPr bwMode="auto">
          <a:xfrm>
            <a:off x="796808" y="4308782"/>
            <a:ext cx="638475" cy="333428"/>
          </a:xfrm>
          <a:custGeom>
            <a:avLst/>
            <a:gdLst>
              <a:gd name="T0" fmla="*/ 44 w 126"/>
              <a:gd name="T1" fmla="*/ 58 h 66"/>
              <a:gd name="T2" fmla="*/ 33 w 126"/>
              <a:gd name="T3" fmla="*/ 58 h 66"/>
              <a:gd name="T4" fmla="*/ 33 w 126"/>
              <a:gd name="T5" fmla="*/ 66 h 66"/>
              <a:gd name="T6" fmla="*/ 43 w 126"/>
              <a:gd name="T7" fmla="*/ 66 h 66"/>
              <a:gd name="T8" fmla="*/ 44 w 126"/>
              <a:gd name="T9" fmla="*/ 58 h 66"/>
              <a:gd name="T10" fmla="*/ 93 w 126"/>
              <a:gd name="T11" fmla="*/ 58 h 66"/>
              <a:gd name="T12" fmla="*/ 82 w 126"/>
              <a:gd name="T13" fmla="*/ 58 h 66"/>
              <a:gd name="T14" fmla="*/ 83 w 126"/>
              <a:gd name="T15" fmla="*/ 66 h 66"/>
              <a:gd name="T16" fmla="*/ 93 w 126"/>
              <a:gd name="T17" fmla="*/ 66 h 66"/>
              <a:gd name="T18" fmla="*/ 93 w 126"/>
              <a:gd name="T19" fmla="*/ 58 h 66"/>
              <a:gd name="T20" fmla="*/ 63 w 126"/>
              <a:gd name="T21" fmla="*/ 53 h 66"/>
              <a:gd name="T22" fmla="*/ 52 w 126"/>
              <a:gd name="T23" fmla="*/ 58 h 66"/>
              <a:gd name="T24" fmla="*/ 50 w 126"/>
              <a:gd name="T25" fmla="*/ 66 h 66"/>
              <a:gd name="T26" fmla="*/ 76 w 126"/>
              <a:gd name="T27" fmla="*/ 66 h 66"/>
              <a:gd name="T28" fmla="*/ 73 w 126"/>
              <a:gd name="T29" fmla="*/ 58 h 66"/>
              <a:gd name="T30" fmla="*/ 63 w 126"/>
              <a:gd name="T31" fmla="*/ 53 h 66"/>
              <a:gd name="T32" fmla="*/ 91 w 126"/>
              <a:gd name="T33" fmla="*/ 37 h 66"/>
              <a:gd name="T34" fmla="*/ 90 w 126"/>
              <a:gd name="T35" fmla="*/ 37 h 66"/>
              <a:gd name="T36" fmla="*/ 79 w 126"/>
              <a:gd name="T37" fmla="*/ 38 h 66"/>
              <a:gd name="T38" fmla="*/ 79 w 126"/>
              <a:gd name="T39" fmla="*/ 50 h 66"/>
              <a:gd name="T40" fmla="*/ 91 w 126"/>
              <a:gd name="T41" fmla="*/ 50 h 66"/>
              <a:gd name="T42" fmla="*/ 91 w 126"/>
              <a:gd name="T43" fmla="*/ 39 h 66"/>
              <a:gd name="T44" fmla="*/ 91 w 126"/>
              <a:gd name="T45" fmla="*/ 37 h 66"/>
              <a:gd name="T46" fmla="*/ 126 w 126"/>
              <a:gd name="T47" fmla="*/ 0 h 66"/>
              <a:gd name="T48" fmla="*/ 0 w 126"/>
              <a:gd name="T49" fmla="*/ 0 h 66"/>
              <a:gd name="T50" fmla="*/ 0 w 126"/>
              <a:gd name="T51" fmla="*/ 66 h 66"/>
              <a:gd name="T52" fmla="*/ 26 w 126"/>
              <a:gd name="T53" fmla="*/ 66 h 66"/>
              <a:gd name="T54" fmla="*/ 26 w 126"/>
              <a:gd name="T55" fmla="*/ 58 h 66"/>
              <a:gd name="T56" fmla="*/ 26 w 126"/>
              <a:gd name="T57" fmla="*/ 43 h 66"/>
              <a:gd name="T58" fmla="*/ 40 w 126"/>
              <a:gd name="T59" fmla="*/ 29 h 66"/>
              <a:gd name="T60" fmla="*/ 86 w 126"/>
              <a:gd name="T61" fmla="*/ 29 h 66"/>
              <a:gd name="T62" fmla="*/ 100 w 126"/>
              <a:gd name="T63" fmla="*/ 43 h 66"/>
              <a:gd name="T64" fmla="*/ 100 w 126"/>
              <a:gd name="T65" fmla="*/ 58 h 66"/>
              <a:gd name="T66" fmla="*/ 100 w 126"/>
              <a:gd name="T67" fmla="*/ 66 h 66"/>
              <a:gd name="T68" fmla="*/ 126 w 126"/>
              <a:gd name="T69" fmla="*/ 66 h 66"/>
              <a:gd name="T70" fmla="*/ 126 w 126"/>
              <a:gd name="T7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6" h="66">
                <a:moveTo>
                  <a:pt x="44" y="58"/>
                </a:moveTo>
                <a:cubicBezTo>
                  <a:pt x="33" y="58"/>
                  <a:pt x="33" y="58"/>
                  <a:pt x="33" y="58"/>
                </a:cubicBezTo>
                <a:cubicBezTo>
                  <a:pt x="33" y="66"/>
                  <a:pt x="33" y="66"/>
                  <a:pt x="3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3"/>
                  <a:pt x="43" y="61"/>
                  <a:pt x="44" y="58"/>
                </a:cubicBezTo>
                <a:moveTo>
                  <a:pt x="93" y="58"/>
                </a:move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3" y="63"/>
                  <a:pt x="83" y="66"/>
                </a:cubicBezTo>
                <a:cubicBezTo>
                  <a:pt x="93" y="66"/>
                  <a:pt x="93" y="66"/>
                  <a:pt x="93" y="66"/>
                </a:cubicBezTo>
                <a:cubicBezTo>
                  <a:pt x="93" y="58"/>
                  <a:pt x="93" y="58"/>
                  <a:pt x="93" y="58"/>
                </a:cubicBezTo>
                <a:moveTo>
                  <a:pt x="63" y="53"/>
                </a:moveTo>
                <a:cubicBezTo>
                  <a:pt x="58" y="53"/>
                  <a:pt x="55" y="55"/>
                  <a:pt x="52" y="58"/>
                </a:cubicBezTo>
                <a:cubicBezTo>
                  <a:pt x="51" y="60"/>
                  <a:pt x="50" y="63"/>
                  <a:pt x="50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6" y="63"/>
                  <a:pt x="75" y="60"/>
                  <a:pt x="73" y="58"/>
                </a:cubicBezTo>
                <a:cubicBezTo>
                  <a:pt x="71" y="55"/>
                  <a:pt x="67" y="53"/>
                  <a:pt x="63" y="53"/>
                </a:cubicBezTo>
                <a:moveTo>
                  <a:pt x="91" y="37"/>
                </a:moveTo>
                <a:cubicBezTo>
                  <a:pt x="90" y="37"/>
                  <a:pt x="90" y="37"/>
                  <a:pt x="90" y="37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50"/>
                  <a:pt x="79" y="50"/>
                  <a:pt x="79" y="50"/>
                </a:cubicBezTo>
                <a:cubicBezTo>
                  <a:pt x="91" y="50"/>
                  <a:pt x="91" y="50"/>
                  <a:pt x="91" y="50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37"/>
                  <a:pt x="91" y="37"/>
                  <a:pt x="91" y="37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35"/>
                  <a:pt x="32" y="29"/>
                  <a:pt x="40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3" y="29"/>
                  <a:pt x="100" y="35"/>
                  <a:pt x="100" y="43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5" name="Freeform 3578"/>
          <p:cNvSpPr>
            <a:spLocks noEditPoints="1"/>
          </p:cNvSpPr>
          <p:nvPr/>
        </p:nvSpPr>
        <p:spPr bwMode="auto">
          <a:xfrm>
            <a:off x="924505" y="4457763"/>
            <a:ext cx="383084" cy="184451"/>
          </a:xfrm>
          <a:custGeom>
            <a:avLst/>
            <a:gdLst>
              <a:gd name="T0" fmla="*/ 53 w 74"/>
              <a:gd name="T1" fmla="*/ 21 h 37"/>
              <a:gd name="T2" fmla="*/ 53 w 74"/>
              <a:gd name="T3" fmla="*/ 9 h 37"/>
              <a:gd name="T4" fmla="*/ 64 w 74"/>
              <a:gd name="T5" fmla="*/ 8 h 37"/>
              <a:gd name="T6" fmla="*/ 65 w 74"/>
              <a:gd name="T7" fmla="*/ 8 h 37"/>
              <a:gd name="T8" fmla="*/ 65 w 74"/>
              <a:gd name="T9" fmla="*/ 10 h 37"/>
              <a:gd name="T10" fmla="*/ 65 w 74"/>
              <a:gd name="T11" fmla="*/ 21 h 37"/>
              <a:gd name="T12" fmla="*/ 53 w 74"/>
              <a:gd name="T13" fmla="*/ 21 h 37"/>
              <a:gd name="T14" fmla="*/ 60 w 74"/>
              <a:gd name="T15" fmla="*/ 0 h 37"/>
              <a:gd name="T16" fmla="*/ 14 w 74"/>
              <a:gd name="T17" fmla="*/ 0 h 37"/>
              <a:gd name="T18" fmla="*/ 0 w 74"/>
              <a:gd name="T19" fmla="*/ 14 h 37"/>
              <a:gd name="T20" fmla="*/ 0 w 74"/>
              <a:gd name="T21" fmla="*/ 29 h 37"/>
              <a:gd name="T22" fmla="*/ 0 w 74"/>
              <a:gd name="T23" fmla="*/ 37 h 37"/>
              <a:gd name="T24" fmla="*/ 7 w 74"/>
              <a:gd name="T25" fmla="*/ 37 h 37"/>
              <a:gd name="T26" fmla="*/ 7 w 74"/>
              <a:gd name="T27" fmla="*/ 29 h 37"/>
              <a:gd name="T28" fmla="*/ 18 w 74"/>
              <a:gd name="T29" fmla="*/ 29 h 37"/>
              <a:gd name="T30" fmla="*/ 17 w 74"/>
              <a:gd name="T31" fmla="*/ 37 h 37"/>
              <a:gd name="T32" fmla="*/ 24 w 74"/>
              <a:gd name="T33" fmla="*/ 37 h 37"/>
              <a:gd name="T34" fmla="*/ 26 w 74"/>
              <a:gd name="T35" fmla="*/ 29 h 37"/>
              <a:gd name="T36" fmla="*/ 37 w 74"/>
              <a:gd name="T37" fmla="*/ 24 h 37"/>
              <a:gd name="T38" fmla="*/ 47 w 74"/>
              <a:gd name="T39" fmla="*/ 29 h 37"/>
              <a:gd name="T40" fmla="*/ 50 w 74"/>
              <a:gd name="T41" fmla="*/ 37 h 37"/>
              <a:gd name="T42" fmla="*/ 57 w 74"/>
              <a:gd name="T43" fmla="*/ 37 h 37"/>
              <a:gd name="T44" fmla="*/ 56 w 74"/>
              <a:gd name="T45" fmla="*/ 29 h 37"/>
              <a:gd name="T46" fmla="*/ 67 w 74"/>
              <a:gd name="T47" fmla="*/ 29 h 37"/>
              <a:gd name="T48" fmla="*/ 67 w 74"/>
              <a:gd name="T49" fmla="*/ 37 h 37"/>
              <a:gd name="T50" fmla="*/ 74 w 74"/>
              <a:gd name="T51" fmla="*/ 37 h 37"/>
              <a:gd name="T52" fmla="*/ 74 w 74"/>
              <a:gd name="T53" fmla="*/ 29 h 37"/>
              <a:gd name="T54" fmla="*/ 74 w 74"/>
              <a:gd name="T55" fmla="*/ 14 h 37"/>
              <a:gd name="T56" fmla="*/ 60 w 74"/>
              <a:gd name="T5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4" h="37">
                <a:moveTo>
                  <a:pt x="53" y="21"/>
                </a:moveTo>
                <a:cubicBezTo>
                  <a:pt x="53" y="9"/>
                  <a:pt x="53" y="9"/>
                  <a:pt x="53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21"/>
                  <a:pt x="65" y="21"/>
                  <a:pt x="65" y="21"/>
                </a:cubicBezTo>
                <a:cubicBezTo>
                  <a:pt x="53" y="21"/>
                  <a:pt x="53" y="21"/>
                  <a:pt x="53" y="21"/>
                </a:cubicBezTo>
                <a:moveTo>
                  <a:pt x="6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2"/>
                  <a:pt x="17" y="34"/>
                  <a:pt x="17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4"/>
                  <a:pt x="25" y="31"/>
                  <a:pt x="26" y="29"/>
                </a:cubicBezTo>
                <a:cubicBezTo>
                  <a:pt x="29" y="26"/>
                  <a:pt x="32" y="24"/>
                  <a:pt x="37" y="24"/>
                </a:cubicBezTo>
                <a:cubicBezTo>
                  <a:pt x="41" y="24"/>
                  <a:pt x="45" y="26"/>
                  <a:pt x="47" y="29"/>
                </a:cubicBezTo>
                <a:cubicBezTo>
                  <a:pt x="49" y="31"/>
                  <a:pt x="50" y="34"/>
                  <a:pt x="50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4"/>
                  <a:pt x="56" y="32"/>
                  <a:pt x="5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37"/>
                  <a:pt x="67" y="37"/>
                  <a:pt x="67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29"/>
                  <a:pt x="74" y="29"/>
                  <a:pt x="74" y="29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6"/>
                  <a:pt x="67" y="0"/>
                  <a:pt x="6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6" name="Freeform 4180"/>
          <p:cNvSpPr>
            <a:spLocks/>
          </p:cNvSpPr>
          <p:nvPr/>
        </p:nvSpPr>
        <p:spPr bwMode="auto">
          <a:xfrm>
            <a:off x="3223012" y="4514511"/>
            <a:ext cx="361805" cy="99318"/>
          </a:xfrm>
          <a:custGeom>
            <a:avLst/>
            <a:gdLst>
              <a:gd name="T0" fmla="*/ 65 w 70"/>
              <a:gd name="T1" fmla="*/ 3 h 19"/>
              <a:gd name="T2" fmla="*/ 57 w 70"/>
              <a:gd name="T3" fmla="*/ 3 h 19"/>
              <a:gd name="T4" fmla="*/ 57 w 70"/>
              <a:gd name="T5" fmla="*/ 0 h 19"/>
              <a:gd name="T6" fmla="*/ 48 w 70"/>
              <a:gd name="T7" fmla="*/ 0 h 19"/>
              <a:gd name="T8" fmla="*/ 48 w 70"/>
              <a:gd name="T9" fmla="*/ 3 h 19"/>
              <a:gd name="T10" fmla="*/ 4 w 70"/>
              <a:gd name="T11" fmla="*/ 3 h 19"/>
              <a:gd name="T12" fmla="*/ 0 w 70"/>
              <a:gd name="T13" fmla="*/ 7 h 19"/>
              <a:gd name="T14" fmla="*/ 0 w 70"/>
              <a:gd name="T15" fmla="*/ 19 h 19"/>
              <a:gd name="T16" fmla="*/ 12 w 70"/>
              <a:gd name="T17" fmla="*/ 19 h 19"/>
              <a:gd name="T18" fmla="*/ 12 w 70"/>
              <a:gd name="T19" fmla="*/ 10 h 19"/>
              <a:gd name="T20" fmla="*/ 58 w 70"/>
              <a:gd name="T21" fmla="*/ 10 h 19"/>
              <a:gd name="T22" fmla="*/ 58 w 70"/>
              <a:gd name="T23" fmla="*/ 19 h 19"/>
              <a:gd name="T24" fmla="*/ 68 w 70"/>
              <a:gd name="T25" fmla="*/ 19 h 19"/>
              <a:gd name="T26" fmla="*/ 69 w 70"/>
              <a:gd name="T27" fmla="*/ 7 h 19"/>
              <a:gd name="T28" fmla="*/ 65 w 70"/>
              <a:gd name="T2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" h="19">
                <a:moveTo>
                  <a:pt x="65" y="3"/>
                </a:moveTo>
                <a:cubicBezTo>
                  <a:pt x="64" y="3"/>
                  <a:pt x="61" y="3"/>
                  <a:pt x="57" y="3"/>
                </a:cubicBezTo>
                <a:cubicBezTo>
                  <a:pt x="57" y="0"/>
                  <a:pt x="57" y="0"/>
                  <a:pt x="5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29" y="3"/>
                  <a:pt x="4" y="3"/>
                  <a:pt x="4" y="3"/>
                </a:cubicBezTo>
                <a:cubicBezTo>
                  <a:pt x="4" y="3"/>
                  <a:pt x="0" y="3"/>
                  <a:pt x="0" y="7"/>
                </a:cubicBezTo>
                <a:cubicBezTo>
                  <a:pt x="0" y="9"/>
                  <a:pt x="0" y="15"/>
                  <a:pt x="0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0"/>
                  <a:pt x="12" y="10"/>
                  <a:pt x="12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9"/>
                  <a:pt x="58" y="19"/>
                  <a:pt x="58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70" y="3"/>
                  <a:pt x="65" y="3"/>
                </a:cubicBezTo>
              </a:path>
            </a:pathLst>
          </a:cu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7" name="Rectangle 4181"/>
          <p:cNvSpPr>
            <a:spLocks noChangeArrowheads="1"/>
          </p:cNvSpPr>
          <p:nvPr/>
        </p:nvSpPr>
        <p:spPr bwMode="auto">
          <a:xfrm>
            <a:off x="3641570" y="4585454"/>
            <a:ext cx="85129" cy="29795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8" name="Rectangle 4182"/>
          <p:cNvSpPr>
            <a:spLocks noChangeArrowheads="1"/>
          </p:cNvSpPr>
          <p:nvPr/>
        </p:nvSpPr>
        <p:spPr bwMode="auto">
          <a:xfrm>
            <a:off x="3194636" y="4606737"/>
            <a:ext cx="418556" cy="255391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9" name="Rectangle 4183"/>
          <p:cNvSpPr>
            <a:spLocks noChangeArrowheads="1"/>
          </p:cNvSpPr>
          <p:nvPr/>
        </p:nvSpPr>
        <p:spPr bwMode="auto">
          <a:xfrm>
            <a:off x="3194636" y="4606737"/>
            <a:ext cx="418556" cy="25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0" name="Freeform 4184"/>
          <p:cNvSpPr>
            <a:spLocks/>
          </p:cNvSpPr>
          <p:nvPr/>
        </p:nvSpPr>
        <p:spPr bwMode="auto">
          <a:xfrm>
            <a:off x="3769268" y="4521608"/>
            <a:ext cx="312144" cy="418556"/>
          </a:xfrm>
          <a:custGeom>
            <a:avLst/>
            <a:gdLst>
              <a:gd name="T0" fmla="*/ 44 w 44"/>
              <a:gd name="T1" fmla="*/ 0 h 59"/>
              <a:gd name="T2" fmla="*/ 0 w 44"/>
              <a:gd name="T3" fmla="*/ 10 h 59"/>
              <a:gd name="T4" fmla="*/ 0 w 44"/>
              <a:gd name="T5" fmla="*/ 48 h 59"/>
              <a:gd name="T6" fmla="*/ 44 w 44"/>
              <a:gd name="T7" fmla="*/ 59 h 59"/>
              <a:gd name="T8" fmla="*/ 44 w 44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9">
                <a:moveTo>
                  <a:pt x="44" y="0"/>
                </a:moveTo>
                <a:lnTo>
                  <a:pt x="0" y="10"/>
                </a:lnTo>
                <a:lnTo>
                  <a:pt x="0" y="48"/>
                </a:lnTo>
                <a:lnTo>
                  <a:pt x="44" y="59"/>
                </a:lnTo>
                <a:lnTo>
                  <a:pt x="44" y="0"/>
                </a:lnTo>
                <a:close/>
              </a:path>
            </a:pathLst>
          </a:custGeom>
          <a:solidFill>
            <a:srgbClr val="665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1" name="Freeform 4185"/>
          <p:cNvSpPr>
            <a:spLocks/>
          </p:cNvSpPr>
          <p:nvPr/>
        </p:nvSpPr>
        <p:spPr bwMode="auto">
          <a:xfrm>
            <a:off x="3769268" y="4521608"/>
            <a:ext cx="312144" cy="418556"/>
          </a:xfrm>
          <a:custGeom>
            <a:avLst/>
            <a:gdLst>
              <a:gd name="T0" fmla="*/ 44 w 44"/>
              <a:gd name="T1" fmla="*/ 0 h 59"/>
              <a:gd name="T2" fmla="*/ 0 w 44"/>
              <a:gd name="T3" fmla="*/ 10 h 59"/>
              <a:gd name="T4" fmla="*/ 0 w 44"/>
              <a:gd name="T5" fmla="*/ 48 h 59"/>
              <a:gd name="T6" fmla="*/ 44 w 44"/>
              <a:gd name="T7" fmla="*/ 59 h 59"/>
              <a:gd name="T8" fmla="*/ 44 w 44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9">
                <a:moveTo>
                  <a:pt x="44" y="0"/>
                </a:moveTo>
                <a:lnTo>
                  <a:pt x="0" y="10"/>
                </a:lnTo>
                <a:lnTo>
                  <a:pt x="0" y="48"/>
                </a:lnTo>
                <a:lnTo>
                  <a:pt x="44" y="59"/>
                </a:lnTo>
                <a:lnTo>
                  <a:pt x="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2" name="Freeform 4186"/>
          <p:cNvSpPr>
            <a:spLocks/>
          </p:cNvSpPr>
          <p:nvPr/>
        </p:nvSpPr>
        <p:spPr bwMode="auto">
          <a:xfrm>
            <a:off x="3223012" y="4528700"/>
            <a:ext cx="106412" cy="78037"/>
          </a:xfrm>
          <a:custGeom>
            <a:avLst/>
            <a:gdLst>
              <a:gd name="T0" fmla="*/ 4 w 20"/>
              <a:gd name="T1" fmla="*/ 0 h 14"/>
              <a:gd name="T2" fmla="*/ 0 w 20"/>
              <a:gd name="T3" fmla="*/ 4 h 14"/>
              <a:gd name="T4" fmla="*/ 0 w 20"/>
              <a:gd name="T5" fmla="*/ 14 h 14"/>
              <a:gd name="T6" fmla="*/ 0 w 20"/>
              <a:gd name="T7" fmla="*/ 14 h 14"/>
              <a:gd name="T8" fmla="*/ 0 w 20"/>
              <a:gd name="T9" fmla="*/ 14 h 14"/>
              <a:gd name="T10" fmla="*/ 12 w 20"/>
              <a:gd name="T11" fmla="*/ 14 h 14"/>
              <a:gd name="T12" fmla="*/ 12 w 20"/>
              <a:gd name="T13" fmla="*/ 7 h 14"/>
              <a:gd name="T14" fmla="*/ 20 w 20"/>
              <a:gd name="T15" fmla="*/ 7 h 14"/>
              <a:gd name="T16" fmla="*/ 11 w 20"/>
              <a:gd name="T17" fmla="*/ 0 h 14"/>
              <a:gd name="T18" fmla="*/ 4 w 20"/>
              <a:gd name="T19" fmla="*/ 0 h 14"/>
              <a:gd name="T20" fmla="*/ 4 w 20"/>
              <a:gd name="T2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4">
                <a:moveTo>
                  <a:pt x="4" y="0"/>
                </a:moveTo>
                <a:cubicBezTo>
                  <a:pt x="3" y="0"/>
                  <a:pt x="0" y="0"/>
                  <a:pt x="0" y="4"/>
                </a:cubicBezTo>
                <a:cubicBezTo>
                  <a:pt x="0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7"/>
                  <a:pt x="12" y="7"/>
                  <a:pt x="12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9CB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3" name="Freeform 4187"/>
          <p:cNvSpPr>
            <a:spLocks/>
          </p:cNvSpPr>
          <p:nvPr/>
        </p:nvSpPr>
        <p:spPr bwMode="auto">
          <a:xfrm>
            <a:off x="3194636" y="4606737"/>
            <a:ext cx="418556" cy="255391"/>
          </a:xfrm>
          <a:custGeom>
            <a:avLst/>
            <a:gdLst>
              <a:gd name="T0" fmla="*/ 34 w 82"/>
              <a:gd name="T1" fmla="*/ 0 h 51"/>
              <a:gd name="T2" fmla="*/ 18 w 82"/>
              <a:gd name="T3" fmla="*/ 0 h 51"/>
              <a:gd name="T4" fmla="*/ 18 w 82"/>
              <a:gd name="T5" fmla="*/ 2 h 51"/>
              <a:gd name="T6" fmla="*/ 6 w 82"/>
              <a:gd name="T7" fmla="*/ 2 h 51"/>
              <a:gd name="T8" fmla="*/ 6 w 82"/>
              <a:gd name="T9" fmla="*/ 0 h 51"/>
              <a:gd name="T10" fmla="*/ 0 w 82"/>
              <a:gd name="T11" fmla="*/ 0 h 51"/>
              <a:gd name="T12" fmla="*/ 0 w 82"/>
              <a:gd name="T13" fmla="*/ 1 h 51"/>
              <a:gd name="T14" fmla="*/ 60 w 82"/>
              <a:gd name="T15" fmla="*/ 51 h 51"/>
              <a:gd name="T16" fmla="*/ 82 w 82"/>
              <a:gd name="T17" fmla="*/ 51 h 51"/>
              <a:gd name="T18" fmla="*/ 82 w 82"/>
              <a:gd name="T19" fmla="*/ 39 h 51"/>
              <a:gd name="T20" fmla="*/ 34 w 82"/>
              <a:gd name="T2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51">
                <a:moveTo>
                  <a:pt x="34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2"/>
                  <a:pt x="18" y="2"/>
                  <a:pt x="18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60" y="51"/>
                  <a:pt x="60" y="51"/>
                  <a:pt x="60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39"/>
                  <a:pt x="82" y="39"/>
                  <a:pt x="82" y="39"/>
                </a:cubicBezTo>
                <a:cubicBezTo>
                  <a:pt x="34" y="0"/>
                  <a:pt x="34" y="0"/>
                  <a:pt x="34" y="0"/>
                </a:cubicBezTo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4" name="Freeform 4189"/>
          <p:cNvSpPr>
            <a:spLocks/>
          </p:cNvSpPr>
          <p:nvPr/>
        </p:nvSpPr>
        <p:spPr bwMode="auto">
          <a:xfrm>
            <a:off x="3194636" y="4642207"/>
            <a:ext cx="276674" cy="219923"/>
          </a:xfrm>
          <a:custGeom>
            <a:avLst/>
            <a:gdLst>
              <a:gd name="T0" fmla="*/ 0 w 39"/>
              <a:gd name="T1" fmla="*/ 0 h 31"/>
              <a:gd name="T2" fmla="*/ 0 w 39"/>
              <a:gd name="T3" fmla="*/ 8 h 31"/>
              <a:gd name="T4" fmla="*/ 29 w 39"/>
              <a:gd name="T5" fmla="*/ 31 h 31"/>
              <a:gd name="T6" fmla="*/ 39 w 39"/>
              <a:gd name="T7" fmla="*/ 31 h 31"/>
              <a:gd name="T8" fmla="*/ 0 w 39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1">
                <a:moveTo>
                  <a:pt x="0" y="0"/>
                </a:moveTo>
                <a:lnTo>
                  <a:pt x="0" y="8"/>
                </a:lnTo>
                <a:lnTo>
                  <a:pt x="29" y="31"/>
                </a:lnTo>
                <a:lnTo>
                  <a:pt x="39" y="31"/>
                </a:lnTo>
                <a:lnTo>
                  <a:pt x="0" y="0"/>
                </a:lnTo>
                <a:close/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5" name="Freeform 4190"/>
          <p:cNvSpPr>
            <a:spLocks/>
          </p:cNvSpPr>
          <p:nvPr/>
        </p:nvSpPr>
        <p:spPr bwMode="auto">
          <a:xfrm>
            <a:off x="3194636" y="4642207"/>
            <a:ext cx="276674" cy="219923"/>
          </a:xfrm>
          <a:custGeom>
            <a:avLst/>
            <a:gdLst>
              <a:gd name="T0" fmla="*/ 0 w 39"/>
              <a:gd name="T1" fmla="*/ 0 h 31"/>
              <a:gd name="T2" fmla="*/ 0 w 39"/>
              <a:gd name="T3" fmla="*/ 8 h 31"/>
              <a:gd name="T4" fmla="*/ 29 w 39"/>
              <a:gd name="T5" fmla="*/ 31 h 31"/>
              <a:gd name="T6" fmla="*/ 39 w 39"/>
              <a:gd name="T7" fmla="*/ 31 h 31"/>
              <a:gd name="T8" fmla="*/ 0 w 39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1">
                <a:moveTo>
                  <a:pt x="0" y="0"/>
                </a:moveTo>
                <a:lnTo>
                  <a:pt x="0" y="8"/>
                </a:lnTo>
                <a:lnTo>
                  <a:pt x="29" y="31"/>
                </a:lnTo>
                <a:lnTo>
                  <a:pt x="39" y="3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6" name="Freeform 4191"/>
          <p:cNvSpPr>
            <a:spLocks/>
          </p:cNvSpPr>
          <p:nvPr/>
        </p:nvSpPr>
        <p:spPr bwMode="auto">
          <a:xfrm>
            <a:off x="5081685" y="4493233"/>
            <a:ext cx="170262" cy="418556"/>
          </a:xfrm>
          <a:custGeom>
            <a:avLst/>
            <a:gdLst>
              <a:gd name="T0" fmla="*/ 33 w 33"/>
              <a:gd name="T1" fmla="*/ 41 h 82"/>
              <a:gd name="T2" fmla="*/ 0 w 33"/>
              <a:gd name="T3" fmla="*/ 0 h 82"/>
              <a:gd name="T4" fmla="*/ 0 w 33"/>
              <a:gd name="T5" fmla="*/ 27 h 82"/>
              <a:gd name="T6" fmla="*/ 8 w 33"/>
              <a:gd name="T7" fmla="*/ 41 h 82"/>
              <a:gd name="T8" fmla="*/ 0 w 33"/>
              <a:gd name="T9" fmla="*/ 55 h 82"/>
              <a:gd name="T10" fmla="*/ 0 w 33"/>
              <a:gd name="T11" fmla="*/ 82 h 82"/>
              <a:gd name="T12" fmla="*/ 33 w 33"/>
              <a:gd name="T13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82">
                <a:moveTo>
                  <a:pt x="33" y="41"/>
                </a:moveTo>
                <a:cubicBezTo>
                  <a:pt x="33" y="21"/>
                  <a:pt x="19" y="4"/>
                  <a:pt x="0" y="0"/>
                </a:cubicBezTo>
                <a:cubicBezTo>
                  <a:pt x="0" y="27"/>
                  <a:pt x="0" y="27"/>
                  <a:pt x="0" y="27"/>
                </a:cubicBezTo>
                <a:cubicBezTo>
                  <a:pt x="5" y="30"/>
                  <a:pt x="8" y="35"/>
                  <a:pt x="8" y="41"/>
                </a:cubicBezTo>
                <a:cubicBezTo>
                  <a:pt x="8" y="47"/>
                  <a:pt x="5" y="52"/>
                  <a:pt x="0" y="55"/>
                </a:cubicBezTo>
                <a:cubicBezTo>
                  <a:pt x="0" y="82"/>
                  <a:pt x="0" y="82"/>
                  <a:pt x="0" y="82"/>
                </a:cubicBezTo>
                <a:cubicBezTo>
                  <a:pt x="19" y="78"/>
                  <a:pt x="33" y="61"/>
                  <a:pt x="33" y="41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7" name="Freeform 4192"/>
          <p:cNvSpPr>
            <a:spLocks/>
          </p:cNvSpPr>
          <p:nvPr/>
        </p:nvSpPr>
        <p:spPr bwMode="auto">
          <a:xfrm>
            <a:off x="5081685" y="4649301"/>
            <a:ext cx="21283" cy="113504"/>
          </a:xfrm>
          <a:custGeom>
            <a:avLst/>
            <a:gdLst>
              <a:gd name="T0" fmla="*/ 5 w 5"/>
              <a:gd name="T1" fmla="*/ 11 h 22"/>
              <a:gd name="T2" fmla="*/ 0 w 5"/>
              <a:gd name="T3" fmla="*/ 0 h 22"/>
              <a:gd name="T4" fmla="*/ 0 w 5"/>
              <a:gd name="T5" fmla="*/ 22 h 22"/>
              <a:gd name="T6" fmla="*/ 5 w 5"/>
              <a:gd name="T7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2">
                <a:moveTo>
                  <a:pt x="5" y="11"/>
                </a:moveTo>
                <a:cubicBezTo>
                  <a:pt x="5" y="7"/>
                  <a:pt x="3" y="3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3" y="19"/>
                  <a:pt x="5" y="15"/>
                  <a:pt x="5" y="11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8" name="Rectangle 4193"/>
          <p:cNvSpPr>
            <a:spLocks noChangeArrowheads="1"/>
          </p:cNvSpPr>
          <p:nvPr/>
        </p:nvSpPr>
        <p:spPr bwMode="auto">
          <a:xfrm>
            <a:off x="4507061" y="4415191"/>
            <a:ext cx="503690" cy="496593"/>
          </a:xfrm>
          <a:prstGeom prst="rect">
            <a:avLst/>
          </a:prstGeom>
          <a:solidFill>
            <a:srgbClr val="A82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9" name="Rectangle 4194"/>
          <p:cNvSpPr>
            <a:spLocks noChangeArrowheads="1"/>
          </p:cNvSpPr>
          <p:nvPr/>
        </p:nvSpPr>
        <p:spPr bwMode="auto">
          <a:xfrm>
            <a:off x="4507061" y="4415191"/>
            <a:ext cx="503690" cy="49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Rectangle 4195"/>
          <p:cNvSpPr>
            <a:spLocks noChangeArrowheads="1"/>
          </p:cNvSpPr>
          <p:nvPr/>
        </p:nvSpPr>
        <p:spPr bwMode="auto">
          <a:xfrm>
            <a:off x="4528339" y="4436479"/>
            <a:ext cx="503690" cy="503690"/>
          </a:xfrm>
          <a:prstGeom prst="rect">
            <a:avLst/>
          </a:prstGeom>
          <a:solidFill>
            <a:srgbClr val="CC33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1" name="Rectangle 4196"/>
          <p:cNvSpPr>
            <a:spLocks noChangeArrowheads="1"/>
          </p:cNvSpPr>
          <p:nvPr/>
        </p:nvSpPr>
        <p:spPr bwMode="auto">
          <a:xfrm>
            <a:off x="4528339" y="4436479"/>
            <a:ext cx="503690" cy="50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Rectangle 4197"/>
          <p:cNvSpPr>
            <a:spLocks noChangeArrowheads="1"/>
          </p:cNvSpPr>
          <p:nvPr/>
        </p:nvSpPr>
        <p:spPr bwMode="auto">
          <a:xfrm>
            <a:off x="4556717" y="4457760"/>
            <a:ext cx="503690" cy="496593"/>
          </a:xfrm>
          <a:prstGeom prst="rect">
            <a:avLst/>
          </a:pr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Rectangle 4198"/>
          <p:cNvSpPr>
            <a:spLocks noChangeArrowheads="1"/>
          </p:cNvSpPr>
          <p:nvPr/>
        </p:nvSpPr>
        <p:spPr bwMode="auto">
          <a:xfrm>
            <a:off x="4556717" y="4457760"/>
            <a:ext cx="503690" cy="49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Freeform 4199"/>
          <p:cNvSpPr>
            <a:spLocks/>
          </p:cNvSpPr>
          <p:nvPr/>
        </p:nvSpPr>
        <p:spPr bwMode="auto">
          <a:xfrm>
            <a:off x="4648945" y="4528700"/>
            <a:ext cx="276674" cy="354709"/>
          </a:xfrm>
          <a:custGeom>
            <a:avLst/>
            <a:gdLst>
              <a:gd name="T0" fmla="*/ 54 w 54"/>
              <a:gd name="T1" fmla="*/ 52 h 69"/>
              <a:gd name="T2" fmla="*/ 46 w 54"/>
              <a:gd name="T3" fmla="*/ 61 h 69"/>
              <a:gd name="T4" fmla="*/ 34 w 54"/>
              <a:gd name="T5" fmla="*/ 56 h 69"/>
              <a:gd name="T6" fmla="*/ 42 w 54"/>
              <a:gd name="T7" fmla="*/ 46 h 69"/>
              <a:gd name="T8" fmla="*/ 49 w 54"/>
              <a:gd name="T9" fmla="*/ 46 h 69"/>
              <a:gd name="T10" fmla="*/ 49 w 54"/>
              <a:gd name="T11" fmla="*/ 15 h 69"/>
              <a:gd name="T12" fmla="*/ 21 w 54"/>
              <a:gd name="T13" fmla="*/ 20 h 69"/>
              <a:gd name="T14" fmla="*/ 21 w 54"/>
              <a:gd name="T15" fmla="*/ 59 h 69"/>
              <a:gd name="T16" fmla="*/ 21 w 54"/>
              <a:gd name="T17" fmla="*/ 59 h 69"/>
              <a:gd name="T18" fmla="*/ 13 w 54"/>
              <a:gd name="T19" fmla="*/ 67 h 69"/>
              <a:gd name="T20" fmla="*/ 1 w 54"/>
              <a:gd name="T21" fmla="*/ 62 h 69"/>
              <a:gd name="T22" fmla="*/ 9 w 54"/>
              <a:gd name="T23" fmla="*/ 52 h 69"/>
              <a:gd name="T24" fmla="*/ 16 w 54"/>
              <a:gd name="T25" fmla="*/ 53 h 69"/>
              <a:gd name="T26" fmla="*/ 16 w 54"/>
              <a:gd name="T27" fmla="*/ 7 h 69"/>
              <a:gd name="T28" fmla="*/ 54 w 54"/>
              <a:gd name="T29" fmla="*/ 0 h 69"/>
              <a:gd name="T30" fmla="*/ 54 w 54"/>
              <a:gd name="T31" fmla="*/ 5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" h="69">
                <a:moveTo>
                  <a:pt x="54" y="52"/>
                </a:moveTo>
                <a:cubicBezTo>
                  <a:pt x="54" y="57"/>
                  <a:pt x="51" y="60"/>
                  <a:pt x="46" y="61"/>
                </a:cubicBezTo>
                <a:cubicBezTo>
                  <a:pt x="40" y="63"/>
                  <a:pt x="35" y="60"/>
                  <a:pt x="34" y="56"/>
                </a:cubicBezTo>
                <a:cubicBezTo>
                  <a:pt x="33" y="52"/>
                  <a:pt x="36" y="47"/>
                  <a:pt x="42" y="46"/>
                </a:cubicBezTo>
                <a:cubicBezTo>
                  <a:pt x="44" y="45"/>
                  <a:pt x="47" y="45"/>
                  <a:pt x="49" y="46"/>
                </a:cubicBezTo>
                <a:cubicBezTo>
                  <a:pt x="49" y="15"/>
                  <a:pt x="49" y="15"/>
                  <a:pt x="49" y="15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63"/>
                  <a:pt x="17" y="66"/>
                  <a:pt x="13" y="67"/>
                </a:cubicBezTo>
                <a:cubicBezTo>
                  <a:pt x="7" y="69"/>
                  <a:pt x="1" y="66"/>
                  <a:pt x="1" y="62"/>
                </a:cubicBezTo>
                <a:cubicBezTo>
                  <a:pt x="0" y="58"/>
                  <a:pt x="3" y="54"/>
                  <a:pt x="9" y="52"/>
                </a:cubicBezTo>
                <a:cubicBezTo>
                  <a:pt x="11" y="52"/>
                  <a:pt x="14" y="52"/>
                  <a:pt x="16" y="53"/>
                </a:cubicBezTo>
                <a:cubicBezTo>
                  <a:pt x="16" y="7"/>
                  <a:pt x="16" y="7"/>
                  <a:pt x="16" y="7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52"/>
                  <a:pt x="54" y="52"/>
                  <a:pt x="54" y="52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Rectangle 4200"/>
          <p:cNvSpPr>
            <a:spLocks noChangeArrowheads="1"/>
          </p:cNvSpPr>
          <p:nvPr/>
        </p:nvSpPr>
        <p:spPr bwMode="auto">
          <a:xfrm>
            <a:off x="4556717" y="4954349"/>
            <a:ext cx="7097" cy="7097"/>
          </a:xfrm>
          <a:prstGeom prst="rect">
            <a:avLst/>
          </a:prstGeom>
          <a:solidFill>
            <a:srgbClr val="5B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Freeform 4201"/>
          <p:cNvSpPr>
            <a:spLocks/>
          </p:cNvSpPr>
          <p:nvPr/>
        </p:nvSpPr>
        <p:spPr bwMode="auto">
          <a:xfrm>
            <a:off x="4556717" y="495434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Freeform 4202"/>
          <p:cNvSpPr>
            <a:spLocks noEditPoints="1"/>
          </p:cNvSpPr>
          <p:nvPr/>
        </p:nvSpPr>
        <p:spPr bwMode="auto">
          <a:xfrm>
            <a:off x="4556717" y="4457760"/>
            <a:ext cx="503690" cy="496593"/>
          </a:xfrm>
          <a:custGeom>
            <a:avLst/>
            <a:gdLst>
              <a:gd name="T0" fmla="*/ 68 w 99"/>
              <a:gd name="T1" fmla="*/ 30 h 98"/>
              <a:gd name="T2" fmla="*/ 40 w 99"/>
              <a:gd name="T3" fmla="*/ 35 h 98"/>
              <a:gd name="T4" fmla="*/ 40 w 99"/>
              <a:gd name="T5" fmla="*/ 59 h 98"/>
              <a:gd name="T6" fmla="*/ 68 w 99"/>
              <a:gd name="T7" fmla="*/ 31 h 98"/>
              <a:gd name="T8" fmla="*/ 68 w 99"/>
              <a:gd name="T9" fmla="*/ 30 h 98"/>
              <a:gd name="T10" fmla="*/ 99 w 99"/>
              <a:gd name="T11" fmla="*/ 0 h 98"/>
              <a:gd name="T12" fmla="*/ 0 w 99"/>
              <a:gd name="T13" fmla="*/ 0 h 98"/>
              <a:gd name="T14" fmla="*/ 0 w 99"/>
              <a:gd name="T15" fmla="*/ 98 h 98"/>
              <a:gd name="T16" fmla="*/ 0 w 99"/>
              <a:gd name="T17" fmla="*/ 98 h 98"/>
              <a:gd name="T18" fmla="*/ 20 w 99"/>
              <a:gd name="T19" fmla="*/ 78 h 98"/>
              <a:gd name="T20" fmla="*/ 20 w 99"/>
              <a:gd name="T21" fmla="*/ 77 h 98"/>
              <a:gd name="T22" fmla="*/ 28 w 99"/>
              <a:gd name="T23" fmla="*/ 67 h 98"/>
              <a:gd name="T24" fmla="*/ 31 w 99"/>
              <a:gd name="T25" fmla="*/ 67 h 98"/>
              <a:gd name="T26" fmla="*/ 32 w 99"/>
              <a:gd name="T27" fmla="*/ 67 h 98"/>
              <a:gd name="T28" fmla="*/ 35 w 99"/>
              <a:gd name="T29" fmla="*/ 64 h 98"/>
              <a:gd name="T30" fmla="*/ 35 w 99"/>
              <a:gd name="T31" fmla="*/ 22 h 98"/>
              <a:gd name="T32" fmla="*/ 73 w 99"/>
              <a:gd name="T33" fmla="*/ 15 h 98"/>
              <a:gd name="T34" fmla="*/ 73 w 99"/>
              <a:gd name="T35" fmla="*/ 26 h 98"/>
              <a:gd name="T36" fmla="*/ 99 w 99"/>
              <a:gd name="T3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98">
                <a:moveTo>
                  <a:pt x="68" y="30"/>
                </a:moveTo>
                <a:cubicBezTo>
                  <a:pt x="40" y="35"/>
                  <a:pt x="40" y="35"/>
                  <a:pt x="40" y="35"/>
                </a:cubicBezTo>
                <a:cubicBezTo>
                  <a:pt x="40" y="59"/>
                  <a:pt x="40" y="59"/>
                  <a:pt x="40" y="5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0"/>
                  <a:pt x="68" y="30"/>
                  <a:pt x="68" y="30"/>
                </a:cubicBezTo>
                <a:moveTo>
                  <a:pt x="9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20" y="78"/>
                  <a:pt x="20" y="78"/>
                  <a:pt x="20" y="78"/>
                </a:cubicBezTo>
                <a:cubicBezTo>
                  <a:pt x="20" y="78"/>
                  <a:pt x="20" y="78"/>
                  <a:pt x="20" y="77"/>
                </a:cubicBezTo>
                <a:cubicBezTo>
                  <a:pt x="19" y="73"/>
                  <a:pt x="22" y="69"/>
                  <a:pt x="28" y="67"/>
                </a:cubicBezTo>
                <a:cubicBezTo>
                  <a:pt x="29" y="67"/>
                  <a:pt x="30" y="67"/>
                  <a:pt x="31" y="67"/>
                </a:cubicBezTo>
                <a:cubicBezTo>
                  <a:pt x="31" y="67"/>
                  <a:pt x="31" y="67"/>
                  <a:pt x="32" y="67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22"/>
                  <a:pt x="35" y="22"/>
                  <a:pt x="35" y="22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26"/>
                  <a:pt x="73" y="26"/>
                  <a:pt x="73" y="26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F47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4203"/>
          <p:cNvSpPr>
            <a:spLocks noEditPoints="1"/>
          </p:cNvSpPr>
          <p:nvPr/>
        </p:nvSpPr>
        <p:spPr bwMode="auto">
          <a:xfrm>
            <a:off x="4648945" y="4528700"/>
            <a:ext cx="276674" cy="326331"/>
          </a:xfrm>
          <a:custGeom>
            <a:avLst/>
            <a:gdLst>
              <a:gd name="T0" fmla="*/ 12 w 54"/>
              <a:gd name="T1" fmla="*/ 52 h 63"/>
              <a:gd name="T2" fmla="*/ 9 w 54"/>
              <a:gd name="T3" fmla="*/ 52 h 63"/>
              <a:gd name="T4" fmla="*/ 1 w 54"/>
              <a:gd name="T5" fmla="*/ 62 h 63"/>
              <a:gd name="T6" fmla="*/ 1 w 54"/>
              <a:gd name="T7" fmla="*/ 63 h 63"/>
              <a:gd name="T8" fmla="*/ 13 w 54"/>
              <a:gd name="T9" fmla="*/ 52 h 63"/>
              <a:gd name="T10" fmla="*/ 12 w 54"/>
              <a:gd name="T11" fmla="*/ 52 h 63"/>
              <a:gd name="T12" fmla="*/ 54 w 54"/>
              <a:gd name="T13" fmla="*/ 0 h 63"/>
              <a:gd name="T14" fmla="*/ 16 w 54"/>
              <a:gd name="T15" fmla="*/ 7 h 63"/>
              <a:gd name="T16" fmla="*/ 16 w 54"/>
              <a:gd name="T17" fmla="*/ 49 h 63"/>
              <a:gd name="T18" fmla="*/ 21 w 54"/>
              <a:gd name="T19" fmla="*/ 44 h 63"/>
              <a:gd name="T20" fmla="*/ 21 w 54"/>
              <a:gd name="T21" fmla="*/ 20 h 63"/>
              <a:gd name="T22" fmla="*/ 49 w 54"/>
              <a:gd name="T23" fmla="*/ 15 h 63"/>
              <a:gd name="T24" fmla="*/ 49 w 54"/>
              <a:gd name="T25" fmla="*/ 16 h 63"/>
              <a:gd name="T26" fmla="*/ 54 w 54"/>
              <a:gd name="T27" fmla="*/ 11 h 63"/>
              <a:gd name="T28" fmla="*/ 54 w 54"/>
              <a:gd name="T2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" h="63">
                <a:moveTo>
                  <a:pt x="12" y="52"/>
                </a:moveTo>
                <a:cubicBezTo>
                  <a:pt x="11" y="52"/>
                  <a:pt x="10" y="52"/>
                  <a:pt x="9" y="52"/>
                </a:cubicBezTo>
                <a:cubicBezTo>
                  <a:pt x="3" y="54"/>
                  <a:pt x="0" y="58"/>
                  <a:pt x="1" y="62"/>
                </a:cubicBezTo>
                <a:cubicBezTo>
                  <a:pt x="1" y="63"/>
                  <a:pt x="1" y="63"/>
                  <a:pt x="1" y="63"/>
                </a:cubicBezTo>
                <a:cubicBezTo>
                  <a:pt x="13" y="52"/>
                  <a:pt x="13" y="52"/>
                  <a:pt x="13" y="52"/>
                </a:cubicBezTo>
                <a:cubicBezTo>
                  <a:pt x="12" y="52"/>
                  <a:pt x="12" y="52"/>
                  <a:pt x="12" y="52"/>
                </a:cubicBezTo>
                <a:moveTo>
                  <a:pt x="54" y="0"/>
                </a:moveTo>
                <a:cubicBezTo>
                  <a:pt x="16" y="7"/>
                  <a:pt x="16" y="7"/>
                  <a:pt x="16" y="7"/>
                </a:cubicBezTo>
                <a:cubicBezTo>
                  <a:pt x="16" y="49"/>
                  <a:pt x="16" y="49"/>
                  <a:pt x="16" y="49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20"/>
                  <a:pt x="21" y="20"/>
                  <a:pt x="21" y="20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6"/>
                  <a:pt x="49" y="16"/>
                  <a:pt x="49" y="16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0"/>
                  <a:pt x="54" y="0"/>
                  <a:pt x="54" y="0"/>
                </a:cubicBezTo>
              </a:path>
            </a:pathLst>
          </a:custGeom>
          <a:solidFill>
            <a:srgbClr val="5B59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Freeform 4204"/>
          <p:cNvSpPr>
            <a:spLocks/>
          </p:cNvSpPr>
          <p:nvPr/>
        </p:nvSpPr>
        <p:spPr bwMode="auto">
          <a:xfrm>
            <a:off x="5131347" y="4670582"/>
            <a:ext cx="120601" cy="99318"/>
          </a:xfrm>
          <a:custGeom>
            <a:avLst/>
            <a:gdLst>
              <a:gd name="T0" fmla="*/ 0 w 23"/>
              <a:gd name="T1" fmla="*/ 6 h 19"/>
              <a:gd name="T2" fmla="*/ 20 w 23"/>
              <a:gd name="T3" fmla="*/ 0 h 19"/>
              <a:gd name="T4" fmla="*/ 19 w 23"/>
              <a:gd name="T5" fmla="*/ 19 h 19"/>
              <a:gd name="T6" fmla="*/ 0 w 23"/>
              <a:gd name="T7" fmla="*/ 9 h 19"/>
              <a:gd name="T8" fmla="*/ 0 w 23"/>
              <a:gd name="T9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9">
                <a:moveTo>
                  <a:pt x="0" y="6"/>
                </a:move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3" y="8"/>
                  <a:pt x="19" y="19"/>
                </a:cubicBezTo>
                <a:cubicBezTo>
                  <a:pt x="0" y="9"/>
                  <a:pt x="0" y="9"/>
                  <a:pt x="0" y="9"/>
                </a:cubicBezTo>
                <a:cubicBezTo>
                  <a:pt x="1" y="8"/>
                  <a:pt x="0" y="6"/>
                  <a:pt x="0" y="6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Oval 4205"/>
          <p:cNvSpPr>
            <a:spLocks noChangeArrowheads="1"/>
          </p:cNvSpPr>
          <p:nvPr/>
        </p:nvSpPr>
        <p:spPr bwMode="auto">
          <a:xfrm>
            <a:off x="6911984" y="4741522"/>
            <a:ext cx="581724" cy="227015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Freeform 4206"/>
          <p:cNvSpPr>
            <a:spLocks/>
          </p:cNvSpPr>
          <p:nvPr/>
        </p:nvSpPr>
        <p:spPr bwMode="auto">
          <a:xfrm>
            <a:off x="7323446" y="4748624"/>
            <a:ext cx="21283" cy="212827"/>
          </a:xfrm>
          <a:custGeom>
            <a:avLst/>
            <a:gdLst>
              <a:gd name="T0" fmla="*/ 0 w 4"/>
              <a:gd name="T1" fmla="*/ 0 h 41"/>
              <a:gd name="T2" fmla="*/ 0 w 4"/>
              <a:gd name="T3" fmla="*/ 41 h 41"/>
              <a:gd name="T4" fmla="*/ 4 w 4"/>
              <a:gd name="T5" fmla="*/ 40 h 41"/>
              <a:gd name="T6" fmla="*/ 4 w 4"/>
              <a:gd name="T7" fmla="*/ 1 h 41"/>
              <a:gd name="T8" fmla="*/ 0 w 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4" y="4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Freeform 4207"/>
          <p:cNvSpPr>
            <a:spLocks/>
          </p:cNvSpPr>
          <p:nvPr/>
        </p:nvSpPr>
        <p:spPr bwMode="auto">
          <a:xfrm>
            <a:off x="6997113" y="4769905"/>
            <a:ext cx="21283" cy="177359"/>
          </a:xfrm>
          <a:custGeom>
            <a:avLst/>
            <a:gdLst>
              <a:gd name="T0" fmla="*/ 0 w 4"/>
              <a:gd name="T1" fmla="*/ 2 h 35"/>
              <a:gd name="T2" fmla="*/ 0 w 4"/>
              <a:gd name="T3" fmla="*/ 33 h 35"/>
              <a:gd name="T4" fmla="*/ 4 w 4"/>
              <a:gd name="T5" fmla="*/ 35 h 35"/>
              <a:gd name="T6" fmla="*/ 4 w 4"/>
              <a:gd name="T7" fmla="*/ 0 h 35"/>
              <a:gd name="T8" fmla="*/ 0 w 4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3" y="34"/>
                  <a:pt x="4" y="35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Freeform 4208"/>
          <p:cNvSpPr>
            <a:spLocks/>
          </p:cNvSpPr>
          <p:nvPr/>
        </p:nvSpPr>
        <p:spPr bwMode="auto">
          <a:xfrm>
            <a:off x="6947456" y="4784091"/>
            <a:ext cx="35472" cy="148981"/>
          </a:xfrm>
          <a:custGeom>
            <a:avLst/>
            <a:gdLst>
              <a:gd name="T0" fmla="*/ 0 w 6"/>
              <a:gd name="T1" fmla="*/ 3 h 29"/>
              <a:gd name="T2" fmla="*/ 0 w 6"/>
              <a:gd name="T3" fmla="*/ 26 h 29"/>
              <a:gd name="T4" fmla="*/ 6 w 6"/>
              <a:gd name="T5" fmla="*/ 29 h 29"/>
              <a:gd name="T6" fmla="*/ 6 w 6"/>
              <a:gd name="T7" fmla="*/ 0 h 29"/>
              <a:gd name="T8" fmla="*/ 0 w 6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4" y="28"/>
                  <a:pt x="6" y="29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Freeform 4209"/>
          <p:cNvSpPr>
            <a:spLocks/>
          </p:cNvSpPr>
          <p:nvPr/>
        </p:nvSpPr>
        <p:spPr bwMode="auto">
          <a:xfrm>
            <a:off x="7358918" y="4762813"/>
            <a:ext cx="28375" cy="191546"/>
          </a:xfrm>
          <a:custGeom>
            <a:avLst/>
            <a:gdLst>
              <a:gd name="T0" fmla="*/ 0 w 6"/>
              <a:gd name="T1" fmla="*/ 0 h 37"/>
              <a:gd name="T2" fmla="*/ 0 w 6"/>
              <a:gd name="T3" fmla="*/ 37 h 37"/>
              <a:gd name="T4" fmla="*/ 6 w 6"/>
              <a:gd name="T5" fmla="*/ 35 h 37"/>
              <a:gd name="T6" fmla="*/ 6 w 6"/>
              <a:gd name="T7" fmla="*/ 2 h 37"/>
              <a:gd name="T8" fmla="*/ 0 w 6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6" y="35"/>
                </a:cubicBezTo>
                <a:cubicBezTo>
                  <a:pt x="6" y="2"/>
                  <a:pt x="6" y="2"/>
                  <a:pt x="6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Freeform 4210"/>
          <p:cNvSpPr>
            <a:spLocks/>
          </p:cNvSpPr>
          <p:nvPr/>
        </p:nvSpPr>
        <p:spPr bwMode="auto">
          <a:xfrm>
            <a:off x="7039677" y="4755716"/>
            <a:ext cx="21283" cy="198638"/>
          </a:xfrm>
          <a:custGeom>
            <a:avLst/>
            <a:gdLst>
              <a:gd name="T0" fmla="*/ 0 w 5"/>
              <a:gd name="T1" fmla="*/ 1 h 39"/>
              <a:gd name="T2" fmla="*/ 0 w 5"/>
              <a:gd name="T3" fmla="*/ 38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1"/>
                </a:moveTo>
                <a:cubicBezTo>
                  <a:pt x="0" y="38"/>
                  <a:pt x="0" y="38"/>
                  <a:pt x="0" y="38"/>
                </a:cubicBezTo>
                <a:cubicBezTo>
                  <a:pt x="1" y="38"/>
                  <a:pt x="3" y="38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Freeform 4211"/>
          <p:cNvSpPr>
            <a:spLocks/>
          </p:cNvSpPr>
          <p:nvPr/>
        </p:nvSpPr>
        <p:spPr bwMode="auto">
          <a:xfrm>
            <a:off x="7238317" y="4748624"/>
            <a:ext cx="21283" cy="219923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Freeform 4212"/>
          <p:cNvSpPr>
            <a:spLocks/>
          </p:cNvSpPr>
          <p:nvPr/>
        </p:nvSpPr>
        <p:spPr bwMode="auto">
          <a:xfrm>
            <a:off x="7160283" y="4741522"/>
            <a:ext cx="28375" cy="227015"/>
          </a:xfrm>
          <a:custGeom>
            <a:avLst/>
            <a:gdLst>
              <a:gd name="T0" fmla="*/ 0 w 5"/>
              <a:gd name="T1" fmla="*/ 1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Freeform 4213"/>
          <p:cNvSpPr>
            <a:spLocks/>
          </p:cNvSpPr>
          <p:nvPr/>
        </p:nvSpPr>
        <p:spPr bwMode="auto">
          <a:xfrm>
            <a:off x="7280881" y="4748624"/>
            <a:ext cx="21283" cy="219923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Freeform 4214"/>
          <p:cNvSpPr>
            <a:spLocks/>
          </p:cNvSpPr>
          <p:nvPr/>
        </p:nvSpPr>
        <p:spPr bwMode="auto">
          <a:xfrm>
            <a:off x="7075149" y="4748624"/>
            <a:ext cx="28375" cy="212827"/>
          </a:xfrm>
          <a:custGeom>
            <a:avLst/>
            <a:gdLst>
              <a:gd name="T0" fmla="*/ 0 w 5"/>
              <a:gd name="T1" fmla="*/ 0 h 41"/>
              <a:gd name="T2" fmla="*/ 0 w 5"/>
              <a:gd name="T3" fmla="*/ 40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1"/>
                  <a:pt x="3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Freeform 4215"/>
          <p:cNvSpPr>
            <a:spLocks/>
          </p:cNvSpPr>
          <p:nvPr/>
        </p:nvSpPr>
        <p:spPr bwMode="auto">
          <a:xfrm>
            <a:off x="7117714" y="4748624"/>
            <a:ext cx="28375" cy="219923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Freeform 4216"/>
          <p:cNvSpPr>
            <a:spLocks/>
          </p:cNvSpPr>
          <p:nvPr/>
        </p:nvSpPr>
        <p:spPr bwMode="auto">
          <a:xfrm>
            <a:off x="7486616" y="4840844"/>
            <a:ext cx="7097" cy="35472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1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5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Freeform 4217"/>
          <p:cNvSpPr>
            <a:spLocks/>
          </p:cNvSpPr>
          <p:nvPr/>
        </p:nvSpPr>
        <p:spPr bwMode="auto">
          <a:xfrm>
            <a:off x="7444051" y="4791188"/>
            <a:ext cx="28375" cy="127693"/>
          </a:xfrm>
          <a:custGeom>
            <a:avLst/>
            <a:gdLst>
              <a:gd name="T0" fmla="*/ 0 w 5"/>
              <a:gd name="T1" fmla="*/ 0 h 25"/>
              <a:gd name="T2" fmla="*/ 0 w 5"/>
              <a:gd name="T3" fmla="*/ 25 h 25"/>
              <a:gd name="T4" fmla="*/ 5 w 5"/>
              <a:gd name="T5" fmla="*/ 20 h 25"/>
              <a:gd name="T6" fmla="*/ 5 w 5"/>
              <a:gd name="T7" fmla="*/ 4 h 25"/>
              <a:gd name="T8" fmla="*/ 0 w 5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2" y="23"/>
                  <a:pt x="4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2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Freeform 4218"/>
          <p:cNvSpPr>
            <a:spLocks/>
          </p:cNvSpPr>
          <p:nvPr/>
        </p:nvSpPr>
        <p:spPr bwMode="auto">
          <a:xfrm>
            <a:off x="7202847" y="4741522"/>
            <a:ext cx="21283" cy="227015"/>
          </a:xfrm>
          <a:custGeom>
            <a:avLst/>
            <a:gdLst>
              <a:gd name="T0" fmla="*/ 0 w 4"/>
              <a:gd name="T1" fmla="*/ 0 h 45"/>
              <a:gd name="T2" fmla="*/ 0 w 4"/>
              <a:gd name="T3" fmla="*/ 45 h 45"/>
              <a:gd name="T4" fmla="*/ 4 w 4"/>
              <a:gd name="T5" fmla="*/ 44 h 45"/>
              <a:gd name="T6" fmla="*/ 4 w 4"/>
              <a:gd name="T7" fmla="*/ 0 h 45"/>
              <a:gd name="T8" fmla="*/ 0 w 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Freeform 4219"/>
          <p:cNvSpPr>
            <a:spLocks/>
          </p:cNvSpPr>
          <p:nvPr/>
        </p:nvSpPr>
        <p:spPr bwMode="auto">
          <a:xfrm>
            <a:off x="6911984" y="4812469"/>
            <a:ext cx="21283" cy="85129"/>
          </a:xfrm>
          <a:custGeom>
            <a:avLst/>
            <a:gdLst>
              <a:gd name="T0" fmla="*/ 0 w 5"/>
              <a:gd name="T1" fmla="*/ 7 h 17"/>
              <a:gd name="T2" fmla="*/ 0 w 5"/>
              <a:gd name="T3" fmla="*/ 10 h 17"/>
              <a:gd name="T4" fmla="*/ 5 w 5"/>
              <a:gd name="T5" fmla="*/ 17 h 17"/>
              <a:gd name="T6" fmla="*/ 5 w 5"/>
              <a:gd name="T7" fmla="*/ 0 h 17"/>
              <a:gd name="T8" fmla="*/ 0 w 5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7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7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4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Freeform 4220"/>
          <p:cNvSpPr>
            <a:spLocks/>
          </p:cNvSpPr>
          <p:nvPr/>
        </p:nvSpPr>
        <p:spPr bwMode="auto">
          <a:xfrm>
            <a:off x="7408574" y="4776999"/>
            <a:ext cx="14189" cy="156071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Oval 4221"/>
          <p:cNvSpPr>
            <a:spLocks noChangeArrowheads="1"/>
          </p:cNvSpPr>
          <p:nvPr/>
        </p:nvSpPr>
        <p:spPr bwMode="auto">
          <a:xfrm>
            <a:off x="6911984" y="4713147"/>
            <a:ext cx="581724" cy="227015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Freeform 4222"/>
          <p:cNvSpPr>
            <a:spLocks/>
          </p:cNvSpPr>
          <p:nvPr/>
        </p:nvSpPr>
        <p:spPr bwMode="auto">
          <a:xfrm>
            <a:off x="6911984" y="4713147"/>
            <a:ext cx="524971" cy="205734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6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29"/>
                  <a:pt x="10" y="34"/>
                  <a:pt x="16" y="37"/>
                </a:cubicBezTo>
                <a:cubicBezTo>
                  <a:pt x="16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Freeform 4223"/>
          <p:cNvSpPr>
            <a:spLocks/>
          </p:cNvSpPr>
          <p:nvPr/>
        </p:nvSpPr>
        <p:spPr bwMode="auto">
          <a:xfrm>
            <a:off x="6940362" y="4720243"/>
            <a:ext cx="524971" cy="212827"/>
          </a:xfrm>
          <a:custGeom>
            <a:avLst/>
            <a:gdLst>
              <a:gd name="T0" fmla="*/ 101 w 103"/>
              <a:gd name="T1" fmla="*/ 20 h 41"/>
              <a:gd name="T2" fmla="*/ 99 w 103"/>
              <a:gd name="T3" fmla="*/ 20 h 41"/>
              <a:gd name="T4" fmla="*/ 95 w 103"/>
              <a:gd name="T5" fmla="*/ 26 h 41"/>
              <a:gd name="T6" fmla="*/ 78 w 103"/>
              <a:gd name="T7" fmla="*/ 33 h 41"/>
              <a:gd name="T8" fmla="*/ 51 w 103"/>
              <a:gd name="T9" fmla="*/ 37 h 41"/>
              <a:gd name="T10" fmla="*/ 17 w 103"/>
              <a:gd name="T11" fmla="*/ 31 h 41"/>
              <a:gd name="T12" fmla="*/ 7 w 103"/>
              <a:gd name="T13" fmla="*/ 26 h 41"/>
              <a:gd name="T14" fmla="*/ 4 w 103"/>
              <a:gd name="T15" fmla="*/ 20 h 41"/>
              <a:gd name="T16" fmla="*/ 7 w 103"/>
              <a:gd name="T17" fmla="*/ 15 h 41"/>
              <a:gd name="T18" fmla="*/ 24 w 103"/>
              <a:gd name="T19" fmla="*/ 7 h 41"/>
              <a:gd name="T20" fmla="*/ 51 w 103"/>
              <a:gd name="T21" fmla="*/ 4 h 41"/>
              <a:gd name="T22" fmla="*/ 85 w 103"/>
              <a:gd name="T23" fmla="*/ 9 h 41"/>
              <a:gd name="T24" fmla="*/ 95 w 103"/>
              <a:gd name="T25" fmla="*/ 15 h 41"/>
              <a:gd name="T26" fmla="*/ 99 w 103"/>
              <a:gd name="T27" fmla="*/ 20 h 41"/>
              <a:gd name="T28" fmla="*/ 101 w 103"/>
              <a:gd name="T29" fmla="*/ 20 h 41"/>
              <a:gd name="T30" fmla="*/ 103 w 103"/>
              <a:gd name="T31" fmla="*/ 20 h 41"/>
              <a:gd name="T32" fmla="*/ 98 w 103"/>
              <a:gd name="T33" fmla="*/ 12 h 41"/>
              <a:gd name="T34" fmla="*/ 79 w 103"/>
              <a:gd name="T35" fmla="*/ 3 h 41"/>
              <a:gd name="T36" fmla="*/ 51 w 103"/>
              <a:gd name="T37" fmla="*/ 0 h 41"/>
              <a:gd name="T38" fmla="*/ 15 w 103"/>
              <a:gd name="T39" fmla="*/ 6 h 41"/>
              <a:gd name="T40" fmla="*/ 4 w 103"/>
              <a:gd name="T41" fmla="*/ 12 h 41"/>
              <a:gd name="T42" fmla="*/ 0 w 103"/>
              <a:gd name="T43" fmla="*/ 20 h 41"/>
              <a:gd name="T44" fmla="*/ 4 w 103"/>
              <a:gd name="T45" fmla="*/ 29 h 41"/>
              <a:gd name="T46" fmla="*/ 23 w 103"/>
              <a:gd name="T47" fmla="*/ 37 h 41"/>
              <a:gd name="T48" fmla="*/ 51 w 103"/>
              <a:gd name="T49" fmla="*/ 41 h 41"/>
              <a:gd name="T50" fmla="*/ 87 w 103"/>
              <a:gd name="T51" fmla="*/ 35 h 41"/>
              <a:gd name="T52" fmla="*/ 98 w 103"/>
              <a:gd name="T53" fmla="*/ 29 h 41"/>
              <a:gd name="T54" fmla="*/ 103 w 103"/>
              <a:gd name="T55" fmla="*/ 20 h 41"/>
              <a:gd name="T56" fmla="*/ 101 w 103"/>
              <a:gd name="T57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1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5" y="26"/>
                </a:cubicBezTo>
                <a:cubicBezTo>
                  <a:pt x="92" y="29"/>
                  <a:pt x="86" y="32"/>
                  <a:pt x="78" y="33"/>
                </a:cubicBezTo>
                <a:cubicBezTo>
                  <a:pt x="71" y="35"/>
                  <a:pt x="61" y="37"/>
                  <a:pt x="51" y="37"/>
                </a:cubicBezTo>
                <a:cubicBezTo>
                  <a:pt x="38" y="37"/>
                  <a:pt x="25" y="34"/>
                  <a:pt x="17" y="31"/>
                </a:cubicBezTo>
                <a:cubicBezTo>
                  <a:pt x="12" y="30"/>
                  <a:pt x="9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9"/>
                  <a:pt x="5" y="17"/>
                  <a:pt x="7" y="15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5" y="9"/>
                </a:cubicBezTo>
                <a:cubicBezTo>
                  <a:pt x="90" y="11"/>
                  <a:pt x="93" y="13"/>
                  <a:pt x="95" y="15"/>
                </a:cubicBezTo>
                <a:cubicBezTo>
                  <a:pt x="98" y="17"/>
                  <a:pt x="99" y="19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2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2" y="0"/>
                  <a:pt x="51" y="0"/>
                </a:cubicBezTo>
                <a:cubicBezTo>
                  <a:pt x="37" y="0"/>
                  <a:pt x="25" y="2"/>
                  <a:pt x="15" y="6"/>
                </a:cubicBezTo>
                <a:cubicBezTo>
                  <a:pt x="11" y="7"/>
                  <a:pt x="7" y="9"/>
                  <a:pt x="4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4"/>
                  <a:pt x="1" y="27"/>
                  <a:pt x="4" y="29"/>
                </a:cubicBezTo>
                <a:cubicBezTo>
                  <a:pt x="8" y="33"/>
                  <a:pt x="15" y="35"/>
                  <a:pt x="23" y="37"/>
                </a:cubicBezTo>
                <a:cubicBezTo>
                  <a:pt x="31" y="39"/>
                  <a:pt x="41" y="41"/>
                  <a:pt x="51" y="41"/>
                </a:cubicBezTo>
                <a:cubicBezTo>
                  <a:pt x="65" y="40"/>
                  <a:pt x="78" y="38"/>
                  <a:pt x="87" y="35"/>
                </a:cubicBezTo>
                <a:cubicBezTo>
                  <a:pt x="91" y="33"/>
                  <a:pt x="95" y="31"/>
                  <a:pt x="98" y="29"/>
                </a:cubicBezTo>
                <a:cubicBezTo>
                  <a:pt x="101" y="27"/>
                  <a:pt x="103" y="24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Oval 4224"/>
          <p:cNvSpPr>
            <a:spLocks noChangeArrowheads="1"/>
          </p:cNvSpPr>
          <p:nvPr/>
        </p:nvSpPr>
        <p:spPr bwMode="auto">
          <a:xfrm>
            <a:off x="6919081" y="4656393"/>
            <a:ext cx="581724" cy="227015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Freeform 4225"/>
          <p:cNvSpPr>
            <a:spLocks/>
          </p:cNvSpPr>
          <p:nvPr/>
        </p:nvSpPr>
        <p:spPr bwMode="auto">
          <a:xfrm>
            <a:off x="7330540" y="4670582"/>
            <a:ext cx="21283" cy="205734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Freeform 4226"/>
          <p:cNvSpPr>
            <a:spLocks/>
          </p:cNvSpPr>
          <p:nvPr/>
        </p:nvSpPr>
        <p:spPr bwMode="auto">
          <a:xfrm>
            <a:off x="7004209" y="4684771"/>
            <a:ext cx="21283" cy="177359"/>
          </a:xfrm>
          <a:custGeom>
            <a:avLst/>
            <a:gdLst>
              <a:gd name="T0" fmla="*/ 0 w 4"/>
              <a:gd name="T1" fmla="*/ 1 h 34"/>
              <a:gd name="T2" fmla="*/ 0 w 4"/>
              <a:gd name="T3" fmla="*/ 32 h 34"/>
              <a:gd name="T4" fmla="*/ 4 w 4"/>
              <a:gd name="T5" fmla="*/ 34 h 34"/>
              <a:gd name="T6" fmla="*/ 4 w 4"/>
              <a:gd name="T7" fmla="*/ 0 h 34"/>
              <a:gd name="T8" fmla="*/ 0 w 4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4">
                <a:moveTo>
                  <a:pt x="0" y="1"/>
                </a:moveTo>
                <a:cubicBezTo>
                  <a:pt x="0" y="32"/>
                  <a:pt x="0" y="32"/>
                  <a:pt x="0" y="32"/>
                </a:cubicBezTo>
                <a:cubicBezTo>
                  <a:pt x="1" y="33"/>
                  <a:pt x="3" y="34"/>
                  <a:pt x="4" y="3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Freeform 4227"/>
          <p:cNvSpPr>
            <a:spLocks/>
          </p:cNvSpPr>
          <p:nvPr/>
        </p:nvSpPr>
        <p:spPr bwMode="auto">
          <a:xfrm>
            <a:off x="6961645" y="4698958"/>
            <a:ext cx="21283" cy="141882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Freeform 4228"/>
          <p:cNvSpPr>
            <a:spLocks/>
          </p:cNvSpPr>
          <p:nvPr/>
        </p:nvSpPr>
        <p:spPr bwMode="auto">
          <a:xfrm>
            <a:off x="7366010" y="4677679"/>
            <a:ext cx="35472" cy="184451"/>
          </a:xfrm>
          <a:custGeom>
            <a:avLst/>
            <a:gdLst>
              <a:gd name="T0" fmla="*/ 0 w 6"/>
              <a:gd name="T1" fmla="*/ 0 h 36"/>
              <a:gd name="T2" fmla="*/ 0 w 6"/>
              <a:gd name="T3" fmla="*/ 36 h 36"/>
              <a:gd name="T4" fmla="*/ 6 w 6"/>
              <a:gd name="T5" fmla="*/ 35 h 36"/>
              <a:gd name="T6" fmla="*/ 6 w 6"/>
              <a:gd name="T7" fmla="*/ 1 h 36"/>
              <a:gd name="T8" fmla="*/ 0 w 6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5"/>
                  <a:pt x="6" y="35"/>
                </a:cubicBezTo>
                <a:cubicBezTo>
                  <a:pt x="6" y="1"/>
                  <a:pt x="6" y="1"/>
                  <a:pt x="6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Freeform 4229"/>
          <p:cNvSpPr>
            <a:spLocks/>
          </p:cNvSpPr>
          <p:nvPr/>
        </p:nvSpPr>
        <p:spPr bwMode="auto">
          <a:xfrm>
            <a:off x="7039677" y="4677679"/>
            <a:ext cx="35472" cy="191546"/>
          </a:xfrm>
          <a:custGeom>
            <a:avLst/>
            <a:gdLst>
              <a:gd name="T0" fmla="*/ 0 w 6"/>
              <a:gd name="T1" fmla="*/ 1 h 38"/>
              <a:gd name="T2" fmla="*/ 0 w 6"/>
              <a:gd name="T3" fmla="*/ 37 h 38"/>
              <a:gd name="T4" fmla="*/ 6 w 6"/>
              <a:gd name="T5" fmla="*/ 38 h 38"/>
              <a:gd name="T6" fmla="*/ 6 w 6"/>
              <a:gd name="T7" fmla="*/ 0 h 38"/>
              <a:gd name="T8" fmla="*/ 0 w 6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8"/>
                  <a:pt x="6" y="38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Freeform 4230"/>
          <p:cNvSpPr>
            <a:spLocks/>
          </p:cNvSpPr>
          <p:nvPr/>
        </p:nvSpPr>
        <p:spPr bwMode="auto">
          <a:xfrm>
            <a:off x="7245411" y="4656393"/>
            <a:ext cx="28375" cy="227015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3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" name="Freeform 4231"/>
          <p:cNvSpPr>
            <a:spLocks/>
          </p:cNvSpPr>
          <p:nvPr/>
        </p:nvSpPr>
        <p:spPr bwMode="auto">
          <a:xfrm>
            <a:off x="7167375" y="4656393"/>
            <a:ext cx="28375" cy="227015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Freeform 4232"/>
          <p:cNvSpPr>
            <a:spLocks/>
          </p:cNvSpPr>
          <p:nvPr/>
        </p:nvSpPr>
        <p:spPr bwMode="auto">
          <a:xfrm>
            <a:off x="7287976" y="4663490"/>
            <a:ext cx="28375" cy="212827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4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Freeform 4233"/>
          <p:cNvSpPr>
            <a:spLocks/>
          </p:cNvSpPr>
          <p:nvPr/>
        </p:nvSpPr>
        <p:spPr bwMode="auto">
          <a:xfrm>
            <a:off x="7089338" y="4663490"/>
            <a:ext cx="21283" cy="212827"/>
          </a:xfrm>
          <a:custGeom>
            <a:avLst/>
            <a:gdLst>
              <a:gd name="T0" fmla="*/ 0 w 5"/>
              <a:gd name="T1" fmla="*/ 1 h 42"/>
              <a:gd name="T2" fmla="*/ 0 w 5"/>
              <a:gd name="T3" fmla="*/ 41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Freeform 4234"/>
          <p:cNvSpPr>
            <a:spLocks/>
          </p:cNvSpPr>
          <p:nvPr/>
        </p:nvSpPr>
        <p:spPr bwMode="auto">
          <a:xfrm>
            <a:off x="7131907" y="4656393"/>
            <a:ext cx="21283" cy="227015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Freeform 4235"/>
          <p:cNvSpPr>
            <a:spLocks/>
          </p:cNvSpPr>
          <p:nvPr/>
        </p:nvSpPr>
        <p:spPr bwMode="auto">
          <a:xfrm>
            <a:off x="7493708" y="4748624"/>
            <a:ext cx="7097" cy="35472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1" y="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Freeform 4236"/>
          <p:cNvSpPr>
            <a:spLocks/>
          </p:cNvSpPr>
          <p:nvPr/>
        </p:nvSpPr>
        <p:spPr bwMode="auto">
          <a:xfrm>
            <a:off x="7458238" y="4713147"/>
            <a:ext cx="21283" cy="120601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3" y="21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3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Freeform 4237"/>
          <p:cNvSpPr>
            <a:spLocks/>
          </p:cNvSpPr>
          <p:nvPr/>
        </p:nvSpPr>
        <p:spPr bwMode="auto">
          <a:xfrm>
            <a:off x="7209939" y="4656393"/>
            <a:ext cx="21283" cy="227015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Freeform 4238"/>
          <p:cNvSpPr>
            <a:spLocks/>
          </p:cNvSpPr>
          <p:nvPr/>
        </p:nvSpPr>
        <p:spPr bwMode="auto">
          <a:xfrm>
            <a:off x="6919081" y="4727336"/>
            <a:ext cx="28375" cy="92226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" name="Freeform 4239"/>
          <p:cNvSpPr>
            <a:spLocks/>
          </p:cNvSpPr>
          <p:nvPr/>
        </p:nvSpPr>
        <p:spPr bwMode="auto">
          <a:xfrm>
            <a:off x="7415671" y="4691866"/>
            <a:ext cx="21283" cy="163170"/>
          </a:xfrm>
          <a:custGeom>
            <a:avLst/>
            <a:gdLst>
              <a:gd name="T0" fmla="*/ 0 w 4"/>
              <a:gd name="T1" fmla="*/ 0 h 32"/>
              <a:gd name="T2" fmla="*/ 0 w 4"/>
              <a:gd name="T3" fmla="*/ 32 h 32"/>
              <a:gd name="T4" fmla="*/ 4 w 4"/>
              <a:gd name="T5" fmla="*/ 30 h 32"/>
              <a:gd name="T6" fmla="*/ 4 w 4"/>
              <a:gd name="T7" fmla="*/ 2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3" y="30"/>
                  <a:pt x="4" y="30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5" name="Oval 4240"/>
          <p:cNvSpPr>
            <a:spLocks noChangeArrowheads="1"/>
          </p:cNvSpPr>
          <p:nvPr/>
        </p:nvSpPr>
        <p:spPr bwMode="auto">
          <a:xfrm>
            <a:off x="6919081" y="4628018"/>
            <a:ext cx="581724" cy="227015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Freeform 4241"/>
          <p:cNvSpPr>
            <a:spLocks/>
          </p:cNvSpPr>
          <p:nvPr/>
        </p:nvSpPr>
        <p:spPr bwMode="auto">
          <a:xfrm>
            <a:off x="6919081" y="4628018"/>
            <a:ext cx="524971" cy="212827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6 w 103"/>
              <a:gd name="T5" fmla="*/ 37 h 41"/>
              <a:gd name="T6" fmla="*/ 59 w 103"/>
              <a:gd name="T7" fmla="*/ 23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10" y="35"/>
                  <a:pt x="16" y="37"/>
                </a:cubicBezTo>
                <a:cubicBezTo>
                  <a:pt x="16" y="37"/>
                  <a:pt x="71" y="41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Freeform 4242"/>
          <p:cNvSpPr>
            <a:spLocks/>
          </p:cNvSpPr>
          <p:nvPr/>
        </p:nvSpPr>
        <p:spPr bwMode="auto">
          <a:xfrm>
            <a:off x="6947456" y="4642207"/>
            <a:ext cx="532065" cy="198638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5 w 103"/>
              <a:gd name="T5" fmla="*/ 25 h 40"/>
              <a:gd name="T6" fmla="*/ 78 w 103"/>
              <a:gd name="T7" fmla="*/ 33 h 40"/>
              <a:gd name="T8" fmla="*/ 51 w 103"/>
              <a:gd name="T9" fmla="*/ 36 h 40"/>
              <a:gd name="T10" fmla="*/ 17 w 103"/>
              <a:gd name="T11" fmla="*/ 31 h 40"/>
              <a:gd name="T12" fmla="*/ 7 w 103"/>
              <a:gd name="T13" fmla="*/ 25 h 40"/>
              <a:gd name="T14" fmla="*/ 4 w 103"/>
              <a:gd name="T15" fmla="*/ 20 h 40"/>
              <a:gd name="T16" fmla="*/ 7 w 103"/>
              <a:gd name="T17" fmla="*/ 14 h 40"/>
              <a:gd name="T18" fmla="*/ 24 w 103"/>
              <a:gd name="T19" fmla="*/ 7 h 40"/>
              <a:gd name="T20" fmla="*/ 51 w 103"/>
              <a:gd name="T21" fmla="*/ 4 h 40"/>
              <a:gd name="T22" fmla="*/ 85 w 103"/>
              <a:gd name="T23" fmla="*/ 9 h 40"/>
              <a:gd name="T24" fmla="*/ 95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8 w 103"/>
              <a:gd name="T33" fmla="*/ 11 h 40"/>
              <a:gd name="T34" fmla="*/ 79 w 103"/>
              <a:gd name="T35" fmla="*/ 3 h 40"/>
              <a:gd name="T36" fmla="*/ 51 w 103"/>
              <a:gd name="T37" fmla="*/ 0 h 40"/>
              <a:gd name="T38" fmla="*/ 15 w 103"/>
              <a:gd name="T39" fmla="*/ 5 h 40"/>
              <a:gd name="T40" fmla="*/ 4 w 103"/>
              <a:gd name="T41" fmla="*/ 11 h 40"/>
              <a:gd name="T42" fmla="*/ 0 w 103"/>
              <a:gd name="T43" fmla="*/ 20 h 40"/>
              <a:gd name="T44" fmla="*/ 4 w 103"/>
              <a:gd name="T45" fmla="*/ 28 h 40"/>
              <a:gd name="T46" fmla="*/ 23 w 103"/>
              <a:gd name="T47" fmla="*/ 37 h 40"/>
              <a:gd name="T48" fmla="*/ 51 w 103"/>
              <a:gd name="T49" fmla="*/ 40 h 40"/>
              <a:gd name="T50" fmla="*/ 87 w 103"/>
              <a:gd name="T51" fmla="*/ 35 h 40"/>
              <a:gd name="T52" fmla="*/ 98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3"/>
                  <a:pt x="95" y="25"/>
                </a:cubicBezTo>
                <a:cubicBezTo>
                  <a:pt x="92" y="28"/>
                  <a:pt x="86" y="31"/>
                  <a:pt x="78" y="33"/>
                </a:cubicBezTo>
                <a:cubicBezTo>
                  <a:pt x="71" y="35"/>
                  <a:pt x="61" y="36"/>
                  <a:pt x="51" y="36"/>
                </a:cubicBezTo>
                <a:cubicBezTo>
                  <a:pt x="38" y="36"/>
                  <a:pt x="25" y="34"/>
                  <a:pt x="17" y="31"/>
                </a:cubicBezTo>
                <a:cubicBezTo>
                  <a:pt x="12" y="29"/>
                  <a:pt x="9" y="27"/>
                  <a:pt x="7" y="25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8"/>
                  <a:pt x="5" y="16"/>
                  <a:pt x="7" y="14"/>
                </a:cubicBezTo>
                <a:cubicBezTo>
                  <a:pt x="10" y="11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5" y="9"/>
                </a:cubicBezTo>
                <a:cubicBezTo>
                  <a:pt x="90" y="10"/>
                  <a:pt x="93" y="12"/>
                  <a:pt x="95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1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1" y="0"/>
                  <a:pt x="51" y="0"/>
                </a:cubicBezTo>
                <a:cubicBezTo>
                  <a:pt x="37" y="0"/>
                  <a:pt x="25" y="2"/>
                  <a:pt x="15" y="5"/>
                </a:cubicBezTo>
                <a:cubicBezTo>
                  <a:pt x="11" y="7"/>
                  <a:pt x="7" y="9"/>
                  <a:pt x="4" y="11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1" y="26"/>
                  <a:pt x="4" y="28"/>
                </a:cubicBezTo>
                <a:cubicBezTo>
                  <a:pt x="8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8" y="38"/>
                  <a:pt x="87" y="35"/>
                </a:cubicBezTo>
                <a:cubicBezTo>
                  <a:pt x="91" y="33"/>
                  <a:pt x="95" y="31"/>
                  <a:pt x="98" y="28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Oval 4243"/>
          <p:cNvSpPr>
            <a:spLocks noChangeArrowheads="1"/>
          </p:cNvSpPr>
          <p:nvPr/>
        </p:nvSpPr>
        <p:spPr bwMode="auto">
          <a:xfrm>
            <a:off x="6933270" y="4564173"/>
            <a:ext cx="581724" cy="219923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Freeform 4244"/>
          <p:cNvSpPr>
            <a:spLocks/>
          </p:cNvSpPr>
          <p:nvPr/>
        </p:nvSpPr>
        <p:spPr bwMode="auto">
          <a:xfrm>
            <a:off x="7337632" y="4571265"/>
            <a:ext cx="28375" cy="205734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Freeform 4245"/>
          <p:cNvSpPr>
            <a:spLocks/>
          </p:cNvSpPr>
          <p:nvPr/>
        </p:nvSpPr>
        <p:spPr bwMode="auto">
          <a:xfrm>
            <a:off x="7018398" y="4585454"/>
            <a:ext cx="21283" cy="177359"/>
          </a:xfrm>
          <a:custGeom>
            <a:avLst/>
            <a:gdLst>
              <a:gd name="T0" fmla="*/ 0 w 4"/>
              <a:gd name="T1" fmla="*/ 2 h 34"/>
              <a:gd name="T2" fmla="*/ 0 w 4"/>
              <a:gd name="T3" fmla="*/ 33 h 34"/>
              <a:gd name="T4" fmla="*/ 4 w 4"/>
              <a:gd name="T5" fmla="*/ 34 h 34"/>
              <a:gd name="T6" fmla="*/ 4 w 4"/>
              <a:gd name="T7" fmla="*/ 0 h 34"/>
              <a:gd name="T8" fmla="*/ 0 w 4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3" y="34"/>
                  <a:pt x="4" y="3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1" name="Freeform 4246"/>
          <p:cNvSpPr>
            <a:spLocks/>
          </p:cNvSpPr>
          <p:nvPr/>
        </p:nvSpPr>
        <p:spPr bwMode="auto">
          <a:xfrm>
            <a:off x="6968737" y="4606737"/>
            <a:ext cx="28375" cy="141882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2" name="Freeform 4247"/>
          <p:cNvSpPr>
            <a:spLocks/>
          </p:cNvSpPr>
          <p:nvPr/>
        </p:nvSpPr>
        <p:spPr bwMode="auto">
          <a:xfrm>
            <a:off x="7380199" y="4585454"/>
            <a:ext cx="28375" cy="184451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5 h 36"/>
              <a:gd name="T6" fmla="*/ 5 w 5"/>
              <a:gd name="T7" fmla="*/ 1 h 36"/>
              <a:gd name="T8" fmla="*/ 0 w 5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3" name="Freeform 4248"/>
          <p:cNvSpPr>
            <a:spLocks/>
          </p:cNvSpPr>
          <p:nvPr/>
        </p:nvSpPr>
        <p:spPr bwMode="auto">
          <a:xfrm>
            <a:off x="7053866" y="4578361"/>
            <a:ext cx="28375" cy="191546"/>
          </a:xfrm>
          <a:custGeom>
            <a:avLst/>
            <a:gdLst>
              <a:gd name="T0" fmla="*/ 0 w 6"/>
              <a:gd name="T1" fmla="*/ 1 h 38"/>
              <a:gd name="T2" fmla="*/ 0 w 6"/>
              <a:gd name="T3" fmla="*/ 37 h 38"/>
              <a:gd name="T4" fmla="*/ 6 w 6"/>
              <a:gd name="T5" fmla="*/ 38 h 38"/>
              <a:gd name="T6" fmla="*/ 6 w 6"/>
              <a:gd name="T7" fmla="*/ 0 h 38"/>
              <a:gd name="T8" fmla="*/ 0 w 6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6" y="38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4" name="Freeform 4249"/>
          <p:cNvSpPr>
            <a:spLocks/>
          </p:cNvSpPr>
          <p:nvPr/>
        </p:nvSpPr>
        <p:spPr bwMode="auto">
          <a:xfrm>
            <a:off x="7259600" y="4564173"/>
            <a:ext cx="21283" cy="219923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5" name="Freeform 4250"/>
          <p:cNvSpPr>
            <a:spLocks/>
          </p:cNvSpPr>
          <p:nvPr/>
        </p:nvSpPr>
        <p:spPr bwMode="auto">
          <a:xfrm>
            <a:off x="7181564" y="4564173"/>
            <a:ext cx="21283" cy="219923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Freeform 4251"/>
          <p:cNvSpPr>
            <a:spLocks/>
          </p:cNvSpPr>
          <p:nvPr/>
        </p:nvSpPr>
        <p:spPr bwMode="auto">
          <a:xfrm>
            <a:off x="7295068" y="4571265"/>
            <a:ext cx="28375" cy="212827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4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7" name="Freeform 4252"/>
          <p:cNvSpPr>
            <a:spLocks/>
          </p:cNvSpPr>
          <p:nvPr/>
        </p:nvSpPr>
        <p:spPr bwMode="auto">
          <a:xfrm>
            <a:off x="7096430" y="4571265"/>
            <a:ext cx="28375" cy="212827"/>
          </a:xfrm>
          <a:custGeom>
            <a:avLst/>
            <a:gdLst>
              <a:gd name="T0" fmla="*/ 0 w 5"/>
              <a:gd name="T1" fmla="*/ 1 h 42"/>
              <a:gd name="T2" fmla="*/ 0 w 5"/>
              <a:gd name="T3" fmla="*/ 41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8" name="Freeform 4253"/>
          <p:cNvSpPr>
            <a:spLocks/>
          </p:cNvSpPr>
          <p:nvPr/>
        </p:nvSpPr>
        <p:spPr bwMode="auto">
          <a:xfrm>
            <a:off x="7138995" y="4564173"/>
            <a:ext cx="28375" cy="219923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9" name="Freeform 4254"/>
          <p:cNvSpPr>
            <a:spLocks/>
          </p:cNvSpPr>
          <p:nvPr/>
        </p:nvSpPr>
        <p:spPr bwMode="auto">
          <a:xfrm>
            <a:off x="7507894" y="4656393"/>
            <a:ext cx="7097" cy="42564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4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Freeform 4255"/>
          <p:cNvSpPr>
            <a:spLocks/>
          </p:cNvSpPr>
          <p:nvPr/>
        </p:nvSpPr>
        <p:spPr bwMode="auto">
          <a:xfrm>
            <a:off x="7465330" y="4613829"/>
            <a:ext cx="28375" cy="120601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3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3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Freeform 4256"/>
          <p:cNvSpPr>
            <a:spLocks/>
          </p:cNvSpPr>
          <p:nvPr/>
        </p:nvSpPr>
        <p:spPr bwMode="auto">
          <a:xfrm>
            <a:off x="7224128" y="4564173"/>
            <a:ext cx="14189" cy="219923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Freeform 4257"/>
          <p:cNvSpPr>
            <a:spLocks/>
          </p:cNvSpPr>
          <p:nvPr/>
        </p:nvSpPr>
        <p:spPr bwMode="auto">
          <a:xfrm>
            <a:off x="6933270" y="4628018"/>
            <a:ext cx="21283" cy="92226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Freeform 4258"/>
          <p:cNvSpPr>
            <a:spLocks/>
          </p:cNvSpPr>
          <p:nvPr/>
        </p:nvSpPr>
        <p:spPr bwMode="auto">
          <a:xfrm>
            <a:off x="7422763" y="4592550"/>
            <a:ext cx="21283" cy="163170"/>
          </a:xfrm>
          <a:custGeom>
            <a:avLst/>
            <a:gdLst>
              <a:gd name="T0" fmla="*/ 0 w 4"/>
              <a:gd name="T1" fmla="*/ 0 h 32"/>
              <a:gd name="T2" fmla="*/ 0 w 4"/>
              <a:gd name="T3" fmla="*/ 32 h 32"/>
              <a:gd name="T4" fmla="*/ 4 w 4"/>
              <a:gd name="T5" fmla="*/ 30 h 32"/>
              <a:gd name="T6" fmla="*/ 4 w 4"/>
              <a:gd name="T7" fmla="*/ 2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3" y="31"/>
                  <a:pt x="4" y="30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4" name="Oval 4259"/>
          <p:cNvSpPr>
            <a:spLocks noChangeArrowheads="1"/>
          </p:cNvSpPr>
          <p:nvPr/>
        </p:nvSpPr>
        <p:spPr bwMode="auto">
          <a:xfrm>
            <a:off x="6933270" y="4528700"/>
            <a:ext cx="581724" cy="234110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" name="Freeform 4260"/>
          <p:cNvSpPr>
            <a:spLocks/>
          </p:cNvSpPr>
          <p:nvPr/>
        </p:nvSpPr>
        <p:spPr bwMode="auto">
          <a:xfrm>
            <a:off x="6933270" y="4528700"/>
            <a:ext cx="524971" cy="212827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6 w 103"/>
              <a:gd name="T5" fmla="*/ 38 h 41"/>
              <a:gd name="T6" fmla="*/ 59 w 103"/>
              <a:gd name="T7" fmla="*/ 24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6" y="38"/>
                </a:cubicBezTo>
                <a:cubicBezTo>
                  <a:pt x="16" y="38"/>
                  <a:pt x="71" y="41"/>
                  <a:pt x="59" y="24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" name="Freeform 4261"/>
          <p:cNvSpPr>
            <a:spLocks/>
          </p:cNvSpPr>
          <p:nvPr/>
        </p:nvSpPr>
        <p:spPr bwMode="auto">
          <a:xfrm>
            <a:off x="6961645" y="4542889"/>
            <a:ext cx="517879" cy="205734"/>
          </a:xfrm>
          <a:custGeom>
            <a:avLst/>
            <a:gdLst>
              <a:gd name="T0" fmla="*/ 100 w 102"/>
              <a:gd name="T1" fmla="*/ 20 h 40"/>
              <a:gd name="T2" fmla="*/ 98 w 102"/>
              <a:gd name="T3" fmla="*/ 20 h 40"/>
              <a:gd name="T4" fmla="*/ 95 w 102"/>
              <a:gd name="T5" fmla="*/ 26 h 40"/>
              <a:gd name="T6" fmla="*/ 78 w 102"/>
              <a:gd name="T7" fmla="*/ 33 h 40"/>
              <a:gd name="T8" fmla="*/ 51 w 102"/>
              <a:gd name="T9" fmla="*/ 36 h 40"/>
              <a:gd name="T10" fmla="*/ 17 w 102"/>
              <a:gd name="T11" fmla="*/ 31 h 40"/>
              <a:gd name="T12" fmla="*/ 7 w 102"/>
              <a:gd name="T13" fmla="*/ 26 h 40"/>
              <a:gd name="T14" fmla="*/ 4 w 102"/>
              <a:gd name="T15" fmla="*/ 20 h 40"/>
              <a:gd name="T16" fmla="*/ 7 w 102"/>
              <a:gd name="T17" fmla="*/ 14 h 40"/>
              <a:gd name="T18" fmla="*/ 24 w 102"/>
              <a:gd name="T19" fmla="*/ 7 h 40"/>
              <a:gd name="T20" fmla="*/ 51 w 102"/>
              <a:gd name="T21" fmla="*/ 4 h 40"/>
              <a:gd name="T22" fmla="*/ 85 w 102"/>
              <a:gd name="T23" fmla="*/ 9 h 40"/>
              <a:gd name="T24" fmla="*/ 95 w 102"/>
              <a:gd name="T25" fmla="*/ 14 h 40"/>
              <a:gd name="T26" fmla="*/ 98 w 102"/>
              <a:gd name="T27" fmla="*/ 20 h 40"/>
              <a:gd name="T28" fmla="*/ 100 w 102"/>
              <a:gd name="T29" fmla="*/ 20 h 40"/>
              <a:gd name="T30" fmla="*/ 102 w 102"/>
              <a:gd name="T31" fmla="*/ 20 h 40"/>
              <a:gd name="T32" fmla="*/ 98 w 102"/>
              <a:gd name="T33" fmla="*/ 11 h 40"/>
              <a:gd name="T34" fmla="*/ 79 w 102"/>
              <a:gd name="T35" fmla="*/ 3 h 40"/>
              <a:gd name="T36" fmla="*/ 51 w 102"/>
              <a:gd name="T37" fmla="*/ 0 h 40"/>
              <a:gd name="T38" fmla="*/ 15 w 102"/>
              <a:gd name="T39" fmla="*/ 5 h 40"/>
              <a:gd name="T40" fmla="*/ 4 w 102"/>
              <a:gd name="T41" fmla="*/ 11 h 40"/>
              <a:gd name="T42" fmla="*/ 0 w 102"/>
              <a:gd name="T43" fmla="*/ 20 h 40"/>
              <a:gd name="T44" fmla="*/ 4 w 102"/>
              <a:gd name="T45" fmla="*/ 29 h 40"/>
              <a:gd name="T46" fmla="*/ 23 w 102"/>
              <a:gd name="T47" fmla="*/ 37 h 40"/>
              <a:gd name="T48" fmla="*/ 51 w 102"/>
              <a:gd name="T49" fmla="*/ 40 h 40"/>
              <a:gd name="T50" fmla="*/ 87 w 102"/>
              <a:gd name="T51" fmla="*/ 35 h 40"/>
              <a:gd name="T52" fmla="*/ 98 w 102"/>
              <a:gd name="T53" fmla="*/ 29 h 40"/>
              <a:gd name="T54" fmla="*/ 102 w 102"/>
              <a:gd name="T55" fmla="*/ 20 h 40"/>
              <a:gd name="T56" fmla="*/ 100 w 102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2" h="40">
                <a:moveTo>
                  <a:pt x="100" y="20"/>
                </a:moveTo>
                <a:cubicBezTo>
                  <a:pt x="98" y="20"/>
                  <a:pt x="98" y="20"/>
                  <a:pt x="98" y="20"/>
                </a:cubicBezTo>
                <a:cubicBezTo>
                  <a:pt x="98" y="22"/>
                  <a:pt x="98" y="24"/>
                  <a:pt x="95" y="26"/>
                </a:cubicBezTo>
                <a:cubicBezTo>
                  <a:pt x="92" y="28"/>
                  <a:pt x="86" y="31"/>
                  <a:pt x="78" y="33"/>
                </a:cubicBezTo>
                <a:cubicBezTo>
                  <a:pt x="70" y="35"/>
                  <a:pt x="61" y="36"/>
                  <a:pt x="51" y="36"/>
                </a:cubicBezTo>
                <a:cubicBezTo>
                  <a:pt x="38" y="36"/>
                  <a:pt x="25" y="34"/>
                  <a:pt x="17" y="31"/>
                </a:cubicBezTo>
                <a:cubicBezTo>
                  <a:pt x="12" y="29"/>
                  <a:pt x="9" y="27"/>
                  <a:pt x="7" y="26"/>
                </a:cubicBezTo>
                <a:cubicBezTo>
                  <a:pt x="4" y="24"/>
                  <a:pt x="4" y="22"/>
                  <a:pt x="4" y="20"/>
                </a:cubicBezTo>
                <a:cubicBezTo>
                  <a:pt x="4" y="18"/>
                  <a:pt x="4" y="16"/>
                  <a:pt x="7" y="14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4" y="4"/>
                  <a:pt x="77" y="6"/>
                  <a:pt x="85" y="9"/>
                </a:cubicBezTo>
                <a:cubicBezTo>
                  <a:pt x="90" y="11"/>
                  <a:pt x="93" y="13"/>
                  <a:pt x="95" y="14"/>
                </a:cubicBezTo>
                <a:cubicBezTo>
                  <a:pt x="98" y="16"/>
                  <a:pt x="98" y="18"/>
                  <a:pt x="98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17"/>
                  <a:pt x="101" y="14"/>
                  <a:pt x="98" y="11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1" y="0"/>
                  <a:pt x="51" y="0"/>
                </a:cubicBezTo>
                <a:cubicBezTo>
                  <a:pt x="37" y="0"/>
                  <a:pt x="25" y="2"/>
                  <a:pt x="15" y="5"/>
                </a:cubicBezTo>
                <a:cubicBezTo>
                  <a:pt x="11" y="7"/>
                  <a:pt x="7" y="9"/>
                  <a:pt x="4" y="11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1" y="26"/>
                  <a:pt x="4" y="29"/>
                </a:cubicBezTo>
                <a:cubicBezTo>
                  <a:pt x="8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7" y="38"/>
                  <a:pt x="87" y="35"/>
                </a:cubicBezTo>
                <a:cubicBezTo>
                  <a:pt x="91" y="33"/>
                  <a:pt x="95" y="31"/>
                  <a:pt x="98" y="29"/>
                </a:cubicBezTo>
                <a:cubicBezTo>
                  <a:pt x="101" y="26"/>
                  <a:pt x="102" y="23"/>
                  <a:pt x="102" y="20"/>
                </a:cubicBezTo>
                <a:lnTo>
                  <a:pt x="100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" name="Oval 4262"/>
          <p:cNvSpPr>
            <a:spLocks noChangeArrowheads="1"/>
          </p:cNvSpPr>
          <p:nvPr/>
        </p:nvSpPr>
        <p:spPr bwMode="auto">
          <a:xfrm>
            <a:off x="6855231" y="4493233"/>
            <a:ext cx="574632" cy="219923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8" name="Freeform 4263"/>
          <p:cNvSpPr>
            <a:spLocks/>
          </p:cNvSpPr>
          <p:nvPr/>
        </p:nvSpPr>
        <p:spPr bwMode="auto">
          <a:xfrm>
            <a:off x="7259600" y="4500325"/>
            <a:ext cx="28375" cy="205734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3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9" name="Freeform 4264"/>
          <p:cNvSpPr>
            <a:spLocks/>
          </p:cNvSpPr>
          <p:nvPr/>
        </p:nvSpPr>
        <p:spPr bwMode="auto">
          <a:xfrm>
            <a:off x="6933270" y="4514511"/>
            <a:ext cx="28375" cy="177359"/>
          </a:xfrm>
          <a:custGeom>
            <a:avLst/>
            <a:gdLst>
              <a:gd name="T0" fmla="*/ 0 w 5"/>
              <a:gd name="T1" fmla="*/ 2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0" name="Freeform 4265"/>
          <p:cNvSpPr>
            <a:spLocks/>
          </p:cNvSpPr>
          <p:nvPr/>
        </p:nvSpPr>
        <p:spPr bwMode="auto">
          <a:xfrm>
            <a:off x="6890705" y="4528700"/>
            <a:ext cx="28375" cy="148981"/>
          </a:xfrm>
          <a:custGeom>
            <a:avLst/>
            <a:gdLst>
              <a:gd name="T0" fmla="*/ 0 w 6"/>
              <a:gd name="T1" fmla="*/ 3 h 28"/>
              <a:gd name="T2" fmla="*/ 0 w 6"/>
              <a:gd name="T3" fmla="*/ 26 h 28"/>
              <a:gd name="T4" fmla="*/ 6 w 6"/>
              <a:gd name="T5" fmla="*/ 28 h 28"/>
              <a:gd name="T6" fmla="*/ 6 w 6"/>
              <a:gd name="T7" fmla="*/ 0 h 28"/>
              <a:gd name="T8" fmla="*/ 0 w 6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4" y="28"/>
                  <a:pt x="6" y="28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1" name="Freeform 4266"/>
          <p:cNvSpPr>
            <a:spLocks/>
          </p:cNvSpPr>
          <p:nvPr/>
        </p:nvSpPr>
        <p:spPr bwMode="auto">
          <a:xfrm>
            <a:off x="7302165" y="4514511"/>
            <a:ext cx="28375" cy="184451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1" y="36"/>
                  <a:pt x="3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2" name="Freeform 4267"/>
          <p:cNvSpPr>
            <a:spLocks/>
          </p:cNvSpPr>
          <p:nvPr/>
        </p:nvSpPr>
        <p:spPr bwMode="auto">
          <a:xfrm>
            <a:off x="6975834" y="4507419"/>
            <a:ext cx="28375" cy="198638"/>
          </a:xfrm>
          <a:custGeom>
            <a:avLst/>
            <a:gdLst>
              <a:gd name="T0" fmla="*/ 0 w 5"/>
              <a:gd name="T1" fmla="*/ 1 h 39"/>
              <a:gd name="T2" fmla="*/ 0 w 5"/>
              <a:gd name="T3" fmla="*/ 37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1" y="38"/>
                  <a:pt x="3" y="38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Freeform 4268"/>
          <p:cNvSpPr>
            <a:spLocks/>
          </p:cNvSpPr>
          <p:nvPr/>
        </p:nvSpPr>
        <p:spPr bwMode="auto">
          <a:xfrm>
            <a:off x="7174472" y="4493233"/>
            <a:ext cx="28375" cy="219923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1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4" y="44"/>
                  <a:pt x="5" y="44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Freeform 4269"/>
          <p:cNvSpPr>
            <a:spLocks/>
          </p:cNvSpPr>
          <p:nvPr/>
        </p:nvSpPr>
        <p:spPr bwMode="auto">
          <a:xfrm>
            <a:off x="7103527" y="4493233"/>
            <a:ext cx="21283" cy="219923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5" name="Freeform 4270"/>
          <p:cNvSpPr>
            <a:spLocks/>
          </p:cNvSpPr>
          <p:nvPr/>
        </p:nvSpPr>
        <p:spPr bwMode="auto">
          <a:xfrm>
            <a:off x="7217036" y="4493233"/>
            <a:ext cx="28375" cy="219923"/>
          </a:xfrm>
          <a:custGeom>
            <a:avLst/>
            <a:gdLst>
              <a:gd name="T0" fmla="*/ 0 w 6"/>
              <a:gd name="T1" fmla="*/ 0 h 43"/>
              <a:gd name="T2" fmla="*/ 0 w 6"/>
              <a:gd name="T3" fmla="*/ 43 h 43"/>
              <a:gd name="T4" fmla="*/ 6 w 6"/>
              <a:gd name="T5" fmla="*/ 42 h 43"/>
              <a:gd name="T6" fmla="*/ 6 w 6"/>
              <a:gd name="T7" fmla="*/ 1 h 43"/>
              <a:gd name="T8" fmla="*/ 0 w 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2"/>
                  <a:pt x="4" y="42"/>
                  <a:pt x="6" y="42"/>
                </a:cubicBezTo>
                <a:cubicBezTo>
                  <a:pt x="6" y="1"/>
                  <a:pt x="6" y="1"/>
                  <a:pt x="6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Freeform 4271"/>
          <p:cNvSpPr>
            <a:spLocks/>
          </p:cNvSpPr>
          <p:nvPr/>
        </p:nvSpPr>
        <p:spPr bwMode="auto">
          <a:xfrm>
            <a:off x="7018398" y="4500325"/>
            <a:ext cx="21283" cy="212827"/>
          </a:xfrm>
          <a:custGeom>
            <a:avLst/>
            <a:gdLst>
              <a:gd name="T0" fmla="*/ 0 w 5"/>
              <a:gd name="T1" fmla="*/ 0 h 41"/>
              <a:gd name="T2" fmla="*/ 0 w 5"/>
              <a:gd name="T3" fmla="*/ 40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Freeform 4272"/>
          <p:cNvSpPr>
            <a:spLocks/>
          </p:cNvSpPr>
          <p:nvPr/>
        </p:nvSpPr>
        <p:spPr bwMode="auto">
          <a:xfrm>
            <a:off x="7060963" y="4493233"/>
            <a:ext cx="21283" cy="219923"/>
          </a:xfrm>
          <a:custGeom>
            <a:avLst/>
            <a:gdLst>
              <a:gd name="T0" fmla="*/ 0 w 5"/>
              <a:gd name="T1" fmla="*/ 0 h 43"/>
              <a:gd name="T2" fmla="*/ 0 w 5"/>
              <a:gd name="T3" fmla="*/ 42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3"/>
                  <a:pt x="4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Freeform 4273"/>
          <p:cNvSpPr>
            <a:spLocks/>
          </p:cNvSpPr>
          <p:nvPr/>
        </p:nvSpPr>
        <p:spPr bwMode="auto">
          <a:xfrm>
            <a:off x="7422763" y="4585454"/>
            <a:ext cx="7097" cy="35472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1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4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Freeform 4274"/>
          <p:cNvSpPr>
            <a:spLocks/>
          </p:cNvSpPr>
          <p:nvPr/>
        </p:nvSpPr>
        <p:spPr bwMode="auto">
          <a:xfrm>
            <a:off x="7387293" y="4542889"/>
            <a:ext cx="21283" cy="120601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Freeform 4275"/>
          <p:cNvSpPr>
            <a:spLocks/>
          </p:cNvSpPr>
          <p:nvPr/>
        </p:nvSpPr>
        <p:spPr bwMode="auto">
          <a:xfrm>
            <a:off x="7138995" y="4493233"/>
            <a:ext cx="21283" cy="219923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Freeform 4276"/>
          <p:cNvSpPr>
            <a:spLocks/>
          </p:cNvSpPr>
          <p:nvPr/>
        </p:nvSpPr>
        <p:spPr bwMode="auto">
          <a:xfrm>
            <a:off x="6855231" y="4557078"/>
            <a:ext cx="21283" cy="92226"/>
          </a:xfrm>
          <a:custGeom>
            <a:avLst/>
            <a:gdLst>
              <a:gd name="T0" fmla="*/ 0 w 4"/>
              <a:gd name="T1" fmla="*/ 8 h 18"/>
              <a:gd name="T2" fmla="*/ 0 w 4"/>
              <a:gd name="T3" fmla="*/ 11 h 18"/>
              <a:gd name="T4" fmla="*/ 4 w 4"/>
              <a:gd name="T5" fmla="*/ 18 h 18"/>
              <a:gd name="T6" fmla="*/ 4 w 4"/>
              <a:gd name="T7" fmla="*/ 0 h 18"/>
              <a:gd name="T8" fmla="*/ 0 w 4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8">
                <a:moveTo>
                  <a:pt x="0" y="8"/>
                </a:move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2" y="16"/>
                  <a:pt x="4" y="18"/>
                </a:cubicBezTo>
                <a:cubicBezTo>
                  <a:pt x="4" y="0"/>
                  <a:pt x="4" y="0"/>
                  <a:pt x="4" y="0"/>
                </a:cubicBezTo>
                <a:cubicBezTo>
                  <a:pt x="2" y="3"/>
                  <a:pt x="0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Freeform 4277"/>
          <p:cNvSpPr>
            <a:spLocks/>
          </p:cNvSpPr>
          <p:nvPr/>
        </p:nvSpPr>
        <p:spPr bwMode="auto">
          <a:xfrm>
            <a:off x="7344729" y="4521608"/>
            <a:ext cx="21283" cy="163170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2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3" y="31"/>
                  <a:pt x="5" y="30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Oval 4278"/>
          <p:cNvSpPr>
            <a:spLocks noChangeArrowheads="1"/>
          </p:cNvSpPr>
          <p:nvPr/>
        </p:nvSpPr>
        <p:spPr bwMode="auto">
          <a:xfrm>
            <a:off x="6848138" y="4464855"/>
            <a:ext cx="581724" cy="227015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Freeform 4279"/>
          <p:cNvSpPr>
            <a:spLocks/>
          </p:cNvSpPr>
          <p:nvPr/>
        </p:nvSpPr>
        <p:spPr bwMode="auto">
          <a:xfrm>
            <a:off x="6855231" y="4464855"/>
            <a:ext cx="517879" cy="205734"/>
          </a:xfrm>
          <a:custGeom>
            <a:avLst/>
            <a:gdLst>
              <a:gd name="T0" fmla="*/ 56 w 102"/>
              <a:gd name="T1" fmla="*/ 0 h 40"/>
              <a:gd name="T2" fmla="*/ 0 w 102"/>
              <a:gd name="T3" fmla="*/ 22 h 40"/>
              <a:gd name="T4" fmla="*/ 15 w 102"/>
              <a:gd name="T5" fmla="*/ 37 h 40"/>
              <a:gd name="T6" fmla="*/ 58 w 102"/>
              <a:gd name="T7" fmla="*/ 23 h 40"/>
              <a:gd name="T8" fmla="*/ 102 w 102"/>
              <a:gd name="T9" fmla="*/ 8 h 40"/>
              <a:gd name="T10" fmla="*/ 56 w 102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40">
                <a:moveTo>
                  <a:pt x="56" y="0"/>
                </a:moveTo>
                <a:cubicBezTo>
                  <a:pt x="25" y="0"/>
                  <a:pt x="0" y="9"/>
                  <a:pt x="0" y="22"/>
                </a:cubicBezTo>
                <a:cubicBezTo>
                  <a:pt x="0" y="29"/>
                  <a:pt x="9" y="34"/>
                  <a:pt x="15" y="37"/>
                </a:cubicBezTo>
                <a:cubicBezTo>
                  <a:pt x="15" y="37"/>
                  <a:pt x="71" y="40"/>
                  <a:pt x="58" y="23"/>
                </a:cubicBezTo>
                <a:cubicBezTo>
                  <a:pt x="45" y="6"/>
                  <a:pt x="102" y="8"/>
                  <a:pt x="102" y="8"/>
                </a:cubicBezTo>
                <a:cubicBezTo>
                  <a:pt x="92" y="3"/>
                  <a:pt x="75" y="0"/>
                  <a:pt x="56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Freeform 4280"/>
          <p:cNvSpPr>
            <a:spLocks/>
          </p:cNvSpPr>
          <p:nvPr/>
        </p:nvSpPr>
        <p:spPr bwMode="auto">
          <a:xfrm>
            <a:off x="6876516" y="4471947"/>
            <a:ext cx="532065" cy="205734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9 w 103"/>
              <a:gd name="T7" fmla="*/ 33 h 40"/>
              <a:gd name="T8" fmla="*/ 51 w 103"/>
              <a:gd name="T9" fmla="*/ 36 h 40"/>
              <a:gd name="T10" fmla="*/ 17 w 103"/>
              <a:gd name="T11" fmla="*/ 31 h 40"/>
              <a:gd name="T12" fmla="*/ 7 w 103"/>
              <a:gd name="T13" fmla="*/ 26 h 40"/>
              <a:gd name="T14" fmla="*/ 4 w 103"/>
              <a:gd name="T15" fmla="*/ 20 h 40"/>
              <a:gd name="T16" fmla="*/ 7 w 103"/>
              <a:gd name="T17" fmla="*/ 15 h 40"/>
              <a:gd name="T18" fmla="*/ 24 w 103"/>
              <a:gd name="T19" fmla="*/ 7 h 40"/>
              <a:gd name="T20" fmla="*/ 51 w 103"/>
              <a:gd name="T21" fmla="*/ 4 h 40"/>
              <a:gd name="T22" fmla="*/ 86 w 103"/>
              <a:gd name="T23" fmla="*/ 9 h 40"/>
              <a:gd name="T24" fmla="*/ 96 w 103"/>
              <a:gd name="T25" fmla="*/ 15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8 w 103"/>
              <a:gd name="T33" fmla="*/ 12 h 40"/>
              <a:gd name="T34" fmla="*/ 80 w 103"/>
              <a:gd name="T35" fmla="*/ 3 h 40"/>
              <a:gd name="T36" fmla="*/ 51 w 103"/>
              <a:gd name="T37" fmla="*/ 0 h 40"/>
              <a:gd name="T38" fmla="*/ 16 w 103"/>
              <a:gd name="T39" fmla="*/ 5 h 40"/>
              <a:gd name="T40" fmla="*/ 5 w 103"/>
              <a:gd name="T41" fmla="*/ 12 h 40"/>
              <a:gd name="T42" fmla="*/ 0 w 103"/>
              <a:gd name="T43" fmla="*/ 20 h 40"/>
              <a:gd name="T44" fmla="*/ 5 w 103"/>
              <a:gd name="T45" fmla="*/ 29 h 40"/>
              <a:gd name="T46" fmla="*/ 23 w 103"/>
              <a:gd name="T47" fmla="*/ 37 h 40"/>
              <a:gd name="T48" fmla="*/ 51 w 103"/>
              <a:gd name="T49" fmla="*/ 40 h 40"/>
              <a:gd name="T50" fmla="*/ 87 w 103"/>
              <a:gd name="T51" fmla="*/ 35 h 40"/>
              <a:gd name="T52" fmla="*/ 98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2" y="29"/>
                  <a:pt x="86" y="31"/>
                  <a:pt x="79" y="33"/>
                </a:cubicBezTo>
                <a:cubicBezTo>
                  <a:pt x="71" y="35"/>
                  <a:pt x="61" y="36"/>
                  <a:pt x="51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30"/>
                  <a:pt x="9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8"/>
                  <a:pt x="5" y="17"/>
                  <a:pt x="7" y="15"/>
                </a:cubicBezTo>
                <a:cubicBezTo>
                  <a:pt x="10" y="12"/>
                  <a:pt x="17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3" y="13"/>
                  <a:pt x="96" y="15"/>
                </a:cubicBezTo>
                <a:cubicBezTo>
                  <a:pt x="98" y="17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2"/>
                </a:cubicBezTo>
                <a:cubicBezTo>
                  <a:pt x="94" y="8"/>
                  <a:pt x="88" y="5"/>
                  <a:pt x="80" y="3"/>
                </a:cubicBezTo>
                <a:cubicBezTo>
                  <a:pt x="71" y="1"/>
                  <a:pt x="62" y="0"/>
                  <a:pt x="51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1" y="7"/>
                  <a:pt x="7" y="9"/>
                  <a:pt x="5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9"/>
                </a:cubicBezTo>
                <a:cubicBezTo>
                  <a:pt x="9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8" y="38"/>
                  <a:pt x="87" y="35"/>
                </a:cubicBezTo>
                <a:cubicBezTo>
                  <a:pt x="92" y="33"/>
                  <a:pt x="96" y="31"/>
                  <a:pt x="98" y="29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Freeform 4281"/>
          <p:cNvSpPr>
            <a:spLocks/>
          </p:cNvSpPr>
          <p:nvPr/>
        </p:nvSpPr>
        <p:spPr bwMode="auto">
          <a:xfrm>
            <a:off x="6968737" y="4521608"/>
            <a:ext cx="361805" cy="106412"/>
          </a:xfrm>
          <a:custGeom>
            <a:avLst/>
            <a:gdLst>
              <a:gd name="T0" fmla="*/ 0 w 71"/>
              <a:gd name="T1" fmla="*/ 18 h 21"/>
              <a:gd name="T2" fmla="*/ 10 w 71"/>
              <a:gd name="T3" fmla="*/ 15 h 21"/>
              <a:gd name="T4" fmla="*/ 2 w 71"/>
              <a:gd name="T5" fmla="*/ 9 h 21"/>
              <a:gd name="T6" fmla="*/ 9 w 71"/>
              <a:gd name="T7" fmla="*/ 8 h 21"/>
              <a:gd name="T8" fmla="*/ 17 w 71"/>
              <a:gd name="T9" fmla="*/ 14 h 21"/>
              <a:gd name="T10" fmla="*/ 36 w 71"/>
              <a:gd name="T11" fmla="*/ 15 h 21"/>
              <a:gd name="T12" fmla="*/ 35 w 71"/>
              <a:gd name="T13" fmla="*/ 8 h 21"/>
              <a:gd name="T14" fmla="*/ 33 w 71"/>
              <a:gd name="T15" fmla="*/ 1 h 21"/>
              <a:gd name="T16" fmla="*/ 55 w 71"/>
              <a:gd name="T17" fmla="*/ 1 h 21"/>
              <a:gd name="T18" fmla="*/ 60 w 71"/>
              <a:gd name="T19" fmla="*/ 0 h 21"/>
              <a:gd name="T20" fmla="*/ 66 w 71"/>
              <a:gd name="T21" fmla="*/ 1 h 21"/>
              <a:gd name="T22" fmla="*/ 60 w 71"/>
              <a:gd name="T23" fmla="*/ 3 h 21"/>
              <a:gd name="T24" fmla="*/ 71 w 71"/>
              <a:gd name="T25" fmla="*/ 6 h 21"/>
              <a:gd name="T26" fmla="*/ 65 w 71"/>
              <a:gd name="T27" fmla="*/ 7 h 21"/>
              <a:gd name="T28" fmla="*/ 55 w 71"/>
              <a:gd name="T29" fmla="*/ 3 h 21"/>
              <a:gd name="T30" fmla="*/ 40 w 71"/>
              <a:gd name="T31" fmla="*/ 3 h 21"/>
              <a:gd name="T32" fmla="*/ 44 w 71"/>
              <a:gd name="T33" fmla="*/ 8 h 21"/>
              <a:gd name="T34" fmla="*/ 46 w 71"/>
              <a:gd name="T35" fmla="*/ 18 h 21"/>
              <a:gd name="T36" fmla="*/ 16 w 71"/>
              <a:gd name="T37" fmla="*/ 17 h 21"/>
              <a:gd name="T38" fmla="*/ 6 w 71"/>
              <a:gd name="T39" fmla="*/ 21 h 21"/>
              <a:gd name="T40" fmla="*/ 0 w 71"/>
              <a:gd name="T41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21">
                <a:moveTo>
                  <a:pt x="0" y="18"/>
                </a:moveTo>
                <a:cubicBezTo>
                  <a:pt x="10" y="15"/>
                  <a:pt x="10" y="15"/>
                  <a:pt x="10" y="15"/>
                </a:cubicBezTo>
                <a:cubicBezTo>
                  <a:pt x="5" y="13"/>
                  <a:pt x="2" y="11"/>
                  <a:pt x="2" y="9"/>
                </a:cubicBezTo>
                <a:cubicBezTo>
                  <a:pt x="9" y="8"/>
                  <a:pt x="9" y="8"/>
                  <a:pt x="9" y="8"/>
                </a:cubicBezTo>
                <a:cubicBezTo>
                  <a:pt x="10" y="10"/>
                  <a:pt x="12" y="12"/>
                  <a:pt x="17" y="14"/>
                </a:cubicBezTo>
                <a:cubicBezTo>
                  <a:pt x="24" y="16"/>
                  <a:pt x="32" y="17"/>
                  <a:pt x="36" y="15"/>
                </a:cubicBezTo>
                <a:cubicBezTo>
                  <a:pt x="41" y="14"/>
                  <a:pt x="39" y="11"/>
                  <a:pt x="35" y="8"/>
                </a:cubicBezTo>
                <a:cubicBezTo>
                  <a:pt x="29" y="5"/>
                  <a:pt x="27" y="2"/>
                  <a:pt x="33" y="1"/>
                </a:cubicBezTo>
                <a:cubicBezTo>
                  <a:pt x="38" y="0"/>
                  <a:pt x="46" y="0"/>
                  <a:pt x="55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6" y="1"/>
                  <a:pt x="66" y="1"/>
                  <a:pt x="66" y="1"/>
                </a:cubicBezTo>
                <a:cubicBezTo>
                  <a:pt x="60" y="3"/>
                  <a:pt x="60" y="3"/>
                  <a:pt x="60" y="3"/>
                </a:cubicBezTo>
                <a:cubicBezTo>
                  <a:pt x="66" y="4"/>
                  <a:pt x="69" y="5"/>
                  <a:pt x="71" y="6"/>
                </a:cubicBezTo>
                <a:cubicBezTo>
                  <a:pt x="65" y="7"/>
                  <a:pt x="65" y="7"/>
                  <a:pt x="65" y="7"/>
                </a:cubicBezTo>
                <a:cubicBezTo>
                  <a:pt x="63" y="6"/>
                  <a:pt x="61" y="5"/>
                  <a:pt x="55" y="3"/>
                </a:cubicBezTo>
                <a:cubicBezTo>
                  <a:pt x="48" y="2"/>
                  <a:pt x="43" y="2"/>
                  <a:pt x="40" y="3"/>
                </a:cubicBezTo>
                <a:cubicBezTo>
                  <a:pt x="37" y="4"/>
                  <a:pt x="39" y="5"/>
                  <a:pt x="44" y="8"/>
                </a:cubicBezTo>
                <a:cubicBezTo>
                  <a:pt x="51" y="12"/>
                  <a:pt x="53" y="15"/>
                  <a:pt x="46" y="18"/>
                </a:cubicBezTo>
                <a:cubicBezTo>
                  <a:pt x="40" y="21"/>
                  <a:pt x="27" y="21"/>
                  <a:pt x="16" y="17"/>
                </a:cubicBezTo>
                <a:cubicBezTo>
                  <a:pt x="6" y="21"/>
                  <a:pt x="6" y="21"/>
                  <a:pt x="6" y="21"/>
                </a:cubicBezTo>
                <a:lnTo>
                  <a:pt x="0" y="18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7" name="Oval 4282"/>
          <p:cNvSpPr>
            <a:spLocks noChangeArrowheads="1"/>
          </p:cNvSpPr>
          <p:nvPr/>
        </p:nvSpPr>
        <p:spPr bwMode="auto">
          <a:xfrm>
            <a:off x="6919081" y="4408099"/>
            <a:ext cx="581724" cy="227015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" name="Freeform 4283"/>
          <p:cNvSpPr>
            <a:spLocks/>
          </p:cNvSpPr>
          <p:nvPr/>
        </p:nvSpPr>
        <p:spPr bwMode="auto">
          <a:xfrm>
            <a:off x="7330540" y="4422288"/>
            <a:ext cx="21283" cy="198638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39"/>
                  <a:pt x="4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" name="Freeform 4284"/>
          <p:cNvSpPr>
            <a:spLocks/>
          </p:cNvSpPr>
          <p:nvPr/>
        </p:nvSpPr>
        <p:spPr bwMode="auto">
          <a:xfrm>
            <a:off x="7004209" y="4429380"/>
            <a:ext cx="21283" cy="177359"/>
          </a:xfrm>
          <a:custGeom>
            <a:avLst/>
            <a:gdLst>
              <a:gd name="T0" fmla="*/ 0 w 4"/>
              <a:gd name="T1" fmla="*/ 2 h 35"/>
              <a:gd name="T2" fmla="*/ 0 w 4"/>
              <a:gd name="T3" fmla="*/ 33 h 35"/>
              <a:gd name="T4" fmla="*/ 4 w 4"/>
              <a:gd name="T5" fmla="*/ 35 h 35"/>
              <a:gd name="T6" fmla="*/ 4 w 4"/>
              <a:gd name="T7" fmla="*/ 0 h 35"/>
              <a:gd name="T8" fmla="*/ 0 w 4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3" y="34"/>
                  <a:pt x="4" y="35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2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" name="Freeform 4285"/>
          <p:cNvSpPr>
            <a:spLocks/>
          </p:cNvSpPr>
          <p:nvPr/>
        </p:nvSpPr>
        <p:spPr bwMode="auto">
          <a:xfrm>
            <a:off x="6961645" y="4443572"/>
            <a:ext cx="21283" cy="14898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" name="Freeform 4286"/>
          <p:cNvSpPr>
            <a:spLocks/>
          </p:cNvSpPr>
          <p:nvPr/>
        </p:nvSpPr>
        <p:spPr bwMode="auto">
          <a:xfrm>
            <a:off x="7366010" y="4422288"/>
            <a:ext cx="35472" cy="191546"/>
          </a:xfrm>
          <a:custGeom>
            <a:avLst/>
            <a:gdLst>
              <a:gd name="T0" fmla="*/ 0 w 6"/>
              <a:gd name="T1" fmla="*/ 0 h 37"/>
              <a:gd name="T2" fmla="*/ 0 w 6"/>
              <a:gd name="T3" fmla="*/ 37 h 37"/>
              <a:gd name="T4" fmla="*/ 6 w 6"/>
              <a:gd name="T5" fmla="*/ 36 h 37"/>
              <a:gd name="T6" fmla="*/ 6 w 6"/>
              <a:gd name="T7" fmla="*/ 2 h 37"/>
              <a:gd name="T8" fmla="*/ 0 w 6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6"/>
                  <a:pt x="6" y="36"/>
                </a:cubicBezTo>
                <a:cubicBezTo>
                  <a:pt x="6" y="2"/>
                  <a:pt x="6" y="2"/>
                  <a:pt x="6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" name="Freeform 4287"/>
          <p:cNvSpPr>
            <a:spLocks/>
          </p:cNvSpPr>
          <p:nvPr/>
        </p:nvSpPr>
        <p:spPr bwMode="auto">
          <a:xfrm>
            <a:off x="7039677" y="4422288"/>
            <a:ext cx="35472" cy="198638"/>
          </a:xfrm>
          <a:custGeom>
            <a:avLst/>
            <a:gdLst>
              <a:gd name="T0" fmla="*/ 0 w 6"/>
              <a:gd name="T1" fmla="*/ 2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2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9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3" name="Freeform 4288"/>
          <p:cNvSpPr>
            <a:spLocks/>
          </p:cNvSpPr>
          <p:nvPr/>
        </p:nvSpPr>
        <p:spPr bwMode="auto">
          <a:xfrm>
            <a:off x="7245411" y="4408099"/>
            <a:ext cx="28375" cy="227015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3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" name="Freeform 4289"/>
          <p:cNvSpPr>
            <a:spLocks/>
          </p:cNvSpPr>
          <p:nvPr/>
        </p:nvSpPr>
        <p:spPr bwMode="auto">
          <a:xfrm>
            <a:off x="7167375" y="4408099"/>
            <a:ext cx="28375" cy="227015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" name="Freeform 4290"/>
          <p:cNvSpPr>
            <a:spLocks/>
          </p:cNvSpPr>
          <p:nvPr/>
        </p:nvSpPr>
        <p:spPr bwMode="auto">
          <a:xfrm>
            <a:off x="7287976" y="4408099"/>
            <a:ext cx="28375" cy="219923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3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6" name="Freeform 4291"/>
          <p:cNvSpPr>
            <a:spLocks/>
          </p:cNvSpPr>
          <p:nvPr/>
        </p:nvSpPr>
        <p:spPr bwMode="auto">
          <a:xfrm>
            <a:off x="7089338" y="4415191"/>
            <a:ext cx="21283" cy="205734"/>
          </a:xfrm>
          <a:custGeom>
            <a:avLst/>
            <a:gdLst>
              <a:gd name="T0" fmla="*/ 0 w 5"/>
              <a:gd name="T1" fmla="*/ 1 h 41"/>
              <a:gd name="T2" fmla="*/ 0 w 5"/>
              <a:gd name="T3" fmla="*/ 41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7" name="Freeform 4292"/>
          <p:cNvSpPr>
            <a:spLocks/>
          </p:cNvSpPr>
          <p:nvPr/>
        </p:nvSpPr>
        <p:spPr bwMode="auto">
          <a:xfrm>
            <a:off x="7131907" y="4408099"/>
            <a:ext cx="21283" cy="219923"/>
          </a:xfrm>
          <a:custGeom>
            <a:avLst/>
            <a:gdLst>
              <a:gd name="T0" fmla="*/ 0 w 5"/>
              <a:gd name="T1" fmla="*/ 1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8" name="Freeform 4293"/>
          <p:cNvSpPr>
            <a:spLocks/>
          </p:cNvSpPr>
          <p:nvPr/>
        </p:nvSpPr>
        <p:spPr bwMode="auto">
          <a:xfrm>
            <a:off x="7493708" y="4500325"/>
            <a:ext cx="7097" cy="35472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1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9" name="Freeform 4294"/>
          <p:cNvSpPr>
            <a:spLocks/>
          </p:cNvSpPr>
          <p:nvPr/>
        </p:nvSpPr>
        <p:spPr bwMode="auto">
          <a:xfrm>
            <a:off x="7458238" y="4457760"/>
            <a:ext cx="21283" cy="127693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2"/>
                  <a:pt x="3" y="21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3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0" name="Freeform 4295"/>
          <p:cNvSpPr>
            <a:spLocks/>
          </p:cNvSpPr>
          <p:nvPr/>
        </p:nvSpPr>
        <p:spPr bwMode="auto">
          <a:xfrm>
            <a:off x="7209939" y="4408099"/>
            <a:ext cx="21283" cy="227015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1" name="Freeform 4296"/>
          <p:cNvSpPr>
            <a:spLocks/>
          </p:cNvSpPr>
          <p:nvPr/>
        </p:nvSpPr>
        <p:spPr bwMode="auto">
          <a:xfrm>
            <a:off x="6919081" y="4479044"/>
            <a:ext cx="28375" cy="92226"/>
          </a:xfrm>
          <a:custGeom>
            <a:avLst/>
            <a:gdLst>
              <a:gd name="T0" fmla="*/ 0 w 5"/>
              <a:gd name="T1" fmla="*/ 7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2" name="Freeform 4297"/>
          <p:cNvSpPr>
            <a:spLocks/>
          </p:cNvSpPr>
          <p:nvPr/>
        </p:nvSpPr>
        <p:spPr bwMode="auto">
          <a:xfrm>
            <a:off x="7415671" y="4443572"/>
            <a:ext cx="21283" cy="156071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3" name="Oval 4298"/>
          <p:cNvSpPr>
            <a:spLocks noChangeArrowheads="1"/>
          </p:cNvSpPr>
          <p:nvPr/>
        </p:nvSpPr>
        <p:spPr bwMode="auto">
          <a:xfrm>
            <a:off x="6919081" y="4379724"/>
            <a:ext cx="581724" cy="227015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Freeform 4299"/>
          <p:cNvSpPr>
            <a:spLocks/>
          </p:cNvSpPr>
          <p:nvPr/>
        </p:nvSpPr>
        <p:spPr bwMode="auto">
          <a:xfrm>
            <a:off x="6919081" y="4379724"/>
            <a:ext cx="524971" cy="205734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6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10" y="35"/>
                  <a:pt x="16" y="37"/>
                </a:cubicBezTo>
                <a:cubicBezTo>
                  <a:pt x="16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Freeform 4300"/>
          <p:cNvSpPr>
            <a:spLocks/>
          </p:cNvSpPr>
          <p:nvPr/>
        </p:nvSpPr>
        <p:spPr bwMode="auto">
          <a:xfrm>
            <a:off x="6947456" y="4386816"/>
            <a:ext cx="532065" cy="205734"/>
          </a:xfrm>
          <a:custGeom>
            <a:avLst/>
            <a:gdLst>
              <a:gd name="T0" fmla="*/ 101 w 103"/>
              <a:gd name="T1" fmla="*/ 21 h 41"/>
              <a:gd name="T2" fmla="*/ 99 w 103"/>
              <a:gd name="T3" fmla="*/ 21 h 41"/>
              <a:gd name="T4" fmla="*/ 95 w 103"/>
              <a:gd name="T5" fmla="*/ 26 h 41"/>
              <a:gd name="T6" fmla="*/ 78 w 103"/>
              <a:gd name="T7" fmla="*/ 34 h 41"/>
              <a:gd name="T8" fmla="*/ 51 w 103"/>
              <a:gd name="T9" fmla="*/ 37 h 41"/>
              <a:gd name="T10" fmla="*/ 17 w 103"/>
              <a:gd name="T11" fmla="*/ 32 h 41"/>
              <a:gd name="T12" fmla="*/ 7 w 103"/>
              <a:gd name="T13" fmla="*/ 26 h 41"/>
              <a:gd name="T14" fmla="*/ 4 w 103"/>
              <a:gd name="T15" fmla="*/ 21 h 41"/>
              <a:gd name="T16" fmla="*/ 7 w 103"/>
              <a:gd name="T17" fmla="*/ 15 h 41"/>
              <a:gd name="T18" fmla="*/ 24 w 103"/>
              <a:gd name="T19" fmla="*/ 8 h 41"/>
              <a:gd name="T20" fmla="*/ 51 w 103"/>
              <a:gd name="T21" fmla="*/ 4 h 41"/>
              <a:gd name="T22" fmla="*/ 85 w 103"/>
              <a:gd name="T23" fmla="*/ 10 h 41"/>
              <a:gd name="T24" fmla="*/ 95 w 103"/>
              <a:gd name="T25" fmla="*/ 15 h 41"/>
              <a:gd name="T26" fmla="*/ 99 w 103"/>
              <a:gd name="T27" fmla="*/ 21 h 41"/>
              <a:gd name="T28" fmla="*/ 101 w 103"/>
              <a:gd name="T29" fmla="*/ 21 h 41"/>
              <a:gd name="T30" fmla="*/ 103 w 103"/>
              <a:gd name="T31" fmla="*/ 21 h 41"/>
              <a:gd name="T32" fmla="*/ 98 w 103"/>
              <a:gd name="T33" fmla="*/ 12 h 41"/>
              <a:gd name="T34" fmla="*/ 79 w 103"/>
              <a:gd name="T35" fmla="*/ 4 h 41"/>
              <a:gd name="T36" fmla="*/ 51 w 103"/>
              <a:gd name="T37" fmla="*/ 0 h 41"/>
              <a:gd name="T38" fmla="*/ 15 w 103"/>
              <a:gd name="T39" fmla="*/ 6 h 41"/>
              <a:gd name="T40" fmla="*/ 4 w 103"/>
              <a:gd name="T41" fmla="*/ 12 h 41"/>
              <a:gd name="T42" fmla="*/ 0 w 103"/>
              <a:gd name="T43" fmla="*/ 21 h 41"/>
              <a:gd name="T44" fmla="*/ 4 w 103"/>
              <a:gd name="T45" fmla="*/ 29 h 41"/>
              <a:gd name="T46" fmla="*/ 23 w 103"/>
              <a:gd name="T47" fmla="*/ 38 h 41"/>
              <a:gd name="T48" fmla="*/ 51 w 103"/>
              <a:gd name="T49" fmla="*/ 41 h 41"/>
              <a:gd name="T50" fmla="*/ 87 w 103"/>
              <a:gd name="T51" fmla="*/ 35 h 41"/>
              <a:gd name="T52" fmla="*/ 98 w 103"/>
              <a:gd name="T53" fmla="*/ 29 h 41"/>
              <a:gd name="T54" fmla="*/ 103 w 103"/>
              <a:gd name="T55" fmla="*/ 21 h 41"/>
              <a:gd name="T56" fmla="*/ 101 w 103"/>
              <a:gd name="T57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1">
                <a:moveTo>
                  <a:pt x="101" y="21"/>
                </a:moveTo>
                <a:cubicBezTo>
                  <a:pt x="99" y="21"/>
                  <a:pt x="99" y="21"/>
                  <a:pt x="99" y="21"/>
                </a:cubicBezTo>
                <a:cubicBezTo>
                  <a:pt x="99" y="22"/>
                  <a:pt x="98" y="24"/>
                  <a:pt x="95" y="26"/>
                </a:cubicBezTo>
                <a:cubicBezTo>
                  <a:pt x="92" y="29"/>
                  <a:pt x="86" y="32"/>
                  <a:pt x="78" y="34"/>
                </a:cubicBezTo>
                <a:cubicBezTo>
                  <a:pt x="71" y="36"/>
                  <a:pt x="61" y="37"/>
                  <a:pt x="51" y="37"/>
                </a:cubicBezTo>
                <a:cubicBezTo>
                  <a:pt x="38" y="37"/>
                  <a:pt x="25" y="35"/>
                  <a:pt x="17" y="32"/>
                </a:cubicBezTo>
                <a:cubicBezTo>
                  <a:pt x="12" y="30"/>
                  <a:pt x="9" y="28"/>
                  <a:pt x="7" y="26"/>
                </a:cubicBezTo>
                <a:cubicBezTo>
                  <a:pt x="5" y="24"/>
                  <a:pt x="4" y="22"/>
                  <a:pt x="4" y="21"/>
                </a:cubicBezTo>
                <a:cubicBezTo>
                  <a:pt x="4" y="19"/>
                  <a:pt x="5" y="17"/>
                  <a:pt x="7" y="15"/>
                </a:cubicBezTo>
                <a:cubicBezTo>
                  <a:pt x="10" y="12"/>
                  <a:pt x="16" y="9"/>
                  <a:pt x="24" y="8"/>
                </a:cubicBezTo>
                <a:cubicBezTo>
                  <a:pt x="32" y="6"/>
                  <a:pt x="41" y="4"/>
                  <a:pt x="51" y="4"/>
                </a:cubicBezTo>
                <a:cubicBezTo>
                  <a:pt x="65" y="4"/>
                  <a:pt x="77" y="7"/>
                  <a:pt x="85" y="10"/>
                </a:cubicBezTo>
                <a:cubicBezTo>
                  <a:pt x="90" y="11"/>
                  <a:pt x="93" y="13"/>
                  <a:pt x="95" y="15"/>
                </a:cubicBezTo>
                <a:cubicBezTo>
                  <a:pt x="98" y="17"/>
                  <a:pt x="99" y="19"/>
                  <a:pt x="99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17"/>
                  <a:pt x="101" y="14"/>
                  <a:pt x="98" y="12"/>
                </a:cubicBezTo>
                <a:cubicBezTo>
                  <a:pt x="94" y="8"/>
                  <a:pt x="87" y="6"/>
                  <a:pt x="79" y="4"/>
                </a:cubicBezTo>
                <a:cubicBezTo>
                  <a:pt x="71" y="2"/>
                  <a:pt x="61" y="0"/>
                  <a:pt x="51" y="0"/>
                </a:cubicBezTo>
                <a:cubicBezTo>
                  <a:pt x="37" y="0"/>
                  <a:pt x="25" y="3"/>
                  <a:pt x="15" y="6"/>
                </a:cubicBezTo>
                <a:cubicBezTo>
                  <a:pt x="11" y="8"/>
                  <a:pt x="7" y="10"/>
                  <a:pt x="4" y="12"/>
                </a:cubicBezTo>
                <a:cubicBezTo>
                  <a:pt x="1" y="14"/>
                  <a:pt x="0" y="17"/>
                  <a:pt x="0" y="21"/>
                </a:cubicBezTo>
                <a:cubicBezTo>
                  <a:pt x="0" y="24"/>
                  <a:pt x="1" y="27"/>
                  <a:pt x="4" y="29"/>
                </a:cubicBezTo>
                <a:cubicBezTo>
                  <a:pt x="8" y="33"/>
                  <a:pt x="15" y="36"/>
                  <a:pt x="23" y="38"/>
                </a:cubicBezTo>
                <a:cubicBezTo>
                  <a:pt x="31" y="40"/>
                  <a:pt x="41" y="41"/>
                  <a:pt x="51" y="41"/>
                </a:cubicBezTo>
                <a:cubicBezTo>
                  <a:pt x="65" y="41"/>
                  <a:pt x="77" y="39"/>
                  <a:pt x="87" y="35"/>
                </a:cubicBezTo>
                <a:cubicBezTo>
                  <a:pt x="91" y="34"/>
                  <a:pt x="95" y="32"/>
                  <a:pt x="98" y="29"/>
                </a:cubicBezTo>
                <a:cubicBezTo>
                  <a:pt x="101" y="27"/>
                  <a:pt x="103" y="24"/>
                  <a:pt x="103" y="21"/>
                </a:cubicBezTo>
                <a:lnTo>
                  <a:pt x="101" y="21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Freeform 4301"/>
          <p:cNvSpPr>
            <a:spLocks/>
          </p:cNvSpPr>
          <p:nvPr/>
        </p:nvSpPr>
        <p:spPr bwMode="auto">
          <a:xfrm>
            <a:off x="7039677" y="4436479"/>
            <a:ext cx="361805" cy="106412"/>
          </a:xfrm>
          <a:custGeom>
            <a:avLst/>
            <a:gdLst>
              <a:gd name="T0" fmla="*/ 0 w 71"/>
              <a:gd name="T1" fmla="*/ 19 h 21"/>
              <a:gd name="T2" fmla="*/ 9 w 71"/>
              <a:gd name="T3" fmla="*/ 16 h 21"/>
              <a:gd name="T4" fmla="*/ 1 w 71"/>
              <a:gd name="T5" fmla="*/ 10 h 21"/>
              <a:gd name="T6" fmla="*/ 9 w 71"/>
              <a:gd name="T7" fmla="*/ 9 h 21"/>
              <a:gd name="T8" fmla="*/ 17 w 71"/>
              <a:gd name="T9" fmla="*/ 14 h 21"/>
              <a:gd name="T10" fmla="*/ 36 w 71"/>
              <a:gd name="T11" fmla="*/ 16 h 21"/>
              <a:gd name="T12" fmla="*/ 34 w 71"/>
              <a:gd name="T13" fmla="*/ 9 h 21"/>
              <a:gd name="T14" fmla="*/ 33 w 71"/>
              <a:gd name="T15" fmla="*/ 1 h 21"/>
              <a:gd name="T16" fmla="*/ 54 w 71"/>
              <a:gd name="T17" fmla="*/ 2 h 21"/>
              <a:gd name="T18" fmla="*/ 60 w 71"/>
              <a:gd name="T19" fmla="*/ 0 h 21"/>
              <a:gd name="T20" fmla="*/ 65 w 71"/>
              <a:gd name="T21" fmla="*/ 1 h 21"/>
              <a:gd name="T22" fmla="*/ 60 w 71"/>
              <a:gd name="T23" fmla="*/ 3 h 21"/>
              <a:gd name="T24" fmla="*/ 71 w 71"/>
              <a:gd name="T25" fmla="*/ 7 h 21"/>
              <a:gd name="T26" fmla="*/ 64 w 71"/>
              <a:gd name="T27" fmla="*/ 8 h 21"/>
              <a:gd name="T28" fmla="*/ 54 w 71"/>
              <a:gd name="T29" fmla="*/ 4 h 21"/>
              <a:gd name="T30" fmla="*/ 40 w 71"/>
              <a:gd name="T31" fmla="*/ 3 h 21"/>
              <a:gd name="T32" fmla="*/ 43 w 71"/>
              <a:gd name="T33" fmla="*/ 9 h 21"/>
              <a:gd name="T34" fmla="*/ 46 w 71"/>
              <a:gd name="T35" fmla="*/ 18 h 21"/>
              <a:gd name="T36" fmla="*/ 15 w 71"/>
              <a:gd name="T37" fmla="*/ 18 h 21"/>
              <a:gd name="T38" fmla="*/ 5 w 71"/>
              <a:gd name="T39" fmla="*/ 21 h 21"/>
              <a:gd name="T40" fmla="*/ 0 w 71"/>
              <a:gd name="T41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21">
                <a:moveTo>
                  <a:pt x="0" y="19"/>
                </a:moveTo>
                <a:cubicBezTo>
                  <a:pt x="9" y="16"/>
                  <a:pt x="9" y="16"/>
                  <a:pt x="9" y="16"/>
                </a:cubicBezTo>
                <a:cubicBezTo>
                  <a:pt x="5" y="14"/>
                  <a:pt x="2" y="11"/>
                  <a:pt x="1" y="10"/>
                </a:cubicBezTo>
                <a:cubicBezTo>
                  <a:pt x="9" y="9"/>
                  <a:pt x="9" y="9"/>
                  <a:pt x="9" y="9"/>
                </a:cubicBezTo>
                <a:cubicBezTo>
                  <a:pt x="10" y="10"/>
                  <a:pt x="12" y="12"/>
                  <a:pt x="17" y="14"/>
                </a:cubicBezTo>
                <a:cubicBezTo>
                  <a:pt x="23" y="17"/>
                  <a:pt x="31" y="17"/>
                  <a:pt x="36" y="16"/>
                </a:cubicBezTo>
                <a:cubicBezTo>
                  <a:pt x="40" y="14"/>
                  <a:pt x="39" y="12"/>
                  <a:pt x="34" y="9"/>
                </a:cubicBezTo>
                <a:cubicBezTo>
                  <a:pt x="29" y="5"/>
                  <a:pt x="27" y="3"/>
                  <a:pt x="33" y="1"/>
                </a:cubicBezTo>
                <a:cubicBezTo>
                  <a:pt x="38" y="0"/>
                  <a:pt x="46" y="0"/>
                  <a:pt x="54" y="2"/>
                </a:cubicBezTo>
                <a:cubicBezTo>
                  <a:pt x="60" y="0"/>
                  <a:pt x="60" y="0"/>
                  <a:pt x="60" y="0"/>
                </a:cubicBezTo>
                <a:cubicBezTo>
                  <a:pt x="65" y="1"/>
                  <a:pt x="65" y="1"/>
                  <a:pt x="65" y="1"/>
                </a:cubicBezTo>
                <a:cubicBezTo>
                  <a:pt x="60" y="3"/>
                  <a:pt x="60" y="3"/>
                  <a:pt x="60" y="3"/>
                </a:cubicBezTo>
                <a:cubicBezTo>
                  <a:pt x="65" y="4"/>
                  <a:pt x="69" y="6"/>
                  <a:pt x="71" y="7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7"/>
                  <a:pt x="60" y="5"/>
                  <a:pt x="54" y="4"/>
                </a:cubicBezTo>
                <a:cubicBezTo>
                  <a:pt x="48" y="2"/>
                  <a:pt x="43" y="2"/>
                  <a:pt x="40" y="3"/>
                </a:cubicBezTo>
                <a:cubicBezTo>
                  <a:pt x="37" y="4"/>
                  <a:pt x="38" y="5"/>
                  <a:pt x="43" y="9"/>
                </a:cubicBezTo>
                <a:cubicBezTo>
                  <a:pt x="51" y="13"/>
                  <a:pt x="52" y="16"/>
                  <a:pt x="46" y="18"/>
                </a:cubicBezTo>
                <a:cubicBezTo>
                  <a:pt x="39" y="21"/>
                  <a:pt x="27" y="21"/>
                  <a:pt x="15" y="18"/>
                </a:cubicBezTo>
                <a:cubicBezTo>
                  <a:pt x="5" y="21"/>
                  <a:pt x="5" y="21"/>
                  <a:pt x="5" y="21"/>
                </a:cubicBezTo>
                <a:lnTo>
                  <a:pt x="0" y="19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Freeform 4302"/>
          <p:cNvSpPr>
            <a:spLocks/>
          </p:cNvSpPr>
          <p:nvPr/>
        </p:nvSpPr>
        <p:spPr bwMode="auto">
          <a:xfrm>
            <a:off x="8018674" y="4585454"/>
            <a:ext cx="404370" cy="404370"/>
          </a:xfrm>
          <a:custGeom>
            <a:avLst/>
            <a:gdLst>
              <a:gd name="T0" fmla="*/ 8 w 57"/>
              <a:gd name="T1" fmla="*/ 18 h 57"/>
              <a:gd name="T2" fmla="*/ 6 w 57"/>
              <a:gd name="T3" fmla="*/ 20 h 57"/>
              <a:gd name="T4" fmla="*/ 0 w 57"/>
              <a:gd name="T5" fmla="*/ 26 h 57"/>
              <a:gd name="T6" fmla="*/ 6 w 57"/>
              <a:gd name="T7" fmla="*/ 32 h 57"/>
              <a:gd name="T8" fmla="*/ 7 w 57"/>
              <a:gd name="T9" fmla="*/ 34 h 57"/>
              <a:gd name="T10" fmla="*/ 20 w 57"/>
              <a:gd name="T11" fmla="*/ 49 h 57"/>
              <a:gd name="T12" fmla="*/ 22 w 57"/>
              <a:gd name="T13" fmla="*/ 50 h 57"/>
              <a:gd name="T14" fmla="*/ 27 w 57"/>
              <a:gd name="T15" fmla="*/ 57 h 57"/>
              <a:gd name="T16" fmla="*/ 34 w 57"/>
              <a:gd name="T17" fmla="*/ 52 h 57"/>
              <a:gd name="T18" fmla="*/ 35 w 57"/>
              <a:gd name="T19" fmla="*/ 50 h 57"/>
              <a:gd name="T20" fmla="*/ 57 w 57"/>
              <a:gd name="T21" fmla="*/ 31 h 57"/>
              <a:gd name="T22" fmla="*/ 29 w 57"/>
              <a:gd name="T23" fmla="*/ 0 h 57"/>
              <a:gd name="T24" fmla="*/ 8 w 57"/>
              <a:gd name="T25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8" y="18"/>
                </a:moveTo>
                <a:lnTo>
                  <a:pt x="6" y="20"/>
                </a:lnTo>
                <a:lnTo>
                  <a:pt x="0" y="26"/>
                </a:lnTo>
                <a:lnTo>
                  <a:pt x="6" y="32"/>
                </a:lnTo>
                <a:lnTo>
                  <a:pt x="7" y="34"/>
                </a:lnTo>
                <a:lnTo>
                  <a:pt x="20" y="49"/>
                </a:lnTo>
                <a:lnTo>
                  <a:pt x="22" y="50"/>
                </a:lnTo>
                <a:lnTo>
                  <a:pt x="27" y="57"/>
                </a:lnTo>
                <a:lnTo>
                  <a:pt x="34" y="52"/>
                </a:lnTo>
                <a:lnTo>
                  <a:pt x="35" y="50"/>
                </a:lnTo>
                <a:lnTo>
                  <a:pt x="57" y="31"/>
                </a:lnTo>
                <a:lnTo>
                  <a:pt x="29" y="0"/>
                </a:lnTo>
                <a:lnTo>
                  <a:pt x="8" y="18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Freeform 4303"/>
          <p:cNvSpPr>
            <a:spLocks/>
          </p:cNvSpPr>
          <p:nvPr/>
        </p:nvSpPr>
        <p:spPr bwMode="auto">
          <a:xfrm>
            <a:off x="8018674" y="4585454"/>
            <a:ext cx="404370" cy="404370"/>
          </a:xfrm>
          <a:custGeom>
            <a:avLst/>
            <a:gdLst>
              <a:gd name="T0" fmla="*/ 8 w 57"/>
              <a:gd name="T1" fmla="*/ 18 h 57"/>
              <a:gd name="T2" fmla="*/ 6 w 57"/>
              <a:gd name="T3" fmla="*/ 20 h 57"/>
              <a:gd name="T4" fmla="*/ 0 w 57"/>
              <a:gd name="T5" fmla="*/ 26 h 57"/>
              <a:gd name="T6" fmla="*/ 6 w 57"/>
              <a:gd name="T7" fmla="*/ 32 h 57"/>
              <a:gd name="T8" fmla="*/ 7 w 57"/>
              <a:gd name="T9" fmla="*/ 34 h 57"/>
              <a:gd name="T10" fmla="*/ 20 w 57"/>
              <a:gd name="T11" fmla="*/ 49 h 57"/>
              <a:gd name="T12" fmla="*/ 22 w 57"/>
              <a:gd name="T13" fmla="*/ 50 h 57"/>
              <a:gd name="T14" fmla="*/ 27 w 57"/>
              <a:gd name="T15" fmla="*/ 57 h 57"/>
              <a:gd name="T16" fmla="*/ 34 w 57"/>
              <a:gd name="T17" fmla="*/ 52 h 57"/>
              <a:gd name="T18" fmla="*/ 35 w 57"/>
              <a:gd name="T19" fmla="*/ 50 h 57"/>
              <a:gd name="T20" fmla="*/ 57 w 57"/>
              <a:gd name="T21" fmla="*/ 31 h 57"/>
              <a:gd name="T22" fmla="*/ 29 w 57"/>
              <a:gd name="T23" fmla="*/ 0 h 57"/>
              <a:gd name="T24" fmla="*/ 8 w 57"/>
              <a:gd name="T25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8" y="18"/>
                </a:moveTo>
                <a:lnTo>
                  <a:pt x="6" y="20"/>
                </a:lnTo>
                <a:lnTo>
                  <a:pt x="0" y="26"/>
                </a:lnTo>
                <a:lnTo>
                  <a:pt x="6" y="32"/>
                </a:lnTo>
                <a:lnTo>
                  <a:pt x="7" y="34"/>
                </a:lnTo>
                <a:lnTo>
                  <a:pt x="20" y="49"/>
                </a:lnTo>
                <a:lnTo>
                  <a:pt x="22" y="50"/>
                </a:lnTo>
                <a:lnTo>
                  <a:pt x="27" y="57"/>
                </a:lnTo>
                <a:lnTo>
                  <a:pt x="34" y="52"/>
                </a:lnTo>
                <a:lnTo>
                  <a:pt x="35" y="50"/>
                </a:lnTo>
                <a:lnTo>
                  <a:pt x="57" y="31"/>
                </a:lnTo>
                <a:lnTo>
                  <a:pt x="29" y="0"/>
                </a:lnTo>
                <a:lnTo>
                  <a:pt x="8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Freeform 4304"/>
          <p:cNvSpPr>
            <a:spLocks/>
          </p:cNvSpPr>
          <p:nvPr/>
        </p:nvSpPr>
        <p:spPr bwMode="auto">
          <a:xfrm>
            <a:off x="8224408" y="4401002"/>
            <a:ext cx="404370" cy="404370"/>
          </a:xfrm>
          <a:custGeom>
            <a:avLst/>
            <a:gdLst>
              <a:gd name="T0" fmla="*/ 50 w 57"/>
              <a:gd name="T1" fmla="*/ 37 h 57"/>
              <a:gd name="T2" fmla="*/ 57 w 57"/>
              <a:gd name="T3" fmla="*/ 31 h 57"/>
              <a:gd name="T4" fmla="*/ 51 w 57"/>
              <a:gd name="T5" fmla="*/ 25 h 57"/>
              <a:gd name="T6" fmla="*/ 49 w 57"/>
              <a:gd name="T7" fmla="*/ 24 h 57"/>
              <a:gd name="T8" fmla="*/ 37 w 57"/>
              <a:gd name="T9" fmla="*/ 8 h 57"/>
              <a:gd name="T10" fmla="*/ 35 w 57"/>
              <a:gd name="T11" fmla="*/ 7 h 57"/>
              <a:gd name="T12" fmla="*/ 29 w 57"/>
              <a:gd name="T13" fmla="*/ 0 h 57"/>
              <a:gd name="T14" fmla="*/ 23 w 57"/>
              <a:gd name="T15" fmla="*/ 6 h 57"/>
              <a:gd name="T16" fmla="*/ 21 w 57"/>
              <a:gd name="T17" fmla="*/ 7 h 57"/>
              <a:gd name="T18" fmla="*/ 0 w 57"/>
              <a:gd name="T19" fmla="*/ 26 h 57"/>
              <a:gd name="T20" fmla="*/ 28 w 57"/>
              <a:gd name="T21" fmla="*/ 57 h 57"/>
              <a:gd name="T22" fmla="*/ 49 w 57"/>
              <a:gd name="T23" fmla="*/ 39 h 57"/>
              <a:gd name="T24" fmla="*/ 50 w 57"/>
              <a:gd name="T25" fmla="*/ 3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50" y="37"/>
                </a:moveTo>
                <a:lnTo>
                  <a:pt x="57" y="31"/>
                </a:lnTo>
                <a:lnTo>
                  <a:pt x="51" y="25"/>
                </a:lnTo>
                <a:lnTo>
                  <a:pt x="49" y="24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  <a:lnTo>
                  <a:pt x="23" y="6"/>
                </a:lnTo>
                <a:lnTo>
                  <a:pt x="21" y="7"/>
                </a:lnTo>
                <a:lnTo>
                  <a:pt x="0" y="26"/>
                </a:lnTo>
                <a:lnTo>
                  <a:pt x="28" y="57"/>
                </a:lnTo>
                <a:lnTo>
                  <a:pt x="49" y="39"/>
                </a:lnTo>
                <a:lnTo>
                  <a:pt x="50" y="37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Freeform 4305"/>
          <p:cNvSpPr>
            <a:spLocks/>
          </p:cNvSpPr>
          <p:nvPr/>
        </p:nvSpPr>
        <p:spPr bwMode="auto">
          <a:xfrm>
            <a:off x="8224408" y="4401002"/>
            <a:ext cx="404370" cy="404370"/>
          </a:xfrm>
          <a:custGeom>
            <a:avLst/>
            <a:gdLst>
              <a:gd name="T0" fmla="*/ 50 w 57"/>
              <a:gd name="T1" fmla="*/ 37 h 57"/>
              <a:gd name="T2" fmla="*/ 57 w 57"/>
              <a:gd name="T3" fmla="*/ 31 h 57"/>
              <a:gd name="T4" fmla="*/ 51 w 57"/>
              <a:gd name="T5" fmla="*/ 25 h 57"/>
              <a:gd name="T6" fmla="*/ 49 w 57"/>
              <a:gd name="T7" fmla="*/ 24 h 57"/>
              <a:gd name="T8" fmla="*/ 37 w 57"/>
              <a:gd name="T9" fmla="*/ 8 h 57"/>
              <a:gd name="T10" fmla="*/ 35 w 57"/>
              <a:gd name="T11" fmla="*/ 7 h 57"/>
              <a:gd name="T12" fmla="*/ 29 w 57"/>
              <a:gd name="T13" fmla="*/ 0 h 57"/>
              <a:gd name="T14" fmla="*/ 23 w 57"/>
              <a:gd name="T15" fmla="*/ 6 h 57"/>
              <a:gd name="T16" fmla="*/ 21 w 57"/>
              <a:gd name="T17" fmla="*/ 7 h 57"/>
              <a:gd name="T18" fmla="*/ 0 w 57"/>
              <a:gd name="T19" fmla="*/ 26 h 57"/>
              <a:gd name="T20" fmla="*/ 28 w 57"/>
              <a:gd name="T21" fmla="*/ 57 h 57"/>
              <a:gd name="T22" fmla="*/ 49 w 57"/>
              <a:gd name="T23" fmla="*/ 39 h 57"/>
              <a:gd name="T24" fmla="*/ 50 w 57"/>
              <a:gd name="T25" fmla="*/ 3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50" y="37"/>
                </a:moveTo>
                <a:lnTo>
                  <a:pt x="57" y="31"/>
                </a:lnTo>
                <a:lnTo>
                  <a:pt x="51" y="25"/>
                </a:lnTo>
                <a:lnTo>
                  <a:pt x="49" y="24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  <a:lnTo>
                  <a:pt x="23" y="6"/>
                </a:lnTo>
                <a:lnTo>
                  <a:pt x="21" y="7"/>
                </a:lnTo>
                <a:lnTo>
                  <a:pt x="0" y="26"/>
                </a:lnTo>
                <a:lnTo>
                  <a:pt x="28" y="57"/>
                </a:lnTo>
                <a:lnTo>
                  <a:pt x="49" y="39"/>
                </a:lnTo>
                <a:lnTo>
                  <a:pt x="50" y="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Freeform 4306"/>
          <p:cNvSpPr>
            <a:spLocks/>
          </p:cNvSpPr>
          <p:nvPr/>
        </p:nvSpPr>
        <p:spPr bwMode="auto">
          <a:xfrm>
            <a:off x="8408857" y="4599642"/>
            <a:ext cx="219923" cy="205734"/>
          </a:xfrm>
          <a:custGeom>
            <a:avLst/>
            <a:gdLst>
              <a:gd name="T0" fmla="*/ 28 w 31"/>
              <a:gd name="T1" fmla="*/ 0 h 29"/>
              <a:gd name="T2" fmla="*/ 26 w 31"/>
              <a:gd name="T3" fmla="*/ 2 h 29"/>
              <a:gd name="T4" fmla="*/ 26 w 31"/>
              <a:gd name="T5" fmla="*/ 3 h 29"/>
              <a:gd name="T6" fmla="*/ 21 w 31"/>
              <a:gd name="T7" fmla="*/ 8 h 29"/>
              <a:gd name="T8" fmla="*/ 19 w 31"/>
              <a:gd name="T9" fmla="*/ 9 h 29"/>
              <a:gd name="T10" fmla="*/ 0 w 31"/>
              <a:gd name="T11" fmla="*/ 26 h 29"/>
              <a:gd name="T12" fmla="*/ 2 w 31"/>
              <a:gd name="T13" fmla="*/ 29 h 29"/>
              <a:gd name="T14" fmla="*/ 23 w 31"/>
              <a:gd name="T15" fmla="*/ 11 h 29"/>
              <a:gd name="T16" fmla="*/ 24 w 31"/>
              <a:gd name="T17" fmla="*/ 9 h 29"/>
              <a:gd name="T18" fmla="*/ 31 w 31"/>
              <a:gd name="T19" fmla="*/ 3 h 29"/>
              <a:gd name="T20" fmla="*/ 28 w 31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29">
                <a:moveTo>
                  <a:pt x="28" y="0"/>
                </a:moveTo>
                <a:lnTo>
                  <a:pt x="26" y="2"/>
                </a:lnTo>
                <a:lnTo>
                  <a:pt x="26" y="3"/>
                </a:lnTo>
                <a:lnTo>
                  <a:pt x="21" y="8"/>
                </a:lnTo>
                <a:lnTo>
                  <a:pt x="19" y="9"/>
                </a:lnTo>
                <a:lnTo>
                  <a:pt x="0" y="26"/>
                </a:lnTo>
                <a:lnTo>
                  <a:pt x="2" y="29"/>
                </a:lnTo>
                <a:lnTo>
                  <a:pt x="23" y="11"/>
                </a:lnTo>
                <a:lnTo>
                  <a:pt x="24" y="9"/>
                </a:lnTo>
                <a:lnTo>
                  <a:pt x="31" y="3"/>
                </a:lnTo>
                <a:lnTo>
                  <a:pt x="28" y="0"/>
                </a:lnTo>
                <a:close/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Freeform 4307"/>
          <p:cNvSpPr>
            <a:spLocks/>
          </p:cNvSpPr>
          <p:nvPr/>
        </p:nvSpPr>
        <p:spPr bwMode="auto">
          <a:xfrm>
            <a:off x="8408857" y="4599642"/>
            <a:ext cx="219923" cy="205734"/>
          </a:xfrm>
          <a:custGeom>
            <a:avLst/>
            <a:gdLst>
              <a:gd name="T0" fmla="*/ 28 w 31"/>
              <a:gd name="T1" fmla="*/ 0 h 29"/>
              <a:gd name="T2" fmla="*/ 26 w 31"/>
              <a:gd name="T3" fmla="*/ 2 h 29"/>
              <a:gd name="T4" fmla="*/ 26 w 31"/>
              <a:gd name="T5" fmla="*/ 3 h 29"/>
              <a:gd name="T6" fmla="*/ 21 w 31"/>
              <a:gd name="T7" fmla="*/ 8 h 29"/>
              <a:gd name="T8" fmla="*/ 19 w 31"/>
              <a:gd name="T9" fmla="*/ 9 h 29"/>
              <a:gd name="T10" fmla="*/ 0 w 31"/>
              <a:gd name="T11" fmla="*/ 26 h 29"/>
              <a:gd name="T12" fmla="*/ 2 w 31"/>
              <a:gd name="T13" fmla="*/ 29 h 29"/>
              <a:gd name="T14" fmla="*/ 23 w 31"/>
              <a:gd name="T15" fmla="*/ 11 h 29"/>
              <a:gd name="T16" fmla="*/ 24 w 31"/>
              <a:gd name="T17" fmla="*/ 9 h 29"/>
              <a:gd name="T18" fmla="*/ 31 w 31"/>
              <a:gd name="T19" fmla="*/ 3 h 29"/>
              <a:gd name="T20" fmla="*/ 28 w 31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29">
                <a:moveTo>
                  <a:pt x="28" y="0"/>
                </a:moveTo>
                <a:lnTo>
                  <a:pt x="26" y="2"/>
                </a:lnTo>
                <a:lnTo>
                  <a:pt x="26" y="3"/>
                </a:lnTo>
                <a:lnTo>
                  <a:pt x="21" y="8"/>
                </a:lnTo>
                <a:lnTo>
                  <a:pt x="19" y="9"/>
                </a:lnTo>
                <a:lnTo>
                  <a:pt x="0" y="26"/>
                </a:lnTo>
                <a:lnTo>
                  <a:pt x="2" y="29"/>
                </a:lnTo>
                <a:lnTo>
                  <a:pt x="23" y="11"/>
                </a:lnTo>
                <a:lnTo>
                  <a:pt x="24" y="9"/>
                </a:lnTo>
                <a:lnTo>
                  <a:pt x="31" y="3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Freeform 4308"/>
          <p:cNvSpPr>
            <a:spLocks/>
          </p:cNvSpPr>
          <p:nvPr/>
        </p:nvSpPr>
        <p:spPr bwMode="auto">
          <a:xfrm>
            <a:off x="8210219" y="4571265"/>
            <a:ext cx="227015" cy="234110"/>
          </a:xfrm>
          <a:custGeom>
            <a:avLst/>
            <a:gdLst>
              <a:gd name="T0" fmla="*/ 37 w 45"/>
              <a:gd name="T1" fmla="*/ 10 h 46"/>
              <a:gd name="T2" fmla="*/ 36 w 45"/>
              <a:gd name="T3" fmla="*/ 39 h 46"/>
              <a:gd name="T4" fmla="*/ 7 w 45"/>
              <a:gd name="T5" fmla="*/ 37 h 46"/>
              <a:gd name="T6" fmla="*/ 9 w 45"/>
              <a:gd name="T7" fmla="*/ 8 h 46"/>
              <a:gd name="T8" fmla="*/ 37 w 45"/>
              <a:gd name="T9" fmla="*/ 1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6">
                <a:moveTo>
                  <a:pt x="37" y="10"/>
                </a:moveTo>
                <a:cubicBezTo>
                  <a:pt x="45" y="18"/>
                  <a:pt x="44" y="31"/>
                  <a:pt x="36" y="39"/>
                </a:cubicBezTo>
                <a:cubicBezTo>
                  <a:pt x="27" y="46"/>
                  <a:pt x="14" y="45"/>
                  <a:pt x="7" y="37"/>
                </a:cubicBezTo>
                <a:cubicBezTo>
                  <a:pt x="0" y="28"/>
                  <a:pt x="0" y="15"/>
                  <a:pt x="9" y="8"/>
                </a:cubicBezTo>
                <a:cubicBezTo>
                  <a:pt x="17" y="0"/>
                  <a:pt x="30" y="1"/>
                  <a:pt x="37" y="10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Freeform 4309"/>
          <p:cNvSpPr>
            <a:spLocks noEditPoints="1"/>
          </p:cNvSpPr>
          <p:nvPr/>
        </p:nvSpPr>
        <p:spPr bwMode="auto">
          <a:xfrm>
            <a:off x="8047049" y="4429380"/>
            <a:ext cx="546254" cy="524971"/>
          </a:xfrm>
          <a:custGeom>
            <a:avLst/>
            <a:gdLst>
              <a:gd name="T0" fmla="*/ 64 w 107"/>
              <a:gd name="T1" fmla="*/ 9 h 102"/>
              <a:gd name="T2" fmla="*/ 10 w 107"/>
              <a:gd name="T3" fmla="*/ 56 h 102"/>
              <a:gd name="T4" fmla="*/ 8 w 107"/>
              <a:gd name="T5" fmla="*/ 58 h 102"/>
              <a:gd name="T6" fmla="*/ 0 w 107"/>
              <a:gd name="T7" fmla="*/ 65 h 102"/>
              <a:gd name="T8" fmla="*/ 7 w 107"/>
              <a:gd name="T9" fmla="*/ 73 h 102"/>
              <a:gd name="T10" fmla="*/ 9 w 107"/>
              <a:gd name="T11" fmla="*/ 75 h 102"/>
              <a:gd name="T12" fmla="*/ 24 w 107"/>
              <a:gd name="T13" fmla="*/ 92 h 102"/>
              <a:gd name="T14" fmla="*/ 25 w 107"/>
              <a:gd name="T15" fmla="*/ 94 h 102"/>
              <a:gd name="T16" fmla="*/ 32 w 107"/>
              <a:gd name="T17" fmla="*/ 102 h 102"/>
              <a:gd name="T18" fmla="*/ 41 w 107"/>
              <a:gd name="T19" fmla="*/ 95 h 102"/>
              <a:gd name="T20" fmla="*/ 42 w 107"/>
              <a:gd name="T21" fmla="*/ 94 h 102"/>
              <a:gd name="T22" fmla="*/ 97 w 107"/>
              <a:gd name="T23" fmla="*/ 46 h 102"/>
              <a:gd name="T24" fmla="*/ 99 w 107"/>
              <a:gd name="T25" fmla="*/ 44 h 102"/>
              <a:gd name="T26" fmla="*/ 107 w 107"/>
              <a:gd name="T27" fmla="*/ 37 h 102"/>
              <a:gd name="T28" fmla="*/ 100 w 107"/>
              <a:gd name="T29" fmla="*/ 29 h 102"/>
              <a:gd name="T30" fmla="*/ 98 w 107"/>
              <a:gd name="T31" fmla="*/ 28 h 102"/>
              <a:gd name="T32" fmla="*/ 83 w 107"/>
              <a:gd name="T33" fmla="*/ 10 h 102"/>
              <a:gd name="T34" fmla="*/ 81 w 107"/>
              <a:gd name="T35" fmla="*/ 8 h 102"/>
              <a:gd name="T36" fmla="*/ 74 w 107"/>
              <a:gd name="T37" fmla="*/ 0 h 102"/>
              <a:gd name="T38" fmla="*/ 66 w 107"/>
              <a:gd name="T39" fmla="*/ 7 h 102"/>
              <a:gd name="T40" fmla="*/ 64 w 107"/>
              <a:gd name="T41" fmla="*/ 9 h 102"/>
              <a:gd name="T42" fmla="*/ 81 w 107"/>
              <a:gd name="T43" fmla="*/ 12 h 102"/>
              <a:gd name="T44" fmla="*/ 96 w 107"/>
              <a:gd name="T45" fmla="*/ 29 h 102"/>
              <a:gd name="T46" fmla="*/ 95 w 107"/>
              <a:gd name="T47" fmla="*/ 44 h 102"/>
              <a:gd name="T48" fmla="*/ 41 w 107"/>
              <a:gd name="T49" fmla="*/ 92 h 102"/>
              <a:gd name="T50" fmla="*/ 26 w 107"/>
              <a:gd name="T51" fmla="*/ 91 h 102"/>
              <a:gd name="T52" fmla="*/ 10 w 107"/>
              <a:gd name="T53" fmla="*/ 73 h 102"/>
              <a:gd name="T54" fmla="*/ 11 w 107"/>
              <a:gd name="T55" fmla="*/ 58 h 102"/>
              <a:gd name="T56" fmla="*/ 66 w 107"/>
              <a:gd name="T57" fmla="*/ 11 h 102"/>
              <a:gd name="T58" fmla="*/ 81 w 107"/>
              <a:gd name="T59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2">
                <a:moveTo>
                  <a:pt x="64" y="9"/>
                </a:moveTo>
                <a:cubicBezTo>
                  <a:pt x="10" y="56"/>
                  <a:pt x="10" y="56"/>
                  <a:pt x="10" y="56"/>
                </a:cubicBezTo>
                <a:cubicBezTo>
                  <a:pt x="8" y="58"/>
                  <a:pt x="8" y="58"/>
                  <a:pt x="8" y="58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73"/>
                  <a:pt x="7" y="73"/>
                  <a:pt x="7" y="73"/>
                </a:cubicBezTo>
                <a:cubicBezTo>
                  <a:pt x="9" y="75"/>
                  <a:pt x="9" y="75"/>
                  <a:pt x="9" y="75"/>
                </a:cubicBezTo>
                <a:cubicBezTo>
                  <a:pt x="24" y="92"/>
                  <a:pt x="24" y="92"/>
                  <a:pt x="24" y="92"/>
                </a:cubicBezTo>
                <a:cubicBezTo>
                  <a:pt x="25" y="94"/>
                  <a:pt x="25" y="94"/>
                  <a:pt x="25" y="94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41" y="95"/>
                  <a:pt x="41" y="95"/>
                  <a:pt x="41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97" y="46"/>
                  <a:pt x="97" y="46"/>
                  <a:pt x="97" y="46"/>
                </a:cubicBezTo>
                <a:cubicBezTo>
                  <a:pt x="99" y="44"/>
                  <a:pt x="99" y="44"/>
                  <a:pt x="99" y="44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98" y="28"/>
                  <a:pt x="98" y="28"/>
                  <a:pt x="98" y="28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8"/>
                  <a:pt x="81" y="8"/>
                  <a:pt x="81" y="8"/>
                </a:cubicBezTo>
                <a:cubicBezTo>
                  <a:pt x="74" y="0"/>
                  <a:pt x="74" y="0"/>
                  <a:pt x="74" y="0"/>
                </a:cubicBezTo>
                <a:cubicBezTo>
                  <a:pt x="66" y="7"/>
                  <a:pt x="66" y="7"/>
                  <a:pt x="66" y="7"/>
                </a:cubicBezTo>
                <a:cubicBezTo>
                  <a:pt x="64" y="9"/>
                  <a:pt x="64" y="9"/>
                  <a:pt x="64" y="9"/>
                </a:cubicBezTo>
                <a:moveTo>
                  <a:pt x="81" y="12"/>
                </a:moveTo>
                <a:cubicBezTo>
                  <a:pt x="96" y="29"/>
                  <a:pt x="96" y="29"/>
                  <a:pt x="96" y="29"/>
                </a:cubicBezTo>
                <a:cubicBezTo>
                  <a:pt x="93" y="34"/>
                  <a:pt x="92" y="39"/>
                  <a:pt x="95" y="44"/>
                </a:cubicBezTo>
                <a:cubicBezTo>
                  <a:pt x="41" y="92"/>
                  <a:pt x="41" y="92"/>
                  <a:pt x="41" y="92"/>
                </a:cubicBezTo>
                <a:cubicBezTo>
                  <a:pt x="36" y="89"/>
                  <a:pt x="30" y="88"/>
                  <a:pt x="26" y="91"/>
                </a:cubicBezTo>
                <a:cubicBezTo>
                  <a:pt x="10" y="73"/>
                  <a:pt x="10" y="73"/>
                  <a:pt x="10" y="73"/>
                </a:cubicBezTo>
                <a:cubicBezTo>
                  <a:pt x="14" y="69"/>
                  <a:pt x="14" y="63"/>
                  <a:pt x="11" y="58"/>
                </a:cubicBezTo>
                <a:cubicBezTo>
                  <a:pt x="66" y="11"/>
                  <a:pt x="66" y="11"/>
                  <a:pt x="66" y="11"/>
                </a:cubicBezTo>
                <a:cubicBezTo>
                  <a:pt x="70" y="14"/>
                  <a:pt x="76" y="14"/>
                  <a:pt x="81" y="12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Freeform 4310"/>
          <p:cNvSpPr>
            <a:spLocks/>
          </p:cNvSpPr>
          <p:nvPr/>
        </p:nvSpPr>
        <p:spPr bwMode="auto">
          <a:xfrm>
            <a:off x="8259876" y="4620926"/>
            <a:ext cx="120601" cy="141882"/>
          </a:xfrm>
          <a:custGeom>
            <a:avLst/>
            <a:gdLst>
              <a:gd name="T0" fmla="*/ 11 w 24"/>
              <a:gd name="T1" fmla="*/ 11 h 27"/>
              <a:gd name="T2" fmla="*/ 7 w 24"/>
              <a:gd name="T3" fmla="*/ 12 h 27"/>
              <a:gd name="T4" fmla="*/ 5 w 24"/>
              <a:gd name="T5" fmla="*/ 11 h 27"/>
              <a:gd name="T6" fmla="*/ 4 w 24"/>
              <a:gd name="T7" fmla="*/ 8 h 27"/>
              <a:gd name="T8" fmla="*/ 6 w 24"/>
              <a:gd name="T9" fmla="*/ 5 h 27"/>
              <a:gd name="T10" fmla="*/ 9 w 24"/>
              <a:gd name="T11" fmla="*/ 4 h 27"/>
              <a:gd name="T12" fmla="*/ 12 w 24"/>
              <a:gd name="T13" fmla="*/ 5 h 27"/>
              <a:gd name="T14" fmla="*/ 12 w 24"/>
              <a:gd name="T15" fmla="*/ 6 h 27"/>
              <a:gd name="T16" fmla="*/ 15 w 24"/>
              <a:gd name="T17" fmla="*/ 3 h 27"/>
              <a:gd name="T18" fmla="*/ 15 w 24"/>
              <a:gd name="T19" fmla="*/ 3 h 27"/>
              <a:gd name="T20" fmla="*/ 9 w 24"/>
              <a:gd name="T21" fmla="*/ 1 h 27"/>
              <a:gd name="T22" fmla="*/ 5 w 24"/>
              <a:gd name="T23" fmla="*/ 2 h 27"/>
              <a:gd name="T24" fmla="*/ 3 w 24"/>
              <a:gd name="T25" fmla="*/ 0 h 27"/>
              <a:gd name="T26" fmla="*/ 0 w 24"/>
              <a:gd name="T27" fmla="*/ 2 h 27"/>
              <a:gd name="T28" fmla="*/ 2 w 24"/>
              <a:gd name="T29" fmla="*/ 5 h 27"/>
              <a:gd name="T30" fmla="*/ 1 w 24"/>
              <a:gd name="T31" fmla="*/ 8 h 27"/>
              <a:gd name="T32" fmla="*/ 2 w 24"/>
              <a:gd name="T33" fmla="*/ 14 h 27"/>
              <a:gd name="T34" fmla="*/ 6 w 24"/>
              <a:gd name="T35" fmla="*/ 16 h 27"/>
              <a:gd name="T36" fmla="*/ 12 w 24"/>
              <a:gd name="T37" fmla="*/ 14 h 27"/>
              <a:gd name="T38" fmla="*/ 17 w 24"/>
              <a:gd name="T39" fmla="*/ 12 h 27"/>
              <a:gd name="T40" fmla="*/ 19 w 24"/>
              <a:gd name="T41" fmla="*/ 14 h 27"/>
              <a:gd name="T42" fmla="*/ 21 w 24"/>
              <a:gd name="T43" fmla="*/ 17 h 27"/>
              <a:gd name="T44" fmla="*/ 19 w 24"/>
              <a:gd name="T45" fmla="*/ 20 h 27"/>
              <a:gd name="T46" fmla="*/ 15 w 24"/>
              <a:gd name="T47" fmla="*/ 22 h 27"/>
              <a:gd name="T48" fmla="*/ 12 w 24"/>
              <a:gd name="T49" fmla="*/ 20 h 27"/>
              <a:gd name="T50" fmla="*/ 11 w 24"/>
              <a:gd name="T51" fmla="*/ 20 h 27"/>
              <a:gd name="T52" fmla="*/ 9 w 24"/>
              <a:gd name="T53" fmla="*/ 23 h 27"/>
              <a:gd name="T54" fmla="*/ 9 w 24"/>
              <a:gd name="T55" fmla="*/ 23 h 27"/>
              <a:gd name="T56" fmla="*/ 14 w 24"/>
              <a:gd name="T57" fmla="*/ 25 h 27"/>
              <a:gd name="T58" fmla="*/ 19 w 24"/>
              <a:gd name="T59" fmla="*/ 24 h 27"/>
              <a:gd name="T60" fmla="*/ 21 w 24"/>
              <a:gd name="T61" fmla="*/ 27 h 27"/>
              <a:gd name="T62" fmla="*/ 24 w 24"/>
              <a:gd name="T63" fmla="*/ 24 h 27"/>
              <a:gd name="T64" fmla="*/ 22 w 24"/>
              <a:gd name="T65" fmla="*/ 21 h 27"/>
              <a:gd name="T66" fmla="*/ 24 w 24"/>
              <a:gd name="T67" fmla="*/ 17 h 27"/>
              <a:gd name="T68" fmla="*/ 22 w 24"/>
              <a:gd name="T69" fmla="*/ 11 h 27"/>
              <a:gd name="T70" fmla="*/ 18 w 24"/>
              <a:gd name="T71" fmla="*/ 9 h 27"/>
              <a:gd name="T72" fmla="*/ 11 w 24"/>
              <a:gd name="T73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" h="27">
                <a:moveTo>
                  <a:pt x="11" y="11"/>
                </a:moveTo>
                <a:cubicBezTo>
                  <a:pt x="10" y="12"/>
                  <a:pt x="8" y="12"/>
                  <a:pt x="7" y="12"/>
                </a:cubicBezTo>
                <a:cubicBezTo>
                  <a:pt x="6" y="12"/>
                  <a:pt x="5" y="12"/>
                  <a:pt x="5" y="11"/>
                </a:cubicBezTo>
                <a:cubicBezTo>
                  <a:pt x="4" y="10"/>
                  <a:pt x="4" y="9"/>
                  <a:pt x="4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8" y="4"/>
                  <a:pt x="9" y="4"/>
                </a:cubicBezTo>
                <a:cubicBezTo>
                  <a:pt x="10" y="4"/>
                  <a:pt x="11" y="4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1" y="1"/>
                  <a:pt x="9" y="1"/>
                </a:cubicBezTo>
                <a:cubicBezTo>
                  <a:pt x="8" y="1"/>
                  <a:pt x="6" y="1"/>
                  <a:pt x="5" y="2"/>
                </a:cubicBezTo>
                <a:cubicBezTo>
                  <a:pt x="3" y="0"/>
                  <a:pt x="3" y="0"/>
                  <a:pt x="3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1" y="7"/>
                  <a:pt x="1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5" y="16"/>
                  <a:pt x="6" y="16"/>
                </a:cubicBezTo>
                <a:cubicBezTo>
                  <a:pt x="8" y="16"/>
                  <a:pt x="10" y="15"/>
                  <a:pt x="12" y="14"/>
                </a:cubicBezTo>
                <a:cubicBezTo>
                  <a:pt x="14" y="13"/>
                  <a:pt x="16" y="13"/>
                  <a:pt x="17" y="12"/>
                </a:cubicBezTo>
                <a:cubicBezTo>
                  <a:pt x="18" y="12"/>
                  <a:pt x="19" y="13"/>
                  <a:pt x="19" y="14"/>
                </a:cubicBezTo>
                <a:cubicBezTo>
                  <a:pt x="20" y="15"/>
                  <a:pt x="21" y="16"/>
                  <a:pt x="21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7" y="21"/>
                  <a:pt x="16" y="22"/>
                  <a:pt x="15" y="22"/>
                </a:cubicBezTo>
                <a:cubicBezTo>
                  <a:pt x="14" y="22"/>
                  <a:pt x="13" y="21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0" y="25"/>
                  <a:pt x="12" y="25"/>
                  <a:pt x="14" y="25"/>
                </a:cubicBezTo>
                <a:cubicBezTo>
                  <a:pt x="16" y="25"/>
                  <a:pt x="18" y="25"/>
                  <a:pt x="19" y="24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0"/>
                  <a:pt x="24" y="19"/>
                  <a:pt x="24" y="17"/>
                </a:cubicBezTo>
                <a:cubicBezTo>
                  <a:pt x="24" y="15"/>
                  <a:pt x="24" y="13"/>
                  <a:pt x="22" y="11"/>
                </a:cubicBezTo>
                <a:cubicBezTo>
                  <a:pt x="21" y="10"/>
                  <a:pt x="19" y="9"/>
                  <a:pt x="18" y="9"/>
                </a:cubicBezTo>
                <a:cubicBezTo>
                  <a:pt x="16" y="9"/>
                  <a:pt x="14" y="10"/>
                  <a:pt x="11" y="11"/>
                </a:cubicBezTo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Freeform 4311"/>
          <p:cNvSpPr>
            <a:spLocks/>
          </p:cNvSpPr>
          <p:nvPr/>
        </p:nvSpPr>
        <p:spPr bwMode="auto">
          <a:xfrm>
            <a:off x="8025771" y="4528700"/>
            <a:ext cx="404370" cy="411462"/>
          </a:xfrm>
          <a:custGeom>
            <a:avLst/>
            <a:gdLst>
              <a:gd name="T0" fmla="*/ 8 w 57"/>
              <a:gd name="T1" fmla="*/ 19 h 58"/>
              <a:gd name="T2" fmla="*/ 6 w 57"/>
              <a:gd name="T3" fmla="*/ 21 h 58"/>
              <a:gd name="T4" fmla="*/ 0 w 57"/>
              <a:gd name="T5" fmla="*/ 26 h 58"/>
              <a:gd name="T6" fmla="*/ 5 w 57"/>
              <a:gd name="T7" fmla="*/ 33 h 58"/>
              <a:gd name="T8" fmla="*/ 7 w 57"/>
              <a:gd name="T9" fmla="*/ 34 h 58"/>
              <a:gd name="T10" fmla="*/ 20 w 57"/>
              <a:gd name="T11" fmla="*/ 49 h 58"/>
              <a:gd name="T12" fmla="*/ 21 w 57"/>
              <a:gd name="T13" fmla="*/ 51 h 58"/>
              <a:gd name="T14" fmla="*/ 27 w 57"/>
              <a:gd name="T15" fmla="*/ 58 h 58"/>
              <a:gd name="T16" fmla="*/ 34 w 57"/>
              <a:gd name="T17" fmla="*/ 52 h 58"/>
              <a:gd name="T18" fmla="*/ 35 w 57"/>
              <a:gd name="T19" fmla="*/ 51 h 58"/>
              <a:gd name="T20" fmla="*/ 57 w 57"/>
              <a:gd name="T21" fmla="*/ 32 h 58"/>
              <a:gd name="T22" fmla="*/ 29 w 57"/>
              <a:gd name="T23" fmla="*/ 0 h 58"/>
              <a:gd name="T24" fmla="*/ 8 w 57"/>
              <a:gd name="T25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8">
                <a:moveTo>
                  <a:pt x="8" y="19"/>
                </a:moveTo>
                <a:lnTo>
                  <a:pt x="6" y="21"/>
                </a:lnTo>
                <a:lnTo>
                  <a:pt x="0" y="26"/>
                </a:lnTo>
                <a:lnTo>
                  <a:pt x="5" y="33"/>
                </a:lnTo>
                <a:lnTo>
                  <a:pt x="7" y="34"/>
                </a:lnTo>
                <a:lnTo>
                  <a:pt x="20" y="49"/>
                </a:lnTo>
                <a:lnTo>
                  <a:pt x="21" y="51"/>
                </a:lnTo>
                <a:lnTo>
                  <a:pt x="27" y="58"/>
                </a:lnTo>
                <a:lnTo>
                  <a:pt x="34" y="52"/>
                </a:lnTo>
                <a:lnTo>
                  <a:pt x="35" y="51"/>
                </a:lnTo>
                <a:lnTo>
                  <a:pt x="57" y="32"/>
                </a:lnTo>
                <a:lnTo>
                  <a:pt x="29" y="0"/>
                </a:lnTo>
                <a:lnTo>
                  <a:pt x="8" y="19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Freeform 4312"/>
          <p:cNvSpPr>
            <a:spLocks/>
          </p:cNvSpPr>
          <p:nvPr/>
        </p:nvSpPr>
        <p:spPr bwMode="auto">
          <a:xfrm>
            <a:off x="8025771" y="4528700"/>
            <a:ext cx="404370" cy="411462"/>
          </a:xfrm>
          <a:custGeom>
            <a:avLst/>
            <a:gdLst>
              <a:gd name="T0" fmla="*/ 8 w 57"/>
              <a:gd name="T1" fmla="*/ 19 h 58"/>
              <a:gd name="T2" fmla="*/ 6 w 57"/>
              <a:gd name="T3" fmla="*/ 21 h 58"/>
              <a:gd name="T4" fmla="*/ 0 w 57"/>
              <a:gd name="T5" fmla="*/ 26 h 58"/>
              <a:gd name="T6" fmla="*/ 5 w 57"/>
              <a:gd name="T7" fmla="*/ 33 h 58"/>
              <a:gd name="T8" fmla="*/ 7 w 57"/>
              <a:gd name="T9" fmla="*/ 34 h 58"/>
              <a:gd name="T10" fmla="*/ 20 w 57"/>
              <a:gd name="T11" fmla="*/ 49 h 58"/>
              <a:gd name="T12" fmla="*/ 21 w 57"/>
              <a:gd name="T13" fmla="*/ 51 h 58"/>
              <a:gd name="T14" fmla="*/ 27 w 57"/>
              <a:gd name="T15" fmla="*/ 58 h 58"/>
              <a:gd name="T16" fmla="*/ 34 w 57"/>
              <a:gd name="T17" fmla="*/ 52 h 58"/>
              <a:gd name="T18" fmla="*/ 35 w 57"/>
              <a:gd name="T19" fmla="*/ 51 h 58"/>
              <a:gd name="T20" fmla="*/ 57 w 57"/>
              <a:gd name="T21" fmla="*/ 32 h 58"/>
              <a:gd name="T22" fmla="*/ 29 w 57"/>
              <a:gd name="T23" fmla="*/ 0 h 58"/>
              <a:gd name="T24" fmla="*/ 8 w 57"/>
              <a:gd name="T25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8">
                <a:moveTo>
                  <a:pt x="8" y="19"/>
                </a:moveTo>
                <a:lnTo>
                  <a:pt x="6" y="21"/>
                </a:lnTo>
                <a:lnTo>
                  <a:pt x="0" y="26"/>
                </a:lnTo>
                <a:lnTo>
                  <a:pt x="5" y="33"/>
                </a:lnTo>
                <a:lnTo>
                  <a:pt x="7" y="34"/>
                </a:lnTo>
                <a:lnTo>
                  <a:pt x="20" y="49"/>
                </a:lnTo>
                <a:lnTo>
                  <a:pt x="21" y="51"/>
                </a:lnTo>
                <a:lnTo>
                  <a:pt x="27" y="58"/>
                </a:lnTo>
                <a:lnTo>
                  <a:pt x="34" y="52"/>
                </a:lnTo>
                <a:lnTo>
                  <a:pt x="35" y="51"/>
                </a:lnTo>
                <a:lnTo>
                  <a:pt x="57" y="32"/>
                </a:lnTo>
                <a:lnTo>
                  <a:pt x="29" y="0"/>
                </a:lnTo>
                <a:lnTo>
                  <a:pt x="8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8" name="Freeform 4313"/>
          <p:cNvSpPr>
            <a:spLocks/>
          </p:cNvSpPr>
          <p:nvPr/>
        </p:nvSpPr>
        <p:spPr bwMode="auto">
          <a:xfrm>
            <a:off x="8231500" y="4351346"/>
            <a:ext cx="397273" cy="404370"/>
          </a:xfrm>
          <a:custGeom>
            <a:avLst/>
            <a:gdLst>
              <a:gd name="T0" fmla="*/ 51 w 56"/>
              <a:gd name="T1" fmla="*/ 37 h 57"/>
              <a:gd name="T2" fmla="*/ 56 w 56"/>
              <a:gd name="T3" fmla="*/ 32 h 57"/>
              <a:gd name="T4" fmla="*/ 51 w 56"/>
              <a:gd name="T5" fmla="*/ 25 h 57"/>
              <a:gd name="T6" fmla="*/ 49 w 56"/>
              <a:gd name="T7" fmla="*/ 23 h 57"/>
              <a:gd name="T8" fmla="*/ 36 w 56"/>
              <a:gd name="T9" fmla="*/ 8 h 57"/>
              <a:gd name="T10" fmla="*/ 35 w 56"/>
              <a:gd name="T11" fmla="*/ 7 h 57"/>
              <a:gd name="T12" fmla="*/ 29 w 56"/>
              <a:gd name="T13" fmla="*/ 0 h 57"/>
              <a:gd name="T14" fmla="*/ 23 w 56"/>
              <a:gd name="T15" fmla="*/ 5 h 57"/>
              <a:gd name="T16" fmla="*/ 21 w 56"/>
              <a:gd name="T17" fmla="*/ 7 h 57"/>
              <a:gd name="T18" fmla="*/ 0 w 56"/>
              <a:gd name="T19" fmla="*/ 25 h 57"/>
              <a:gd name="T20" fmla="*/ 28 w 56"/>
              <a:gd name="T21" fmla="*/ 57 h 57"/>
              <a:gd name="T22" fmla="*/ 48 w 56"/>
              <a:gd name="T23" fmla="*/ 38 h 57"/>
              <a:gd name="T24" fmla="*/ 51 w 56"/>
              <a:gd name="T25" fmla="*/ 3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57">
                <a:moveTo>
                  <a:pt x="51" y="37"/>
                </a:moveTo>
                <a:lnTo>
                  <a:pt x="56" y="32"/>
                </a:lnTo>
                <a:lnTo>
                  <a:pt x="51" y="25"/>
                </a:lnTo>
                <a:lnTo>
                  <a:pt x="49" y="23"/>
                </a:lnTo>
                <a:lnTo>
                  <a:pt x="36" y="8"/>
                </a:lnTo>
                <a:lnTo>
                  <a:pt x="35" y="7"/>
                </a:lnTo>
                <a:lnTo>
                  <a:pt x="29" y="0"/>
                </a:lnTo>
                <a:lnTo>
                  <a:pt x="23" y="5"/>
                </a:lnTo>
                <a:lnTo>
                  <a:pt x="21" y="7"/>
                </a:lnTo>
                <a:lnTo>
                  <a:pt x="0" y="25"/>
                </a:lnTo>
                <a:lnTo>
                  <a:pt x="28" y="57"/>
                </a:lnTo>
                <a:lnTo>
                  <a:pt x="48" y="38"/>
                </a:lnTo>
                <a:lnTo>
                  <a:pt x="51" y="37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9" name="Freeform 4314"/>
          <p:cNvSpPr>
            <a:spLocks/>
          </p:cNvSpPr>
          <p:nvPr/>
        </p:nvSpPr>
        <p:spPr bwMode="auto">
          <a:xfrm>
            <a:off x="8231500" y="4351346"/>
            <a:ext cx="397273" cy="404370"/>
          </a:xfrm>
          <a:custGeom>
            <a:avLst/>
            <a:gdLst>
              <a:gd name="T0" fmla="*/ 51 w 56"/>
              <a:gd name="T1" fmla="*/ 37 h 57"/>
              <a:gd name="T2" fmla="*/ 56 w 56"/>
              <a:gd name="T3" fmla="*/ 32 h 57"/>
              <a:gd name="T4" fmla="*/ 51 w 56"/>
              <a:gd name="T5" fmla="*/ 25 h 57"/>
              <a:gd name="T6" fmla="*/ 49 w 56"/>
              <a:gd name="T7" fmla="*/ 23 h 57"/>
              <a:gd name="T8" fmla="*/ 36 w 56"/>
              <a:gd name="T9" fmla="*/ 8 h 57"/>
              <a:gd name="T10" fmla="*/ 35 w 56"/>
              <a:gd name="T11" fmla="*/ 7 h 57"/>
              <a:gd name="T12" fmla="*/ 29 w 56"/>
              <a:gd name="T13" fmla="*/ 0 h 57"/>
              <a:gd name="T14" fmla="*/ 23 w 56"/>
              <a:gd name="T15" fmla="*/ 5 h 57"/>
              <a:gd name="T16" fmla="*/ 21 w 56"/>
              <a:gd name="T17" fmla="*/ 7 h 57"/>
              <a:gd name="T18" fmla="*/ 0 w 56"/>
              <a:gd name="T19" fmla="*/ 25 h 57"/>
              <a:gd name="T20" fmla="*/ 28 w 56"/>
              <a:gd name="T21" fmla="*/ 57 h 57"/>
              <a:gd name="T22" fmla="*/ 48 w 56"/>
              <a:gd name="T23" fmla="*/ 38 h 57"/>
              <a:gd name="T24" fmla="*/ 51 w 56"/>
              <a:gd name="T25" fmla="*/ 3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57">
                <a:moveTo>
                  <a:pt x="51" y="37"/>
                </a:moveTo>
                <a:lnTo>
                  <a:pt x="56" y="32"/>
                </a:lnTo>
                <a:lnTo>
                  <a:pt x="51" y="25"/>
                </a:lnTo>
                <a:lnTo>
                  <a:pt x="49" y="23"/>
                </a:lnTo>
                <a:lnTo>
                  <a:pt x="36" y="8"/>
                </a:lnTo>
                <a:lnTo>
                  <a:pt x="35" y="7"/>
                </a:lnTo>
                <a:lnTo>
                  <a:pt x="29" y="0"/>
                </a:lnTo>
                <a:lnTo>
                  <a:pt x="23" y="5"/>
                </a:lnTo>
                <a:lnTo>
                  <a:pt x="21" y="7"/>
                </a:lnTo>
                <a:lnTo>
                  <a:pt x="0" y="25"/>
                </a:lnTo>
                <a:lnTo>
                  <a:pt x="28" y="57"/>
                </a:lnTo>
                <a:lnTo>
                  <a:pt x="48" y="38"/>
                </a:lnTo>
                <a:lnTo>
                  <a:pt x="51" y="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Freeform 4315"/>
          <p:cNvSpPr>
            <a:spLocks/>
          </p:cNvSpPr>
          <p:nvPr/>
        </p:nvSpPr>
        <p:spPr bwMode="auto">
          <a:xfrm>
            <a:off x="8408857" y="4557078"/>
            <a:ext cx="219923" cy="198638"/>
          </a:xfrm>
          <a:custGeom>
            <a:avLst/>
            <a:gdLst>
              <a:gd name="T0" fmla="*/ 29 w 31"/>
              <a:gd name="T1" fmla="*/ 0 h 28"/>
              <a:gd name="T2" fmla="*/ 26 w 31"/>
              <a:gd name="T3" fmla="*/ 3 h 28"/>
              <a:gd name="T4" fmla="*/ 25 w 31"/>
              <a:gd name="T5" fmla="*/ 4 h 28"/>
              <a:gd name="T6" fmla="*/ 4 w 31"/>
              <a:gd name="T7" fmla="*/ 22 h 28"/>
              <a:gd name="T8" fmla="*/ 3 w 31"/>
              <a:gd name="T9" fmla="*/ 22 h 28"/>
              <a:gd name="T10" fmla="*/ 4 w 31"/>
              <a:gd name="T11" fmla="*/ 22 h 28"/>
              <a:gd name="T12" fmla="*/ 0 w 31"/>
              <a:gd name="T13" fmla="*/ 25 h 28"/>
              <a:gd name="T14" fmla="*/ 3 w 31"/>
              <a:gd name="T15" fmla="*/ 28 h 28"/>
              <a:gd name="T16" fmla="*/ 23 w 31"/>
              <a:gd name="T17" fmla="*/ 9 h 28"/>
              <a:gd name="T18" fmla="*/ 26 w 31"/>
              <a:gd name="T19" fmla="*/ 8 h 28"/>
              <a:gd name="T20" fmla="*/ 31 w 31"/>
              <a:gd name="T21" fmla="*/ 3 h 28"/>
              <a:gd name="T22" fmla="*/ 29 w 31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28">
                <a:moveTo>
                  <a:pt x="29" y="0"/>
                </a:moveTo>
                <a:lnTo>
                  <a:pt x="26" y="3"/>
                </a:lnTo>
                <a:lnTo>
                  <a:pt x="25" y="4"/>
                </a:lnTo>
                <a:lnTo>
                  <a:pt x="4" y="22"/>
                </a:lnTo>
                <a:lnTo>
                  <a:pt x="3" y="22"/>
                </a:lnTo>
                <a:lnTo>
                  <a:pt x="4" y="22"/>
                </a:lnTo>
                <a:lnTo>
                  <a:pt x="0" y="25"/>
                </a:lnTo>
                <a:lnTo>
                  <a:pt x="3" y="28"/>
                </a:lnTo>
                <a:lnTo>
                  <a:pt x="23" y="9"/>
                </a:lnTo>
                <a:lnTo>
                  <a:pt x="26" y="8"/>
                </a:lnTo>
                <a:lnTo>
                  <a:pt x="31" y="3"/>
                </a:lnTo>
                <a:lnTo>
                  <a:pt x="29" y="0"/>
                </a:lnTo>
                <a:close/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Freeform 4316"/>
          <p:cNvSpPr>
            <a:spLocks/>
          </p:cNvSpPr>
          <p:nvPr/>
        </p:nvSpPr>
        <p:spPr bwMode="auto">
          <a:xfrm>
            <a:off x="8408857" y="4557078"/>
            <a:ext cx="219923" cy="198638"/>
          </a:xfrm>
          <a:custGeom>
            <a:avLst/>
            <a:gdLst>
              <a:gd name="T0" fmla="*/ 29 w 31"/>
              <a:gd name="T1" fmla="*/ 0 h 28"/>
              <a:gd name="T2" fmla="*/ 26 w 31"/>
              <a:gd name="T3" fmla="*/ 3 h 28"/>
              <a:gd name="T4" fmla="*/ 25 w 31"/>
              <a:gd name="T5" fmla="*/ 4 h 28"/>
              <a:gd name="T6" fmla="*/ 4 w 31"/>
              <a:gd name="T7" fmla="*/ 22 h 28"/>
              <a:gd name="T8" fmla="*/ 3 w 31"/>
              <a:gd name="T9" fmla="*/ 22 h 28"/>
              <a:gd name="T10" fmla="*/ 4 w 31"/>
              <a:gd name="T11" fmla="*/ 22 h 28"/>
              <a:gd name="T12" fmla="*/ 0 w 31"/>
              <a:gd name="T13" fmla="*/ 25 h 28"/>
              <a:gd name="T14" fmla="*/ 3 w 31"/>
              <a:gd name="T15" fmla="*/ 28 h 28"/>
              <a:gd name="T16" fmla="*/ 23 w 31"/>
              <a:gd name="T17" fmla="*/ 9 h 28"/>
              <a:gd name="T18" fmla="*/ 26 w 31"/>
              <a:gd name="T19" fmla="*/ 8 h 28"/>
              <a:gd name="T20" fmla="*/ 31 w 31"/>
              <a:gd name="T21" fmla="*/ 3 h 28"/>
              <a:gd name="T22" fmla="*/ 29 w 31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28">
                <a:moveTo>
                  <a:pt x="29" y="0"/>
                </a:moveTo>
                <a:lnTo>
                  <a:pt x="26" y="3"/>
                </a:lnTo>
                <a:lnTo>
                  <a:pt x="25" y="4"/>
                </a:lnTo>
                <a:lnTo>
                  <a:pt x="4" y="22"/>
                </a:lnTo>
                <a:lnTo>
                  <a:pt x="3" y="22"/>
                </a:lnTo>
                <a:lnTo>
                  <a:pt x="4" y="22"/>
                </a:lnTo>
                <a:lnTo>
                  <a:pt x="0" y="25"/>
                </a:lnTo>
                <a:lnTo>
                  <a:pt x="3" y="28"/>
                </a:lnTo>
                <a:lnTo>
                  <a:pt x="23" y="9"/>
                </a:lnTo>
                <a:lnTo>
                  <a:pt x="26" y="8"/>
                </a:lnTo>
                <a:lnTo>
                  <a:pt x="31" y="3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Freeform 4317"/>
          <p:cNvSpPr>
            <a:spLocks/>
          </p:cNvSpPr>
          <p:nvPr/>
        </p:nvSpPr>
        <p:spPr bwMode="auto">
          <a:xfrm>
            <a:off x="8210219" y="4528700"/>
            <a:ext cx="234110" cy="227015"/>
          </a:xfrm>
          <a:custGeom>
            <a:avLst/>
            <a:gdLst>
              <a:gd name="T0" fmla="*/ 38 w 45"/>
              <a:gd name="T1" fmla="*/ 9 h 45"/>
              <a:gd name="T2" fmla="*/ 36 w 45"/>
              <a:gd name="T3" fmla="*/ 38 h 45"/>
              <a:gd name="T4" fmla="*/ 7 w 45"/>
              <a:gd name="T5" fmla="*/ 36 h 45"/>
              <a:gd name="T6" fmla="*/ 9 w 45"/>
              <a:gd name="T7" fmla="*/ 7 h 45"/>
              <a:gd name="T8" fmla="*/ 38 w 45"/>
              <a:gd name="T9" fmla="*/ 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38" y="9"/>
                </a:moveTo>
                <a:cubicBezTo>
                  <a:pt x="45" y="17"/>
                  <a:pt x="44" y="30"/>
                  <a:pt x="36" y="38"/>
                </a:cubicBezTo>
                <a:cubicBezTo>
                  <a:pt x="27" y="45"/>
                  <a:pt x="14" y="44"/>
                  <a:pt x="7" y="36"/>
                </a:cubicBezTo>
                <a:cubicBezTo>
                  <a:pt x="0" y="27"/>
                  <a:pt x="1" y="15"/>
                  <a:pt x="9" y="7"/>
                </a:cubicBezTo>
                <a:cubicBezTo>
                  <a:pt x="17" y="0"/>
                  <a:pt x="30" y="1"/>
                  <a:pt x="38" y="9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Freeform 4318"/>
          <p:cNvSpPr>
            <a:spLocks noEditPoints="1"/>
          </p:cNvSpPr>
          <p:nvPr/>
        </p:nvSpPr>
        <p:spPr bwMode="auto">
          <a:xfrm>
            <a:off x="8054146" y="4379724"/>
            <a:ext cx="546254" cy="517879"/>
          </a:xfrm>
          <a:custGeom>
            <a:avLst/>
            <a:gdLst>
              <a:gd name="T0" fmla="*/ 64 w 107"/>
              <a:gd name="T1" fmla="*/ 9 h 102"/>
              <a:gd name="T2" fmla="*/ 10 w 107"/>
              <a:gd name="T3" fmla="*/ 57 h 102"/>
              <a:gd name="T4" fmla="*/ 8 w 107"/>
              <a:gd name="T5" fmla="*/ 58 h 102"/>
              <a:gd name="T6" fmla="*/ 0 w 107"/>
              <a:gd name="T7" fmla="*/ 65 h 102"/>
              <a:gd name="T8" fmla="*/ 7 w 107"/>
              <a:gd name="T9" fmla="*/ 73 h 102"/>
              <a:gd name="T10" fmla="*/ 9 w 107"/>
              <a:gd name="T11" fmla="*/ 75 h 102"/>
              <a:gd name="T12" fmla="*/ 24 w 107"/>
              <a:gd name="T13" fmla="*/ 93 h 102"/>
              <a:gd name="T14" fmla="*/ 26 w 107"/>
              <a:gd name="T15" fmla="*/ 94 h 102"/>
              <a:gd name="T16" fmla="*/ 33 w 107"/>
              <a:gd name="T17" fmla="*/ 102 h 102"/>
              <a:gd name="T18" fmla="*/ 41 w 107"/>
              <a:gd name="T19" fmla="*/ 95 h 102"/>
              <a:gd name="T20" fmla="*/ 43 w 107"/>
              <a:gd name="T21" fmla="*/ 94 h 102"/>
              <a:gd name="T22" fmla="*/ 97 w 107"/>
              <a:gd name="T23" fmla="*/ 46 h 102"/>
              <a:gd name="T24" fmla="*/ 99 w 107"/>
              <a:gd name="T25" fmla="*/ 45 h 102"/>
              <a:gd name="T26" fmla="*/ 107 w 107"/>
              <a:gd name="T27" fmla="*/ 38 h 102"/>
              <a:gd name="T28" fmla="*/ 100 w 107"/>
              <a:gd name="T29" fmla="*/ 30 h 102"/>
              <a:gd name="T30" fmla="*/ 98 w 107"/>
              <a:gd name="T31" fmla="*/ 28 h 102"/>
              <a:gd name="T32" fmla="*/ 83 w 107"/>
              <a:gd name="T33" fmla="*/ 10 h 102"/>
              <a:gd name="T34" fmla="*/ 81 w 107"/>
              <a:gd name="T35" fmla="*/ 8 h 102"/>
              <a:gd name="T36" fmla="*/ 74 w 107"/>
              <a:gd name="T37" fmla="*/ 0 h 102"/>
              <a:gd name="T38" fmla="*/ 66 w 107"/>
              <a:gd name="T39" fmla="*/ 7 h 102"/>
              <a:gd name="T40" fmla="*/ 64 w 107"/>
              <a:gd name="T41" fmla="*/ 9 h 102"/>
              <a:gd name="T42" fmla="*/ 81 w 107"/>
              <a:gd name="T43" fmla="*/ 12 h 102"/>
              <a:gd name="T44" fmla="*/ 96 w 107"/>
              <a:gd name="T45" fmla="*/ 30 h 102"/>
              <a:gd name="T46" fmla="*/ 95 w 107"/>
              <a:gd name="T47" fmla="*/ 44 h 102"/>
              <a:gd name="T48" fmla="*/ 41 w 107"/>
              <a:gd name="T49" fmla="*/ 92 h 102"/>
              <a:gd name="T50" fmla="*/ 26 w 107"/>
              <a:gd name="T51" fmla="*/ 91 h 102"/>
              <a:gd name="T52" fmla="*/ 10 w 107"/>
              <a:gd name="T53" fmla="*/ 73 h 102"/>
              <a:gd name="T54" fmla="*/ 11 w 107"/>
              <a:gd name="T55" fmla="*/ 59 h 102"/>
              <a:gd name="T56" fmla="*/ 66 w 107"/>
              <a:gd name="T57" fmla="*/ 11 h 102"/>
              <a:gd name="T58" fmla="*/ 81 w 107"/>
              <a:gd name="T59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2">
                <a:moveTo>
                  <a:pt x="64" y="9"/>
                </a:move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73"/>
                  <a:pt x="7" y="73"/>
                  <a:pt x="7" y="73"/>
                </a:cubicBezTo>
                <a:cubicBezTo>
                  <a:pt x="9" y="75"/>
                  <a:pt x="9" y="75"/>
                  <a:pt x="9" y="75"/>
                </a:cubicBezTo>
                <a:cubicBezTo>
                  <a:pt x="24" y="93"/>
                  <a:pt x="24" y="93"/>
                  <a:pt x="24" y="93"/>
                </a:cubicBezTo>
                <a:cubicBezTo>
                  <a:pt x="26" y="94"/>
                  <a:pt x="26" y="94"/>
                  <a:pt x="26" y="94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41" y="95"/>
                  <a:pt x="41" y="95"/>
                  <a:pt x="41" y="95"/>
                </a:cubicBezTo>
                <a:cubicBezTo>
                  <a:pt x="43" y="94"/>
                  <a:pt x="43" y="94"/>
                  <a:pt x="43" y="94"/>
                </a:cubicBezTo>
                <a:cubicBezTo>
                  <a:pt x="97" y="46"/>
                  <a:pt x="97" y="46"/>
                  <a:pt x="97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8" y="28"/>
                  <a:pt x="98" y="28"/>
                  <a:pt x="98" y="28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8"/>
                  <a:pt x="81" y="8"/>
                  <a:pt x="81" y="8"/>
                </a:cubicBezTo>
                <a:cubicBezTo>
                  <a:pt x="74" y="0"/>
                  <a:pt x="74" y="0"/>
                  <a:pt x="74" y="0"/>
                </a:cubicBezTo>
                <a:cubicBezTo>
                  <a:pt x="66" y="7"/>
                  <a:pt x="66" y="7"/>
                  <a:pt x="66" y="7"/>
                </a:cubicBezTo>
                <a:cubicBezTo>
                  <a:pt x="64" y="9"/>
                  <a:pt x="64" y="9"/>
                  <a:pt x="64" y="9"/>
                </a:cubicBezTo>
                <a:moveTo>
                  <a:pt x="81" y="12"/>
                </a:moveTo>
                <a:cubicBezTo>
                  <a:pt x="96" y="30"/>
                  <a:pt x="96" y="30"/>
                  <a:pt x="96" y="30"/>
                </a:cubicBezTo>
                <a:cubicBezTo>
                  <a:pt x="93" y="34"/>
                  <a:pt x="93" y="40"/>
                  <a:pt x="95" y="44"/>
                </a:cubicBezTo>
                <a:cubicBezTo>
                  <a:pt x="41" y="92"/>
                  <a:pt x="41" y="92"/>
                  <a:pt x="41" y="92"/>
                </a:cubicBezTo>
                <a:cubicBezTo>
                  <a:pt x="37" y="89"/>
                  <a:pt x="31" y="88"/>
                  <a:pt x="26" y="91"/>
                </a:cubicBezTo>
                <a:cubicBezTo>
                  <a:pt x="10" y="73"/>
                  <a:pt x="10" y="73"/>
                  <a:pt x="10" y="73"/>
                </a:cubicBezTo>
                <a:cubicBezTo>
                  <a:pt x="14" y="69"/>
                  <a:pt x="14" y="63"/>
                  <a:pt x="11" y="59"/>
                </a:cubicBezTo>
                <a:cubicBezTo>
                  <a:pt x="66" y="11"/>
                  <a:pt x="66" y="11"/>
                  <a:pt x="66" y="11"/>
                </a:cubicBezTo>
                <a:cubicBezTo>
                  <a:pt x="70" y="14"/>
                  <a:pt x="76" y="14"/>
                  <a:pt x="81" y="12"/>
                </a:cubicBezTo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4319"/>
          <p:cNvSpPr>
            <a:spLocks/>
          </p:cNvSpPr>
          <p:nvPr/>
        </p:nvSpPr>
        <p:spPr bwMode="auto">
          <a:xfrm>
            <a:off x="8266973" y="4571265"/>
            <a:ext cx="120601" cy="141882"/>
          </a:xfrm>
          <a:custGeom>
            <a:avLst/>
            <a:gdLst>
              <a:gd name="T0" fmla="*/ 11 w 24"/>
              <a:gd name="T1" fmla="*/ 11 h 27"/>
              <a:gd name="T2" fmla="*/ 7 w 24"/>
              <a:gd name="T3" fmla="*/ 12 h 27"/>
              <a:gd name="T4" fmla="*/ 5 w 24"/>
              <a:gd name="T5" fmla="*/ 11 h 27"/>
              <a:gd name="T6" fmla="*/ 4 w 24"/>
              <a:gd name="T7" fmla="*/ 9 h 27"/>
              <a:gd name="T8" fmla="*/ 6 w 24"/>
              <a:gd name="T9" fmla="*/ 6 h 27"/>
              <a:gd name="T10" fmla="*/ 9 w 24"/>
              <a:gd name="T11" fmla="*/ 4 h 27"/>
              <a:gd name="T12" fmla="*/ 12 w 24"/>
              <a:gd name="T13" fmla="*/ 6 h 27"/>
              <a:gd name="T14" fmla="*/ 12 w 24"/>
              <a:gd name="T15" fmla="*/ 6 h 27"/>
              <a:gd name="T16" fmla="*/ 15 w 24"/>
              <a:gd name="T17" fmla="*/ 3 h 27"/>
              <a:gd name="T18" fmla="*/ 15 w 24"/>
              <a:gd name="T19" fmla="*/ 3 h 27"/>
              <a:gd name="T20" fmla="*/ 10 w 24"/>
              <a:gd name="T21" fmla="*/ 1 h 27"/>
              <a:gd name="T22" fmla="*/ 5 w 24"/>
              <a:gd name="T23" fmla="*/ 2 h 27"/>
              <a:gd name="T24" fmla="*/ 3 w 24"/>
              <a:gd name="T25" fmla="*/ 0 h 27"/>
              <a:gd name="T26" fmla="*/ 0 w 24"/>
              <a:gd name="T27" fmla="*/ 3 h 27"/>
              <a:gd name="T28" fmla="*/ 2 w 24"/>
              <a:gd name="T29" fmla="*/ 5 h 27"/>
              <a:gd name="T30" fmla="*/ 1 w 24"/>
              <a:gd name="T31" fmla="*/ 9 h 27"/>
              <a:gd name="T32" fmla="*/ 2 w 24"/>
              <a:gd name="T33" fmla="*/ 14 h 27"/>
              <a:gd name="T34" fmla="*/ 6 w 24"/>
              <a:gd name="T35" fmla="*/ 16 h 27"/>
              <a:gd name="T36" fmla="*/ 12 w 24"/>
              <a:gd name="T37" fmla="*/ 14 h 27"/>
              <a:gd name="T38" fmla="*/ 17 w 24"/>
              <a:gd name="T39" fmla="*/ 13 h 27"/>
              <a:gd name="T40" fmla="*/ 20 w 24"/>
              <a:gd name="T41" fmla="*/ 14 h 27"/>
              <a:gd name="T42" fmla="*/ 21 w 24"/>
              <a:gd name="T43" fmla="*/ 17 h 27"/>
              <a:gd name="T44" fmla="*/ 19 w 24"/>
              <a:gd name="T45" fmla="*/ 21 h 27"/>
              <a:gd name="T46" fmla="*/ 15 w 24"/>
              <a:gd name="T47" fmla="*/ 22 h 27"/>
              <a:gd name="T48" fmla="*/ 12 w 24"/>
              <a:gd name="T49" fmla="*/ 21 h 27"/>
              <a:gd name="T50" fmla="*/ 12 w 24"/>
              <a:gd name="T51" fmla="*/ 20 h 27"/>
              <a:gd name="T52" fmla="*/ 9 w 24"/>
              <a:gd name="T53" fmla="*/ 23 h 27"/>
              <a:gd name="T54" fmla="*/ 9 w 24"/>
              <a:gd name="T55" fmla="*/ 24 h 27"/>
              <a:gd name="T56" fmla="*/ 14 w 24"/>
              <a:gd name="T57" fmla="*/ 25 h 27"/>
              <a:gd name="T58" fmla="*/ 19 w 24"/>
              <a:gd name="T59" fmla="*/ 24 h 27"/>
              <a:gd name="T60" fmla="*/ 22 w 24"/>
              <a:gd name="T61" fmla="*/ 27 h 27"/>
              <a:gd name="T62" fmla="*/ 24 w 24"/>
              <a:gd name="T63" fmla="*/ 24 h 27"/>
              <a:gd name="T64" fmla="*/ 22 w 24"/>
              <a:gd name="T65" fmla="*/ 22 h 27"/>
              <a:gd name="T66" fmla="*/ 24 w 24"/>
              <a:gd name="T67" fmla="*/ 17 h 27"/>
              <a:gd name="T68" fmla="*/ 22 w 24"/>
              <a:gd name="T69" fmla="*/ 11 h 27"/>
              <a:gd name="T70" fmla="*/ 18 w 24"/>
              <a:gd name="T71" fmla="*/ 9 h 27"/>
              <a:gd name="T72" fmla="*/ 11 w 24"/>
              <a:gd name="T73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" h="27">
                <a:moveTo>
                  <a:pt x="11" y="11"/>
                </a:moveTo>
                <a:cubicBezTo>
                  <a:pt x="10" y="12"/>
                  <a:pt x="8" y="12"/>
                  <a:pt x="7" y="12"/>
                </a:cubicBezTo>
                <a:cubicBezTo>
                  <a:pt x="6" y="13"/>
                  <a:pt x="6" y="12"/>
                  <a:pt x="5" y="11"/>
                </a:cubicBezTo>
                <a:cubicBezTo>
                  <a:pt x="4" y="10"/>
                  <a:pt x="4" y="10"/>
                  <a:pt x="4" y="9"/>
                </a:cubicBezTo>
                <a:cubicBezTo>
                  <a:pt x="4" y="8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10" y="4"/>
                  <a:pt x="11" y="5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2"/>
                  <a:pt x="11" y="1"/>
                  <a:pt x="10" y="1"/>
                </a:cubicBezTo>
                <a:cubicBezTo>
                  <a:pt x="8" y="1"/>
                  <a:pt x="7" y="1"/>
                  <a:pt x="5" y="2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1" y="7"/>
                  <a:pt x="1" y="9"/>
                </a:cubicBezTo>
                <a:cubicBezTo>
                  <a:pt x="0" y="11"/>
                  <a:pt x="1" y="12"/>
                  <a:pt x="2" y="14"/>
                </a:cubicBezTo>
                <a:cubicBezTo>
                  <a:pt x="3" y="15"/>
                  <a:pt x="5" y="16"/>
                  <a:pt x="6" y="16"/>
                </a:cubicBezTo>
                <a:cubicBezTo>
                  <a:pt x="8" y="16"/>
                  <a:pt x="10" y="15"/>
                  <a:pt x="12" y="14"/>
                </a:cubicBezTo>
                <a:cubicBezTo>
                  <a:pt x="14" y="13"/>
                  <a:pt x="16" y="13"/>
                  <a:pt x="17" y="13"/>
                </a:cubicBezTo>
                <a:cubicBezTo>
                  <a:pt x="18" y="13"/>
                  <a:pt x="19" y="13"/>
                  <a:pt x="20" y="14"/>
                </a:cubicBezTo>
                <a:cubicBezTo>
                  <a:pt x="21" y="15"/>
                  <a:pt x="21" y="16"/>
                  <a:pt x="21" y="17"/>
                </a:cubicBezTo>
                <a:cubicBezTo>
                  <a:pt x="21" y="18"/>
                  <a:pt x="20" y="20"/>
                  <a:pt x="19" y="21"/>
                </a:cubicBezTo>
                <a:cubicBezTo>
                  <a:pt x="17" y="22"/>
                  <a:pt x="16" y="22"/>
                  <a:pt x="15" y="22"/>
                </a:cubicBezTo>
                <a:cubicBezTo>
                  <a:pt x="14" y="22"/>
                  <a:pt x="13" y="22"/>
                  <a:pt x="12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5"/>
                  <a:pt x="12" y="25"/>
                  <a:pt x="14" y="25"/>
                </a:cubicBezTo>
                <a:cubicBezTo>
                  <a:pt x="16" y="25"/>
                  <a:pt x="18" y="25"/>
                  <a:pt x="19" y="24"/>
                </a:cubicBezTo>
                <a:cubicBezTo>
                  <a:pt x="22" y="27"/>
                  <a:pt x="22" y="27"/>
                  <a:pt x="22" y="27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0"/>
                  <a:pt x="24" y="19"/>
                  <a:pt x="24" y="17"/>
                </a:cubicBezTo>
                <a:cubicBezTo>
                  <a:pt x="24" y="15"/>
                  <a:pt x="24" y="13"/>
                  <a:pt x="22" y="11"/>
                </a:cubicBezTo>
                <a:cubicBezTo>
                  <a:pt x="21" y="10"/>
                  <a:pt x="20" y="9"/>
                  <a:pt x="18" y="9"/>
                </a:cubicBezTo>
                <a:cubicBezTo>
                  <a:pt x="16" y="9"/>
                  <a:pt x="14" y="10"/>
                  <a:pt x="11" y="11"/>
                </a:cubicBezTo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4320"/>
          <p:cNvSpPr>
            <a:spLocks/>
          </p:cNvSpPr>
          <p:nvPr/>
        </p:nvSpPr>
        <p:spPr bwMode="auto">
          <a:xfrm>
            <a:off x="8032860" y="4493233"/>
            <a:ext cx="404370" cy="404370"/>
          </a:xfrm>
          <a:custGeom>
            <a:avLst/>
            <a:gdLst>
              <a:gd name="T0" fmla="*/ 7 w 57"/>
              <a:gd name="T1" fmla="*/ 19 h 57"/>
              <a:gd name="T2" fmla="*/ 6 w 57"/>
              <a:gd name="T3" fmla="*/ 21 h 57"/>
              <a:gd name="T4" fmla="*/ 0 w 57"/>
              <a:gd name="T5" fmla="*/ 26 h 57"/>
              <a:gd name="T6" fmla="*/ 6 w 57"/>
              <a:gd name="T7" fmla="*/ 33 h 57"/>
              <a:gd name="T8" fmla="*/ 7 w 57"/>
              <a:gd name="T9" fmla="*/ 34 h 57"/>
              <a:gd name="T10" fmla="*/ 20 w 57"/>
              <a:gd name="T11" fmla="*/ 49 h 57"/>
              <a:gd name="T12" fmla="*/ 22 w 57"/>
              <a:gd name="T13" fmla="*/ 51 h 57"/>
              <a:gd name="T14" fmla="*/ 27 w 57"/>
              <a:gd name="T15" fmla="*/ 57 h 57"/>
              <a:gd name="T16" fmla="*/ 34 w 57"/>
              <a:gd name="T17" fmla="*/ 52 h 57"/>
              <a:gd name="T18" fmla="*/ 35 w 57"/>
              <a:gd name="T19" fmla="*/ 51 h 57"/>
              <a:gd name="T20" fmla="*/ 57 w 57"/>
              <a:gd name="T21" fmla="*/ 31 h 57"/>
              <a:gd name="T22" fmla="*/ 29 w 57"/>
              <a:gd name="T23" fmla="*/ 0 h 57"/>
              <a:gd name="T24" fmla="*/ 7 w 57"/>
              <a:gd name="T25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7" y="19"/>
                </a:moveTo>
                <a:lnTo>
                  <a:pt x="6" y="21"/>
                </a:lnTo>
                <a:lnTo>
                  <a:pt x="0" y="26"/>
                </a:lnTo>
                <a:lnTo>
                  <a:pt x="6" y="33"/>
                </a:lnTo>
                <a:lnTo>
                  <a:pt x="7" y="34"/>
                </a:lnTo>
                <a:lnTo>
                  <a:pt x="20" y="49"/>
                </a:lnTo>
                <a:lnTo>
                  <a:pt x="22" y="51"/>
                </a:lnTo>
                <a:lnTo>
                  <a:pt x="27" y="57"/>
                </a:lnTo>
                <a:lnTo>
                  <a:pt x="34" y="52"/>
                </a:lnTo>
                <a:lnTo>
                  <a:pt x="35" y="51"/>
                </a:lnTo>
                <a:lnTo>
                  <a:pt x="57" y="31"/>
                </a:lnTo>
                <a:lnTo>
                  <a:pt x="29" y="0"/>
                </a:lnTo>
                <a:lnTo>
                  <a:pt x="7" y="19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4321"/>
          <p:cNvSpPr>
            <a:spLocks/>
          </p:cNvSpPr>
          <p:nvPr/>
        </p:nvSpPr>
        <p:spPr bwMode="auto">
          <a:xfrm>
            <a:off x="8032860" y="4493233"/>
            <a:ext cx="404370" cy="404370"/>
          </a:xfrm>
          <a:custGeom>
            <a:avLst/>
            <a:gdLst>
              <a:gd name="T0" fmla="*/ 7 w 57"/>
              <a:gd name="T1" fmla="*/ 19 h 57"/>
              <a:gd name="T2" fmla="*/ 6 w 57"/>
              <a:gd name="T3" fmla="*/ 21 h 57"/>
              <a:gd name="T4" fmla="*/ 0 w 57"/>
              <a:gd name="T5" fmla="*/ 26 h 57"/>
              <a:gd name="T6" fmla="*/ 6 w 57"/>
              <a:gd name="T7" fmla="*/ 33 h 57"/>
              <a:gd name="T8" fmla="*/ 7 w 57"/>
              <a:gd name="T9" fmla="*/ 34 h 57"/>
              <a:gd name="T10" fmla="*/ 20 w 57"/>
              <a:gd name="T11" fmla="*/ 49 h 57"/>
              <a:gd name="T12" fmla="*/ 22 w 57"/>
              <a:gd name="T13" fmla="*/ 51 h 57"/>
              <a:gd name="T14" fmla="*/ 27 w 57"/>
              <a:gd name="T15" fmla="*/ 57 h 57"/>
              <a:gd name="T16" fmla="*/ 34 w 57"/>
              <a:gd name="T17" fmla="*/ 52 h 57"/>
              <a:gd name="T18" fmla="*/ 35 w 57"/>
              <a:gd name="T19" fmla="*/ 51 h 57"/>
              <a:gd name="T20" fmla="*/ 57 w 57"/>
              <a:gd name="T21" fmla="*/ 31 h 57"/>
              <a:gd name="T22" fmla="*/ 29 w 57"/>
              <a:gd name="T23" fmla="*/ 0 h 57"/>
              <a:gd name="T24" fmla="*/ 7 w 57"/>
              <a:gd name="T25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7">
                <a:moveTo>
                  <a:pt x="7" y="19"/>
                </a:moveTo>
                <a:lnTo>
                  <a:pt x="6" y="21"/>
                </a:lnTo>
                <a:lnTo>
                  <a:pt x="0" y="26"/>
                </a:lnTo>
                <a:lnTo>
                  <a:pt x="6" y="33"/>
                </a:lnTo>
                <a:lnTo>
                  <a:pt x="7" y="34"/>
                </a:lnTo>
                <a:lnTo>
                  <a:pt x="20" y="49"/>
                </a:lnTo>
                <a:lnTo>
                  <a:pt x="22" y="51"/>
                </a:lnTo>
                <a:lnTo>
                  <a:pt x="27" y="57"/>
                </a:lnTo>
                <a:lnTo>
                  <a:pt x="34" y="52"/>
                </a:lnTo>
                <a:lnTo>
                  <a:pt x="35" y="51"/>
                </a:lnTo>
                <a:lnTo>
                  <a:pt x="57" y="31"/>
                </a:lnTo>
                <a:lnTo>
                  <a:pt x="29" y="0"/>
                </a:lnTo>
                <a:lnTo>
                  <a:pt x="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4322"/>
          <p:cNvSpPr>
            <a:spLocks/>
          </p:cNvSpPr>
          <p:nvPr/>
        </p:nvSpPr>
        <p:spPr bwMode="auto">
          <a:xfrm>
            <a:off x="8238597" y="4315874"/>
            <a:ext cx="404370" cy="397273"/>
          </a:xfrm>
          <a:custGeom>
            <a:avLst/>
            <a:gdLst>
              <a:gd name="T0" fmla="*/ 50 w 57"/>
              <a:gd name="T1" fmla="*/ 37 h 56"/>
              <a:gd name="T2" fmla="*/ 57 w 57"/>
              <a:gd name="T3" fmla="*/ 31 h 56"/>
              <a:gd name="T4" fmla="*/ 51 w 57"/>
              <a:gd name="T5" fmla="*/ 25 h 56"/>
              <a:gd name="T6" fmla="*/ 50 w 57"/>
              <a:gd name="T7" fmla="*/ 23 h 56"/>
              <a:gd name="T8" fmla="*/ 37 w 57"/>
              <a:gd name="T9" fmla="*/ 8 h 56"/>
              <a:gd name="T10" fmla="*/ 35 w 57"/>
              <a:gd name="T11" fmla="*/ 7 h 56"/>
              <a:gd name="T12" fmla="*/ 29 w 57"/>
              <a:gd name="T13" fmla="*/ 0 h 56"/>
              <a:gd name="T14" fmla="*/ 23 w 57"/>
              <a:gd name="T15" fmla="*/ 5 h 56"/>
              <a:gd name="T16" fmla="*/ 22 w 57"/>
              <a:gd name="T17" fmla="*/ 7 h 56"/>
              <a:gd name="T18" fmla="*/ 0 w 57"/>
              <a:gd name="T19" fmla="*/ 25 h 56"/>
              <a:gd name="T20" fmla="*/ 28 w 57"/>
              <a:gd name="T21" fmla="*/ 56 h 56"/>
              <a:gd name="T22" fmla="*/ 49 w 57"/>
              <a:gd name="T23" fmla="*/ 38 h 56"/>
              <a:gd name="T24" fmla="*/ 50 w 57"/>
              <a:gd name="T25" fmla="*/ 3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6">
                <a:moveTo>
                  <a:pt x="50" y="37"/>
                </a:moveTo>
                <a:lnTo>
                  <a:pt x="57" y="31"/>
                </a:lnTo>
                <a:lnTo>
                  <a:pt x="51" y="25"/>
                </a:lnTo>
                <a:lnTo>
                  <a:pt x="50" y="23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  <a:lnTo>
                  <a:pt x="23" y="5"/>
                </a:lnTo>
                <a:lnTo>
                  <a:pt x="22" y="7"/>
                </a:lnTo>
                <a:lnTo>
                  <a:pt x="0" y="25"/>
                </a:lnTo>
                <a:lnTo>
                  <a:pt x="28" y="56"/>
                </a:lnTo>
                <a:lnTo>
                  <a:pt x="49" y="38"/>
                </a:lnTo>
                <a:lnTo>
                  <a:pt x="50" y="37"/>
                </a:ln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4323"/>
          <p:cNvSpPr>
            <a:spLocks/>
          </p:cNvSpPr>
          <p:nvPr/>
        </p:nvSpPr>
        <p:spPr bwMode="auto">
          <a:xfrm>
            <a:off x="8238597" y="4315874"/>
            <a:ext cx="404370" cy="397273"/>
          </a:xfrm>
          <a:custGeom>
            <a:avLst/>
            <a:gdLst>
              <a:gd name="T0" fmla="*/ 50 w 57"/>
              <a:gd name="T1" fmla="*/ 37 h 56"/>
              <a:gd name="T2" fmla="*/ 57 w 57"/>
              <a:gd name="T3" fmla="*/ 31 h 56"/>
              <a:gd name="T4" fmla="*/ 51 w 57"/>
              <a:gd name="T5" fmla="*/ 25 h 56"/>
              <a:gd name="T6" fmla="*/ 50 w 57"/>
              <a:gd name="T7" fmla="*/ 23 h 56"/>
              <a:gd name="T8" fmla="*/ 37 w 57"/>
              <a:gd name="T9" fmla="*/ 8 h 56"/>
              <a:gd name="T10" fmla="*/ 35 w 57"/>
              <a:gd name="T11" fmla="*/ 7 h 56"/>
              <a:gd name="T12" fmla="*/ 29 w 57"/>
              <a:gd name="T13" fmla="*/ 0 h 56"/>
              <a:gd name="T14" fmla="*/ 23 w 57"/>
              <a:gd name="T15" fmla="*/ 5 h 56"/>
              <a:gd name="T16" fmla="*/ 22 w 57"/>
              <a:gd name="T17" fmla="*/ 7 h 56"/>
              <a:gd name="T18" fmla="*/ 0 w 57"/>
              <a:gd name="T19" fmla="*/ 25 h 56"/>
              <a:gd name="T20" fmla="*/ 28 w 57"/>
              <a:gd name="T21" fmla="*/ 56 h 56"/>
              <a:gd name="T22" fmla="*/ 49 w 57"/>
              <a:gd name="T23" fmla="*/ 38 h 56"/>
              <a:gd name="T24" fmla="*/ 50 w 57"/>
              <a:gd name="T25" fmla="*/ 3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6">
                <a:moveTo>
                  <a:pt x="50" y="37"/>
                </a:moveTo>
                <a:lnTo>
                  <a:pt x="57" y="31"/>
                </a:lnTo>
                <a:lnTo>
                  <a:pt x="51" y="25"/>
                </a:lnTo>
                <a:lnTo>
                  <a:pt x="50" y="23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  <a:lnTo>
                  <a:pt x="23" y="5"/>
                </a:lnTo>
                <a:lnTo>
                  <a:pt x="22" y="7"/>
                </a:lnTo>
                <a:lnTo>
                  <a:pt x="0" y="25"/>
                </a:lnTo>
                <a:lnTo>
                  <a:pt x="28" y="56"/>
                </a:lnTo>
                <a:lnTo>
                  <a:pt x="49" y="38"/>
                </a:lnTo>
                <a:lnTo>
                  <a:pt x="50" y="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4324"/>
          <p:cNvSpPr>
            <a:spLocks/>
          </p:cNvSpPr>
          <p:nvPr/>
        </p:nvSpPr>
        <p:spPr bwMode="auto">
          <a:xfrm>
            <a:off x="8238597" y="4315874"/>
            <a:ext cx="404370" cy="397273"/>
          </a:xfrm>
          <a:custGeom>
            <a:avLst/>
            <a:gdLst>
              <a:gd name="T0" fmla="*/ 29 w 57"/>
              <a:gd name="T1" fmla="*/ 0 h 56"/>
              <a:gd name="T2" fmla="*/ 23 w 57"/>
              <a:gd name="T3" fmla="*/ 5 h 56"/>
              <a:gd name="T4" fmla="*/ 22 w 57"/>
              <a:gd name="T5" fmla="*/ 7 h 56"/>
              <a:gd name="T6" fmla="*/ 0 w 57"/>
              <a:gd name="T7" fmla="*/ 25 h 56"/>
              <a:gd name="T8" fmla="*/ 28 w 57"/>
              <a:gd name="T9" fmla="*/ 56 h 56"/>
              <a:gd name="T10" fmla="*/ 49 w 57"/>
              <a:gd name="T11" fmla="*/ 38 h 56"/>
              <a:gd name="T12" fmla="*/ 50 w 57"/>
              <a:gd name="T13" fmla="*/ 37 h 56"/>
              <a:gd name="T14" fmla="*/ 57 w 57"/>
              <a:gd name="T15" fmla="*/ 31 h 56"/>
              <a:gd name="T16" fmla="*/ 51 w 57"/>
              <a:gd name="T17" fmla="*/ 25 h 56"/>
              <a:gd name="T18" fmla="*/ 50 w 57"/>
              <a:gd name="T19" fmla="*/ 23 h 56"/>
              <a:gd name="T20" fmla="*/ 37 w 57"/>
              <a:gd name="T21" fmla="*/ 8 h 56"/>
              <a:gd name="T22" fmla="*/ 35 w 57"/>
              <a:gd name="T23" fmla="*/ 7 h 56"/>
              <a:gd name="T24" fmla="*/ 29 w 57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6">
                <a:moveTo>
                  <a:pt x="29" y="0"/>
                </a:moveTo>
                <a:lnTo>
                  <a:pt x="23" y="5"/>
                </a:lnTo>
                <a:lnTo>
                  <a:pt x="22" y="7"/>
                </a:lnTo>
                <a:lnTo>
                  <a:pt x="0" y="25"/>
                </a:lnTo>
                <a:lnTo>
                  <a:pt x="28" y="56"/>
                </a:lnTo>
                <a:lnTo>
                  <a:pt x="49" y="38"/>
                </a:lnTo>
                <a:lnTo>
                  <a:pt x="50" y="37"/>
                </a:lnTo>
                <a:lnTo>
                  <a:pt x="57" y="31"/>
                </a:lnTo>
                <a:lnTo>
                  <a:pt x="51" y="25"/>
                </a:lnTo>
                <a:lnTo>
                  <a:pt x="50" y="23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  <a:close/>
              </a:path>
            </a:pathLst>
          </a:custGeom>
          <a:solidFill>
            <a:srgbClr val="93A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4325"/>
          <p:cNvSpPr>
            <a:spLocks/>
          </p:cNvSpPr>
          <p:nvPr/>
        </p:nvSpPr>
        <p:spPr bwMode="auto">
          <a:xfrm>
            <a:off x="8238597" y="4315874"/>
            <a:ext cx="404370" cy="397273"/>
          </a:xfrm>
          <a:custGeom>
            <a:avLst/>
            <a:gdLst>
              <a:gd name="T0" fmla="*/ 29 w 57"/>
              <a:gd name="T1" fmla="*/ 0 h 56"/>
              <a:gd name="T2" fmla="*/ 23 w 57"/>
              <a:gd name="T3" fmla="*/ 5 h 56"/>
              <a:gd name="T4" fmla="*/ 22 w 57"/>
              <a:gd name="T5" fmla="*/ 7 h 56"/>
              <a:gd name="T6" fmla="*/ 0 w 57"/>
              <a:gd name="T7" fmla="*/ 25 h 56"/>
              <a:gd name="T8" fmla="*/ 28 w 57"/>
              <a:gd name="T9" fmla="*/ 56 h 56"/>
              <a:gd name="T10" fmla="*/ 49 w 57"/>
              <a:gd name="T11" fmla="*/ 38 h 56"/>
              <a:gd name="T12" fmla="*/ 50 w 57"/>
              <a:gd name="T13" fmla="*/ 37 h 56"/>
              <a:gd name="T14" fmla="*/ 57 w 57"/>
              <a:gd name="T15" fmla="*/ 31 h 56"/>
              <a:gd name="T16" fmla="*/ 51 w 57"/>
              <a:gd name="T17" fmla="*/ 25 h 56"/>
              <a:gd name="T18" fmla="*/ 50 w 57"/>
              <a:gd name="T19" fmla="*/ 23 h 56"/>
              <a:gd name="T20" fmla="*/ 37 w 57"/>
              <a:gd name="T21" fmla="*/ 8 h 56"/>
              <a:gd name="T22" fmla="*/ 35 w 57"/>
              <a:gd name="T23" fmla="*/ 7 h 56"/>
              <a:gd name="T24" fmla="*/ 29 w 57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56">
                <a:moveTo>
                  <a:pt x="29" y="0"/>
                </a:moveTo>
                <a:lnTo>
                  <a:pt x="23" y="5"/>
                </a:lnTo>
                <a:lnTo>
                  <a:pt x="22" y="7"/>
                </a:lnTo>
                <a:lnTo>
                  <a:pt x="0" y="25"/>
                </a:lnTo>
                <a:lnTo>
                  <a:pt x="28" y="56"/>
                </a:lnTo>
                <a:lnTo>
                  <a:pt x="49" y="38"/>
                </a:lnTo>
                <a:lnTo>
                  <a:pt x="50" y="37"/>
                </a:lnTo>
                <a:lnTo>
                  <a:pt x="57" y="31"/>
                </a:lnTo>
                <a:lnTo>
                  <a:pt x="51" y="25"/>
                </a:lnTo>
                <a:lnTo>
                  <a:pt x="50" y="23"/>
                </a:lnTo>
                <a:lnTo>
                  <a:pt x="37" y="8"/>
                </a:lnTo>
                <a:lnTo>
                  <a:pt x="35" y="7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4326"/>
          <p:cNvSpPr>
            <a:spLocks/>
          </p:cNvSpPr>
          <p:nvPr/>
        </p:nvSpPr>
        <p:spPr bwMode="auto">
          <a:xfrm>
            <a:off x="8217311" y="4486136"/>
            <a:ext cx="234110" cy="234110"/>
          </a:xfrm>
          <a:custGeom>
            <a:avLst/>
            <a:gdLst>
              <a:gd name="T0" fmla="*/ 38 w 46"/>
              <a:gd name="T1" fmla="*/ 10 h 46"/>
              <a:gd name="T2" fmla="*/ 37 w 46"/>
              <a:gd name="T3" fmla="*/ 38 h 46"/>
              <a:gd name="T4" fmla="*/ 8 w 46"/>
              <a:gd name="T5" fmla="*/ 36 h 46"/>
              <a:gd name="T6" fmla="*/ 10 w 46"/>
              <a:gd name="T7" fmla="*/ 8 h 46"/>
              <a:gd name="T8" fmla="*/ 38 w 46"/>
              <a:gd name="T9" fmla="*/ 1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38" y="10"/>
                </a:moveTo>
                <a:cubicBezTo>
                  <a:pt x="46" y="18"/>
                  <a:pt x="45" y="31"/>
                  <a:pt x="37" y="38"/>
                </a:cubicBezTo>
                <a:cubicBezTo>
                  <a:pt x="28" y="46"/>
                  <a:pt x="15" y="45"/>
                  <a:pt x="8" y="36"/>
                </a:cubicBezTo>
                <a:cubicBezTo>
                  <a:pt x="0" y="28"/>
                  <a:pt x="1" y="15"/>
                  <a:pt x="10" y="8"/>
                </a:cubicBezTo>
                <a:cubicBezTo>
                  <a:pt x="18" y="0"/>
                  <a:pt x="31" y="1"/>
                  <a:pt x="38" y="10"/>
                </a:cubicBezTo>
                <a:close/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4327"/>
          <p:cNvSpPr>
            <a:spLocks noEditPoints="1"/>
          </p:cNvSpPr>
          <p:nvPr/>
        </p:nvSpPr>
        <p:spPr bwMode="auto">
          <a:xfrm>
            <a:off x="8061238" y="4344252"/>
            <a:ext cx="546254" cy="517879"/>
          </a:xfrm>
          <a:custGeom>
            <a:avLst/>
            <a:gdLst>
              <a:gd name="T0" fmla="*/ 64 w 106"/>
              <a:gd name="T1" fmla="*/ 9 h 102"/>
              <a:gd name="T2" fmla="*/ 10 w 106"/>
              <a:gd name="T3" fmla="*/ 56 h 102"/>
              <a:gd name="T4" fmla="*/ 8 w 106"/>
              <a:gd name="T5" fmla="*/ 58 h 102"/>
              <a:gd name="T6" fmla="*/ 0 w 106"/>
              <a:gd name="T7" fmla="*/ 65 h 102"/>
              <a:gd name="T8" fmla="*/ 7 w 106"/>
              <a:gd name="T9" fmla="*/ 73 h 102"/>
              <a:gd name="T10" fmla="*/ 8 w 106"/>
              <a:gd name="T11" fmla="*/ 75 h 102"/>
              <a:gd name="T12" fmla="*/ 24 w 106"/>
              <a:gd name="T13" fmla="*/ 92 h 102"/>
              <a:gd name="T14" fmla="*/ 25 w 106"/>
              <a:gd name="T15" fmla="*/ 94 h 102"/>
              <a:gd name="T16" fmla="*/ 32 w 106"/>
              <a:gd name="T17" fmla="*/ 102 h 102"/>
              <a:gd name="T18" fmla="*/ 40 w 106"/>
              <a:gd name="T19" fmla="*/ 95 h 102"/>
              <a:gd name="T20" fmla="*/ 42 w 106"/>
              <a:gd name="T21" fmla="*/ 93 h 102"/>
              <a:gd name="T22" fmla="*/ 97 w 106"/>
              <a:gd name="T23" fmla="*/ 46 h 102"/>
              <a:gd name="T24" fmla="*/ 98 w 106"/>
              <a:gd name="T25" fmla="*/ 44 h 102"/>
              <a:gd name="T26" fmla="*/ 106 w 106"/>
              <a:gd name="T27" fmla="*/ 37 h 102"/>
              <a:gd name="T28" fmla="*/ 99 w 106"/>
              <a:gd name="T29" fmla="*/ 29 h 102"/>
              <a:gd name="T30" fmla="*/ 98 w 106"/>
              <a:gd name="T31" fmla="*/ 27 h 102"/>
              <a:gd name="T32" fmla="*/ 83 w 106"/>
              <a:gd name="T33" fmla="*/ 10 h 102"/>
              <a:gd name="T34" fmla="*/ 81 w 106"/>
              <a:gd name="T35" fmla="*/ 8 h 102"/>
              <a:gd name="T36" fmla="*/ 74 w 106"/>
              <a:gd name="T37" fmla="*/ 0 h 102"/>
              <a:gd name="T38" fmla="*/ 66 w 106"/>
              <a:gd name="T39" fmla="*/ 7 h 102"/>
              <a:gd name="T40" fmla="*/ 64 w 106"/>
              <a:gd name="T41" fmla="*/ 9 h 102"/>
              <a:gd name="T42" fmla="*/ 80 w 106"/>
              <a:gd name="T43" fmla="*/ 11 h 102"/>
              <a:gd name="T44" fmla="*/ 96 w 106"/>
              <a:gd name="T45" fmla="*/ 29 h 102"/>
              <a:gd name="T46" fmla="*/ 95 w 106"/>
              <a:gd name="T47" fmla="*/ 44 h 102"/>
              <a:gd name="T48" fmla="*/ 40 w 106"/>
              <a:gd name="T49" fmla="*/ 92 h 102"/>
              <a:gd name="T50" fmla="*/ 26 w 106"/>
              <a:gd name="T51" fmla="*/ 91 h 102"/>
              <a:gd name="T52" fmla="*/ 10 w 106"/>
              <a:gd name="T53" fmla="*/ 73 h 102"/>
              <a:gd name="T54" fmla="*/ 11 w 106"/>
              <a:gd name="T55" fmla="*/ 58 h 102"/>
              <a:gd name="T56" fmla="*/ 66 w 106"/>
              <a:gd name="T57" fmla="*/ 10 h 102"/>
              <a:gd name="T58" fmla="*/ 80 w 106"/>
              <a:gd name="T5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6" h="102">
                <a:moveTo>
                  <a:pt x="64" y="9"/>
                </a:moveTo>
                <a:cubicBezTo>
                  <a:pt x="10" y="56"/>
                  <a:pt x="10" y="56"/>
                  <a:pt x="10" y="56"/>
                </a:cubicBezTo>
                <a:cubicBezTo>
                  <a:pt x="8" y="58"/>
                  <a:pt x="8" y="58"/>
                  <a:pt x="8" y="58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73"/>
                  <a:pt x="7" y="73"/>
                  <a:pt x="7" y="73"/>
                </a:cubicBezTo>
                <a:cubicBezTo>
                  <a:pt x="8" y="75"/>
                  <a:pt x="8" y="75"/>
                  <a:pt x="8" y="75"/>
                </a:cubicBezTo>
                <a:cubicBezTo>
                  <a:pt x="24" y="92"/>
                  <a:pt x="24" y="92"/>
                  <a:pt x="24" y="92"/>
                </a:cubicBezTo>
                <a:cubicBezTo>
                  <a:pt x="25" y="94"/>
                  <a:pt x="25" y="94"/>
                  <a:pt x="25" y="94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40" y="95"/>
                  <a:pt x="40" y="95"/>
                  <a:pt x="40" y="95"/>
                </a:cubicBezTo>
                <a:cubicBezTo>
                  <a:pt x="42" y="93"/>
                  <a:pt x="42" y="93"/>
                  <a:pt x="42" y="93"/>
                </a:cubicBezTo>
                <a:cubicBezTo>
                  <a:pt x="97" y="46"/>
                  <a:pt x="97" y="46"/>
                  <a:pt x="97" y="46"/>
                </a:cubicBezTo>
                <a:cubicBezTo>
                  <a:pt x="98" y="44"/>
                  <a:pt x="98" y="44"/>
                  <a:pt x="98" y="44"/>
                </a:cubicBezTo>
                <a:cubicBezTo>
                  <a:pt x="106" y="37"/>
                  <a:pt x="106" y="37"/>
                  <a:pt x="106" y="37"/>
                </a:cubicBezTo>
                <a:cubicBezTo>
                  <a:pt x="99" y="29"/>
                  <a:pt x="99" y="29"/>
                  <a:pt x="99" y="29"/>
                </a:cubicBezTo>
                <a:cubicBezTo>
                  <a:pt x="98" y="27"/>
                  <a:pt x="98" y="27"/>
                  <a:pt x="98" y="27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8"/>
                  <a:pt x="81" y="8"/>
                  <a:pt x="81" y="8"/>
                </a:cubicBezTo>
                <a:cubicBezTo>
                  <a:pt x="74" y="0"/>
                  <a:pt x="74" y="0"/>
                  <a:pt x="74" y="0"/>
                </a:cubicBezTo>
                <a:cubicBezTo>
                  <a:pt x="66" y="7"/>
                  <a:pt x="66" y="7"/>
                  <a:pt x="66" y="7"/>
                </a:cubicBezTo>
                <a:lnTo>
                  <a:pt x="64" y="9"/>
                </a:lnTo>
                <a:close/>
                <a:moveTo>
                  <a:pt x="80" y="11"/>
                </a:moveTo>
                <a:cubicBezTo>
                  <a:pt x="96" y="29"/>
                  <a:pt x="96" y="29"/>
                  <a:pt x="96" y="29"/>
                </a:cubicBezTo>
                <a:cubicBezTo>
                  <a:pt x="93" y="33"/>
                  <a:pt x="92" y="39"/>
                  <a:pt x="95" y="44"/>
                </a:cubicBezTo>
                <a:cubicBezTo>
                  <a:pt x="40" y="92"/>
                  <a:pt x="40" y="92"/>
                  <a:pt x="40" y="92"/>
                </a:cubicBezTo>
                <a:cubicBezTo>
                  <a:pt x="36" y="88"/>
                  <a:pt x="30" y="88"/>
                  <a:pt x="26" y="91"/>
                </a:cubicBezTo>
                <a:cubicBezTo>
                  <a:pt x="10" y="73"/>
                  <a:pt x="10" y="73"/>
                  <a:pt x="10" y="73"/>
                </a:cubicBezTo>
                <a:cubicBezTo>
                  <a:pt x="13" y="69"/>
                  <a:pt x="14" y="63"/>
                  <a:pt x="11" y="58"/>
                </a:cubicBezTo>
                <a:cubicBezTo>
                  <a:pt x="66" y="10"/>
                  <a:pt x="66" y="10"/>
                  <a:pt x="66" y="10"/>
                </a:cubicBezTo>
                <a:cubicBezTo>
                  <a:pt x="70" y="14"/>
                  <a:pt x="76" y="14"/>
                  <a:pt x="80" y="11"/>
                </a:cubicBezTo>
                <a:close/>
              </a:path>
            </a:pathLst>
          </a:custGeom>
          <a:solidFill>
            <a:srgbClr val="70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4328"/>
          <p:cNvSpPr>
            <a:spLocks/>
          </p:cNvSpPr>
          <p:nvPr/>
        </p:nvSpPr>
        <p:spPr bwMode="auto">
          <a:xfrm>
            <a:off x="8274065" y="4535797"/>
            <a:ext cx="120601" cy="134790"/>
          </a:xfrm>
          <a:custGeom>
            <a:avLst/>
            <a:gdLst>
              <a:gd name="T0" fmla="*/ 11 w 24"/>
              <a:gd name="T1" fmla="*/ 11 h 26"/>
              <a:gd name="T2" fmla="*/ 7 w 24"/>
              <a:gd name="T3" fmla="*/ 12 h 26"/>
              <a:gd name="T4" fmla="*/ 5 w 24"/>
              <a:gd name="T5" fmla="*/ 11 h 26"/>
              <a:gd name="T6" fmla="*/ 4 w 24"/>
              <a:gd name="T7" fmla="*/ 8 h 26"/>
              <a:gd name="T8" fmla="*/ 6 w 24"/>
              <a:gd name="T9" fmla="*/ 5 h 26"/>
              <a:gd name="T10" fmla="*/ 9 w 24"/>
              <a:gd name="T11" fmla="*/ 4 h 26"/>
              <a:gd name="T12" fmla="*/ 12 w 24"/>
              <a:gd name="T13" fmla="*/ 5 h 26"/>
              <a:gd name="T14" fmla="*/ 12 w 24"/>
              <a:gd name="T15" fmla="*/ 5 h 26"/>
              <a:gd name="T16" fmla="*/ 15 w 24"/>
              <a:gd name="T17" fmla="*/ 3 h 26"/>
              <a:gd name="T18" fmla="*/ 14 w 24"/>
              <a:gd name="T19" fmla="*/ 3 h 26"/>
              <a:gd name="T20" fmla="*/ 9 w 24"/>
              <a:gd name="T21" fmla="*/ 0 h 26"/>
              <a:gd name="T22" fmla="*/ 5 w 24"/>
              <a:gd name="T23" fmla="*/ 2 h 26"/>
              <a:gd name="T24" fmla="*/ 3 w 24"/>
              <a:gd name="T25" fmla="*/ 0 h 26"/>
              <a:gd name="T26" fmla="*/ 0 w 24"/>
              <a:gd name="T27" fmla="*/ 2 h 26"/>
              <a:gd name="T28" fmla="*/ 2 w 24"/>
              <a:gd name="T29" fmla="*/ 4 h 26"/>
              <a:gd name="T30" fmla="*/ 0 w 24"/>
              <a:gd name="T31" fmla="*/ 8 h 26"/>
              <a:gd name="T32" fmla="*/ 2 w 24"/>
              <a:gd name="T33" fmla="*/ 13 h 26"/>
              <a:gd name="T34" fmla="*/ 6 w 24"/>
              <a:gd name="T35" fmla="*/ 15 h 26"/>
              <a:gd name="T36" fmla="*/ 12 w 24"/>
              <a:gd name="T37" fmla="*/ 14 h 26"/>
              <a:gd name="T38" fmla="*/ 17 w 24"/>
              <a:gd name="T39" fmla="*/ 12 h 26"/>
              <a:gd name="T40" fmla="*/ 19 w 24"/>
              <a:gd name="T41" fmla="*/ 13 h 26"/>
              <a:gd name="T42" fmla="*/ 21 w 24"/>
              <a:gd name="T43" fmla="*/ 17 h 26"/>
              <a:gd name="T44" fmla="*/ 18 w 24"/>
              <a:gd name="T45" fmla="*/ 20 h 26"/>
              <a:gd name="T46" fmla="*/ 15 w 24"/>
              <a:gd name="T47" fmla="*/ 22 h 26"/>
              <a:gd name="T48" fmla="*/ 12 w 24"/>
              <a:gd name="T49" fmla="*/ 20 h 26"/>
              <a:gd name="T50" fmla="*/ 11 w 24"/>
              <a:gd name="T51" fmla="*/ 20 h 26"/>
              <a:gd name="T52" fmla="*/ 9 w 24"/>
              <a:gd name="T53" fmla="*/ 22 h 26"/>
              <a:gd name="T54" fmla="*/ 9 w 24"/>
              <a:gd name="T55" fmla="*/ 23 h 26"/>
              <a:gd name="T56" fmla="*/ 14 w 24"/>
              <a:gd name="T57" fmla="*/ 25 h 26"/>
              <a:gd name="T58" fmla="*/ 19 w 24"/>
              <a:gd name="T59" fmla="*/ 24 h 26"/>
              <a:gd name="T60" fmla="*/ 21 w 24"/>
              <a:gd name="T61" fmla="*/ 26 h 26"/>
              <a:gd name="T62" fmla="*/ 24 w 24"/>
              <a:gd name="T63" fmla="*/ 24 h 26"/>
              <a:gd name="T64" fmla="*/ 22 w 24"/>
              <a:gd name="T65" fmla="*/ 21 h 26"/>
              <a:gd name="T66" fmla="*/ 24 w 24"/>
              <a:gd name="T67" fmla="*/ 17 h 26"/>
              <a:gd name="T68" fmla="*/ 22 w 24"/>
              <a:gd name="T69" fmla="*/ 11 h 26"/>
              <a:gd name="T70" fmla="*/ 18 w 24"/>
              <a:gd name="T71" fmla="*/ 9 h 26"/>
              <a:gd name="T72" fmla="*/ 11 w 24"/>
              <a:gd name="T73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" h="26">
                <a:moveTo>
                  <a:pt x="11" y="11"/>
                </a:moveTo>
                <a:cubicBezTo>
                  <a:pt x="9" y="12"/>
                  <a:pt x="8" y="12"/>
                  <a:pt x="7" y="12"/>
                </a:cubicBezTo>
                <a:cubicBezTo>
                  <a:pt x="6" y="12"/>
                  <a:pt x="5" y="12"/>
                  <a:pt x="5" y="11"/>
                </a:cubicBezTo>
                <a:cubicBezTo>
                  <a:pt x="4" y="10"/>
                  <a:pt x="4" y="9"/>
                  <a:pt x="4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8" y="4"/>
                  <a:pt x="9" y="4"/>
                </a:cubicBezTo>
                <a:cubicBezTo>
                  <a:pt x="10" y="4"/>
                  <a:pt x="11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8" y="0"/>
                  <a:pt x="6" y="1"/>
                  <a:pt x="5" y="2"/>
                </a:cubicBezTo>
                <a:cubicBezTo>
                  <a:pt x="3" y="0"/>
                  <a:pt x="3" y="0"/>
                  <a:pt x="3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5"/>
                  <a:pt x="1" y="7"/>
                  <a:pt x="0" y="8"/>
                </a:cubicBezTo>
                <a:cubicBezTo>
                  <a:pt x="0" y="10"/>
                  <a:pt x="1" y="12"/>
                  <a:pt x="2" y="13"/>
                </a:cubicBezTo>
                <a:cubicBezTo>
                  <a:pt x="3" y="15"/>
                  <a:pt x="5" y="15"/>
                  <a:pt x="6" y="15"/>
                </a:cubicBezTo>
                <a:cubicBezTo>
                  <a:pt x="8" y="16"/>
                  <a:pt x="10" y="15"/>
                  <a:pt x="12" y="14"/>
                </a:cubicBezTo>
                <a:cubicBezTo>
                  <a:pt x="14" y="13"/>
                  <a:pt x="16" y="12"/>
                  <a:pt x="17" y="12"/>
                </a:cubicBezTo>
                <a:cubicBezTo>
                  <a:pt x="18" y="12"/>
                  <a:pt x="19" y="13"/>
                  <a:pt x="19" y="13"/>
                </a:cubicBezTo>
                <a:cubicBezTo>
                  <a:pt x="20" y="14"/>
                  <a:pt x="21" y="16"/>
                  <a:pt x="21" y="17"/>
                </a:cubicBezTo>
                <a:cubicBezTo>
                  <a:pt x="20" y="18"/>
                  <a:pt x="20" y="19"/>
                  <a:pt x="18" y="20"/>
                </a:cubicBezTo>
                <a:cubicBezTo>
                  <a:pt x="17" y="21"/>
                  <a:pt x="16" y="22"/>
                  <a:pt x="15" y="22"/>
                </a:cubicBezTo>
                <a:cubicBezTo>
                  <a:pt x="14" y="22"/>
                  <a:pt x="13" y="21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10" y="24"/>
                  <a:pt x="12" y="25"/>
                  <a:pt x="14" y="25"/>
                </a:cubicBezTo>
                <a:cubicBezTo>
                  <a:pt x="16" y="25"/>
                  <a:pt x="18" y="24"/>
                  <a:pt x="19" y="24"/>
                </a:cubicBezTo>
                <a:cubicBezTo>
                  <a:pt x="21" y="26"/>
                  <a:pt x="21" y="26"/>
                  <a:pt x="21" y="26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0"/>
                  <a:pt x="24" y="18"/>
                  <a:pt x="24" y="17"/>
                </a:cubicBezTo>
                <a:cubicBezTo>
                  <a:pt x="24" y="15"/>
                  <a:pt x="24" y="13"/>
                  <a:pt x="22" y="11"/>
                </a:cubicBezTo>
                <a:cubicBezTo>
                  <a:pt x="21" y="10"/>
                  <a:pt x="19" y="9"/>
                  <a:pt x="18" y="9"/>
                </a:cubicBezTo>
                <a:cubicBezTo>
                  <a:pt x="16" y="9"/>
                  <a:pt x="14" y="9"/>
                  <a:pt x="11" y="11"/>
                </a:cubicBezTo>
                <a:close/>
              </a:path>
            </a:pathLst>
          </a:custGeom>
          <a:solidFill>
            <a:srgbClr val="A3B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Oval 4329"/>
          <p:cNvSpPr>
            <a:spLocks noChangeArrowheads="1"/>
          </p:cNvSpPr>
          <p:nvPr/>
        </p:nvSpPr>
        <p:spPr bwMode="auto">
          <a:xfrm>
            <a:off x="8352101" y="4840844"/>
            <a:ext cx="333428" cy="127693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4330"/>
          <p:cNvSpPr>
            <a:spLocks/>
          </p:cNvSpPr>
          <p:nvPr/>
        </p:nvSpPr>
        <p:spPr bwMode="auto">
          <a:xfrm>
            <a:off x="8593303" y="4847941"/>
            <a:ext cx="14189" cy="120601"/>
          </a:xfrm>
          <a:custGeom>
            <a:avLst/>
            <a:gdLst>
              <a:gd name="T0" fmla="*/ 0 w 3"/>
              <a:gd name="T1" fmla="*/ 0 h 23"/>
              <a:gd name="T2" fmla="*/ 0 w 3"/>
              <a:gd name="T3" fmla="*/ 23 h 23"/>
              <a:gd name="T4" fmla="*/ 3 w 3"/>
              <a:gd name="T5" fmla="*/ 23 h 23"/>
              <a:gd name="T6" fmla="*/ 3 w 3"/>
              <a:gd name="T7" fmla="*/ 0 h 23"/>
              <a:gd name="T8" fmla="*/ 0 w 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3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1" y="23"/>
                  <a:pt x="2" y="23"/>
                  <a:pt x="3" y="23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4331"/>
          <p:cNvSpPr>
            <a:spLocks/>
          </p:cNvSpPr>
          <p:nvPr/>
        </p:nvSpPr>
        <p:spPr bwMode="auto">
          <a:xfrm>
            <a:off x="8394670" y="4855033"/>
            <a:ext cx="14189" cy="106412"/>
          </a:xfrm>
          <a:custGeom>
            <a:avLst/>
            <a:gdLst>
              <a:gd name="T0" fmla="*/ 0 w 3"/>
              <a:gd name="T1" fmla="*/ 1 h 21"/>
              <a:gd name="T2" fmla="*/ 0 w 3"/>
              <a:gd name="T3" fmla="*/ 20 h 21"/>
              <a:gd name="T4" fmla="*/ 3 w 3"/>
              <a:gd name="T5" fmla="*/ 21 h 21"/>
              <a:gd name="T6" fmla="*/ 3 w 3"/>
              <a:gd name="T7" fmla="*/ 0 h 21"/>
              <a:gd name="T8" fmla="*/ 0 w 3"/>
              <a:gd name="T9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1">
                <a:moveTo>
                  <a:pt x="0" y="1"/>
                </a:moveTo>
                <a:cubicBezTo>
                  <a:pt x="0" y="20"/>
                  <a:pt x="0" y="20"/>
                  <a:pt x="0" y="20"/>
                </a:cubicBezTo>
                <a:cubicBezTo>
                  <a:pt x="1" y="20"/>
                  <a:pt x="2" y="20"/>
                  <a:pt x="3" y="21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4332"/>
          <p:cNvSpPr>
            <a:spLocks/>
          </p:cNvSpPr>
          <p:nvPr/>
        </p:nvSpPr>
        <p:spPr bwMode="auto">
          <a:xfrm>
            <a:off x="8373382" y="4862128"/>
            <a:ext cx="21283" cy="92226"/>
          </a:xfrm>
          <a:custGeom>
            <a:avLst/>
            <a:gdLst>
              <a:gd name="T0" fmla="*/ 0 w 4"/>
              <a:gd name="T1" fmla="*/ 2 h 17"/>
              <a:gd name="T2" fmla="*/ 0 w 4"/>
              <a:gd name="T3" fmla="*/ 15 h 17"/>
              <a:gd name="T4" fmla="*/ 4 w 4"/>
              <a:gd name="T5" fmla="*/ 17 h 17"/>
              <a:gd name="T6" fmla="*/ 4 w 4"/>
              <a:gd name="T7" fmla="*/ 0 h 17"/>
              <a:gd name="T8" fmla="*/ 0 w 4"/>
              <a:gd name="T9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7">
                <a:moveTo>
                  <a:pt x="0" y="2"/>
                </a:moveTo>
                <a:cubicBezTo>
                  <a:pt x="0" y="15"/>
                  <a:pt x="0" y="15"/>
                  <a:pt x="0" y="15"/>
                </a:cubicBezTo>
                <a:cubicBezTo>
                  <a:pt x="1" y="16"/>
                  <a:pt x="2" y="16"/>
                  <a:pt x="4" y="17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4333"/>
          <p:cNvSpPr>
            <a:spLocks/>
          </p:cNvSpPr>
          <p:nvPr/>
        </p:nvSpPr>
        <p:spPr bwMode="auto">
          <a:xfrm>
            <a:off x="8614584" y="4855033"/>
            <a:ext cx="14189" cy="106412"/>
          </a:xfrm>
          <a:custGeom>
            <a:avLst/>
            <a:gdLst>
              <a:gd name="T0" fmla="*/ 0 w 3"/>
              <a:gd name="T1" fmla="*/ 0 h 21"/>
              <a:gd name="T2" fmla="*/ 0 w 3"/>
              <a:gd name="T3" fmla="*/ 21 h 21"/>
              <a:gd name="T4" fmla="*/ 3 w 3"/>
              <a:gd name="T5" fmla="*/ 20 h 21"/>
              <a:gd name="T6" fmla="*/ 3 w 3"/>
              <a:gd name="T7" fmla="*/ 1 h 21"/>
              <a:gd name="T8" fmla="*/ 0 w 3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" y="21"/>
                  <a:pt x="2" y="21"/>
                  <a:pt x="3" y="20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4334"/>
          <p:cNvSpPr>
            <a:spLocks/>
          </p:cNvSpPr>
          <p:nvPr/>
        </p:nvSpPr>
        <p:spPr bwMode="auto">
          <a:xfrm>
            <a:off x="8423046" y="4847941"/>
            <a:ext cx="14189" cy="120601"/>
          </a:xfrm>
          <a:custGeom>
            <a:avLst/>
            <a:gdLst>
              <a:gd name="T0" fmla="*/ 0 w 3"/>
              <a:gd name="T1" fmla="*/ 1 h 23"/>
              <a:gd name="T2" fmla="*/ 0 w 3"/>
              <a:gd name="T3" fmla="*/ 22 h 23"/>
              <a:gd name="T4" fmla="*/ 3 w 3"/>
              <a:gd name="T5" fmla="*/ 23 h 23"/>
              <a:gd name="T6" fmla="*/ 3 w 3"/>
              <a:gd name="T7" fmla="*/ 0 h 23"/>
              <a:gd name="T8" fmla="*/ 0 w 3"/>
              <a:gd name="T9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3">
                <a:moveTo>
                  <a:pt x="0" y="1"/>
                </a:move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2" y="23"/>
                  <a:pt x="3" y="23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4335"/>
          <p:cNvSpPr>
            <a:spLocks/>
          </p:cNvSpPr>
          <p:nvPr/>
        </p:nvSpPr>
        <p:spPr bwMode="auto">
          <a:xfrm>
            <a:off x="8536552" y="4840844"/>
            <a:ext cx="21283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0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4336"/>
          <p:cNvSpPr>
            <a:spLocks/>
          </p:cNvSpPr>
          <p:nvPr/>
        </p:nvSpPr>
        <p:spPr bwMode="auto">
          <a:xfrm>
            <a:off x="8501080" y="4840844"/>
            <a:ext cx="7097" cy="127693"/>
          </a:xfrm>
          <a:custGeom>
            <a:avLst/>
            <a:gdLst>
              <a:gd name="T0" fmla="*/ 0 w 2"/>
              <a:gd name="T1" fmla="*/ 0 h 25"/>
              <a:gd name="T2" fmla="*/ 0 w 2"/>
              <a:gd name="T3" fmla="*/ 25 h 25"/>
              <a:gd name="T4" fmla="*/ 2 w 2"/>
              <a:gd name="T5" fmla="*/ 25 h 25"/>
              <a:gd name="T6" fmla="*/ 2 w 2"/>
              <a:gd name="T7" fmla="*/ 0 h 25"/>
              <a:gd name="T8" fmla="*/ 0 w 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2" y="25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4337"/>
          <p:cNvSpPr>
            <a:spLocks/>
          </p:cNvSpPr>
          <p:nvPr/>
        </p:nvSpPr>
        <p:spPr bwMode="auto">
          <a:xfrm>
            <a:off x="8564928" y="4840844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1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4338"/>
          <p:cNvSpPr>
            <a:spLocks/>
          </p:cNvSpPr>
          <p:nvPr/>
        </p:nvSpPr>
        <p:spPr bwMode="auto">
          <a:xfrm>
            <a:off x="8444327" y="4840844"/>
            <a:ext cx="21283" cy="127693"/>
          </a:xfrm>
          <a:custGeom>
            <a:avLst/>
            <a:gdLst>
              <a:gd name="T0" fmla="*/ 0 w 3"/>
              <a:gd name="T1" fmla="*/ 1 h 25"/>
              <a:gd name="T2" fmla="*/ 0 w 3"/>
              <a:gd name="T3" fmla="*/ 24 h 25"/>
              <a:gd name="T4" fmla="*/ 3 w 3"/>
              <a:gd name="T5" fmla="*/ 25 h 25"/>
              <a:gd name="T6" fmla="*/ 3 w 3"/>
              <a:gd name="T7" fmla="*/ 0 h 25"/>
              <a:gd name="T8" fmla="*/ 0 w 3"/>
              <a:gd name="T9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1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4339"/>
          <p:cNvSpPr>
            <a:spLocks/>
          </p:cNvSpPr>
          <p:nvPr/>
        </p:nvSpPr>
        <p:spPr bwMode="auto">
          <a:xfrm>
            <a:off x="8472702" y="4840844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0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4340"/>
          <p:cNvSpPr>
            <a:spLocks/>
          </p:cNvSpPr>
          <p:nvPr/>
        </p:nvSpPr>
        <p:spPr bwMode="auto">
          <a:xfrm>
            <a:off x="8685524" y="4897598"/>
            <a:ext cx="0" cy="21283"/>
          </a:xfrm>
          <a:custGeom>
            <a:avLst/>
            <a:gdLst>
              <a:gd name="T0" fmla="*/ 2 h 4"/>
              <a:gd name="T1" fmla="*/ 0 h 4"/>
              <a:gd name="T2" fmla="*/ 4 h 4"/>
              <a:gd name="T3" fmla="*/ 2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2"/>
                </a:moveTo>
                <a:cubicBezTo>
                  <a:pt x="0" y="1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4341"/>
          <p:cNvSpPr>
            <a:spLocks/>
          </p:cNvSpPr>
          <p:nvPr/>
        </p:nvSpPr>
        <p:spPr bwMode="auto">
          <a:xfrm>
            <a:off x="8664245" y="4876317"/>
            <a:ext cx="14189" cy="70940"/>
          </a:xfrm>
          <a:custGeom>
            <a:avLst/>
            <a:gdLst>
              <a:gd name="T0" fmla="*/ 0 w 3"/>
              <a:gd name="T1" fmla="*/ 0 h 14"/>
              <a:gd name="T2" fmla="*/ 0 w 3"/>
              <a:gd name="T3" fmla="*/ 14 h 14"/>
              <a:gd name="T4" fmla="*/ 3 w 3"/>
              <a:gd name="T5" fmla="*/ 11 h 14"/>
              <a:gd name="T6" fmla="*/ 3 w 3"/>
              <a:gd name="T7" fmla="*/ 2 h 14"/>
              <a:gd name="T8" fmla="*/ 0 w 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2" y="12"/>
                  <a:pt x="3" y="11"/>
                </a:cubicBezTo>
                <a:cubicBezTo>
                  <a:pt x="3" y="2"/>
                  <a:pt x="3" y="2"/>
                  <a:pt x="3" y="2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4342"/>
          <p:cNvSpPr>
            <a:spLocks/>
          </p:cNvSpPr>
          <p:nvPr/>
        </p:nvSpPr>
        <p:spPr bwMode="auto">
          <a:xfrm>
            <a:off x="8522363" y="4840844"/>
            <a:ext cx="7097" cy="127693"/>
          </a:xfrm>
          <a:custGeom>
            <a:avLst/>
            <a:gdLst>
              <a:gd name="T0" fmla="*/ 0 w 2"/>
              <a:gd name="T1" fmla="*/ 0 h 25"/>
              <a:gd name="T2" fmla="*/ 0 w 2"/>
              <a:gd name="T3" fmla="*/ 25 h 25"/>
              <a:gd name="T4" fmla="*/ 2 w 2"/>
              <a:gd name="T5" fmla="*/ 25 h 25"/>
              <a:gd name="T6" fmla="*/ 2 w 2"/>
              <a:gd name="T7" fmla="*/ 0 h 25"/>
              <a:gd name="T8" fmla="*/ 0 w 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2" y="25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4343"/>
          <p:cNvSpPr>
            <a:spLocks/>
          </p:cNvSpPr>
          <p:nvPr/>
        </p:nvSpPr>
        <p:spPr bwMode="auto">
          <a:xfrm>
            <a:off x="8352101" y="4876317"/>
            <a:ext cx="14189" cy="56753"/>
          </a:xfrm>
          <a:custGeom>
            <a:avLst/>
            <a:gdLst>
              <a:gd name="T0" fmla="*/ 0 w 3"/>
              <a:gd name="T1" fmla="*/ 5 h 11"/>
              <a:gd name="T2" fmla="*/ 0 w 3"/>
              <a:gd name="T3" fmla="*/ 6 h 11"/>
              <a:gd name="T4" fmla="*/ 3 w 3"/>
              <a:gd name="T5" fmla="*/ 11 h 11"/>
              <a:gd name="T6" fmla="*/ 3 w 3"/>
              <a:gd name="T7" fmla="*/ 0 h 11"/>
              <a:gd name="T8" fmla="*/ 0 w 3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1">
                <a:moveTo>
                  <a:pt x="0" y="5"/>
                </a:moveTo>
                <a:cubicBezTo>
                  <a:pt x="0" y="6"/>
                  <a:pt x="0" y="6"/>
                  <a:pt x="0" y="6"/>
                </a:cubicBezTo>
                <a:cubicBezTo>
                  <a:pt x="0" y="8"/>
                  <a:pt x="1" y="9"/>
                  <a:pt x="3" y="11"/>
                </a:cubicBezTo>
                <a:cubicBezTo>
                  <a:pt x="3" y="0"/>
                  <a:pt x="3" y="0"/>
                  <a:pt x="3" y="0"/>
                </a:cubicBezTo>
                <a:cubicBezTo>
                  <a:pt x="1" y="2"/>
                  <a:pt x="0" y="3"/>
                  <a:pt x="0" y="5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4344"/>
          <p:cNvSpPr>
            <a:spLocks/>
          </p:cNvSpPr>
          <p:nvPr/>
        </p:nvSpPr>
        <p:spPr bwMode="auto">
          <a:xfrm>
            <a:off x="8635868" y="4862128"/>
            <a:ext cx="14189" cy="92226"/>
          </a:xfrm>
          <a:custGeom>
            <a:avLst/>
            <a:gdLst>
              <a:gd name="T0" fmla="*/ 0 w 3"/>
              <a:gd name="T1" fmla="*/ 0 h 19"/>
              <a:gd name="T2" fmla="*/ 0 w 3"/>
              <a:gd name="T3" fmla="*/ 19 h 19"/>
              <a:gd name="T4" fmla="*/ 3 w 3"/>
              <a:gd name="T5" fmla="*/ 18 h 19"/>
              <a:gd name="T6" fmla="*/ 3 w 3"/>
              <a:gd name="T7" fmla="*/ 2 h 19"/>
              <a:gd name="T8" fmla="*/ 0 w 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9">
                <a:moveTo>
                  <a:pt x="0" y="0"/>
                </a:moveTo>
                <a:cubicBezTo>
                  <a:pt x="0" y="19"/>
                  <a:pt x="0" y="19"/>
                  <a:pt x="0" y="19"/>
                </a:cubicBezTo>
                <a:cubicBezTo>
                  <a:pt x="1" y="18"/>
                  <a:pt x="2" y="18"/>
                  <a:pt x="3" y="18"/>
                </a:cubicBezTo>
                <a:cubicBezTo>
                  <a:pt x="3" y="2"/>
                  <a:pt x="3" y="2"/>
                  <a:pt x="3" y="2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Oval 4345"/>
          <p:cNvSpPr>
            <a:spLocks noChangeArrowheads="1"/>
          </p:cNvSpPr>
          <p:nvPr/>
        </p:nvSpPr>
        <p:spPr bwMode="auto">
          <a:xfrm>
            <a:off x="8352101" y="4826656"/>
            <a:ext cx="333428" cy="127693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4346"/>
          <p:cNvSpPr>
            <a:spLocks/>
          </p:cNvSpPr>
          <p:nvPr/>
        </p:nvSpPr>
        <p:spPr bwMode="auto">
          <a:xfrm>
            <a:off x="8352101" y="4826656"/>
            <a:ext cx="305052" cy="120601"/>
          </a:xfrm>
          <a:custGeom>
            <a:avLst/>
            <a:gdLst>
              <a:gd name="T0" fmla="*/ 33 w 60"/>
              <a:gd name="T1" fmla="*/ 0 h 24"/>
              <a:gd name="T2" fmla="*/ 0 w 60"/>
              <a:gd name="T3" fmla="*/ 13 h 24"/>
              <a:gd name="T4" fmla="*/ 9 w 60"/>
              <a:gd name="T5" fmla="*/ 22 h 24"/>
              <a:gd name="T6" fmla="*/ 34 w 60"/>
              <a:gd name="T7" fmla="*/ 14 h 24"/>
              <a:gd name="T8" fmla="*/ 60 w 60"/>
              <a:gd name="T9" fmla="*/ 6 h 24"/>
              <a:gd name="T10" fmla="*/ 33 w 60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24">
                <a:moveTo>
                  <a:pt x="33" y="0"/>
                </a:moveTo>
                <a:cubicBezTo>
                  <a:pt x="15" y="0"/>
                  <a:pt x="0" y="6"/>
                  <a:pt x="0" y="13"/>
                </a:cubicBezTo>
                <a:cubicBezTo>
                  <a:pt x="0" y="18"/>
                  <a:pt x="5" y="21"/>
                  <a:pt x="9" y="22"/>
                </a:cubicBezTo>
                <a:cubicBezTo>
                  <a:pt x="9" y="22"/>
                  <a:pt x="41" y="24"/>
                  <a:pt x="34" y="14"/>
                </a:cubicBezTo>
                <a:cubicBezTo>
                  <a:pt x="27" y="4"/>
                  <a:pt x="60" y="6"/>
                  <a:pt x="60" y="6"/>
                </a:cubicBezTo>
                <a:cubicBezTo>
                  <a:pt x="54" y="2"/>
                  <a:pt x="44" y="0"/>
                  <a:pt x="33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4347"/>
          <p:cNvSpPr>
            <a:spLocks/>
          </p:cNvSpPr>
          <p:nvPr/>
        </p:nvSpPr>
        <p:spPr bwMode="auto">
          <a:xfrm>
            <a:off x="8359193" y="4826656"/>
            <a:ext cx="319239" cy="127693"/>
          </a:xfrm>
          <a:custGeom>
            <a:avLst/>
            <a:gdLst>
              <a:gd name="T0" fmla="*/ 60 w 62"/>
              <a:gd name="T1" fmla="*/ 13 h 26"/>
              <a:gd name="T2" fmla="*/ 58 w 62"/>
              <a:gd name="T3" fmla="*/ 13 h 26"/>
              <a:gd name="T4" fmla="*/ 56 w 62"/>
              <a:gd name="T5" fmla="*/ 16 h 26"/>
              <a:gd name="T6" fmla="*/ 47 w 62"/>
              <a:gd name="T7" fmla="*/ 20 h 26"/>
              <a:gd name="T8" fmla="*/ 31 w 62"/>
              <a:gd name="T9" fmla="*/ 22 h 26"/>
              <a:gd name="T10" fmla="*/ 11 w 62"/>
              <a:gd name="T11" fmla="*/ 19 h 26"/>
              <a:gd name="T12" fmla="*/ 6 w 62"/>
              <a:gd name="T13" fmla="*/ 16 h 26"/>
              <a:gd name="T14" fmla="*/ 4 w 62"/>
              <a:gd name="T15" fmla="*/ 13 h 26"/>
              <a:gd name="T16" fmla="*/ 6 w 62"/>
              <a:gd name="T17" fmla="*/ 10 h 26"/>
              <a:gd name="T18" fmla="*/ 15 w 62"/>
              <a:gd name="T19" fmla="*/ 6 h 26"/>
              <a:gd name="T20" fmla="*/ 31 w 62"/>
              <a:gd name="T21" fmla="*/ 4 h 26"/>
              <a:gd name="T22" fmla="*/ 51 w 62"/>
              <a:gd name="T23" fmla="*/ 7 h 26"/>
              <a:gd name="T24" fmla="*/ 56 w 62"/>
              <a:gd name="T25" fmla="*/ 10 h 26"/>
              <a:gd name="T26" fmla="*/ 58 w 62"/>
              <a:gd name="T27" fmla="*/ 13 h 26"/>
              <a:gd name="T28" fmla="*/ 60 w 62"/>
              <a:gd name="T29" fmla="*/ 13 h 26"/>
              <a:gd name="T30" fmla="*/ 62 w 62"/>
              <a:gd name="T31" fmla="*/ 13 h 26"/>
              <a:gd name="T32" fmla="*/ 59 w 62"/>
              <a:gd name="T33" fmla="*/ 7 h 26"/>
              <a:gd name="T34" fmla="*/ 48 w 62"/>
              <a:gd name="T35" fmla="*/ 2 h 26"/>
              <a:gd name="T36" fmla="*/ 31 w 62"/>
              <a:gd name="T37" fmla="*/ 0 h 26"/>
              <a:gd name="T38" fmla="*/ 10 w 62"/>
              <a:gd name="T39" fmla="*/ 4 h 26"/>
              <a:gd name="T40" fmla="*/ 3 w 62"/>
              <a:gd name="T41" fmla="*/ 7 h 26"/>
              <a:gd name="T42" fmla="*/ 0 w 62"/>
              <a:gd name="T43" fmla="*/ 13 h 26"/>
              <a:gd name="T44" fmla="*/ 3 w 62"/>
              <a:gd name="T45" fmla="*/ 19 h 26"/>
              <a:gd name="T46" fmla="*/ 14 w 62"/>
              <a:gd name="T47" fmla="*/ 24 h 26"/>
              <a:gd name="T48" fmla="*/ 31 w 62"/>
              <a:gd name="T49" fmla="*/ 26 h 26"/>
              <a:gd name="T50" fmla="*/ 52 w 62"/>
              <a:gd name="T51" fmla="*/ 22 h 26"/>
              <a:gd name="T52" fmla="*/ 59 w 62"/>
              <a:gd name="T53" fmla="*/ 19 h 26"/>
              <a:gd name="T54" fmla="*/ 62 w 62"/>
              <a:gd name="T55" fmla="*/ 13 h 26"/>
              <a:gd name="T56" fmla="*/ 60 w 62"/>
              <a:gd name="T57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" h="26">
                <a:moveTo>
                  <a:pt x="60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8" y="14"/>
                  <a:pt x="58" y="15"/>
                  <a:pt x="56" y="16"/>
                </a:cubicBezTo>
                <a:cubicBezTo>
                  <a:pt x="55" y="17"/>
                  <a:pt x="51" y="19"/>
                  <a:pt x="47" y="20"/>
                </a:cubicBezTo>
                <a:cubicBezTo>
                  <a:pt x="42" y="21"/>
                  <a:pt x="37" y="22"/>
                  <a:pt x="31" y="22"/>
                </a:cubicBezTo>
                <a:cubicBezTo>
                  <a:pt x="23" y="22"/>
                  <a:pt x="16" y="20"/>
                  <a:pt x="11" y="19"/>
                </a:cubicBezTo>
                <a:cubicBezTo>
                  <a:pt x="9" y="18"/>
                  <a:pt x="7" y="17"/>
                  <a:pt x="6" y="16"/>
                </a:cubicBezTo>
                <a:cubicBezTo>
                  <a:pt x="5" y="15"/>
                  <a:pt x="4" y="14"/>
                  <a:pt x="4" y="13"/>
                </a:cubicBezTo>
                <a:cubicBezTo>
                  <a:pt x="4" y="12"/>
                  <a:pt x="5" y="11"/>
                  <a:pt x="6" y="10"/>
                </a:cubicBezTo>
                <a:cubicBezTo>
                  <a:pt x="8" y="9"/>
                  <a:pt x="11" y="7"/>
                  <a:pt x="15" y="6"/>
                </a:cubicBezTo>
                <a:cubicBezTo>
                  <a:pt x="20" y="5"/>
                  <a:pt x="25" y="4"/>
                  <a:pt x="31" y="4"/>
                </a:cubicBezTo>
                <a:cubicBezTo>
                  <a:pt x="39" y="4"/>
                  <a:pt x="46" y="6"/>
                  <a:pt x="51" y="7"/>
                </a:cubicBezTo>
                <a:cubicBezTo>
                  <a:pt x="53" y="8"/>
                  <a:pt x="55" y="9"/>
                  <a:pt x="56" y="10"/>
                </a:cubicBezTo>
                <a:cubicBezTo>
                  <a:pt x="58" y="11"/>
                  <a:pt x="58" y="12"/>
                  <a:pt x="58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1"/>
                  <a:pt x="61" y="9"/>
                  <a:pt x="59" y="7"/>
                </a:cubicBezTo>
                <a:cubicBezTo>
                  <a:pt x="56" y="5"/>
                  <a:pt x="53" y="3"/>
                  <a:pt x="48" y="2"/>
                </a:cubicBezTo>
                <a:cubicBezTo>
                  <a:pt x="43" y="1"/>
                  <a:pt x="37" y="0"/>
                  <a:pt x="31" y="0"/>
                </a:cubicBezTo>
                <a:cubicBezTo>
                  <a:pt x="23" y="0"/>
                  <a:pt x="16" y="2"/>
                  <a:pt x="10" y="4"/>
                </a:cubicBezTo>
                <a:cubicBezTo>
                  <a:pt x="7" y="5"/>
                  <a:pt x="5" y="6"/>
                  <a:pt x="3" y="7"/>
                </a:cubicBezTo>
                <a:cubicBezTo>
                  <a:pt x="1" y="9"/>
                  <a:pt x="0" y="11"/>
                  <a:pt x="0" y="13"/>
                </a:cubicBezTo>
                <a:cubicBezTo>
                  <a:pt x="0" y="15"/>
                  <a:pt x="1" y="17"/>
                  <a:pt x="3" y="19"/>
                </a:cubicBezTo>
                <a:cubicBezTo>
                  <a:pt x="6" y="21"/>
                  <a:pt x="10" y="23"/>
                  <a:pt x="14" y="24"/>
                </a:cubicBezTo>
                <a:cubicBezTo>
                  <a:pt x="19" y="25"/>
                  <a:pt x="25" y="26"/>
                  <a:pt x="31" y="26"/>
                </a:cubicBezTo>
                <a:cubicBezTo>
                  <a:pt x="39" y="26"/>
                  <a:pt x="47" y="24"/>
                  <a:pt x="52" y="22"/>
                </a:cubicBezTo>
                <a:cubicBezTo>
                  <a:pt x="55" y="21"/>
                  <a:pt x="57" y="20"/>
                  <a:pt x="59" y="19"/>
                </a:cubicBezTo>
                <a:cubicBezTo>
                  <a:pt x="61" y="17"/>
                  <a:pt x="62" y="15"/>
                  <a:pt x="62" y="13"/>
                </a:cubicBezTo>
                <a:lnTo>
                  <a:pt x="60" y="13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4348"/>
          <p:cNvSpPr>
            <a:spLocks/>
          </p:cNvSpPr>
          <p:nvPr/>
        </p:nvSpPr>
        <p:spPr bwMode="auto">
          <a:xfrm>
            <a:off x="8415949" y="4862128"/>
            <a:ext cx="212827" cy="56753"/>
          </a:xfrm>
          <a:custGeom>
            <a:avLst/>
            <a:gdLst>
              <a:gd name="T0" fmla="*/ 0 w 42"/>
              <a:gd name="T1" fmla="*/ 11 h 12"/>
              <a:gd name="T2" fmla="*/ 6 w 42"/>
              <a:gd name="T3" fmla="*/ 9 h 12"/>
              <a:gd name="T4" fmla="*/ 1 w 42"/>
              <a:gd name="T5" fmla="*/ 5 h 12"/>
              <a:gd name="T6" fmla="*/ 5 w 42"/>
              <a:gd name="T7" fmla="*/ 5 h 12"/>
              <a:gd name="T8" fmla="*/ 10 w 42"/>
              <a:gd name="T9" fmla="*/ 8 h 12"/>
              <a:gd name="T10" fmla="*/ 21 w 42"/>
              <a:gd name="T11" fmla="*/ 9 h 12"/>
              <a:gd name="T12" fmla="*/ 20 w 42"/>
              <a:gd name="T13" fmla="*/ 5 h 12"/>
              <a:gd name="T14" fmla="*/ 19 w 42"/>
              <a:gd name="T15" fmla="*/ 1 h 12"/>
              <a:gd name="T16" fmla="*/ 32 w 42"/>
              <a:gd name="T17" fmla="*/ 1 h 12"/>
              <a:gd name="T18" fmla="*/ 35 w 42"/>
              <a:gd name="T19" fmla="*/ 0 h 12"/>
              <a:gd name="T20" fmla="*/ 38 w 42"/>
              <a:gd name="T21" fmla="*/ 1 h 12"/>
              <a:gd name="T22" fmla="*/ 35 w 42"/>
              <a:gd name="T23" fmla="*/ 2 h 12"/>
              <a:gd name="T24" fmla="*/ 42 w 42"/>
              <a:gd name="T25" fmla="*/ 4 h 12"/>
              <a:gd name="T26" fmla="*/ 38 w 42"/>
              <a:gd name="T27" fmla="*/ 4 h 12"/>
              <a:gd name="T28" fmla="*/ 32 w 42"/>
              <a:gd name="T29" fmla="*/ 2 h 12"/>
              <a:gd name="T30" fmla="*/ 24 w 42"/>
              <a:gd name="T31" fmla="*/ 2 h 12"/>
              <a:gd name="T32" fmla="*/ 26 w 42"/>
              <a:gd name="T33" fmla="*/ 5 h 12"/>
              <a:gd name="T34" fmla="*/ 27 w 42"/>
              <a:gd name="T35" fmla="*/ 11 h 12"/>
              <a:gd name="T36" fmla="*/ 9 w 42"/>
              <a:gd name="T37" fmla="*/ 10 h 12"/>
              <a:gd name="T38" fmla="*/ 3 w 42"/>
              <a:gd name="T39" fmla="*/ 12 h 12"/>
              <a:gd name="T40" fmla="*/ 0 w 42"/>
              <a:gd name="T41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12">
                <a:moveTo>
                  <a:pt x="0" y="11"/>
                </a:moveTo>
                <a:cubicBezTo>
                  <a:pt x="6" y="9"/>
                  <a:pt x="6" y="9"/>
                  <a:pt x="6" y="9"/>
                </a:cubicBezTo>
                <a:cubicBezTo>
                  <a:pt x="3" y="8"/>
                  <a:pt x="1" y="6"/>
                  <a:pt x="1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6"/>
                  <a:pt x="7" y="7"/>
                  <a:pt x="10" y="8"/>
                </a:cubicBezTo>
                <a:cubicBezTo>
                  <a:pt x="14" y="10"/>
                  <a:pt x="19" y="10"/>
                  <a:pt x="21" y="9"/>
                </a:cubicBezTo>
                <a:cubicBezTo>
                  <a:pt x="24" y="8"/>
                  <a:pt x="23" y="7"/>
                  <a:pt x="20" y="5"/>
                </a:cubicBezTo>
                <a:cubicBezTo>
                  <a:pt x="17" y="3"/>
                  <a:pt x="16" y="2"/>
                  <a:pt x="19" y="1"/>
                </a:cubicBezTo>
                <a:cubicBezTo>
                  <a:pt x="22" y="0"/>
                  <a:pt x="27" y="0"/>
                  <a:pt x="32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8" y="2"/>
                  <a:pt x="40" y="3"/>
                  <a:pt x="42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3"/>
                  <a:pt x="32" y="2"/>
                </a:cubicBezTo>
                <a:cubicBezTo>
                  <a:pt x="28" y="1"/>
                  <a:pt x="25" y="1"/>
                  <a:pt x="24" y="2"/>
                </a:cubicBezTo>
                <a:cubicBezTo>
                  <a:pt x="22" y="2"/>
                  <a:pt x="23" y="3"/>
                  <a:pt x="26" y="5"/>
                </a:cubicBezTo>
                <a:cubicBezTo>
                  <a:pt x="30" y="7"/>
                  <a:pt x="31" y="9"/>
                  <a:pt x="27" y="11"/>
                </a:cubicBezTo>
                <a:cubicBezTo>
                  <a:pt x="23" y="12"/>
                  <a:pt x="16" y="12"/>
                  <a:pt x="9" y="10"/>
                </a:cubicBezTo>
                <a:cubicBezTo>
                  <a:pt x="3" y="12"/>
                  <a:pt x="3" y="12"/>
                  <a:pt x="3" y="12"/>
                </a:cubicBezTo>
                <a:lnTo>
                  <a:pt x="0" y="11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Oval 4349"/>
          <p:cNvSpPr>
            <a:spLocks noChangeArrowheads="1"/>
          </p:cNvSpPr>
          <p:nvPr/>
        </p:nvSpPr>
        <p:spPr bwMode="auto">
          <a:xfrm>
            <a:off x="8352101" y="4791188"/>
            <a:ext cx="347616" cy="134790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4350"/>
          <p:cNvSpPr>
            <a:spLocks/>
          </p:cNvSpPr>
          <p:nvPr/>
        </p:nvSpPr>
        <p:spPr bwMode="auto">
          <a:xfrm>
            <a:off x="8593303" y="4798280"/>
            <a:ext cx="21283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3 h 24"/>
              <a:gd name="T6" fmla="*/ 3 w 3"/>
              <a:gd name="T7" fmla="*/ 1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2" y="23"/>
                  <a:pt x="3" y="23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4351"/>
          <p:cNvSpPr>
            <a:spLocks/>
          </p:cNvSpPr>
          <p:nvPr/>
        </p:nvSpPr>
        <p:spPr bwMode="auto">
          <a:xfrm>
            <a:off x="8408857" y="4805377"/>
            <a:ext cx="7097" cy="106412"/>
          </a:xfrm>
          <a:custGeom>
            <a:avLst/>
            <a:gdLst>
              <a:gd name="T0" fmla="*/ 0 w 2"/>
              <a:gd name="T1" fmla="*/ 1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0 h 20"/>
              <a:gd name="T8" fmla="*/ 0 w 2"/>
              <a:gd name="T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0">
                <a:moveTo>
                  <a:pt x="0" y="1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20"/>
                  <a:pt x="2" y="2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4352"/>
          <p:cNvSpPr>
            <a:spLocks/>
          </p:cNvSpPr>
          <p:nvPr/>
        </p:nvSpPr>
        <p:spPr bwMode="auto">
          <a:xfrm>
            <a:off x="8380481" y="4819563"/>
            <a:ext cx="14189" cy="78037"/>
          </a:xfrm>
          <a:custGeom>
            <a:avLst/>
            <a:gdLst>
              <a:gd name="T0" fmla="*/ 0 w 3"/>
              <a:gd name="T1" fmla="*/ 1 h 16"/>
              <a:gd name="T2" fmla="*/ 0 w 3"/>
              <a:gd name="T3" fmla="*/ 14 h 16"/>
              <a:gd name="T4" fmla="*/ 3 w 3"/>
              <a:gd name="T5" fmla="*/ 16 h 16"/>
              <a:gd name="T6" fmla="*/ 3 w 3"/>
              <a:gd name="T7" fmla="*/ 0 h 16"/>
              <a:gd name="T8" fmla="*/ 0 w 3"/>
              <a:gd name="T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6">
                <a:moveTo>
                  <a:pt x="0" y="1"/>
                </a:moveTo>
                <a:cubicBezTo>
                  <a:pt x="0" y="14"/>
                  <a:pt x="0" y="14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Freeform 4353"/>
          <p:cNvSpPr>
            <a:spLocks/>
          </p:cNvSpPr>
          <p:nvPr/>
        </p:nvSpPr>
        <p:spPr bwMode="auto">
          <a:xfrm>
            <a:off x="8621681" y="4805377"/>
            <a:ext cx="14189" cy="106412"/>
          </a:xfrm>
          <a:custGeom>
            <a:avLst/>
            <a:gdLst>
              <a:gd name="T0" fmla="*/ 0 w 3"/>
              <a:gd name="T1" fmla="*/ 0 h 22"/>
              <a:gd name="T2" fmla="*/ 0 w 3"/>
              <a:gd name="T3" fmla="*/ 22 h 22"/>
              <a:gd name="T4" fmla="*/ 3 w 3"/>
              <a:gd name="T5" fmla="*/ 21 h 22"/>
              <a:gd name="T6" fmla="*/ 3 w 3"/>
              <a:gd name="T7" fmla="*/ 1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1"/>
                  <a:pt x="3" y="2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4354"/>
          <p:cNvSpPr>
            <a:spLocks/>
          </p:cNvSpPr>
          <p:nvPr/>
        </p:nvSpPr>
        <p:spPr bwMode="auto">
          <a:xfrm>
            <a:off x="8430138" y="4805377"/>
            <a:ext cx="14189" cy="106412"/>
          </a:xfrm>
          <a:custGeom>
            <a:avLst/>
            <a:gdLst>
              <a:gd name="T0" fmla="*/ 0 w 3"/>
              <a:gd name="T1" fmla="*/ 0 h 22"/>
              <a:gd name="T2" fmla="*/ 0 w 3"/>
              <a:gd name="T3" fmla="*/ 21 h 22"/>
              <a:gd name="T4" fmla="*/ 3 w 3"/>
              <a:gd name="T5" fmla="*/ 22 h 22"/>
              <a:gd name="T6" fmla="*/ 3 w 3"/>
              <a:gd name="T7" fmla="*/ 0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" y="22"/>
                  <a:pt x="2" y="22"/>
                  <a:pt x="3" y="22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Freeform 4355"/>
          <p:cNvSpPr>
            <a:spLocks/>
          </p:cNvSpPr>
          <p:nvPr/>
        </p:nvSpPr>
        <p:spPr bwMode="auto">
          <a:xfrm>
            <a:off x="8543644" y="4791188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5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Freeform 4356"/>
          <p:cNvSpPr>
            <a:spLocks/>
          </p:cNvSpPr>
          <p:nvPr/>
        </p:nvSpPr>
        <p:spPr bwMode="auto">
          <a:xfrm>
            <a:off x="8501080" y="4791188"/>
            <a:ext cx="14189" cy="134790"/>
          </a:xfrm>
          <a:custGeom>
            <a:avLst/>
            <a:gdLst>
              <a:gd name="T0" fmla="*/ 0 w 2"/>
              <a:gd name="T1" fmla="*/ 0 h 26"/>
              <a:gd name="T2" fmla="*/ 0 w 2"/>
              <a:gd name="T3" fmla="*/ 26 h 26"/>
              <a:gd name="T4" fmla="*/ 2 w 2"/>
              <a:gd name="T5" fmla="*/ 26 h 26"/>
              <a:gd name="T6" fmla="*/ 2 w 2"/>
              <a:gd name="T7" fmla="*/ 0 h 26"/>
              <a:gd name="T8" fmla="*/ 0 w 2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Freeform 4357"/>
          <p:cNvSpPr>
            <a:spLocks/>
          </p:cNvSpPr>
          <p:nvPr/>
        </p:nvSpPr>
        <p:spPr bwMode="auto">
          <a:xfrm>
            <a:off x="8572020" y="4791188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1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Freeform 4358"/>
          <p:cNvSpPr>
            <a:spLocks/>
          </p:cNvSpPr>
          <p:nvPr/>
        </p:nvSpPr>
        <p:spPr bwMode="auto">
          <a:xfrm>
            <a:off x="8451424" y="4798280"/>
            <a:ext cx="14189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4 h 24"/>
              <a:gd name="T6" fmla="*/ 3 w 3"/>
              <a:gd name="T7" fmla="*/ 0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2" y="24"/>
                  <a:pt x="3" y="2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Freeform 4359"/>
          <p:cNvSpPr>
            <a:spLocks/>
          </p:cNvSpPr>
          <p:nvPr/>
        </p:nvSpPr>
        <p:spPr bwMode="auto">
          <a:xfrm>
            <a:off x="8479799" y="4791188"/>
            <a:ext cx="14189" cy="134790"/>
          </a:xfrm>
          <a:custGeom>
            <a:avLst/>
            <a:gdLst>
              <a:gd name="T0" fmla="*/ 0 w 3"/>
              <a:gd name="T1" fmla="*/ 1 h 26"/>
              <a:gd name="T2" fmla="*/ 0 w 3"/>
              <a:gd name="T3" fmla="*/ 25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1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Freeform 4360"/>
          <p:cNvSpPr>
            <a:spLocks/>
          </p:cNvSpPr>
          <p:nvPr/>
        </p:nvSpPr>
        <p:spPr bwMode="auto">
          <a:xfrm>
            <a:off x="8692626" y="4847941"/>
            <a:ext cx="0" cy="21283"/>
          </a:xfrm>
          <a:custGeom>
            <a:avLst/>
            <a:gdLst>
              <a:gd name="T0" fmla="*/ 2 h 4"/>
              <a:gd name="T1" fmla="*/ 0 h 4"/>
              <a:gd name="T2" fmla="*/ 4 h 4"/>
              <a:gd name="T3" fmla="*/ 2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2"/>
                </a:moveTo>
                <a:cubicBezTo>
                  <a:pt x="0" y="1"/>
                  <a:pt x="0" y="1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Freeform 4361"/>
          <p:cNvSpPr>
            <a:spLocks/>
          </p:cNvSpPr>
          <p:nvPr/>
        </p:nvSpPr>
        <p:spPr bwMode="auto">
          <a:xfrm>
            <a:off x="8664245" y="4826656"/>
            <a:ext cx="21283" cy="70940"/>
          </a:xfrm>
          <a:custGeom>
            <a:avLst/>
            <a:gdLst>
              <a:gd name="T0" fmla="*/ 0 w 3"/>
              <a:gd name="T1" fmla="*/ 0 h 14"/>
              <a:gd name="T2" fmla="*/ 0 w 3"/>
              <a:gd name="T3" fmla="*/ 14 h 14"/>
              <a:gd name="T4" fmla="*/ 3 w 3"/>
              <a:gd name="T5" fmla="*/ 12 h 14"/>
              <a:gd name="T6" fmla="*/ 3 w 3"/>
              <a:gd name="T7" fmla="*/ 2 h 14"/>
              <a:gd name="T8" fmla="*/ 0 w 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2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Freeform 4362"/>
          <p:cNvSpPr>
            <a:spLocks/>
          </p:cNvSpPr>
          <p:nvPr/>
        </p:nvSpPr>
        <p:spPr bwMode="auto">
          <a:xfrm>
            <a:off x="8522363" y="4791188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4363"/>
          <p:cNvSpPr>
            <a:spLocks/>
          </p:cNvSpPr>
          <p:nvPr/>
        </p:nvSpPr>
        <p:spPr bwMode="auto">
          <a:xfrm>
            <a:off x="8352101" y="4833752"/>
            <a:ext cx="21283" cy="49661"/>
          </a:xfrm>
          <a:custGeom>
            <a:avLst/>
            <a:gdLst>
              <a:gd name="T0" fmla="*/ 0 w 3"/>
              <a:gd name="T1" fmla="*/ 4 h 10"/>
              <a:gd name="T2" fmla="*/ 0 w 3"/>
              <a:gd name="T3" fmla="*/ 6 h 10"/>
              <a:gd name="T4" fmla="*/ 3 w 3"/>
              <a:gd name="T5" fmla="*/ 10 h 10"/>
              <a:gd name="T6" fmla="*/ 3 w 3"/>
              <a:gd name="T7" fmla="*/ 0 h 10"/>
              <a:gd name="T8" fmla="*/ 0 w 3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2"/>
                  <a:pt x="0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Freeform 4364"/>
          <p:cNvSpPr>
            <a:spLocks/>
          </p:cNvSpPr>
          <p:nvPr/>
        </p:nvSpPr>
        <p:spPr bwMode="auto">
          <a:xfrm>
            <a:off x="8642960" y="4812469"/>
            <a:ext cx="14189" cy="92226"/>
          </a:xfrm>
          <a:custGeom>
            <a:avLst/>
            <a:gdLst>
              <a:gd name="T0" fmla="*/ 0 w 3"/>
              <a:gd name="T1" fmla="*/ 0 h 18"/>
              <a:gd name="T2" fmla="*/ 0 w 3"/>
              <a:gd name="T3" fmla="*/ 18 h 18"/>
              <a:gd name="T4" fmla="*/ 3 w 3"/>
              <a:gd name="T5" fmla="*/ 17 h 18"/>
              <a:gd name="T6" fmla="*/ 3 w 3"/>
              <a:gd name="T7" fmla="*/ 1 h 18"/>
              <a:gd name="T8" fmla="*/ 0 w 3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7"/>
                  <a:pt x="3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Oval 4365"/>
          <p:cNvSpPr>
            <a:spLocks noChangeArrowheads="1"/>
          </p:cNvSpPr>
          <p:nvPr/>
        </p:nvSpPr>
        <p:spPr bwMode="auto">
          <a:xfrm>
            <a:off x="8352101" y="4776999"/>
            <a:ext cx="340520" cy="127693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Freeform 4366"/>
          <p:cNvSpPr>
            <a:spLocks/>
          </p:cNvSpPr>
          <p:nvPr/>
        </p:nvSpPr>
        <p:spPr bwMode="auto">
          <a:xfrm>
            <a:off x="8352101" y="4776999"/>
            <a:ext cx="312144" cy="120601"/>
          </a:xfrm>
          <a:custGeom>
            <a:avLst/>
            <a:gdLst>
              <a:gd name="T0" fmla="*/ 33 w 60"/>
              <a:gd name="T1" fmla="*/ 0 h 23"/>
              <a:gd name="T2" fmla="*/ 0 w 60"/>
              <a:gd name="T3" fmla="*/ 13 h 23"/>
              <a:gd name="T4" fmla="*/ 9 w 60"/>
              <a:gd name="T5" fmla="*/ 21 h 23"/>
              <a:gd name="T6" fmla="*/ 34 w 60"/>
              <a:gd name="T7" fmla="*/ 13 h 23"/>
              <a:gd name="T8" fmla="*/ 60 w 60"/>
              <a:gd name="T9" fmla="*/ 5 h 23"/>
              <a:gd name="T10" fmla="*/ 33 w 60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23">
                <a:moveTo>
                  <a:pt x="33" y="0"/>
                </a:moveTo>
                <a:cubicBezTo>
                  <a:pt x="15" y="0"/>
                  <a:pt x="0" y="5"/>
                  <a:pt x="0" y="13"/>
                </a:cubicBezTo>
                <a:cubicBezTo>
                  <a:pt x="0" y="17"/>
                  <a:pt x="5" y="20"/>
                  <a:pt x="9" y="21"/>
                </a:cubicBezTo>
                <a:cubicBezTo>
                  <a:pt x="9" y="21"/>
                  <a:pt x="42" y="23"/>
                  <a:pt x="34" y="13"/>
                </a:cubicBezTo>
                <a:cubicBezTo>
                  <a:pt x="27" y="3"/>
                  <a:pt x="60" y="5"/>
                  <a:pt x="60" y="5"/>
                </a:cubicBezTo>
                <a:cubicBezTo>
                  <a:pt x="54" y="2"/>
                  <a:pt x="44" y="0"/>
                  <a:pt x="33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Freeform 4367"/>
          <p:cNvSpPr>
            <a:spLocks/>
          </p:cNvSpPr>
          <p:nvPr/>
        </p:nvSpPr>
        <p:spPr bwMode="auto">
          <a:xfrm>
            <a:off x="8366290" y="4776999"/>
            <a:ext cx="319239" cy="127693"/>
          </a:xfrm>
          <a:custGeom>
            <a:avLst/>
            <a:gdLst>
              <a:gd name="T0" fmla="*/ 60 w 62"/>
              <a:gd name="T1" fmla="*/ 12 h 25"/>
              <a:gd name="T2" fmla="*/ 58 w 62"/>
              <a:gd name="T3" fmla="*/ 12 h 25"/>
              <a:gd name="T4" fmla="*/ 57 w 62"/>
              <a:gd name="T5" fmla="*/ 15 h 25"/>
              <a:gd name="T6" fmla="*/ 47 w 62"/>
              <a:gd name="T7" fmla="*/ 19 h 25"/>
              <a:gd name="T8" fmla="*/ 31 w 62"/>
              <a:gd name="T9" fmla="*/ 21 h 25"/>
              <a:gd name="T10" fmla="*/ 11 w 62"/>
              <a:gd name="T11" fmla="*/ 18 h 25"/>
              <a:gd name="T12" fmla="*/ 6 w 62"/>
              <a:gd name="T13" fmla="*/ 15 h 25"/>
              <a:gd name="T14" fmla="*/ 4 w 62"/>
              <a:gd name="T15" fmla="*/ 12 h 25"/>
              <a:gd name="T16" fmla="*/ 6 w 62"/>
              <a:gd name="T17" fmla="*/ 10 h 25"/>
              <a:gd name="T18" fmla="*/ 16 w 62"/>
              <a:gd name="T19" fmla="*/ 5 h 25"/>
              <a:gd name="T20" fmla="*/ 31 w 62"/>
              <a:gd name="T21" fmla="*/ 4 h 25"/>
              <a:gd name="T22" fmla="*/ 51 w 62"/>
              <a:gd name="T23" fmla="*/ 7 h 25"/>
              <a:gd name="T24" fmla="*/ 57 w 62"/>
              <a:gd name="T25" fmla="*/ 10 h 25"/>
              <a:gd name="T26" fmla="*/ 58 w 62"/>
              <a:gd name="T27" fmla="*/ 12 h 25"/>
              <a:gd name="T28" fmla="*/ 60 w 62"/>
              <a:gd name="T29" fmla="*/ 12 h 25"/>
              <a:gd name="T30" fmla="*/ 62 w 62"/>
              <a:gd name="T31" fmla="*/ 12 h 25"/>
              <a:gd name="T32" fmla="*/ 59 w 62"/>
              <a:gd name="T33" fmla="*/ 7 h 25"/>
              <a:gd name="T34" fmla="*/ 48 w 62"/>
              <a:gd name="T35" fmla="*/ 2 h 25"/>
              <a:gd name="T36" fmla="*/ 31 w 62"/>
              <a:gd name="T37" fmla="*/ 0 h 25"/>
              <a:gd name="T38" fmla="*/ 10 w 62"/>
              <a:gd name="T39" fmla="*/ 3 h 25"/>
              <a:gd name="T40" fmla="*/ 3 w 62"/>
              <a:gd name="T41" fmla="*/ 7 h 25"/>
              <a:gd name="T42" fmla="*/ 0 w 62"/>
              <a:gd name="T43" fmla="*/ 12 h 25"/>
              <a:gd name="T44" fmla="*/ 3 w 62"/>
              <a:gd name="T45" fmla="*/ 18 h 25"/>
              <a:gd name="T46" fmla="*/ 15 w 62"/>
              <a:gd name="T47" fmla="*/ 23 h 25"/>
              <a:gd name="T48" fmla="*/ 31 w 62"/>
              <a:gd name="T49" fmla="*/ 25 h 25"/>
              <a:gd name="T50" fmla="*/ 52 w 62"/>
              <a:gd name="T51" fmla="*/ 22 h 25"/>
              <a:gd name="T52" fmla="*/ 59 w 62"/>
              <a:gd name="T53" fmla="*/ 18 h 25"/>
              <a:gd name="T54" fmla="*/ 62 w 62"/>
              <a:gd name="T55" fmla="*/ 12 h 25"/>
              <a:gd name="T56" fmla="*/ 60 w 62"/>
              <a:gd name="T57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" h="25">
                <a:moveTo>
                  <a:pt x="60" y="12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13"/>
                  <a:pt x="58" y="14"/>
                  <a:pt x="57" y="15"/>
                </a:cubicBezTo>
                <a:cubicBezTo>
                  <a:pt x="55" y="16"/>
                  <a:pt x="51" y="18"/>
                  <a:pt x="47" y="19"/>
                </a:cubicBezTo>
                <a:cubicBezTo>
                  <a:pt x="43" y="20"/>
                  <a:pt x="37" y="21"/>
                  <a:pt x="31" y="21"/>
                </a:cubicBezTo>
                <a:cubicBezTo>
                  <a:pt x="23" y="21"/>
                  <a:pt x="16" y="20"/>
                  <a:pt x="11" y="18"/>
                </a:cubicBezTo>
                <a:cubicBezTo>
                  <a:pt x="9" y="17"/>
                  <a:pt x="7" y="16"/>
                  <a:pt x="6" y="15"/>
                </a:cubicBezTo>
                <a:cubicBezTo>
                  <a:pt x="5" y="14"/>
                  <a:pt x="4" y="13"/>
                  <a:pt x="4" y="12"/>
                </a:cubicBezTo>
                <a:cubicBezTo>
                  <a:pt x="4" y="12"/>
                  <a:pt x="5" y="11"/>
                  <a:pt x="6" y="10"/>
                </a:cubicBezTo>
                <a:cubicBezTo>
                  <a:pt x="8" y="8"/>
                  <a:pt x="11" y="7"/>
                  <a:pt x="16" y="5"/>
                </a:cubicBezTo>
                <a:cubicBezTo>
                  <a:pt x="20" y="4"/>
                  <a:pt x="25" y="4"/>
                  <a:pt x="31" y="4"/>
                </a:cubicBezTo>
                <a:cubicBezTo>
                  <a:pt x="39" y="4"/>
                  <a:pt x="46" y="5"/>
                  <a:pt x="51" y="7"/>
                </a:cubicBezTo>
                <a:cubicBezTo>
                  <a:pt x="53" y="8"/>
                  <a:pt x="55" y="9"/>
                  <a:pt x="57" y="10"/>
                </a:cubicBezTo>
                <a:cubicBezTo>
                  <a:pt x="58" y="11"/>
                  <a:pt x="58" y="12"/>
                  <a:pt x="58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0"/>
                  <a:pt x="61" y="8"/>
                  <a:pt x="59" y="7"/>
                </a:cubicBezTo>
                <a:cubicBezTo>
                  <a:pt x="57" y="4"/>
                  <a:pt x="53" y="3"/>
                  <a:pt x="48" y="2"/>
                </a:cubicBezTo>
                <a:cubicBezTo>
                  <a:pt x="43" y="0"/>
                  <a:pt x="37" y="0"/>
                  <a:pt x="31" y="0"/>
                </a:cubicBezTo>
                <a:cubicBezTo>
                  <a:pt x="23" y="0"/>
                  <a:pt x="16" y="1"/>
                  <a:pt x="10" y="3"/>
                </a:cubicBezTo>
                <a:cubicBezTo>
                  <a:pt x="7" y="4"/>
                  <a:pt x="5" y="5"/>
                  <a:pt x="3" y="7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5"/>
                  <a:pt x="2" y="16"/>
                  <a:pt x="3" y="18"/>
                </a:cubicBezTo>
                <a:cubicBezTo>
                  <a:pt x="6" y="20"/>
                  <a:pt x="10" y="22"/>
                  <a:pt x="15" y="23"/>
                </a:cubicBezTo>
                <a:cubicBezTo>
                  <a:pt x="19" y="24"/>
                  <a:pt x="25" y="25"/>
                  <a:pt x="31" y="25"/>
                </a:cubicBezTo>
                <a:cubicBezTo>
                  <a:pt x="39" y="25"/>
                  <a:pt x="47" y="24"/>
                  <a:pt x="52" y="22"/>
                </a:cubicBezTo>
                <a:cubicBezTo>
                  <a:pt x="55" y="21"/>
                  <a:pt x="57" y="19"/>
                  <a:pt x="59" y="18"/>
                </a:cubicBezTo>
                <a:cubicBezTo>
                  <a:pt x="61" y="16"/>
                  <a:pt x="62" y="15"/>
                  <a:pt x="62" y="12"/>
                </a:cubicBezTo>
                <a:lnTo>
                  <a:pt x="60" y="12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4368"/>
          <p:cNvSpPr>
            <a:spLocks/>
          </p:cNvSpPr>
          <p:nvPr/>
        </p:nvSpPr>
        <p:spPr bwMode="auto">
          <a:xfrm>
            <a:off x="8423046" y="4805377"/>
            <a:ext cx="212827" cy="70940"/>
          </a:xfrm>
          <a:custGeom>
            <a:avLst/>
            <a:gdLst>
              <a:gd name="T0" fmla="*/ 0 w 42"/>
              <a:gd name="T1" fmla="*/ 11 h 13"/>
              <a:gd name="T2" fmla="*/ 6 w 42"/>
              <a:gd name="T3" fmla="*/ 9 h 13"/>
              <a:gd name="T4" fmla="*/ 1 w 42"/>
              <a:gd name="T5" fmla="*/ 6 h 13"/>
              <a:gd name="T6" fmla="*/ 5 w 42"/>
              <a:gd name="T7" fmla="*/ 5 h 13"/>
              <a:gd name="T8" fmla="*/ 10 w 42"/>
              <a:gd name="T9" fmla="*/ 8 h 13"/>
              <a:gd name="T10" fmla="*/ 21 w 42"/>
              <a:gd name="T11" fmla="*/ 9 h 13"/>
              <a:gd name="T12" fmla="*/ 20 w 42"/>
              <a:gd name="T13" fmla="*/ 5 h 13"/>
              <a:gd name="T14" fmla="*/ 19 w 42"/>
              <a:gd name="T15" fmla="*/ 1 h 13"/>
              <a:gd name="T16" fmla="*/ 32 w 42"/>
              <a:gd name="T17" fmla="*/ 1 h 13"/>
              <a:gd name="T18" fmla="*/ 35 w 42"/>
              <a:gd name="T19" fmla="*/ 0 h 13"/>
              <a:gd name="T20" fmla="*/ 38 w 42"/>
              <a:gd name="T21" fmla="*/ 1 h 13"/>
              <a:gd name="T22" fmla="*/ 35 w 42"/>
              <a:gd name="T23" fmla="*/ 2 h 13"/>
              <a:gd name="T24" fmla="*/ 42 w 42"/>
              <a:gd name="T25" fmla="*/ 4 h 13"/>
              <a:gd name="T26" fmla="*/ 38 w 42"/>
              <a:gd name="T27" fmla="*/ 5 h 13"/>
              <a:gd name="T28" fmla="*/ 32 w 42"/>
              <a:gd name="T29" fmla="*/ 2 h 13"/>
              <a:gd name="T30" fmla="*/ 24 w 42"/>
              <a:gd name="T31" fmla="*/ 2 h 13"/>
              <a:gd name="T32" fmla="*/ 26 w 42"/>
              <a:gd name="T33" fmla="*/ 5 h 13"/>
              <a:gd name="T34" fmla="*/ 27 w 42"/>
              <a:gd name="T35" fmla="*/ 11 h 13"/>
              <a:gd name="T36" fmla="*/ 9 w 42"/>
              <a:gd name="T37" fmla="*/ 11 h 13"/>
              <a:gd name="T38" fmla="*/ 3 w 42"/>
              <a:gd name="T39" fmla="*/ 13 h 13"/>
              <a:gd name="T40" fmla="*/ 0 w 42"/>
              <a:gd name="T41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13">
                <a:moveTo>
                  <a:pt x="0" y="11"/>
                </a:moveTo>
                <a:cubicBezTo>
                  <a:pt x="6" y="9"/>
                  <a:pt x="6" y="9"/>
                  <a:pt x="6" y="9"/>
                </a:cubicBezTo>
                <a:cubicBezTo>
                  <a:pt x="3" y="8"/>
                  <a:pt x="1" y="7"/>
                  <a:pt x="1" y="6"/>
                </a:cubicBezTo>
                <a:cubicBezTo>
                  <a:pt x="5" y="5"/>
                  <a:pt x="5" y="5"/>
                  <a:pt x="5" y="5"/>
                </a:cubicBezTo>
                <a:cubicBezTo>
                  <a:pt x="6" y="6"/>
                  <a:pt x="7" y="7"/>
                  <a:pt x="10" y="8"/>
                </a:cubicBezTo>
                <a:cubicBezTo>
                  <a:pt x="14" y="10"/>
                  <a:pt x="19" y="10"/>
                  <a:pt x="21" y="9"/>
                </a:cubicBezTo>
                <a:cubicBezTo>
                  <a:pt x="24" y="8"/>
                  <a:pt x="23" y="7"/>
                  <a:pt x="20" y="5"/>
                </a:cubicBezTo>
                <a:cubicBezTo>
                  <a:pt x="17" y="3"/>
                  <a:pt x="16" y="2"/>
                  <a:pt x="19" y="1"/>
                </a:cubicBezTo>
                <a:cubicBezTo>
                  <a:pt x="22" y="0"/>
                  <a:pt x="27" y="0"/>
                  <a:pt x="32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9" y="3"/>
                  <a:pt x="40" y="4"/>
                  <a:pt x="42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2" y="2"/>
                </a:cubicBezTo>
                <a:cubicBezTo>
                  <a:pt x="28" y="1"/>
                  <a:pt x="25" y="1"/>
                  <a:pt x="24" y="2"/>
                </a:cubicBezTo>
                <a:cubicBezTo>
                  <a:pt x="22" y="2"/>
                  <a:pt x="23" y="3"/>
                  <a:pt x="26" y="5"/>
                </a:cubicBezTo>
                <a:cubicBezTo>
                  <a:pt x="30" y="7"/>
                  <a:pt x="31" y="9"/>
                  <a:pt x="27" y="11"/>
                </a:cubicBezTo>
                <a:cubicBezTo>
                  <a:pt x="23" y="12"/>
                  <a:pt x="16" y="13"/>
                  <a:pt x="9" y="11"/>
                </a:cubicBezTo>
                <a:cubicBezTo>
                  <a:pt x="3" y="13"/>
                  <a:pt x="3" y="13"/>
                  <a:pt x="3" y="13"/>
                </a:cubicBezTo>
                <a:lnTo>
                  <a:pt x="0" y="11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Oval 4369"/>
          <p:cNvSpPr>
            <a:spLocks noChangeArrowheads="1"/>
          </p:cNvSpPr>
          <p:nvPr/>
        </p:nvSpPr>
        <p:spPr bwMode="auto">
          <a:xfrm>
            <a:off x="8359193" y="4734430"/>
            <a:ext cx="340520" cy="134790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Freeform 4370"/>
          <p:cNvSpPr>
            <a:spLocks/>
          </p:cNvSpPr>
          <p:nvPr/>
        </p:nvSpPr>
        <p:spPr bwMode="auto">
          <a:xfrm>
            <a:off x="8600395" y="4741522"/>
            <a:ext cx="14189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3 h 24"/>
              <a:gd name="T6" fmla="*/ 3 w 3"/>
              <a:gd name="T7" fmla="*/ 1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2" y="23"/>
                  <a:pt x="3" y="23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Freeform 4371"/>
          <p:cNvSpPr>
            <a:spLocks/>
          </p:cNvSpPr>
          <p:nvPr/>
        </p:nvSpPr>
        <p:spPr bwMode="auto">
          <a:xfrm>
            <a:off x="8408857" y="4748624"/>
            <a:ext cx="14189" cy="106412"/>
          </a:xfrm>
          <a:custGeom>
            <a:avLst/>
            <a:gdLst>
              <a:gd name="T0" fmla="*/ 0 w 2"/>
              <a:gd name="T1" fmla="*/ 1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0 h 20"/>
              <a:gd name="T8" fmla="*/ 0 w 2"/>
              <a:gd name="T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0">
                <a:moveTo>
                  <a:pt x="0" y="1"/>
                </a:move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Freeform 4372"/>
          <p:cNvSpPr>
            <a:spLocks/>
          </p:cNvSpPr>
          <p:nvPr/>
        </p:nvSpPr>
        <p:spPr bwMode="auto">
          <a:xfrm>
            <a:off x="8387569" y="4762813"/>
            <a:ext cx="14189" cy="78037"/>
          </a:xfrm>
          <a:custGeom>
            <a:avLst/>
            <a:gdLst>
              <a:gd name="T0" fmla="*/ 0 w 3"/>
              <a:gd name="T1" fmla="*/ 1 h 16"/>
              <a:gd name="T2" fmla="*/ 0 w 3"/>
              <a:gd name="T3" fmla="*/ 14 h 16"/>
              <a:gd name="T4" fmla="*/ 3 w 3"/>
              <a:gd name="T5" fmla="*/ 16 h 16"/>
              <a:gd name="T6" fmla="*/ 3 w 3"/>
              <a:gd name="T7" fmla="*/ 0 h 16"/>
              <a:gd name="T8" fmla="*/ 0 w 3"/>
              <a:gd name="T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6">
                <a:moveTo>
                  <a:pt x="0" y="1"/>
                </a:moveTo>
                <a:cubicBezTo>
                  <a:pt x="0" y="14"/>
                  <a:pt x="0" y="14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Freeform 4373"/>
          <p:cNvSpPr>
            <a:spLocks/>
          </p:cNvSpPr>
          <p:nvPr/>
        </p:nvSpPr>
        <p:spPr bwMode="auto">
          <a:xfrm>
            <a:off x="8628773" y="4748624"/>
            <a:ext cx="14189" cy="113504"/>
          </a:xfrm>
          <a:custGeom>
            <a:avLst/>
            <a:gdLst>
              <a:gd name="T0" fmla="*/ 0 w 3"/>
              <a:gd name="T1" fmla="*/ 0 h 22"/>
              <a:gd name="T2" fmla="*/ 0 w 3"/>
              <a:gd name="T3" fmla="*/ 22 h 22"/>
              <a:gd name="T4" fmla="*/ 3 w 3"/>
              <a:gd name="T5" fmla="*/ 21 h 22"/>
              <a:gd name="T6" fmla="*/ 3 w 3"/>
              <a:gd name="T7" fmla="*/ 1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1"/>
                  <a:pt x="3" y="2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Freeform 4374"/>
          <p:cNvSpPr>
            <a:spLocks/>
          </p:cNvSpPr>
          <p:nvPr/>
        </p:nvSpPr>
        <p:spPr bwMode="auto">
          <a:xfrm>
            <a:off x="8430138" y="4748624"/>
            <a:ext cx="14189" cy="113504"/>
          </a:xfrm>
          <a:custGeom>
            <a:avLst/>
            <a:gdLst>
              <a:gd name="T0" fmla="*/ 0 w 3"/>
              <a:gd name="T1" fmla="*/ 0 h 22"/>
              <a:gd name="T2" fmla="*/ 0 w 3"/>
              <a:gd name="T3" fmla="*/ 21 h 22"/>
              <a:gd name="T4" fmla="*/ 3 w 3"/>
              <a:gd name="T5" fmla="*/ 22 h 22"/>
              <a:gd name="T6" fmla="*/ 3 w 3"/>
              <a:gd name="T7" fmla="*/ 0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" y="22"/>
                  <a:pt x="2" y="22"/>
                  <a:pt x="3" y="22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Freeform 4375"/>
          <p:cNvSpPr>
            <a:spLocks/>
          </p:cNvSpPr>
          <p:nvPr/>
        </p:nvSpPr>
        <p:spPr bwMode="auto">
          <a:xfrm>
            <a:off x="8557831" y="4734430"/>
            <a:ext cx="7097" cy="134790"/>
          </a:xfrm>
          <a:custGeom>
            <a:avLst/>
            <a:gdLst>
              <a:gd name="T0" fmla="*/ 0 w 2"/>
              <a:gd name="T1" fmla="*/ 0 h 26"/>
              <a:gd name="T2" fmla="*/ 0 w 2"/>
              <a:gd name="T3" fmla="*/ 26 h 26"/>
              <a:gd name="T4" fmla="*/ 2 w 2"/>
              <a:gd name="T5" fmla="*/ 25 h 26"/>
              <a:gd name="T6" fmla="*/ 2 w 2"/>
              <a:gd name="T7" fmla="*/ 0 h 26"/>
              <a:gd name="T8" fmla="*/ 0 w 2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6"/>
                  <a:pt x="2" y="25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Freeform 4376"/>
          <p:cNvSpPr>
            <a:spLocks/>
          </p:cNvSpPr>
          <p:nvPr/>
        </p:nvSpPr>
        <p:spPr bwMode="auto">
          <a:xfrm>
            <a:off x="8508175" y="4734430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Freeform 4377"/>
          <p:cNvSpPr>
            <a:spLocks/>
          </p:cNvSpPr>
          <p:nvPr/>
        </p:nvSpPr>
        <p:spPr bwMode="auto">
          <a:xfrm>
            <a:off x="8572020" y="4734430"/>
            <a:ext cx="21283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1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Freeform 4378"/>
          <p:cNvSpPr>
            <a:spLocks/>
          </p:cNvSpPr>
          <p:nvPr/>
        </p:nvSpPr>
        <p:spPr bwMode="auto">
          <a:xfrm>
            <a:off x="8458513" y="4741522"/>
            <a:ext cx="14189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4 h 24"/>
              <a:gd name="T6" fmla="*/ 3 w 3"/>
              <a:gd name="T7" fmla="*/ 0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2" y="24"/>
                  <a:pt x="3" y="2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4379"/>
          <p:cNvSpPr>
            <a:spLocks/>
          </p:cNvSpPr>
          <p:nvPr/>
        </p:nvSpPr>
        <p:spPr bwMode="auto">
          <a:xfrm>
            <a:off x="8486891" y="4734430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5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Freeform 4380"/>
          <p:cNvSpPr>
            <a:spLocks/>
          </p:cNvSpPr>
          <p:nvPr/>
        </p:nvSpPr>
        <p:spPr bwMode="auto">
          <a:xfrm>
            <a:off x="8699713" y="4791188"/>
            <a:ext cx="0" cy="21283"/>
          </a:xfrm>
          <a:custGeom>
            <a:avLst/>
            <a:gdLst>
              <a:gd name="T0" fmla="*/ 1 w 1"/>
              <a:gd name="T1" fmla="*/ 2 h 4"/>
              <a:gd name="T2" fmla="*/ 0 w 1"/>
              <a:gd name="T3" fmla="*/ 0 h 4"/>
              <a:gd name="T4" fmla="*/ 0 w 1"/>
              <a:gd name="T5" fmla="*/ 4 h 4"/>
              <a:gd name="T6" fmla="*/ 1 w 1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4">
                <a:moveTo>
                  <a:pt x="1" y="2"/>
                </a:moveTo>
                <a:cubicBezTo>
                  <a:pt x="1" y="1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3"/>
                  <a:pt x="1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Freeform 4381"/>
          <p:cNvSpPr>
            <a:spLocks/>
          </p:cNvSpPr>
          <p:nvPr/>
        </p:nvSpPr>
        <p:spPr bwMode="auto">
          <a:xfrm>
            <a:off x="8671338" y="4769905"/>
            <a:ext cx="14189" cy="70940"/>
          </a:xfrm>
          <a:custGeom>
            <a:avLst/>
            <a:gdLst>
              <a:gd name="T0" fmla="*/ 0 w 3"/>
              <a:gd name="T1" fmla="*/ 0 h 14"/>
              <a:gd name="T2" fmla="*/ 0 w 3"/>
              <a:gd name="T3" fmla="*/ 14 h 14"/>
              <a:gd name="T4" fmla="*/ 3 w 3"/>
              <a:gd name="T5" fmla="*/ 12 h 14"/>
              <a:gd name="T6" fmla="*/ 3 w 3"/>
              <a:gd name="T7" fmla="*/ 2 h 14"/>
              <a:gd name="T8" fmla="*/ 0 w 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2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Freeform 4382"/>
          <p:cNvSpPr>
            <a:spLocks/>
          </p:cNvSpPr>
          <p:nvPr/>
        </p:nvSpPr>
        <p:spPr bwMode="auto">
          <a:xfrm>
            <a:off x="8529456" y="4734430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Freeform 4383"/>
          <p:cNvSpPr>
            <a:spLocks/>
          </p:cNvSpPr>
          <p:nvPr/>
        </p:nvSpPr>
        <p:spPr bwMode="auto">
          <a:xfrm>
            <a:off x="8359193" y="4776999"/>
            <a:ext cx="14189" cy="49661"/>
          </a:xfrm>
          <a:custGeom>
            <a:avLst/>
            <a:gdLst>
              <a:gd name="T0" fmla="*/ 0 w 3"/>
              <a:gd name="T1" fmla="*/ 4 h 10"/>
              <a:gd name="T2" fmla="*/ 0 w 3"/>
              <a:gd name="T3" fmla="*/ 6 h 10"/>
              <a:gd name="T4" fmla="*/ 3 w 3"/>
              <a:gd name="T5" fmla="*/ 10 h 10"/>
              <a:gd name="T6" fmla="*/ 3 w 3"/>
              <a:gd name="T7" fmla="*/ 0 h 10"/>
              <a:gd name="T8" fmla="*/ 0 w 3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2"/>
                  <a:pt x="0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4384"/>
          <p:cNvSpPr>
            <a:spLocks/>
          </p:cNvSpPr>
          <p:nvPr/>
        </p:nvSpPr>
        <p:spPr bwMode="auto">
          <a:xfrm>
            <a:off x="8650057" y="4755716"/>
            <a:ext cx="14189" cy="92226"/>
          </a:xfrm>
          <a:custGeom>
            <a:avLst/>
            <a:gdLst>
              <a:gd name="T0" fmla="*/ 0 w 2"/>
              <a:gd name="T1" fmla="*/ 0 h 18"/>
              <a:gd name="T2" fmla="*/ 0 w 2"/>
              <a:gd name="T3" fmla="*/ 18 h 18"/>
              <a:gd name="T4" fmla="*/ 2 w 2"/>
              <a:gd name="T5" fmla="*/ 17 h 18"/>
              <a:gd name="T6" fmla="*/ 2 w 2"/>
              <a:gd name="T7" fmla="*/ 1 h 18"/>
              <a:gd name="T8" fmla="*/ 0 w 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1" y="17"/>
                  <a:pt x="2" y="17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Oval 4385"/>
          <p:cNvSpPr>
            <a:spLocks noChangeArrowheads="1"/>
          </p:cNvSpPr>
          <p:nvPr/>
        </p:nvSpPr>
        <p:spPr bwMode="auto">
          <a:xfrm>
            <a:off x="8359193" y="4720243"/>
            <a:ext cx="340520" cy="127693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Freeform 4386"/>
          <p:cNvSpPr>
            <a:spLocks/>
          </p:cNvSpPr>
          <p:nvPr/>
        </p:nvSpPr>
        <p:spPr bwMode="auto">
          <a:xfrm>
            <a:off x="8359193" y="4720243"/>
            <a:ext cx="305052" cy="120601"/>
          </a:xfrm>
          <a:custGeom>
            <a:avLst/>
            <a:gdLst>
              <a:gd name="T0" fmla="*/ 33 w 60"/>
              <a:gd name="T1" fmla="*/ 0 h 23"/>
              <a:gd name="T2" fmla="*/ 0 w 60"/>
              <a:gd name="T3" fmla="*/ 13 h 23"/>
              <a:gd name="T4" fmla="*/ 9 w 60"/>
              <a:gd name="T5" fmla="*/ 21 h 23"/>
              <a:gd name="T6" fmla="*/ 34 w 60"/>
              <a:gd name="T7" fmla="*/ 13 h 23"/>
              <a:gd name="T8" fmla="*/ 60 w 60"/>
              <a:gd name="T9" fmla="*/ 5 h 23"/>
              <a:gd name="T10" fmla="*/ 33 w 60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23">
                <a:moveTo>
                  <a:pt x="33" y="0"/>
                </a:moveTo>
                <a:cubicBezTo>
                  <a:pt x="15" y="0"/>
                  <a:pt x="0" y="5"/>
                  <a:pt x="0" y="13"/>
                </a:cubicBezTo>
                <a:cubicBezTo>
                  <a:pt x="0" y="17"/>
                  <a:pt x="6" y="20"/>
                  <a:pt x="9" y="21"/>
                </a:cubicBezTo>
                <a:cubicBezTo>
                  <a:pt x="9" y="21"/>
                  <a:pt x="42" y="23"/>
                  <a:pt x="34" y="13"/>
                </a:cubicBezTo>
                <a:cubicBezTo>
                  <a:pt x="27" y="3"/>
                  <a:pt x="60" y="5"/>
                  <a:pt x="60" y="5"/>
                </a:cubicBezTo>
                <a:cubicBezTo>
                  <a:pt x="54" y="2"/>
                  <a:pt x="44" y="0"/>
                  <a:pt x="33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Freeform 4387"/>
          <p:cNvSpPr>
            <a:spLocks/>
          </p:cNvSpPr>
          <p:nvPr/>
        </p:nvSpPr>
        <p:spPr bwMode="auto">
          <a:xfrm>
            <a:off x="8373382" y="4720243"/>
            <a:ext cx="312144" cy="127693"/>
          </a:xfrm>
          <a:custGeom>
            <a:avLst/>
            <a:gdLst>
              <a:gd name="T0" fmla="*/ 60 w 62"/>
              <a:gd name="T1" fmla="*/ 12 h 25"/>
              <a:gd name="T2" fmla="*/ 58 w 62"/>
              <a:gd name="T3" fmla="*/ 12 h 25"/>
              <a:gd name="T4" fmla="*/ 57 w 62"/>
              <a:gd name="T5" fmla="*/ 15 h 25"/>
              <a:gd name="T6" fmla="*/ 47 w 62"/>
              <a:gd name="T7" fmla="*/ 19 h 25"/>
              <a:gd name="T8" fmla="*/ 31 w 62"/>
              <a:gd name="T9" fmla="*/ 21 h 25"/>
              <a:gd name="T10" fmla="*/ 12 w 62"/>
              <a:gd name="T11" fmla="*/ 18 h 25"/>
              <a:gd name="T12" fmla="*/ 6 w 62"/>
              <a:gd name="T13" fmla="*/ 15 h 25"/>
              <a:gd name="T14" fmla="*/ 4 w 62"/>
              <a:gd name="T15" fmla="*/ 12 h 25"/>
              <a:gd name="T16" fmla="*/ 6 w 62"/>
              <a:gd name="T17" fmla="*/ 10 h 25"/>
              <a:gd name="T18" fmla="*/ 16 w 62"/>
              <a:gd name="T19" fmla="*/ 5 h 25"/>
              <a:gd name="T20" fmla="*/ 31 w 62"/>
              <a:gd name="T21" fmla="*/ 4 h 25"/>
              <a:gd name="T22" fmla="*/ 51 w 62"/>
              <a:gd name="T23" fmla="*/ 7 h 25"/>
              <a:gd name="T24" fmla="*/ 57 w 62"/>
              <a:gd name="T25" fmla="*/ 10 h 25"/>
              <a:gd name="T26" fmla="*/ 58 w 62"/>
              <a:gd name="T27" fmla="*/ 12 h 25"/>
              <a:gd name="T28" fmla="*/ 60 w 62"/>
              <a:gd name="T29" fmla="*/ 12 h 25"/>
              <a:gd name="T30" fmla="*/ 62 w 62"/>
              <a:gd name="T31" fmla="*/ 12 h 25"/>
              <a:gd name="T32" fmla="*/ 59 w 62"/>
              <a:gd name="T33" fmla="*/ 7 h 25"/>
              <a:gd name="T34" fmla="*/ 48 w 62"/>
              <a:gd name="T35" fmla="*/ 2 h 25"/>
              <a:gd name="T36" fmla="*/ 31 w 62"/>
              <a:gd name="T37" fmla="*/ 0 h 25"/>
              <a:gd name="T38" fmla="*/ 10 w 62"/>
              <a:gd name="T39" fmla="*/ 3 h 25"/>
              <a:gd name="T40" fmla="*/ 3 w 62"/>
              <a:gd name="T41" fmla="*/ 7 h 25"/>
              <a:gd name="T42" fmla="*/ 0 w 62"/>
              <a:gd name="T43" fmla="*/ 12 h 25"/>
              <a:gd name="T44" fmla="*/ 3 w 62"/>
              <a:gd name="T45" fmla="*/ 18 h 25"/>
              <a:gd name="T46" fmla="*/ 15 w 62"/>
              <a:gd name="T47" fmla="*/ 23 h 25"/>
              <a:gd name="T48" fmla="*/ 31 w 62"/>
              <a:gd name="T49" fmla="*/ 25 h 25"/>
              <a:gd name="T50" fmla="*/ 53 w 62"/>
              <a:gd name="T51" fmla="*/ 22 h 25"/>
              <a:gd name="T52" fmla="*/ 59 w 62"/>
              <a:gd name="T53" fmla="*/ 18 h 25"/>
              <a:gd name="T54" fmla="*/ 62 w 62"/>
              <a:gd name="T55" fmla="*/ 12 h 25"/>
              <a:gd name="T56" fmla="*/ 60 w 62"/>
              <a:gd name="T57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" h="25">
                <a:moveTo>
                  <a:pt x="60" y="12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13"/>
                  <a:pt x="58" y="14"/>
                  <a:pt x="57" y="15"/>
                </a:cubicBezTo>
                <a:cubicBezTo>
                  <a:pt x="55" y="16"/>
                  <a:pt x="52" y="18"/>
                  <a:pt x="47" y="19"/>
                </a:cubicBezTo>
                <a:cubicBezTo>
                  <a:pt x="43" y="20"/>
                  <a:pt x="37" y="21"/>
                  <a:pt x="31" y="21"/>
                </a:cubicBezTo>
                <a:cubicBezTo>
                  <a:pt x="24" y="21"/>
                  <a:pt x="17" y="20"/>
                  <a:pt x="12" y="18"/>
                </a:cubicBezTo>
                <a:cubicBezTo>
                  <a:pt x="9" y="17"/>
                  <a:pt x="7" y="16"/>
                  <a:pt x="6" y="15"/>
                </a:cubicBezTo>
                <a:cubicBezTo>
                  <a:pt x="5" y="14"/>
                  <a:pt x="4" y="13"/>
                  <a:pt x="4" y="12"/>
                </a:cubicBezTo>
                <a:cubicBezTo>
                  <a:pt x="4" y="12"/>
                  <a:pt x="5" y="11"/>
                  <a:pt x="6" y="10"/>
                </a:cubicBezTo>
                <a:cubicBezTo>
                  <a:pt x="8" y="8"/>
                  <a:pt x="11" y="7"/>
                  <a:pt x="16" y="5"/>
                </a:cubicBezTo>
                <a:cubicBezTo>
                  <a:pt x="20" y="4"/>
                  <a:pt x="26" y="4"/>
                  <a:pt x="31" y="4"/>
                </a:cubicBezTo>
                <a:cubicBezTo>
                  <a:pt x="39" y="4"/>
                  <a:pt x="46" y="5"/>
                  <a:pt x="51" y="7"/>
                </a:cubicBezTo>
                <a:cubicBezTo>
                  <a:pt x="54" y="8"/>
                  <a:pt x="56" y="9"/>
                  <a:pt x="57" y="10"/>
                </a:cubicBezTo>
                <a:cubicBezTo>
                  <a:pt x="58" y="11"/>
                  <a:pt x="58" y="12"/>
                  <a:pt x="58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0"/>
                  <a:pt x="61" y="8"/>
                  <a:pt x="59" y="7"/>
                </a:cubicBezTo>
                <a:cubicBezTo>
                  <a:pt x="57" y="4"/>
                  <a:pt x="53" y="3"/>
                  <a:pt x="48" y="2"/>
                </a:cubicBezTo>
                <a:cubicBezTo>
                  <a:pt x="43" y="0"/>
                  <a:pt x="38" y="0"/>
                  <a:pt x="31" y="0"/>
                </a:cubicBezTo>
                <a:cubicBezTo>
                  <a:pt x="23" y="0"/>
                  <a:pt x="16" y="1"/>
                  <a:pt x="10" y="3"/>
                </a:cubicBezTo>
                <a:cubicBezTo>
                  <a:pt x="7" y="4"/>
                  <a:pt x="5" y="5"/>
                  <a:pt x="3" y="7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5"/>
                  <a:pt x="2" y="16"/>
                  <a:pt x="3" y="18"/>
                </a:cubicBezTo>
                <a:cubicBezTo>
                  <a:pt x="6" y="20"/>
                  <a:pt x="10" y="22"/>
                  <a:pt x="15" y="23"/>
                </a:cubicBezTo>
                <a:cubicBezTo>
                  <a:pt x="20" y="24"/>
                  <a:pt x="25" y="25"/>
                  <a:pt x="31" y="25"/>
                </a:cubicBezTo>
                <a:cubicBezTo>
                  <a:pt x="40" y="25"/>
                  <a:pt x="47" y="24"/>
                  <a:pt x="53" y="22"/>
                </a:cubicBezTo>
                <a:cubicBezTo>
                  <a:pt x="55" y="21"/>
                  <a:pt x="58" y="19"/>
                  <a:pt x="59" y="18"/>
                </a:cubicBezTo>
                <a:cubicBezTo>
                  <a:pt x="61" y="16"/>
                  <a:pt x="62" y="15"/>
                  <a:pt x="62" y="12"/>
                </a:cubicBezTo>
                <a:lnTo>
                  <a:pt x="60" y="12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Freeform 4388"/>
          <p:cNvSpPr>
            <a:spLocks/>
          </p:cNvSpPr>
          <p:nvPr/>
        </p:nvSpPr>
        <p:spPr bwMode="auto">
          <a:xfrm>
            <a:off x="8430138" y="4748624"/>
            <a:ext cx="212827" cy="70940"/>
          </a:xfrm>
          <a:custGeom>
            <a:avLst/>
            <a:gdLst>
              <a:gd name="T0" fmla="*/ 0 w 42"/>
              <a:gd name="T1" fmla="*/ 11 h 13"/>
              <a:gd name="T2" fmla="*/ 6 w 42"/>
              <a:gd name="T3" fmla="*/ 9 h 13"/>
              <a:gd name="T4" fmla="*/ 1 w 42"/>
              <a:gd name="T5" fmla="*/ 6 h 13"/>
              <a:gd name="T6" fmla="*/ 6 w 42"/>
              <a:gd name="T7" fmla="*/ 5 h 13"/>
              <a:gd name="T8" fmla="*/ 10 w 42"/>
              <a:gd name="T9" fmla="*/ 8 h 13"/>
              <a:gd name="T10" fmla="*/ 22 w 42"/>
              <a:gd name="T11" fmla="*/ 9 h 13"/>
              <a:gd name="T12" fmla="*/ 21 w 42"/>
              <a:gd name="T13" fmla="*/ 5 h 13"/>
              <a:gd name="T14" fmla="*/ 20 w 42"/>
              <a:gd name="T15" fmla="*/ 1 h 13"/>
              <a:gd name="T16" fmla="*/ 32 w 42"/>
              <a:gd name="T17" fmla="*/ 1 h 13"/>
              <a:gd name="T18" fmla="*/ 35 w 42"/>
              <a:gd name="T19" fmla="*/ 0 h 13"/>
              <a:gd name="T20" fmla="*/ 39 w 42"/>
              <a:gd name="T21" fmla="*/ 1 h 13"/>
              <a:gd name="T22" fmla="*/ 36 w 42"/>
              <a:gd name="T23" fmla="*/ 2 h 13"/>
              <a:gd name="T24" fmla="*/ 42 w 42"/>
              <a:gd name="T25" fmla="*/ 4 h 13"/>
              <a:gd name="T26" fmla="*/ 38 w 42"/>
              <a:gd name="T27" fmla="*/ 5 h 13"/>
              <a:gd name="T28" fmla="*/ 32 w 42"/>
              <a:gd name="T29" fmla="*/ 2 h 13"/>
              <a:gd name="T30" fmla="*/ 24 w 42"/>
              <a:gd name="T31" fmla="*/ 2 h 13"/>
              <a:gd name="T32" fmla="*/ 26 w 42"/>
              <a:gd name="T33" fmla="*/ 5 h 13"/>
              <a:gd name="T34" fmla="*/ 27 w 42"/>
              <a:gd name="T35" fmla="*/ 11 h 13"/>
              <a:gd name="T36" fmla="*/ 9 w 42"/>
              <a:gd name="T37" fmla="*/ 11 h 13"/>
              <a:gd name="T38" fmla="*/ 4 w 42"/>
              <a:gd name="T39" fmla="*/ 13 h 13"/>
              <a:gd name="T40" fmla="*/ 0 w 42"/>
              <a:gd name="T41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13">
                <a:moveTo>
                  <a:pt x="0" y="11"/>
                </a:moveTo>
                <a:cubicBezTo>
                  <a:pt x="6" y="9"/>
                  <a:pt x="6" y="9"/>
                  <a:pt x="6" y="9"/>
                </a:cubicBezTo>
                <a:cubicBezTo>
                  <a:pt x="3" y="8"/>
                  <a:pt x="2" y="7"/>
                  <a:pt x="1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8" y="7"/>
                  <a:pt x="10" y="8"/>
                </a:cubicBezTo>
                <a:cubicBezTo>
                  <a:pt x="14" y="10"/>
                  <a:pt x="19" y="10"/>
                  <a:pt x="22" y="9"/>
                </a:cubicBezTo>
                <a:cubicBezTo>
                  <a:pt x="24" y="8"/>
                  <a:pt x="23" y="7"/>
                  <a:pt x="21" y="5"/>
                </a:cubicBezTo>
                <a:cubicBezTo>
                  <a:pt x="17" y="3"/>
                  <a:pt x="16" y="2"/>
                  <a:pt x="20" y="1"/>
                </a:cubicBezTo>
                <a:cubicBezTo>
                  <a:pt x="23" y="0"/>
                  <a:pt x="27" y="0"/>
                  <a:pt x="32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9" y="3"/>
                  <a:pt x="41" y="4"/>
                  <a:pt x="42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2" y="2"/>
                </a:cubicBezTo>
                <a:cubicBezTo>
                  <a:pt x="28" y="1"/>
                  <a:pt x="25" y="1"/>
                  <a:pt x="24" y="2"/>
                </a:cubicBezTo>
                <a:cubicBezTo>
                  <a:pt x="22" y="2"/>
                  <a:pt x="23" y="3"/>
                  <a:pt x="26" y="5"/>
                </a:cubicBezTo>
                <a:cubicBezTo>
                  <a:pt x="30" y="7"/>
                  <a:pt x="31" y="9"/>
                  <a:pt x="27" y="11"/>
                </a:cubicBezTo>
                <a:cubicBezTo>
                  <a:pt x="23" y="12"/>
                  <a:pt x="16" y="13"/>
                  <a:pt x="9" y="11"/>
                </a:cubicBezTo>
                <a:cubicBezTo>
                  <a:pt x="4" y="13"/>
                  <a:pt x="4" y="13"/>
                  <a:pt x="4" y="13"/>
                </a:cubicBezTo>
                <a:lnTo>
                  <a:pt x="0" y="11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Oval 4390"/>
          <p:cNvSpPr>
            <a:spLocks noChangeArrowheads="1"/>
          </p:cNvSpPr>
          <p:nvPr/>
        </p:nvSpPr>
        <p:spPr bwMode="auto">
          <a:xfrm>
            <a:off x="8316629" y="4698958"/>
            <a:ext cx="340520" cy="127693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Freeform 4391"/>
          <p:cNvSpPr>
            <a:spLocks/>
          </p:cNvSpPr>
          <p:nvPr/>
        </p:nvSpPr>
        <p:spPr bwMode="auto">
          <a:xfrm>
            <a:off x="8557831" y="4698958"/>
            <a:ext cx="14189" cy="127693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3 h 24"/>
              <a:gd name="T6" fmla="*/ 3 w 3"/>
              <a:gd name="T7" fmla="*/ 1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2" y="23"/>
                  <a:pt x="3" y="23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Freeform 4392"/>
          <p:cNvSpPr>
            <a:spLocks/>
          </p:cNvSpPr>
          <p:nvPr/>
        </p:nvSpPr>
        <p:spPr bwMode="auto">
          <a:xfrm>
            <a:off x="8366290" y="4713147"/>
            <a:ext cx="7097" cy="99318"/>
          </a:xfrm>
          <a:custGeom>
            <a:avLst/>
            <a:gdLst>
              <a:gd name="T0" fmla="*/ 0 w 2"/>
              <a:gd name="T1" fmla="*/ 1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0 h 20"/>
              <a:gd name="T8" fmla="*/ 0 w 2"/>
              <a:gd name="T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0">
                <a:moveTo>
                  <a:pt x="0" y="1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20"/>
                  <a:pt x="2" y="2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Freeform 4393"/>
          <p:cNvSpPr>
            <a:spLocks/>
          </p:cNvSpPr>
          <p:nvPr/>
        </p:nvSpPr>
        <p:spPr bwMode="auto">
          <a:xfrm>
            <a:off x="8337912" y="4713147"/>
            <a:ext cx="14189" cy="92226"/>
          </a:xfrm>
          <a:custGeom>
            <a:avLst/>
            <a:gdLst>
              <a:gd name="T0" fmla="*/ 0 w 3"/>
              <a:gd name="T1" fmla="*/ 2 h 17"/>
              <a:gd name="T2" fmla="*/ 0 w 3"/>
              <a:gd name="T3" fmla="*/ 15 h 17"/>
              <a:gd name="T4" fmla="*/ 3 w 3"/>
              <a:gd name="T5" fmla="*/ 17 h 17"/>
              <a:gd name="T6" fmla="*/ 3 w 3"/>
              <a:gd name="T7" fmla="*/ 0 h 17"/>
              <a:gd name="T8" fmla="*/ 0 w 3"/>
              <a:gd name="T9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7">
                <a:moveTo>
                  <a:pt x="0" y="2"/>
                </a:moveTo>
                <a:cubicBezTo>
                  <a:pt x="0" y="15"/>
                  <a:pt x="0" y="15"/>
                  <a:pt x="0" y="15"/>
                </a:cubicBezTo>
                <a:cubicBezTo>
                  <a:pt x="1" y="16"/>
                  <a:pt x="2" y="17"/>
                  <a:pt x="3" y="17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2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Freeform 4394"/>
          <p:cNvSpPr>
            <a:spLocks/>
          </p:cNvSpPr>
          <p:nvPr/>
        </p:nvSpPr>
        <p:spPr bwMode="auto">
          <a:xfrm>
            <a:off x="8579117" y="4706055"/>
            <a:ext cx="14189" cy="113504"/>
          </a:xfrm>
          <a:custGeom>
            <a:avLst/>
            <a:gdLst>
              <a:gd name="T0" fmla="*/ 0 w 3"/>
              <a:gd name="T1" fmla="*/ 0 h 22"/>
              <a:gd name="T2" fmla="*/ 0 w 3"/>
              <a:gd name="T3" fmla="*/ 22 h 22"/>
              <a:gd name="T4" fmla="*/ 3 w 3"/>
              <a:gd name="T5" fmla="*/ 21 h 22"/>
              <a:gd name="T6" fmla="*/ 3 w 3"/>
              <a:gd name="T7" fmla="*/ 1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1"/>
                  <a:pt x="3" y="2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Freeform 4395"/>
          <p:cNvSpPr>
            <a:spLocks/>
          </p:cNvSpPr>
          <p:nvPr/>
        </p:nvSpPr>
        <p:spPr bwMode="auto">
          <a:xfrm>
            <a:off x="8387569" y="4698958"/>
            <a:ext cx="14189" cy="120601"/>
          </a:xfrm>
          <a:custGeom>
            <a:avLst/>
            <a:gdLst>
              <a:gd name="T0" fmla="*/ 0 w 3"/>
              <a:gd name="T1" fmla="*/ 1 h 23"/>
              <a:gd name="T2" fmla="*/ 0 w 3"/>
              <a:gd name="T3" fmla="*/ 22 h 23"/>
              <a:gd name="T4" fmla="*/ 3 w 3"/>
              <a:gd name="T5" fmla="*/ 23 h 23"/>
              <a:gd name="T6" fmla="*/ 3 w 3"/>
              <a:gd name="T7" fmla="*/ 0 h 23"/>
              <a:gd name="T8" fmla="*/ 0 w 3"/>
              <a:gd name="T9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3">
                <a:moveTo>
                  <a:pt x="0" y="1"/>
                </a:move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2" y="23"/>
                  <a:pt x="3" y="23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Freeform 4396"/>
          <p:cNvSpPr>
            <a:spLocks/>
          </p:cNvSpPr>
          <p:nvPr/>
        </p:nvSpPr>
        <p:spPr bwMode="auto">
          <a:xfrm>
            <a:off x="8501080" y="4698958"/>
            <a:ext cx="21283" cy="127693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5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5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Freeform 4397"/>
          <p:cNvSpPr>
            <a:spLocks/>
          </p:cNvSpPr>
          <p:nvPr/>
        </p:nvSpPr>
        <p:spPr bwMode="auto">
          <a:xfrm>
            <a:off x="8465610" y="4698958"/>
            <a:ext cx="7097" cy="127693"/>
          </a:xfrm>
          <a:custGeom>
            <a:avLst/>
            <a:gdLst>
              <a:gd name="T0" fmla="*/ 0 w 2"/>
              <a:gd name="T1" fmla="*/ 0 h 26"/>
              <a:gd name="T2" fmla="*/ 0 w 2"/>
              <a:gd name="T3" fmla="*/ 26 h 26"/>
              <a:gd name="T4" fmla="*/ 2 w 2"/>
              <a:gd name="T5" fmla="*/ 26 h 26"/>
              <a:gd name="T6" fmla="*/ 2 w 2"/>
              <a:gd name="T7" fmla="*/ 0 h 26"/>
              <a:gd name="T8" fmla="*/ 0 w 2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4398"/>
          <p:cNvSpPr>
            <a:spLocks/>
          </p:cNvSpPr>
          <p:nvPr/>
        </p:nvSpPr>
        <p:spPr bwMode="auto">
          <a:xfrm>
            <a:off x="8529456" y="4698958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1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Freeform 4399"/>
          <p:cNvSpPr>
            <a:spLocks/>
          </p:cNvSpPr>
          <p:nvPr/>
        </p:nvSpPr>
        <p:spPr bwMode="auto">
          <a:xfrm>
            <a:off x="8408857" y="4698958"/>
            <a:ext cx="21283" cy="127693"/>
          </a:xfrm>
          <a:custGeom>
            <a:avLst/>
            <a:gdLst>
              <a:gd name="T0" fmla="*/ 0 w 3"/>
              <a:gd name="T1" fmla="*/ 0 h 24"/>
              <a:gd name="T2" fmla="*/ 0 w 3"/>
              <a:gd name="T3" fmla="*/ 23 h 24"/>
              <a:gd name="T4" fmla="*/ 3 w 3"/>
              <a:gd name="T5" fmla="*/ 24 h 24"/>
              <a:gd name="T6" fmla="*/ 3 w 3"/>
              <a:gd name="T7" fmla="*/ 0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1" y="24"/>
                  <a:pt x="2" y="24"/>
                  <a:pt x="3" y="2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Freeform 4400"/>
          <p:cNvSpPr>
            <a:spLocks/>
          </p:cNvSpPr>
          <p:nvPr/>
        </p:nvSpPr>
        <p:spPr bwMode="auto">
          <a:xfrm>
            <a:off x="8437235" y="4698958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5 h 25"/>
              <a:gd name="T6" fmla="*/ 3 w 3"/>
              <a:gd name="T7" fmla="*/ 0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Freeform 4401"/>
          <p:cNvSpPr>
            <a:spLocks/>
          </p:cNvSpPr>
          <p:nvPr/>
        </p:nvSpPr>
        <p:spPr bwMode="auto">
          <a:xfrm>
            <a:off x="8650057" y="4748624"/>
            <a:ext cx="0" cy="21283"/>
          </a:xfrm>
          <a:custGeom>
            <a:avLst/>
            <a:gdLst>
              <a:gd name="T0" fmla="*/ 2 h 4"/>
              <a:gd name="T1" fmla="*/ 0 h 4"/>
              <a:gd name="T2" fmla="*/ 4 h 4"/>
              <a:gd name="T3" fmla="*/ 2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2"/>
                </a:moveTo>
                <a:cubicBezTo>
                  <a:pt x="0" y="1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Freeform 4402"/>
          <p:cNvSpPr>
            <a:spLocks/>
          </p:cNvSpPr>
          <p:nvPr/>
        </p:nvSpPr>
        <p:spPr bwMode="auto">
          <a:xfrm>
            <a:off x="8628773" y="4727336"/>
            <a:ext cx="14189" cy="70940"/>
          </a:xfrm>
          <a:custGeom>
            <a:avLst/>
            <a:gdLst>
              <a:gd name="T0" fmla="*/ 0 w 3"/>
              <a:gd name="T1" fmla="*/ 0 h 14"/>
              <a:gd name="T2" fmla="*/ 0 w 3"/>
              <a:gd name="T3" fmla="*/ 14 h 14"/>
              <a:gd name="T4" fmla="*/ 3 w 3"/>
              <a:gd name="T5" fmla="*/ 11 h 14"/>
              <a:gd name="T6" fmla="*/ 3 w 3"/>
              <a:gd name="T7" fmla="*/ 2 h 14"/>
              <a:gd name="T8" fmla="*/ 0 w 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2" y="12"/>
                  <a:pt x="3" y="11"/>
                </a:cubicBezTo>
                <a:cubicBezTo>
                  <a:pt x="3" y="2"/>
                  <a:pt x="3" y="2"/>
                  <a:pt x="3" y="2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Freeform 4403"/>
          <p:cNvSpPr>
            <a:spLocks/>
          </p:cNvSpPr>
          <p:nvPr/>
        </p:nvSpPr>
        <p:spPr bwMode="auto">
          <a:xfrm>
            <a:off x="8486891" y="4698958"/>
            <a:ext cx="14189" cy="127693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Freeform 4404"/>
          <p:cNvSpPr>
            <a:spLocks/>
          </p:cNvSpPr>
          <p:nvPr/>
        </p:nvSpPr>
        <p:spPr bwMode="auto">
          <a:xfrm>
            <a:off x="8316629" y="4734430"/>
            <a:ext cx="14189" cy="49661"/>
          </a:xfrm>
          <a:custGeom>
            <a:avLst/>
            <a:gdLst>
              <a:gd name="T0" fmla="*/ 0 w 3"/>
              <a:gd name="T1" fmla="*/ 4 h 10"/>
              <a:gd name="T2" fmla="*/ 0 w 3"/>
              <a:gd name="T3" fmla="*/ 6 h 10"/>
              <a:gd name="T4" fmla="*/ 3 w 3"/>
              <a:gd name="T5" fmla="*/ 10 h 10"/>
              <a:gd name="T6" fmla="*/ 3 w 3"/>
              <a:gd name="T7" fmla="*/ 0 h 10"/>
              <a:gd name="T8" fmla="*/ 0 w 3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2"/>
                  <a:pt x="0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Freeform 4405"/>
          <p:cNvSpPr>
            <a:spLocks/>
          </p:cNvSpPr>
          <p:nvPr/>
        </p:nvSpPr>
        <p:spPr bwMode="auto">
          <a:xfrm>
            <a:off x="8600395" y="4713147"/>
            <a:ext cx="14189" cy="92226"/>
          </a:xfrm>
          <a:custGeom>
            <a:avLst/>
            <a:gdLst>
              <a:gd name="T0" fmla="*/ 0 w 3"/>
              <a:gd name="T1" fmla="*/ 0 h 18"/>
              <a:gd name="T2" fmla="*/ 0 w 3"/>
              <a:gd name="T3" fmla="*/ 18 h 18"/>
              <a:gd name="T4" fmla="*/ 3 w 3"/>
              <a:gd name="T5" fmla="*/ 17 h 18"/>
              <a:gd name="T6" fmla="*/ 3 w 3"/>
              <a:gd name="T7" fmla="*/ 1 h 18"/>
              <a:gd name="T8" fmla="*/ 0 w 3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7"/>
                  <a:pt x="3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Oval 4406"/>
          <p:cNvSpPr>
            <a:spLocks noChangeArrowheads="1"/>
          </p:cNvSpPr>
          <p:nvPr/>
        </p:nvSpPr>
        <p:spPr bwMode="auto">
          <a:xfrm>
            <a:off x="8316629" y="4677679"/>
            <a:ext cx="333428" cy="127693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Freeform 4407"/>
          <p:cNvSpPr>
            <a:spLocks/>
          </p:cNvSpPr>
          <p:nvPr/>
        </p:nvSpPr>
        <p:spPr bwMode="auto">
          <a:xfrm>
            <a:off x="8316629" y="4677679"/>
            <a:ext cx="305052" cy="120601"/>
          </a:xfrm>
          <a:custGeom>
            <a:avLst/>
            <a:gdLst>
              <a:gd name="T0" fmla="*/ 33 w 60"/>
              <a:gd name="T1" fmla="*/ 0 h 23"/>
              <a:gd name="T2" fmla="*/ 0 w 60"/>
              <a:gd name="T3" fmla="*/ 12 h 23"/>
              <a:gd name="T4" fmla="*/ 9 w 60"/>
              <a:gd name="T5" fmla="*/ 21 h 23"/>
              <a:gd name="T6" fmla="*/ 34 w 60"/>
              <a:gd name="T7" fmla="*/ 13 h 23"/>
              <a:gd name="T8" fmla="*/ 60 w 60"/>
              <a:gd name="T9" fmla="*/ 5 h 23"/>
              <a:gd name="T10" fmla="*/ 33 w 60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23">
                <a:moveTo>
                  <a:pt x="33" y="0"/>
                </a:moveTo>
                <a:cubicBezTo>
                  <a:pt x="15" y="0"/>
                  <a:pt x="0" y="5"/>
                  <a:pt x="0" y="12"/>
                </a:cubicBezTo>
                <a:cubicBezTo>
                  <a:pt x="0" y="17"/>
                  <a:pt x="5" y="20"/>
                  <a:pt x="9" y="21"/>
                </a:cubicBezTo>
                <a:cubicBezTo>
                  <a:pt x="9" y="21"/>
                  <a:pt x="42" y="23"/>
                  <a:pt x="34" y="13"/>
                </a:cubicBezTo>
                <a:cubicBezTo>
                  <a:pt x="27" y="3"/>
                  <a:pt x="60" y="5"/>
                  <a:pt x="60" y="5"/>
                </a:cubicBezTo>
                <a:cubicBezTo>
                  <a:pt x="54" y="2"/>
                  <a:pt x="44" y="0"/>
                  <a:pt x="33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Freeform 4408"/>
          <p:cNvSpPr>
            <a:spLocks/>
          </p:cNvSpPr>
          <p:nvPr/>
        </p:nvSpPr>
        <p:spPr bwMode="auto">
          <a:xfrm>
            <a:off x="8323726" y="4677679"/>
            <a:ext cx="319239" cy="127693"/>
          </a:xfrm>
          <a:custGeom>
            <a:avLst/>
            <a:gdLst>
              <a:gd name="T0" fmla="*/ 60 w 62"/>
              <a:gd name="T1" fmla="*/ 12 h 25"/>
              <a:gd name="T2" fmla="*/ 58 w 62"/>
              <a:gd name="T3" fmla="*/ 12 h 25"/>
              <a:gd name="T4" fmla="*/ 57 w 62"/>
              <a:gd name="T5" fmla="*/ 15 h 25"/>
              <a:gd name="T6" fmla="*/ 47 w 62"/>
              <a:gd name="T7" fmla="*/ 19 h 25"/>
              <a:gd name="T8" fmla="*/ 31 w 62"/>
              <a:gd name="T9" fmla="*/ 21 h 25"/>
              <a:gd name="T10" fmla="*/ 11 w 62"/>
              <a:gd name="T11" fmla="*/ 18 h 25"/>
              <a:gd name="T12" fmla="*/ 6 w 62"/>
              <a:gd name="T13" fmla="*/ 15 h 25"/>
              <a:gd name="T14" fmla="*/ 4 w 62"/>
              <a:gd name="T15" fmla="*/ 12 h 25"/>
              <a:gd name="T16" fmla="*/ 6 w 62"/>
              <a:gd name="T17" fmla="*/ 10 h 25"/>
              <a:gd name="T18" fmla="*/ 16 w 62"/>
              <a:gd name="T19" fmla="*/ 5 h 25"/>
              <a:gd name="T20" fmla="*/ 31 w 62"/>
              <a:gd name="T21" fmla="*/ 4 h 25"/>
              <a:gd name="T22" fmla="*/ 51 w 62"/>
              <a:gd name="T23" fmla="*/ 7 h 25"/>
              <a:gd name="T24" fmla="*/ 57 w 62"/>
              <a:gd name="T25" fmla="*/ 10 h 25"/>
              <a:gd name="T26" fmla="*/ 58 w 62"/>
              <a:gd name="T27" fmla="*/ 12 h 25"/>
              <a:gd name="T28" fmla="*/ 60 w 62"/>
              <a:gd name="T29" fmla="*/ 12 h 25"/>
              <a:gd name="T30" fmla="*/ 62 w 62"/>
              <a:gd name="T31" fmla="*/ 12 h 25"/>
              <a:gd name="T32" fmla="*/ 59 w 62"/>
              <a:gd name="T33" fmla="*/ 7 h 25"/>
              <a:gd name="T34" fmla="*/ 48 w 62"/>
              <a:gd name="T35" fmla="*/ 1 h 25"/>
              <a:gd name="T36" fmla="*/ 31 w 62"/>
              <a:gd name="T37" fmla="*/ 0 h 25"/>
              <a:gd name="T38" fmla="*/ 10 w 62"/>
              <a:gd name="T39" fmla="*/ 3 h 25"/>
              <a:gd name="T40" fmla="*/ 3 w 62"/>
              <a:gd name="T41" fmla="*/ 7 h 25"/>
              <a:gd name="T42" fmla="*/ 0 w 62"/>
              <a:gd name="T43" fmla="*/ 12 h 25"/>
              <a:gd name="T44" fmla="*/ 3 w 62"/>
              <a:gd name="T45" fmla="*/ 18 h 25"/>
              <a:gd name="T46" fmla="*/ 15 w 62"/>
              <a:gd name="T47" fmla="*/ 23 h 25"/>
              <a:gd name="T48" fmla="*/ 31 w 62"/>
              <a:gd name="T49" fmla="*/ 25 h 25"/>
              <a:gd name="T50" fmla="*/ 52 w 62"/>
              <a:gd name="T51" fmla="*/ 22 h 25"/>
              <a:gd name="T52" fmla="*/ 59 w 62"/>
              <a:gd name="T53" fmla="*/ 18 h 25"/>
              <a:gd name="T54" fmla="*/ 62 w 62"/>
              <a:gd name="T55" fmla="*/ 12 h 25"/>
              <a:gd name="T56" fmla="*/ 60 w 62"/>
              <a:gd name="T57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" h="25">
                <a:moveTo>
                  <a:pt x="60" y="12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13"/>
                  <a:pt x="58" y="14"/>
                  <a:pt x="57" y="15"/>
                </a:cubicBezTo>
                <a:cubicBezTo>
                  <a:pt x="55" y="16"/>
                  <a:pt x="51" y="18"/>
                  <a:pt x="47" y="19"/>
                </a:cubicBezTo>
                <a:cubicBezTo>
                  <a:pt x="43" y="20"/>
                  <a:pt x="37" y="21"/>
                  <a:pt x="31" y="21"/>
                </a:cubicBezTo>
                <a:cubicBezTo>
                  <a:pt x="23" y="21"/>
                  <a:pt x="16" y="20"/>
                  <a:pt x="11" y="18"/>
                </a:cubicBezTo>
                <a:cubicBezTo>
                  <a:pt x="9" y="17"/>
                  <a:pt x="7" y="16"/>
                  <a:pt x="6" y="15"/>
                </a:cubicBezTo>
                <a:cubicBezTo>
                  <a:pt x="5" y="14"/>
                  <a:pt x="4" y="13"/>
                  <a:pt x="4" y="12"/>
                </a:cubicBezTo>
                <a:cubicBezTo>
                  <a:pt x="4" y="12"/>
                  <a:pt x="5" y="11"/>
                  <a:pt x="6" y="10"/>
                </a:cubicBezTo>
                <a:cubicBezTo>
                  <a:pt x="8" y="8"/>
                  <a:pt x="11" y="6"/>
                  <a:pt x="16" y="5"/>
                </a:cubicBezTo>
                <a:cubicBezTo>
                  <a:pt x="20" y="4"/>
                  <a:pt x="25" y="4"/>
                  <a:pt x="31" y="4"/>
                </a:cubicBezTo>
                <a:cubicBezTo>
                  <a:pt x="39" y="4"/>
                  <a:pt x="46" y="5"/>
                  <a:pt x="51" y="7"/>
                </a:cubicBezTo>
                <a:cubicBezTo>
                  <a:pt x="53" y="7"/>
                  <a:pt x="55" y="9"/>
                  <a:pt x="57" y="10"/>
                </a:cubicBezTo>
                <a:cubicBezTo>
                  <a:pt x="58" y="11"/>
                  <a:pt x="58" y="12"/>
                  <a:pt x="58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0"/>
                  <a:pt x="61" y="8"/>
                  <a:pt x="59" y="7"/>
                </a:cubicBezTo>
                <a:cubicBezTo>
                  <a:pt x="57" y="4"/>
                  <a:pt x="53" y="3"/>
                  <a:pt x="48" y="1"/>
                </a:cubicBezTo>
                <a:cubicBezTo>
                  <a:pt x="43" y="0"/>
                  <a:pt x="37" y="0"/>
                  <a:pt x="31" y="0"/>
                </a:cubicBezTo>
                <a:cubicBezTo>
                  <a:pt x="23" y="0"/>
                  <a:pt x="16" y="1"/>
                  <a:pt x="10" y="3"/>
                </a:cubicBezTo>
                <a:cubicBezTo>
                  <a:pt x="7" y="4"/>
                  <a:pt x="5" y="5"/>
                  <a:pt x="3" y="7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4"/>
                  <a:pt x="2" y="16"/>
                  <a:pt x="3" y="18"/>
                </a:cubicBezTo>
                <a:cubicBezTo>
                  <a:pt x="6" y="20"/>
                  <a:pt x="10" y="22"/>
                  <a:pt x="15" y="23"/>
                </a:cubicBezTo>
                <a:cubicBezTo>
                  <a:pt x="19" y="24"/>
                  <a:pt x="25" y="25"/>
                  <a:pt x="31" y="25"/>
                </a:cubicBezTo>
                <a:cubicBezTo>
                  <a:pt x="39" y="25"/>
                  <a:pt x="47" y="24"/>
                  <a:pt x="52" y="22"/>
                </a:cubicBezTo>
                <a:cubicBezTo>
                  <a:pt x="55" y="21"/>
                  <a:pt x="57" y="19"/>
                  <a:pt x="59" y="18"/>
                </a:cubicBezTo>
                <a:cubicBezTo>
                  <a:pt x="61" y="16"/>
                  <a:pt x="62" y="14"/>
                  <a:pt x="62" y="12"/>
                </a:cubicBezTo>
                <a:lnTo>
                  <a:pt x="60" y="12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Freeform 4409"/>
          <p:cNvSpPr>
            <a:spLocks/>
          </p:cNvSpPr>
          <p:nvPr/>
        </p:nvSpPr>
        <p:spPr bwMode="auto">
          <a:xfrm>
            <a:off x="8380481" y="4713147"/>
            <a:ext cx="212827" cy="56753"/>
          </a:xfrm>
          <a:custGeom>
            <a:avLst/>
            <a:gdLst>
              <a:gd name="T0" fmla="*/ 0 w 42"/>
              <a:gd name="T1" fmla="*/ 11 h 12"/>
              <a:gd name="T2" fmla="*/ 6 w 42"/>
              <a:gd name="T3" fmla="*/ 9 h 12"/>
              <a:gd name="T4" fmla="*/ 1 w 42"/>
              <a:gd name="T5" fmla="*/ 6 h 12"/>
              <a:gd name="T6" fmla="*/ 6 w 42"/>
              <a:gd name="T7" fmla="*/ 5 h 12"/>
              <a:gd name="T8" fmla="*/ 10 w 42"/>
              <a:gd name="T9" fmla="*/ 8 h 12"/>
              <a:gd name="T10" fmla="*/ 21 w 42"/>
              <a:gd name="T11" fmla="*/ 9 h 12"/>
              <a:gd name="T12" fmla="*/ 20 w 42"/>
              <a:gd name="T13" fmla="*/ 5 h 12"/>
              <a:gd name="T14" fmla="*/ 19 w 42"/>
              <a:gd name="T15" fmla="*/ 1 h 12"/>
              <a:gd name="T16" fmla="*/ 32 w 42"/>
              <a:gd name="T17" fmla="*/ 1 h 12"/>
              <a:gd name="T18" fmla="*/ 35 w 42"/>
              <a:gd name="T19" fmla="*/ 0 h 12"/>
              <a:gd name="T20" fmla="*/ 38 w 42"/>
              <a:gd name="T21" fmla="*/ 1 h 12"/>
              <a:gd name="T22" fmla="*/ 35 w 42"/>
              <a:gd name="T23" fmla="*/ 2 h 12"/>
              <a:gd name="T24" fmla="*/ 42 w 42"/>
              <a:gd name="T25" fmla="*/ 4 h 12"/>
              <a:gd name="T26" fmla="*/ 38 w 42"/>
              <a:gd name="T27" fmla="*/ 5 h 12"/>
              <a:gd name="T28" fmla="*/ 32 w 42"/>
              <a:gd name="T29" fmla="*/ 2 h 12"/>
              <a:gd name="T30" fmla="*/ 24 w 42"/>
              <a:gd name="T31" fmla="*/ 2 h 12"/>
              <a:gd name="T32" fmla="*/ 26 w 42"/>
              <a:gd name="T33" fmla="*/ 5 h 12"/>
              <a:gd name="T34" fmla="*/ 27 w 42"/>
              <a:gd name="T35" fmla="*/ 11 h 12"/>
              <a:gd name="T36" fmla="*/ 9 w 42"/>
              <a:gd name="T37" fmla="*/ 10 h 12"/>
              <a:gd name="T38" fmla="*/ 3 w 42"/>
              <a:gd name="T39" fmla="*/ 12 h 12"/>
              <a:gd name="T40" fmla="*/ 0 w 42"/>
              <a:gd name="T41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12">
                <a:moveTo>
                  <a:pt x="0" y="11"/>
                </a:moveTo>
                <a:cubicBezTo>
                  <a:pt x="6" y="9"/>
                  <a:pt x="6" y="9"/>
                  <a:pt x="6" y="9"/>
                </a:cubicBezTo>
                <a:cubicBezTo>
                  <a:pt x="3" y="8"/>
                  <a:pt x="1" y="7"/>
                  <a:pt x="1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7" y="7"/>
                  <a:pt x="10" y="8"/>
                </a:cubicBezTo>
                <a:cubicBezTo>
                  <a:pt x="14" y="10"/>
                  <a:pt x="19" y="10"/>
                  <a:pt x="21" y="9"/>
                </a:cubicBezTo>
                <a:cubicBezTo>
                  <a:pt x="24" y="8"/>
                  <a:pt x="23" y="7"/>
                  <a:pt x="20" y="5"/>
                </a:cubicBezTo>
                <a:cubicBezTo>
                  <a:pt x="17" y="3"/>
                  <a:pt x="16" y="2"/>
                  <a:pt x="19" y="1"/>
                </a:cubicBezTo>
                <a:cubicBezTo>
                  <a:pt x="22" y="0"/>
                  <a:pt x="27" y="0"/>
                  <a:pt x="32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9" y="3"/>
                  <a:pt x="40" y="3"/>
                  <a:pt x="42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2" y="2"/>
                </a:cubicBezTo>
                <a:cubicBezTo>
                  <a:pt x="28" y="1"/>
                  <a:pt x="25" y="1"/>
                  <a:pt x="24" y="2"/>
                </a:cubicBezTo>
                <a:cubicBezTo>
                  <a:pt x="22" y="2"/>
                  <a:pt x="23" y="3"/>
                  <a:pt x="26" y="5"/>
                </a:cubicBezTo>
                <a:cubicBezTo>
                  <a:pt x="30" y="7"/>
                  <a:pt x="31" y="9"/>
                  <a:pt x="27" y="11"/>
                </a:cubicBezTo>
                <a:cubicBezTo>
                  <a:pt x="23" y="12"/>
                  <a:pt x="16" y="12"/>
                  <a:pt x="9" y="10"/>
                </a:cubicBezTo>
                <a:cubicBezTo>
                  <a:pt x="3" y="12"/>
                  <a:pt x="3" y="12"/>
                  <a:pt x="3" y="12"/>
                </a:cubicBezTo>
                <a:lnTo>
                  <a:pt x="0" y="11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Oval 4410"/>
          <p:cNvSpPr>
            <a:spLocks noChangeArrowheads="1"/>
          </p:cNvSpPr>
          <p:nvPr/>
        </p:nvSpPr>
        <p:spPr bwMode="auto">
          <a:xfrm>
            <a:off x="8352101" y="4642207"/>
            <a:ext cx="347616" cy="134790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Freeform 4411"/>
          <p:cNvSpPr>
            <a:spLocks/>
          </p:cNvSpPr>
          <p:nvPr/>
        </p:nvSpPr>
        <p:spPr bwMode="auto">
          <a:xfrm>
            <a:off x="8593303" y="4649301"/>
            <a:ext cx="21283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3 h 24"/>
              <a:gd name="T6" fmla="*/ 3 w 3"/>
              <a:gd name="T7" fmla="*/ 1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2" y="23"/>
                  <a:pt x="3" y="23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Freeform 4412"/>
          <p:cNvSpPr>
            <a:spLocks/>
          </p:cNvSpPr>
          <p:nvPr/>
        </p:nvSpPr>
        <p:spPr bwMode="auto">
          <a:xfrm>
            <a:off x="8408857" y="4656393"/>
            <a:ext cx="7097" cy="106412"/>
          </a:xfrm>
          <a:custGeom>
            <a:avLst/>
            <a:gdLst>
              <a:gd name="T0" fmla="*/ 0 w 2"/>
              <a:gd name="T1" fmla="*/ 1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0 h 20"/>
              <a:gd name="T8" fmla="*/ 0 w 2"/>
              <a:gd name="T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0">
                <a:moveTo>
                  <a:pt x="0" y="1"/>
                </a:move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0"/>
                  <a:pt x="2" y="2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Freeform 4413"/>
          <p:cNvSpPr>
            <a:spLocks/>
          </p:cNvSpPr>
          <p:nvPr/>
        </p:nvSpPr>
        <p:spPr bwMode="auto">
          <a:xfrm>
            <a:off x="8380481" y="4670582"/>
            <a:ext cx="14189" cy="78037"/>
          </a:xfrm>
          <a:custGeom>
            <a:avLst/>
            <a:gdLst>
              <a:gd name="T0" fmla="*/ 0 w 3"/>
              <a:gd name="T1" fmla="*/ 1 h 16"/>
              <a:gd name="T2" fmla="*/ 0 w 3"/>
              <a:gd name="T3" fmla="*/ 15 h 16"/>
              <a:gd name="T4" fmla="*/ 3 w 3"/>
              <a:gd name="T5" fmla="*/ 16 h 16"/>
              <a:gd name="T6" fmla="*/ 3 w 3"/>
              <a:gd name="T7" fmla="*/ 0 h 16"/>
              <a:gd name="T8" fmla="*/ 0 w 3"/>
              <a:gd name="T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6">
                <a:moveTo>
                  <a:pt x="0" y="1"/>
                </a:move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2" y="16"/>
                  <a:pt x="3" y="1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Freeform 4414"/>
          <p:cNvSpPr>
            <a:spLocks/>
          </p:cNvSpPr>
          <p:nvPr/>
        </p:nvSpPr>
        <p:spPr bwMode="auto">
          <a:xfrm>
            <a:off x="8621681" y="4656393"/>
            <a:ext cx="14189" cy="113504"/>
          </a:xfrm>
          <a:custGeom>
            <a:avLst/>
            <a:gdLst>
              <a:gd name="T0" fmla="*/ 0 w 3"/>
              <a:gd name="T1" fmla="*/ 0 h 22"/>
              <a:gd name="T2" fmla="*/ 0 w 3"/>
              <a:gd name="T3" fmla="*/ 22 h 22"/>
              <a:gd name="T4" fmla="*/ 3 w 3"/>
              <a:gd name="T5" fmla="*/ 21 h 22"/>
              <a:gd name="T6" fmla="*/ 3 w 3"/>
              <a:gd name="T7" fmla="*/ 1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2" y="21"/>
                  <a:pt x="3" y="2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Freeform 4415"/>
          <p:cNvSpPr>
            <a:spLocks/>
          </p:cNvSpPr>
          <p:nvPr/>
        </p:nvSpPr>
        <p:spPr bwMode="auto">
          <a:xfrm>
            <a:off x="8430138" y="4656393"/>
            <a:ext cx="14189" cy="113504"/>
          </a:xfrm>
          <a:custGeom>
            <a:avLst/>
            <a:gdLst>
              <a:gd name="T0" fmla="*/ 0 w 3"/>
              <a:gd name="T1" fmla="*/ 0 h 22"/>
              <a:gd name="T2" fmla="*/ 0 w 3"/>
              <a:gd name="T3" fmla="*/ 22 h 22"/>
              <a:gd name="T4" fmla="*/ 3 w 3"/>
              <a:gd name="T5" fmla="*/ 22 h 22"/>
              <a:gd name="T6" fmla="*/ 3 w 3"/>
              <a:gd name="T7" fmla="*/ 0 h 22"/>
              <a:gd name="T8" fmla="*/ 0 w 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2" y="22"/>
                  <a:pt x="3" y="22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Freeform 4416"/>
          <p:cNvSpPr>
            <a:spLocks/>
          </p:cNvSpPr>
          <p:nvPr/>
        </p:nvSpPr>
        <p:spPr bwMode="auto">
          <a:xfrm>
            <a:off x="8543644" y="4642207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4417"/>
          <p:cNvSpPr>
            <a:spLocks/>
          </p:cNvSpPr>
          <p:nvPr/>
        </p:nvSpPr>
        <p:spPr bwMode="auto">
          <a:xfrm>
            <a:off x="8501080" y="4642207"/>
            <a:ext cx="14189" cy="134790"/>
          </a:xfrm>
          <a:custGeom>
            <a:avLst/>
            <a:gdLst>
              <a:gd name="T0" fmla="*/ 0 w 2"/>
              <a:gd name="T1" fmla="*/ 0 h 26"/>
              <a:gd name="T2" fmla="*/ 0 w 2"/>
              <a:gd name="T3" fmla="*/ 26 h 26"/>
              <a:gd name="T4" fmla="*/ 2 w 2"/>
              <a:gd name="T5" fmla="*/ 26 h 26"/>
              <a:gd name="T6" fmla="*/ 2 w 2"/>
              <a:gd name="T7" fmla="*/ 0 h 26"/>
              <a:gd name="T8" fmla="*/ 0 w 2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4418"/>
          <p:cNvSpPr>
            <a:spLocks/>
          </p:cNvSpPr>
          <p:nvPr/>
        </p:nvSpPr>
        <p:spPr bwMode="auto">
          <a:xfrm>
            <a:off x="8572020" y="4649301"/>
            <a:ext cx="14189" cy="127693"/>
          </a:xfrm>
          <a:custGeom>
            <a:avLst/>
            <a:gdLst>
              <a:gd name="T0" fmla="*/ 0 w 3"/>
              <a:gd name="T1" fmla="*/ 0 h 25"/>
              <a:gd name="T2" fmla="*/ 0 w 3"/>
              <a:gd name="T3" fmla="*/ 25 h 25"/>
              <a:gd name="T4" fmla="*/ 3 w 3"/>
              <a:gd name="T5" fmla="*/ 24 h 25"/>
              <a:gd name="T6" fmla="*/ 3 w 3"/>
              <a:gd name="T7" fmla="*/ 0 h 25"/>
              <a:gd name="T8" fmla="*/ 0 w 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4419"/>
          <p:cNvSpPr>
            <a:spLocks/>
          </p:cNvSpPr>
          <p:nvPr/>
        </p:nvSpPr>
        <p:spPr bwMode="auto">
          <a:xfrm>
            <a:off x="8451424" y="4649301"/>
            <a:ext cx="14189" cy="120601"/>
          </a:xfrm>
          <a:custGeom>
            <a:avLst/>
            <a:gdLst>
              <a:gd name="T0" fmla="*/ 0 w 3"/>
              <a:gd name="T1" fmla="*/ 0 h 24"/>
              <a:gd name="T2" fmla="*/ 0 w 3"/>
              <a:gd name="T3" fmla="*/ 24 h 24"/>
              <a:gd name="T4" fmla="*/ 3 w 3"/>
              <a:gd name="T5" fmla="*/ 24 h 24"/>
              <a:gd name="T6" fmla="*/ 3 w 3"/>
              <a:gd name="T7" fmla="*/ 0 h 24"/>
              <a:gd name="T8" fmla="*/ 0 w 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2" y="24"/>
                  <a:pt x="3" y="2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Freeform 4420"/>
          <p:cNvSpPr>
            <a:spLocks/>
          </p:cNvSpPr>
          <p:nvPr/>
        </p:nvSpPr>
        <p:spPr bwMode="auto">
          <a:xfrm>
            <a:off x="8479799" y="4642207"/>
            <a:ext cx="14189" cy="134790"/>
          </a:xfrm>
          <a:custGeom>
            <a:avLst/>
            <a:gdLst>
              <a:gd name="T0" fmla="*/ 0 w 3"/>
              <a:gd name="T1" fmla="*/ 1 h 26"/>
              <a:gd name="T2" fmla="*/ 0 w 3"/>
              <a:gd name="T3" fmla="*/ 25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1"/>
                </a:move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4421"/>
          <p:cNvSpPr>
            <a:spLocks/>
          </p:cNvSpPr>
          <p:nvPr/>
        </p:nvSpPr>
        <p:spPr bwMode="auto">
          <a:xfrm>
            <a:off x="8692626" y="4698958"/>
            <a:ext cx="0" cy="21283"/>
          </a:xfrm>
          <a:custGeom>
            <a:avLst/>
            <a:gdLst>
              <a:gd name="T0" fmla="*/ 2 h 4"/>
              <a:gd name="T1" fmla="*/ 0 h 4"/>
              <a:gd name="T2" fmla="*/ 4 h 4"/>
              <a:gd name="T3" fmla="*/ 2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2"/>
                </a:moveTo>
                <a:cubicBezTo>
                  <a:pt x="0" y="1"/>
                  <a:pt x="0" y="1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Freeform 4422"/>
          <p:cNvSpPr>
            <a:spLocks/>
          </p:cNvSpPr>
          <p:nvPr/>
        </p:nvSpPr>
        <p:spPr bwMode="auto">
          <a:xfrm>
            <a:off x="8664245" y="4677679"/>
            <a:ext cx="21283" cy="70940"/>
          </a:xfrm>
          <a:custGeom>
            <a:avLst/>
            <a:gdLst>
              <a:gd name="T0" fmla="*/ 0 w 3"/>
              <a:gd name="T1" fmla="*/ 0 h 14"/>
              <a:gd name="T2" fmla="*/ 0 w 3"/>
              <a:gd name="T3" fmla="*/ 14 h 14"/>
              <a:gd name="T4" fmla="*/ 3 w 3"/>
              <a:gd name="T5" fmla="*/ 12 h 14"/>
              <a:gd name="T6" fmla="*/ 3 w 3"/>
              <a:gd name="T7" fmla="*/ 2 h 14"/>
              <a:gd name="T8" fmla="*/ 0 w 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2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4423"/>
          <p:cNvSpPr>
            <a:spLocks/>
          </p:cNvSpPr>
          <p:nvPr/>
        </p:nvSpPr>
        <p:spPr bwMode="auto">
          <a:xfrm>
            <a:off x="8522363" y="4642207"/>
            <a:ext cx="14189" cy="134790"/>
          </a:xfrm>
          <a:custGeom>
            <a:avLst/>
            <a:gdLst>
              <a:gd name="T0" fmla="*/ 0 w 3"/>
              <a:gd name="T1" fmla="*/ 0 h 26"/>
              <a:gd name="T2" fmla="*/ 0 w 3"/>
              <a:gd name="T3" fmla="*/ 26 h 26"/>
              <a:gd name="T4" fmla="*/ 3 w 3"/>
              <a:gd name="T5" fmla="*/ 26 h 26"/>
              <a:gd name="T6" fmla="*/ 3 w 3"/>
              <a:gd name="T7" fmla="*/ 0 h 26"/>
              <a:gd name="T8" fmla="*/ 0 w 3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2" y="26"/>
                  <a:pt x="3" y="2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4424"/>
          <p:cNvSpPr>
            <a:spLocks/>
          </p:cNvSpPr>
          <p:nvPr/>
        </p:nvSpPr>
        <p:spPr bwMode="auto">
          <a:xfrm>
            <a:off x="8352101" y="4684771"/>
            <a:ext cx="21283" cy="49661"/>
          </a:xfrm>
          <a:custGeom>
            <a:avLst/>
            <a:gdLst>
              <a:gd name="T0" fmla="*/ 0 w 3"/>
              <a:gd name="T1" fmla="*/ 4 h 10"/>
              <a:gd name="T2" fmla="*/ 0 w 3"/>
              <a:gd name="T3" fmla="*/ 6 h 10"/>
              <a:gd name="T4" fmla="*/ 3 w 3"/>
              <a:gd name="T5" fmla="*/ 10 h 10"/>
              <a:gd name="T6" fmla="*/ 3 w 3"/>
              <a:gd name="T7" fmla="*/ 0 h 10"/>
              <a:gd name="T8" fmla="*/ 0 w 3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3"/>
                  <a:pt x="0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Freeform 4425"/>
          <p:cNvSpPr>
            <a:spLocks/>
          </p:cNvSpPr>
          <p:nvPr/>
        </p:nvSpPr>
        <p:spPr bwMode="auto">
          <a:xfrm>
            <a:off x="8642960" y="4663490"/>
            <a:ext cx="14189" cy="92226"/>
          </a:xfrm>
          <a:custGeom>
            <a:avLst/>
            <a:gdLst>
              <a:gd name="T0" fmla="*/ 0 w 3"/>
              <a:gd name="T1" fmla="*/ 0 h 18"/>
              <a:gd name="T2" fmla="*/ 0 w 3"/>
              <a:gd name="T3" fmla="*/ 18 h 18"/>
              <a:gd name="T4" fmla="*/ 3 w 3"/>
              <a:gd name="T5" fmla="*/ 17 h 18"/>
              <a:gd name="T6" fmla="*/ 3 w 3"/>
              <a:gd name="T7" fmla="*/ 1 h 18"/>
              <a:gd name="T8" fmla="*/ 0 w 3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8"/>
                  <a:pt x="3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Oval 4426"/>
          <p:cNvSpPr>
            <a:spLocks noChangeArrowheads="1"/>
          </p:cNvSpPr>
          <p:nvPr/>
        </p:nvSpPr>
        <p:spPr bwMode="auto">
          <a:xfrm>
            <a:off x="8352101" y="4628018"/>
            <a:ext cx="340520" cy="134790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Freeform 4427"/>
          <p:cNvSpPr>
            <a:spLocks/>
          </p:cNvSpPr>
          <p:nvPr/>
        </p:nvSpPr>
        <p:spPr bwMode="auto">
          <a:xfrm>
            <a:off x="8352101" y="4628018"/>
            <a:ext cx="312144" cy="120601"/>
          </a:xfrm>
          <a:custGeom>
            <a:avLst/>
            <a:gdLst>
              <a:gd name="T0" fmla="*/ 33 w 60"/>
              <a:gd name="T1" fmla="*/ 0 h 24"/>
              <a:gd name="T2" fmla="*/ 0 w 60"/>
              <a:gd name="T3" fmla="*/ 13 h 24"/>
              <a:gd name="T4" fmla="*/ 9 w 60"/>
              <a:gd name="T5" fmla="*/ 22 h 24"/>
              <a:gd name="T6" fmla="*/ 34 w 60"/>
              <a:gd name="T7" fmla="*/ 13 h 24"/>
              <a:gd name="T8" fmla="*/ 60 w 60"/>
              <a:gd name="T9" fmla="*/ 5 h 24"/>
              <a:gd name="T10" fmla="*/ 33 w 60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24">
                <a:moveTo>
                  <a:pt x="33" y="0"/>
                </a:moveTo>
                <a:cubicBezTo>
                  <a:pt x="15" y="0"/>
                  <a:pt x="0" y="6"/>
                  <a:pt x="0" y="13"/>
                </a:cubicBezTo>
                <a:cubicBezTo>
                  <a:pt x="0" y="17"/>
                  <a:pt x="5" y="20"/>
                  <a:pt x="9" y="22"/>
                </a:cubicBezTo>
                <a:cubicBezTo>
                  <a:pt x="9" y="22"/>
                  <a:pt x="42" y="24"/>
                  <a:pt x="34" y="13"/>
                </a:cubicBezTo>
                <a:cubicBezTo>
                  <a:pt x="27" y="3"/>
                  <a:pt x="60" y="5"/>
                  <a:pt x="60" y="5"/>
                </a:cubicBezTo>
                <a:cubicBezTo>
                  <a:pt x="54" y="2"/>
                  <a:pt x="44" y="0"/>
                  <a:pt x="33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Freeform 4428"/>
          <p:cNvSpPr>
            <a:spLocks/>
          </p:cNvSpPr>
          <p:nvPr/>
        </p:nvSpPr>
        <p:spPr bwMode="auto">
          <a:xfrm>
            <a:off x="8366290" y="4628018"/>
            <a:ext cx="319239" cy="127693"/>
          </a:xfrm>
          <a:custGeom>
            <a:avLst/>
            <a:gdLst>
              <a:gd name="T0" fmla="*/ 60 w 62"/>
              <a:gd name="T1" fmla="*/ 13 h 25"/>
              <a:gd name="T2" fmla="*/ 58 w 62"/>
              <a:gd name="T3" fmla="*/ 13 h 25"/>
              <a:gd name="T4" fmla="*/ 57 w 62"/>
              <a:gd name="T5" fmla="*/ 15 h 25"/>
              <a:gd name="T6" fmla="*/ 47 w 62"/>
              <a:gd name="T7" fmla="*/ 19 h 25"/>
              <a:gd name="T8" fmla="*/ 31 w 62"/>
              <a:gd name="T9" fmla="*/ 21 h 25"/>
              <a:gd name="T10" fmla="*/ 11 w 62"/>
              <a:gd name="T11" fmla="*/ 18 h 25"/>
              <a:gd name="T12" fmla="*/ 6 w 62"/>
              <a:gd name="T13" fmla="*/ 15 h 25"/>
              <a:gd name="T14" fmla="*/ 4 w 62"/>
              <a:gd name="T15" fmla="*/ 13 h 25"/>
              <a:gd name="T16" fmla="*/ 6 w 62"/>
              <a:gd name="T17" fmla="*/ 10 h 25"/>
              <a:gd name="T18" fmla="*/ 16 w 62"/>
              <a:gd name="T19" fmla="*/ 6 h 25"/>
              <a:gd name="T20" fmla="*/ 31 w 62"/>
              <a:gd name="T21" fmla="*/ 4 h 25"/>
              <a:gd name="T22" fmla="*/ 51 w 62"/>
              <a:gd name="T23" fmla="*/ 7 h 25"/>
              <a:gd name="T24" fmla="*/ 57 w 62"/>
              <a:gd name="T25" fmla="*/ 10 h 25"/>
              <a:gd name="T26" fmla="*/ 58 w 62"/>
              <a:gd name="T27" fmla="*/ 13 h 25"/>
              <a:gd name="T28" fmla="*/ 60 w 62"/>
              <a:gd name="T29" fmla="*/ 13 h 25"/>
              <a:gd name="T30" fmla="*/ 62 w 62"/>
              <a:gd name="T31" fmla="*/ 13 h 25"/>
              <a:gd name="T32" fmla="*/ 59 w 62"/>
              <a:gd name="T33" fmla="*/ 7 h 25"/>
              <a:gd name="T34" fmla="*/ 48 w 62"/>
              <a:gd name="T35" fmla="*/ 2 h 25"/>
              <a:gd name="T36" fmla="*/ 31 w 62"/>
              <a:gd name="T37" fmla="*/ 0 h 25"/>
              <a:gd name="T38" fmla="*/ 10 w 62"/>
              <a:gd name="T39" fmla="*/ 3 h 25"/>
              <a:gd name="T40" fmla="*/ 3 w 62"/>
              <a:gd name="T41" fmla="*/ 7 h 25"/>
              <a:gd name="T42" fmla="*/ 0 w 62"/>
              <a:gd name="T43" fmla="*/ 13 h 25"/>
              <a:gd name="T44" fmla="*/ 3 w 62"/>
              <a:gd name="T45" fmla="*/ 18 h 25"/>
              <a:gd name="T46" fmla="*/ 15 w 62"/>
              <a:gd name="T47" fmla="*/ 23 h 25"/>
              <a:gd name="T48" fmla="*/ 31 w 62"/>
              <a:gd name="T49" fmla="*/ 25 h 25"/>
              <a:gd name="T50" fmla="*/ 52 w 62"/>
              <a:gd name="T51" fmla="*/ 22 h 25"/>
              <a:gd name="T52" fmla="*/ 59 w 62"/>
              <a:gd name="T53" fmla="*/ 18 h 25"/>
              <a:gd name="T54" fmla="*/ 62 w 62"/>
              <a:gd name="T55" fmla="*/ 13 h 25"/>
              <a:gd name="T56" fmla="*/ 60 w 62"/>
              <a:gd name="T57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" h="25">
                <a:moveTo>
                  <a:pt x="60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4"/>
                  <a:pt x="57" y="15"/>
                </a:cubicBezTo>
                <a:cubicBezTo>
                  <a:pt x="55" y="17"/>
                  <a:pt x="51" y="18"/>
                  <a:pt x="47" y="19"/>
                </a:cubicBezTo>
                <a:cubicBezTo>
                  <a:pt x="43" y="20"/>
                  <a:pt x="37" y="21"/>
                  <a:pt x="31" y="21"/>
                </a:cubicBezTo>
                <a:cubicBezTo>
                  <a:pt x="23" y="21"/>
                  <a:pt x="16" y="20"/>
                  <a:pt x="11" y="18"/>
                </a:cubicBezTo>
                <a:cubicBezTo>
                  <a:pt x="9" y="17"/>
                  <a:pt x="7" y="16"/>
                  <a:pt x="6" y="15"/>
                </a:cubicBezTo>
                <a:cubicBezTo>
                  <a:pt x="5" y="14"/>
                  <a:pt x="4" y="13"/>
                  <a:pt x="4" y="13"/>
                </a:cubicBezTo>
                <a:cubicBezTo>
                  <a:pt x="4" y="12"/>
                  <a:pt x="5" y="11"/>
                  <a:pt x="6" y="10"/>
                </a:cubicBezTo>
                <a:cubicBezTo>
                  <a:pt x="8" y="8"/>
                  <a:pt x="11" y="7"/>
                  <a:pt x="16" y="6"/>
                </a:cubicBezTo>
                <a:cubicBezTo>
                  <a:pt x="20" y="5"/>
                  <a:pt x="25" y="4"/>
                  <a:pt x="31" y="4"/>
                </a:cubicBezTo>
                <a:cubicBezTo>
                  <a:pt x="39" y="4"/>
                  <a:pt x="46" y="5"/>
                  <a:pt x="51" y="7"/>
                </a:cubicBezTo>
                <a:cubicBezTo>
                  <a:pt x="53" y="8"/>
                  <a:pt x="55" y="9"/>
                  <a:pt x="57" y="10"/>
                </a:cubicBezTo>
                <a:cubicBezTo>
                  <a:pt x="58" y="11"/>
                  <a:pt x="58" y="12"/>
                  <a:pt x="58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1" y="8"/>
                  <a:pt x="59" y="7"/>
                </a:cubicBezTo>
                <a:cubicBezTo>
                  <a:pt x="57" y="5"/>
                  <a:pt x="53" y="3"/>
                  <a:pt x="48" y="2"/>
                </a:cubicBezTo>
                <a:cubicBezTo>
                  <a:pt x="43" y="1"/>
                  <a:pt x="37" y="0"/>
                  <a:pt x="31" y="0"/>
                </a:cubicBezTo>
                <a:cubicBezTo>
                  <a:pt x="23" y="0"/>
                  <a:pt x="16" y="1"/>
                  <a:pt x="10" y="3"/>
                </a:cubicBezTo>
                <a:cubicBezTo>
                  <a:pt x="7" y="4"/>
                  <a:pt x="5" y="5"/>
                  <a:pt x="3" y="7"/>
                </a:cubicBezTo>
                <a:cubicBezTo>
                  <a:pt x="2" y="8"/>
                  <a:pt x="0" y="10"/>
                  <a:pt x="0" y="13"/>
                </a:cubicBezTo>
                <a:cubicBezTo>
                  <a:pt x="0" y="15"/>
                  <a:pt x="2" y="17"/>
                  <a:pt x="3" y="18"/>
                </a:cubicBezTo>
                <a:cubicBezTo>
                  <a:pt x="6" y="20"/>
                  <a:pt x="10" y="22"/>
                  <a:pt x="15" y="23"/>
                </a:cubicBezTo>
                <a:cubicBezTo>
                  <a:pt x="19" y="24"/>
                  <a:pt x="25" y="25"/>
                  <a:pt x="31" y="25"/>
                </a:cubicBezTo>
                <a:cubicBezTo>
                  <a:pt x="39" y="25"/>
                  <a:pt x="47" y="24"/>
                  <a:pt x="52" y="22"/>
                </a:cubicBezTo>
                <a:cubicBezTo>
                  <a:pt x="55" y="21"/>
                  <a:pt x="57" y="20"/>
                  <a:pt x="59" y="18"/>
                </a:cubicBezTo>
                <a:cubicBezTo>
                  <a:pt x="61" y="17"/>
                  <a:pt x="62" y="15"/>
                  <a:pt x="62" y="13"/>
                </a:cubicBezTo>
                <a:lnTo>
                  <a:pt x="60" y="13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Freeform 4429"/>
          <p:cNvSpPr>
            <a:spLocks/>
          </p:cNvSpPr>
          <p:nvPr/>
        </p:nvSpPr>
        <p:spPr bwMode="auto">
          <a:xfrm>
            <a:off x="8423046" y="4656393"/>
            <a:ext cx="212827" cy="70940"/>
          </a:xfrm>
          <a:custGeom>
            <a:avLst/>
            <a:gdLst>
              <a:gd name="T0" fmla="*/ 0 w 42"/>
              <a:gd name="T1" fmla="*/ 11 h 13"/>
              <a:gd name="T2" fmla="*/ 6 w 42"/>
              <a:gd name="T3" fmla="*/ 9 h 13"/>
              <a:gd name="T4" fmla="*/ 1 w 42"/>
              <a:gd name="T5" fmla="*/ 6 h 13"/>
              <a:gd name="T6" fmla="*/ 5 w 42"/>
              <a:gd name="T7" fmla="*/ 5 h 13"/>
              <a:gd name="T8" fmla="*/ 10 w 42"/>
              <a:gd name="T9" fmla="*/ 9 h 13"/>
              <a:gd name="T10" fmla="*/ 21 w 42"/>
              <a:gd name="T11" fmla="*/ 9 h 13"/>
              <a:gd name="T12" fmla="*/ 20 w 42"/>
              <a:gd name="T13" fmla="*/ 6 h 13"/>
              <a:gd name="T14" fmla="*/ 19 w 42"/>
              <a:gd name="T15" fmla="*/ 1 h 13"/>
              <a:gd name="T16" fmla="*/ 32 w 42"/>
              <a:gd name="T17" fmla="*/ 1 h 13"/>
              <a:gd name="T18" fmla="*/ 35 w 42"/>
              <a:gd name="T19" fmla="*/ 0 h 13"/>
              <a:gd name="T20" fmla="*/ 38 w 42"/>
              <a:gd name="T21" fmla="*/ 1 h 13"/>
              <a:gd name="T22" fmla="*/ 35 w 42"/>
              <a:gd name="T23" fmla="*/ 2 h 13"/>
              <a:gd name="T24" fmla="*/ 42 w 42"/>
              <a:gd name="T25" fmla="*/ 4 h 13"/>
              <a:gd name="T26" fmla="*/ 38 w 42"/>
              <a:gd name="T27" fmla="*/ 5 h 13"/>
              <a:gd name="T28" fmla="*/ 32 w 42"/>
              <a:gd name="T29" fmla="*/ 3 h 13"/>
              <a:gd name="T30" fmla="*/ 24 w 42"/>
              <a:gd name="T31" fmla="*/ 2 h 13"/>
              <a:gd name="T32" fmla="*/ 26 w 42"/>
              <a:gd name="T33" fmla="*/ 5 h 13"/>
              <a:gd name="T34" fmla="*/ 27 w 42"/>
              <a:gd name="T35" fmla="*/ 11 h 13"/>
              <a:gd name="T36" fmla="*/ 9 w 42"/>
              <a:gd name="T37" fmla="*/ 11 h 13"/>
              <a:gd name="T38" fmla="*/ 3 w 42"/>
              <a:gd name="T39" fmla="*/ 13 h 13"/>
              <a:gd name="T40" fmla="*/ 0 w 42"/>
              <a:gd name="T41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13">
                <a:moveTo>
                  <a:pt x="0" y="11"/>
                </a:moveTo>
                <a:cubicBezTo>
                  <a:pt x="6" y="9"/>
                  <a:pt x="6" y="9"/>
                  <a:pt x="6" y="9"/>
                </a:cubicBezTo>
                <a:cubicBezTo>
                  <a:pt x="3" y="8"/>
                  <a:pt x="1" y="7"/>
                  <a:pt x="1" y="6"/>
                </a:cubicBezTo>
                <a:cubicBezTo>
                  <a:pt x="5" y="5"/>
                  <a:pt x="5" y="5"/>
                  <a:pt x="5" y="5"/>
                </a:cubicBezTo>
                <a:cubicBezTo>
                  <a:pt x="6" y="6"/>
                  <a:pt x="7" y="8"/>
                  <a:pt x="10" y="9"/>
                </a:cubicBezTo>
                <a:cubicBezTo>
                  <a:pt x="14" y="10"/>
                  <a:pt x="19" y="10"/>
                  <a:pt x="21" y="9"/>
                </a:cubicBezTo>
                <a:cubicBezTo>
                  <a:pt x="24" y="9"/>
                  <a:pt x="23" y="7"/>
                  <a:pt x="20" y="6"/>
                </a:cubicBezTo>
                <a:cubicBezTo>
                  <a:pt x="17" y="3"/>
                  <a:pt x="16" y="2"/>
                  <a:pt x="19" y="1"/>
                </a:cubicBezTo>
                <a:cubicBezTo>
                  <a:pt x="22" y="0"/>
                  <a:pt x="27" y="0"/>
                  <a:pt x="32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9" y="3"/>
                  <a:pt x="40" y="4"/>
                  <a:pt x="42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2" y="3"/>
                </a:cubicBezTo>
                <a:cubicBezTo>
                  <a:pt x="28" y="2"/>
                  <a:pt x="25" y="2"/>
                  <a:pt x="24" y="2"/>
                </a:cubicBezTo>
                <a:cubicBezTo>
                  <a:pt x="22" y="3"/>
                  <a:pt x="23" y="4"/>
                  <a:pt x="26" y="5"/>
                </a:cubicBezTo>
                <a:cubicBezTo>
                  <a:pt x="30" y="8"/>
                  <a:pt x="31" y="10"/>
                  <a:pt x="27" y="11"/>
                </a:cubicBezTo>
                <a:cubicBezTo>
                  <a:pt x="23" y="13"/>
                  <a:pt x="16" y="13"/>
                  <a:pt x="9" y="11"/>
                </a:cubicBezTo>
                <a:cubicBezTo>
                  <a:pt x="3" y="13"/>
                  <a:pt x="3" y="13"/>
                  <a:pt x="3" y="13"/>
                </a:cubicBezTo>
                <a:lnTo>
                  <a:pt x="0" y="11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4" name="Freeform 4994"/>
          <p:cNvSpPr>
            <a:spLocks/>
          </p:cNvSpPr>
          <p:nvPr/>
        </p:nvSpPr>
        <p:spPr bwMode="auto">
          <a:xfrm>
            <a:off x="952881" y="5443852"/>
            <a:ext cx="241202" cy="766168"/>
          </a:xfrm>
          <a:custGeom>
            <a:avLst/>
            <a:gdLst>
              <a:gd name="T0" fmla="*/ 29 w 34"/>
              <a:gd name="T1" fmla="*/ 56 h 108"/>
              <a:gd name="T2" fmla="*/ 29 w 34"/>
              <a:gd name="T3" fmla="*/ 21 h 108"/>
              <a:gd name="T4" fmla="*/ 24 w 34"/>
              <a:gd name="T5" fmla="*/ 21 h 108"/>
              <a:gd name="T6" fmla="*/ 24 w 34"/>
              <a:gd name="T7" fmla="*/ 10 h 108"/>
              <a:gd name="T8" fmla="*/ 19 w 34"/>
              <a:gd name="T9" fmla="*/ 10 h 108"/>
              <a:gd name="T10" fmla="*/ 19 w 34"/>
              <a:gd name="T11" fmla="*/ 0 h 108"/>
              <a:gd name="T12" fmla="*/ 16 w 34"/>
              <a:gd name="T13" fmla="*/ 0 h 108"/>
              <a:gd name="T14" fmla="*/ 16 w 34"/>
              <a:gd name="T15" fmla="*/ 10 h 108"/>
              <a:gd name="T16" fmla="*/ 10 w 34"/>
              <a:gd name="T17" fmla="*/ 10 h 108"/>
              <a:gd name="T18" fmla="*/ 10 w 34"/>
              <a:gd name="T19" fmla="*/ 21 h 108"/>
              <a:gd name="T20" fmla="*/ 5 w 34"/>
              <a:gd name="T21" fmla="*/ 21 h 108"/>
              <a:gd name="T22" fmla="*/ 5 w 34"/>
              <a:gd name="T23" fmla="*/ 56 h 108"/>
              <a:gd name="T24" fmla="*/ 0 w 34"/>
              <a:gd name="T25" fmla="*/ 56 h 108"/>
              <a:gd name="T26" fmla="*/ 0 w 34"/>
              <a:gd name="T27" fmla="*/ 108 h 108"/>
              <a:gd name="T28" fmla="*/ 9 w 34"/>
              <a:gd name="T29" fmla="*/ 108 h 108"/>
              <a:gd name="T30" fmla="*/ 9 w 34"/>
              <a:gd name="T31" fmla="*/ 97 h 108"/>
              <a:gd name="T32" fmla="*/ 25 w 34"/>
              <a:gd name="T33" fmla="*/ 97 h 108"/>
              <a:gd name="T34" fmla="*/ 25 w 34"/>
              <a:gd name="T35" fmla="*/ 108 h 108"/>
              <a:gd name="T36" fmla="*/ 34 w 34"/>
              <a:gd name="T37" fmla="*/ 108 h 108"/>
              <a:gd name="T38" fmla="*/ 34 w 34"/>
              <a:gd name="T39" fmla="*/ 56 h 108"/>
              <a:gd name="T40" fmla="*/ 29 w 34"/>
              <a:gd name="T41" fmla="*/ 5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" h="108">
                <a:moveTo>
                  <a:pt x="29" y="56"/>
                </a:moveTo>
                <a:lnTo>
                  <a:pt x="29" y="21"/>
                </a:lnTo>
                <a:lnTo>
                  <a:pt x="24" y="21"/>
                </a:lnTo>
                <a:lnTo>
                  <a:pt x="24" y="10"/>
                </a:lnTo>
                <a:lnTo>
                  <a:pt x="19" y="10"/>
                </a:lnTo>
                <a:lnTo>
                  <a:pt x="19" y="0"/>
                </a:lnTo>
                <a:lnTo>
                  <a:pt x="16" y="0"/>
                </a:lnTo>
                <a:lnTo>
                  <a:pt x="16" y="10"/>
                </a:lnTo>
                <a:lnTo>
                  <a:pt x="10" y="10"/>
                </a:lnTo>
                <a:lnTo>
                  <a:pt x="10" y="21"/>
                </a:lnTo>
                <a:lnTo>
                  <a:pt x="5" y="21"/>
                </a:lnTo>
                <a:lnTo>
                  <a:pt x="5" y="56"/>
                </a:lnTo>
                <a:lnTo>
                  <a:pt x="0" y="56"/>
                </a:lnTo>
                <a:lnTo>
                  <a:pt x="0" y="108"/>
                </a:lnTo>
                <a:lnTo>
                  <a:pt x="9" y="108"/>
                </a:lnTo>
                <a:lnTo>
                  <a:pt x="9" y="97"/>
                </a:lnTo>
                <a:lnTo>
                  <a:pt x="25" y="97"/>
                </a:lnTo>
                <a:lnTo>
                  <a:pt x="25" y="108"/>
                </a:lnTo>
                <a:lnTo>
                  <a:pt x="34" y="108"/>
                </a:lnTo>
                <a:lnTo>
                  <a:pt x="34" y="56"/>
                </a:lnTo>
                <a:lnTo>
                  <a:pt x="29" y="56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Freeform 4995"/>
          <p:cNvSpPr>
            <a:spLocks/>
          </p:cNvSpPr>
          <p:nvPr/>
        </p:nvSpPr>
        <p:spPr bwMode="auto">
          <a:xfrm>
            <a:off x="952881" y="5443852"/>
            <a:ext cx="241202" cy="766168"/>
          </a:xfrm>
          <a:custGeom>
            <a:avLst/>
            <a:gdLst>
              <a:gd name="T0" fmla="*/ 29 w 34"/>
              <a:gd name="T1" fmla="*/ 56 h 108"/>
              <a:gd name="T2" fmla="*/ 29 w 34"/>
              <a:gd name="T3" fmla="*/ 21 h 108"/>
              <a:gd name="T4" fmla="*/ 24 w 34"/>
              <a:gd name="T5" fmla="*/ 21 h 108"/>
              <a:gd name="T6" fmla="*/ 24 w 34"/>
              <a:gd name="T7" fmla="*/ 10 h 108"/>
              <a:gd name="T8" fmla="*/ 19 w 34"/>
              <a:gd name="T9" fmla="*/ 10 h 108"/>
              <a:gd name="T10" fmla="*/ 19 w 34"/>
              <a:gd name="T11" fmla="*/ 0 h 108"/>
              <a:gd name="T12" fmla="*/ 16 w 34"/>
              <a:gd name="T13" fmla="*/ 0 h 108"/>
              <a:gd name="T14" fmla="*/ 16 w 34"/>
              <a:gd name="T15" fmla="*/ 10 h 108"/>
              <a:gd name="T16" fmla="*/ 10 w 34"/>
              <a:gd name="T17" fmla="*/ 10 h 108"/>
              <a:gd name="T18" fmla="*/ 10 w 34"/>
              <a:gd name="T19" fmla="*/ 21 h 108"/>
              <a:gd name="T20" fmla="*/ 5 w 34"/>
              <a:gd name="T21" fmla="*/ 21 h 108"/>
              <a:gd name="T22" fmla="*/ 5 w 34"/>
              <a:gd name="T23" fmla="*/ 56 h 108"/>
              <a:gd name="T24" fmla="*/ 0 w 34"/>
              <a:gd name="T25" fmla="*/ 56 h 108"/>
              <a:gd name="T26" fmla="*/ 0 w 34"/>
              <a:gd name="T27" fmla="*/ 108 h 108"/>
              <a:gd name="T28" fmla="*/ 9 w 34"/>
              <a:gd name="T29" fmla="*/ 108 h 108"/>
              <a:gd name="T30" fmla="*/ 9 w 34"/>
              <a:gd name="T31" fmla="*/ 97 h 108"/>
              <a:gd name="T32" fmla="*/ 25 w 34"/>
              <a:gd name="T33" fmla="*/ 97 h 108"/>
              <a:gd name="T34" fmla="*/ 25 w 34"/>
              <a:gd name="T35" fmla="*/ 108 h 108"/>
              <a:gd name="T36" fmla="*/ 34 w 34"/>
              <a:gd name="T37" fmla="*/ 108 h 108"/>
              <a:gd name="T38" fmla="*/ 34 w 34"/>
              <a:gd name="T39" fmla="*/ 56 h 108"/>
              <a:gd name="T40" fmla="*/ 29 w 34"/>
              <a:gd name="T41" fmla="*/ 5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" h="108">
                <a:moveTo>
                  <a:pt x="29" y="56"/>
                </a:moveTo>
                <a:lnTo>
                  <a:pt x="29" y="21"/>
                </a:lnTo>
                <a:lnTo>
                  <a:pt x="24" y="21"/>
                </a:lnTo>
                <a:lnTo>
                  <a:pt x="24" y="10"/>
                </a:lnTo>
                <a:lnTo>
                  <a:pt x="19" y="10"/>
                </a:lnTo>
                <a:lnTo>
                  <a:pt x="19" y="0"/>
                </a:lnTo>
                <a:lnTo>
                  <a:pt x="16" y="0"/>
                </a:lnTo>
                <a:lnTo>
                  <a:pt x="16" y="10"/>
                </a:lnTo>
                <a:lnTo>
                  <a:pt x="10" y="10"/>
                </a:lnTo>
                <a:lnTo>
                  <a:pt x="10" y="21"/>
                </a:lnTo>
                <a:lnTo>
                  <a:pt x="5" y="21"/>
                </a:lnTo>
                <a:lnTo>
                  <a:pt x="5" y="56"/>
                </a:lnTo>
                <a:lnTo>
                  <a:pt x="0" y="56"/>
                </a:lnTo>
                <a:lnTo>
                  <a:pt x="0" y="108"/>
                </a:lnTo>
                <a:lnTo>
                  <a:pt x="9" y="108"/>
                </a:lnTo>
                <a:lnTo>
                  <a:pt x="9" y="97"/>
                </a:lnTo>
                <a:lnTo>
                  <a:pt x="25" y="97"/>
                </a:lnTo>
                <a:lnTo>
                  <a:pt x="25" y="108"/>
                </a:lnTo>
                <a:lnTo>
                  <a:pt x="34" y="108"/>
                </a:lnTo>
                <a:lnTo>
                  <a:pt x="34" y="56"/>
                </a:lnTo>
                <a:lnTo>
                  <a:pt x="29" y="5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6" name="Rectangle 4996"/>
          <p:cNvSpPr>
            <a:spLocks noChangeArrowheads="1"/>
          </p:cNvSpPr>
          <p:nvPr/>
        </p:nvSpPr>
        <p:spPr bwMode="auto">
          <a:xfrm>
            <a:off x="1016726" y="5514792"/>
            <a:ext cx="177359" cy="695228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Freeform 4997"/>
          <p:cNvSpPr>
            <a:spLocks/>
          </p:cNvSpPr>
          <p:nvPr/>
        </p:nvSpPr>
        <p:spPr bwMode="auto">
          <a:xfrm>
            <a:off x="952881" y="5514792"/>
            <a:ext cx="241202" cy="695228"/>
          </a:xfrm>
          <a:custGeom>
            <a:avLst/>
            <a:gdLst>
              <a:gd name="T0" fmla="*/ 24 w 34"/>
              <a:gd name="T1" fmla="*/ 0 h 98"/>
              <a:gd name="T2" fmla="*/ 0 w 34"/>
              <a:gd name="T3" fmla="*/ 98 h 98"/>
              <a:gd name="T4" fmla="*/ 9 w 34"/>
              <a:gd name="T5" fmla="*/ 98 h 98"/>
              <a:gd name="T6" fmla="*/ 9 w 34"/>
              <a:gd name="T7" fmla="*/ 87 h 98"/>
              <a:gd name="T8" fmla="*/ 9 w 34"/>
              <a:gd name="T9" fmla="*/ 87 h 98"/>
              <a:gd name="T10" fmla="*/ 25 w 34"/>
              <a:gd name="T11" fmla="*/ 87 h 98"/>
              <a:gd name="T12" fmla="*/ 25 w 34"/>
              <a:gd name="T13" fmla="*/ 98 h 98"/>
              <a:gd name="T14" fmla="*/ 34 w 34"/>
              <a:gd name="T15" fmla="*/ 98 h 98"/>
              <a:gd name="T16" fmla="*/ 34 w 34"/>
              <a:gd name="T17" fmla="*/ 46 h 98"/>
              <a:gd name="T18" fmla="*/ 29 w 34"/>
              <a:gd name="T19" fmla="*/ 46 h 98"/>
              <a:gd name="T20" fmla="*/ 29 w 34"/>
              <a:gd name="T21" fmla="*/ 11 h 98"/>
              <a:gd name="T22" fmla="*/ 24 w 34"/>
              <a:gd name="T23" fmla="*/ 11 h 98"/>
              <a:gd name="T24" fmla="*/ 24 w 34"/>
              <a:gd name="T25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98">
                <a:moveTo>
                  <a:pt x="24" y="0"/>
                </a:moveTo>
                <a:lnTo>
                  <a:pt x="0" y="98"/>
                </a:lnTo>
                <a:lnTo>
                  <a:pt x="9" y="98"/>
                </a:lnTo>
                <a:lnTo>
                  <a:pt x="9" y="87"/>
                </a:lnTo>
                <a:lnTo>
                  <a:pt x="9" y="87"/>
                </a:lnTo>
                <a:lnTo>
                  <a:pt x="25" y="87"/>
                </a:lnTo>
                <a:lnTo>
                  <a:pt x="25" y="98"/>
                </a:lnTo>
                <a:lnTo>
                  <a:pt x="34" y="98"/>
                </a:lnTo>
                <a:lnTo>
                  <a:pt x="34" y="46"/>
                </a:lnTo>
                <a:lnTo>
                  <a:pt x="29" y="46"/>
                </a:lnTo>
                <a:lnTo>
                  <a:pt x="29" y="11"/>
                </a:lnTo>
                <a:lnTo>
                  <a:pt x="24" y="11"/>
                </a:lnTo>
                <a:lnTo>
                  <a:pt x="24" y="0"/>
                </a:lnTo>
                <a:close/>
              </a:path>
            </a:pathLst>
          </a:custGeom>
          <a:solidFill>
            <a:srgbClr val="CAC8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Freeform 4998"/>
          <p:cNvSpPr>
            <a:spLocks/>
          </p:cNvSpPr>
          <p:nvPr/>
        </p:nvSpPr>
        <p:spPr bwMode="auto">
          <a:xfrm>
            <a:off x="952881" y="5514792"/>
            <a:ext cx="241202" cy="695228"/>
          </a:xfrm>
          <a:custGeom>
            <a:avLst/>
            <a:gdLst>
              <a:gd name="T0" fmla="*/ 24 w 34"/>
              <a:gd name="T1" fmla="*/ 0 h 98"/>
              <a:gd name="T2" fmla="*/ 0 w 34"/>
              <a:gd name="T3" fmla="*/ 98 h 98"/>
              <a:gd name="T4" fmla="*/ 9 w 34"/>
              <a:gd name="T5" fmla="*/ 98 h 98"/>
              <a:gd name="T6" fmla="*/ 9 w 34"/>
              <a:gd name="T7" fmla="*/ 87 h 98"/>
              <a:gd name="T8" fmla="*/ 9 w 34"/>
              <a:gd name="T9" fmla="*/ 87 h 98"/>
              <a:gd name="T10" fmla="*/ 25 w 34"/>
              <a:gd name="T11" fmla="*/ 87 h 98"/>
              <a:gd name="T12" fmla="*/ 25 w 34"/>
              <a:gd name="T13" fmla="*/ 98 h 98"/>
              <a:gd name="T14" fmla="*/ 34 w 34"/>
              <a:gd name="T15" fmla="*/ 98 h 98"/>
              <a:gd name="T16" fmla="*/ 34 w 34"/>
              <a:gd name="T17" fmla="*/ 46 h 98"/>
              <a:gd name="T18" fmla="*/ 29 w 34"/>
              <a:gd name="T19" fmla="*/ 46 h 98"/>
              <a:gd name="T20" fmla="*/ 29 w 34"/>
              <a:gd name="T21" fmla="*/ 11 h 98"/>
              <a:gd name="T22" fmla="*/ 24 w 34"/>
              <a:gd name="T23" fmla="*/ 11 h 98"/>
              <a:gd name="T24" fmla="*/ 24 w 34"/>
              <a:gd name="T25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98">
                <a:moveTo>
                  <a:pt x="24" y="0"/>
                </a:moveTo>
                <a:lnTo>
                  <a:pt x="0" y="98"/>
                </a:lnTo>
                <a:lnTo>
                  <a:pt x="9" y="98"/>
                </a:lnTo>
                <a:lnTo>
                  <a:pt x="9" y="87"/>
                </a:lnTo>
                <a:lnTo>
                  <a:pt x="9" y="87"/>
                </a:lnTo>
                <a:lnTo>
                  <a:pt x="25" y="87"/>
                </a:lnTo>
                <a:lnTo>
                  <a:pt x="25" y="98"/>
                </a:lnTo>
                <a:lnTo>
                  <a:pt x="34" y="98"/>
                </a:lnTo>
                <a:lnTo>
                  <a:pt x="34" y="46"/>
                </a:lnTo>
                <a:lnTo>
                  <a:pt x="29" y="46"/>
                </a:lnTo>
                <a:lnTo>
                  <a:pt x="29" y="11"/>
                </a:lnTo>
                <a:lnTo>
                  <a:pt x="24" y="11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Rectangle 4999"/>
          <p:cNvSpPr>
            <a:spLocks noChangeArrowheads="1"/>
          </p:cNvSpPr>
          <p:nvPr/>
        </p:nvSpPr>
        <p:spPr bwMode="auto">
          <a:xfrm>
            <a:off x="1016726" y="5628298"/>
            <a:ext cx="120601" cy="35472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" name="Rectangle 5000"/>
          <p:cNvSpPr>
            <a:spLocks noChangeArrowheads="1"/>
          </p:cNvSpPr>
          <p:nvPr/>
        </p:nvSpPr>
        <p:spPr bwMode="auto">
          <a:xfrm>
            <a:off x="1009634" y="5677962"/>
            <a:ext cx="127693" cy="2837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" name="Rectangle 5001"/>
          <p:cNvSpPr>
            <a:spLocks noChangeArrowheads="1"/>
          </p:cNvSpPr>
          <p:nvPr/>
        </p:nvSpPr>
        <p:spPr bwMode="auto">
          <a:xfrm>
            <a:off x="1016726" y="5720526"/>
            <a:ext cx="120601" cy="35472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" name="Rectangle 5002"/>
          <p:cNvSpPr>
            <a:spLocks noChangeArrowheads="1"/>
          </p:cNvSpPr>
          <p:nvPr/>
        </p:nvSpPr>
        <p:spPr bwMode="auto">
          <a:xfrm>
            <a:off x="1009634" y="5777279"/>
            <a:ext cx="127693" cy="2837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3" name="Rectangle 5003"/>
          <p:cNvSpPr>
            <a:spLocks noChangeArrowheads="1"/>
          </p:cNvSpPr>
          <p:nvPr/>
        </p:nvSpPr>
        <p:spPr bwMode="auto">
          <a:xfrm>
            <a:off x="974162" y="6061046"/>
            <a:ext cx="191546" cy="49661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4" name="Rectangle 5004"/>
          <p:cNvSpPr>
            <a:spLocks noChangeArrowheads="1"/>
          </p:cNvSpPr>
          <p:nvPr/>
        </p:nvSpPr>
        <p:spPr bwMode="auto">
          <a:xfrm>
            <a:off x="974162" y="5997198"/>
            <a:ext cx="191546" cy="42564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5" name="Rectangle 5005"/>
          <p:cNvSpPr>
            <a:spLocks noChangeArrowheads="1"/>
          </p:cNvSpPr>
          <p:nvPr/>
        </p:nvSpPr>
        <p:spPr bwMode="auto">
          <a:xfrm>
            <a:off x="974162" y="5926253"/>
            <a:ext cx="191546" cy="49661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" name="Rectangle 5006"/>
          <p:cNvSpPr>
            <a:spLocks noChangeArrowheads="1"/>
          </p:cNvSpPr>
          <p:nvPr/>
        </p:nvSpPr>
        <p:spPr bwMode="auto">
          <a:xfrm>
            <a:off x="974162" y="5862408"/>
            <a:ext cx="191546" cy="42564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" name="Freeform 5007"/>
          <p:cNvSpPr>
            <a:spLocks/>
          </p:cNvSpPr>
          <p:nvPr/>
        </p:nvSpPr>
        <p:spPr bwMode="auto">
          <a:xfrm>
            <a:off x="1208272" y="5926253"/>
            <a:ext cx="148981" cy="283766"/>
          </a:xfrm>
          <a:custGeom>
            <a:avLst/>
            <a:gdLst>
              <a:gd name="T0" fmla="*/ 19 w 21"/>
              <a:gd name="T1" fmla="*/ 16 h 40"/>
              <a:gd name="T2" fmla="*/ 19 w 21"/>
              <a:gd name="T3" fmla="*/ 23 h 40"/>
              <a:gd name="T4" fmla="*/ 15 w 21"/>
              <a:gd name="T5" fmla="*/ 23 h 40"/>
              <a:gd name="T6" fmla="*/ 15 w 21"/>
              <a:gd name="T7" fmla="*/ 7 h 40"/>
              <a:gd name="T8" fmla="*/ 8 w 21"/>
              <a:gd name="T9" fmla="*/ 7 h 40"/>
              <a:gd name="T10" fmla="*/ 8 w 21"/>
              <a:gd name="T11" fmla="*/ 13 h 40"/>
              <a:gd name="T12" fmla="*/ 6 w 21"/>
              <a:gd name="T13" fmla="*/ 13 h 40"/>
              <a:gd name="T14" fmla="*/ 6 w 21"/>
              <a:gd name="T15" fmla="*/ 0 h 40"/>
              <a:gd name="T16" fmla="*/ 0 w 21"/>
              <a:gd name="T17" fmla="*/ 0 h 40"/>
              <a:gd name="T18" fmla="*/ 0 w 21"/>
              <a:gd name="T19" fmla="*/ 40 h 40"/>
              <a:gd name="T20" fmla="*/ 6 w 21"/>
              <a:gd name="T21" fmla="*/ 40 h 40"/>
              <a:gd name="T22" fmla="*/ 8 w 21"/>
              <a:gd name="T23" fmla="*/ 40 h 40"/>
              <a:gd name="T24" fmla="*/ 9 w 21"/>
              <a:gd name="T25" fmla="*/ 40 h 40"/>
              <a:gd name="T26" fmla="*/ 11 w 21"/>
              <a:gd name="T27" fmla="*/ 40 h 40"/>
              <a:gd name="T28" fmla="*/ 15 w 21"/>
              <a:gd name="T29" fmla="*/ 40 h 40"/>
              <a:gd name="T30" fmla="*/ 19 w 21"/>
              <a:gd name="T31" fmla="*/ 40 h 40"/>
              <a:gd name="T32" fmla="*/ 21 w 21"/>
              <a:gd name="T33" fmla="*/ 40 h 40"/>
              <a:gd name="T34" fmla="*/ 21 w 21"/>
              <a:gd name="T35" fmla="*/ 23 h 40"/>
              <a:gd name="T36" fmla="*/ 21 w 21"/>
              <a:gd name="T37" fmla="*/ 16 h 40"/>
              <a:gd name="T38" fmla="*/ 19 w 21"/>
              <a:gd name="T39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" h="40">
                <a:moveTo>
                  <a:pt x="19" y="16"/>
                </a:moveTo>
                <a:lnTo>
                  <a:pt x="19" y="23"/>
                </a:lnTo>
                <a:lnTo>
                  <a:pt x="15" y="23"/>
                </a:lnTo>
                <a:lnTo>
                  <a:pt x="15" y="7"/>
                </a:lnTo>
                <a:lnTo>
                  <a:pt x="8" y="7"/>
                </a:lnTo>
                <a:lnTo>
                  <a:pt x="8" y="13"/>
                </a:lnTo>
                <a:lnTo>
                  <a:pt x="6" y="13"/>
                </a:lnTo>
                <a:lnTo>
                  <a:pt x="6" y="0"/>
                </a:lnTo>
                <a:lnTo>
                  <a:pt x="0" y="0"/>
                </a:lnTo>
                <a:lnTo>
                  <a:pt x="0" y="40"/>
                </a:lnTo>
                <a:lnTo>
                  <a:pt x="6" y="40"/>
                </a:lnTo>
                <a:lnTo>
                  <a:pt x="8" y="40"/>
                </a:lnTo>
                <a:lnTo>
                  <a:pt x="9" y="40"/>
                </a:lnTo>
                <a:lnTo>
                  <a:pt x="11" y="40"/>
                </a:lnTo>
                <a:lnTo>
                  <a:pt x="15" y="40"/>
                </a:lnTo>
                <a:lnTo>
                  <a:pt x="19" y="40"/>
                </a:lnTo>
                <a:lnTo>
                  <a:pt x="21" y="40"/>
                </a:lnTo>
                <a:lnTo>
                  <a:pt x="21" y="23"/>
                </a:lnTo>
                <a:lnTo>
                  <a:pt x="21" y="16"/>
                </a:lnTo>
                <a:lnTo>
                  <a:pt x="19" y="16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" name="Freeform 5008"/>
          <p:cNvSpPr>
            <a:spLocks/>
          </p:cNvSpPr>
          <p:nvPr/>
        </p:nvSpPr>
        <p:spPr bwMode="auto">
          <a:xfrm>
            <a:off x="789711" y="5926253"/>
            <a:ext cx="148981" cy="283766"/>
          </a:xfrm>
          <a:custGeom>
            <a:avLst/>
            <a:gdLst>
              <a:gd name="T0" fmla="*/ 2 w 21"/>
              <a:gd name="T1" fmla="*/ 16 h 40"/>
              <a:gd name="T2" fmla="*/ 2 w 21"/>
              <a:gd name="T3" fmla="*/ 23 h 40"/>
              <a:gd name="T4" fmla="*/ 6 w 21"/>
              <a:gd name="T5" fmla="*/ 23 h 40"/>
              <a:gd name="T6" fmla="*/ 6 w 21"/>
              <a:gd name="T7" fmla="*/ 7 h 40"/>
              <a:gd name="T8" fmla="*/ 13 w 21"/>
              <a:gd name="T9" fmla="*/ 7 h 40"/>
              <a:gd name="T10" fmla="*/ 13 w 21"/>
              <a:gd name="T11" fmla="*/ 13 h 40"/>
              <a:gd name="T12" fmla="*/ 15 w 21"/>
              <a:gd name="T13" fmla="*/ 13 h 40"/>
              <a:gd name="T14" fmla="*/ 15 w 21"/>
              <a:gd name="T15" fmla="*/ 0 h 40"/>
              <a:gd name="T16" fmla="*/ 21 w 21"/>
              <a:gd name="T17" fmla="*/ 0 h 40"/>
              <a:gd name="T18" fmla="*/ 21 w 21"/>
              <a:gd name="T19" fmla="*/ 40 h 40"/>
              <a:gd name="T20" fmla="*/ 15 w 21"/>
              <a:gd name="T21" fmla="*/ 40 h 40"/>
              <a:gd name="T22" fmla="*/ 13 w 21"/>
              <a:gd name="T23" fmla="*/ 40 h 40"/>
              <a:gd name="T24" fmla="*/ 11 w 21"/>
              <a:gd name="T25" fmla="*/ 40 h 40"/>
              <a:gd name="T26" fmla="*/ 9 w 21"/>
              <a:gd name="T27" fmla="*/ 40 h 40"/>
              <a:gd name="T28" fmla="*/ 6 w 21"/>
              <a:gd name="T29" fmla="*/ 40 h 40"/>
              <a:gd name="T30" fmla="*/ 2 w 21"/>
              <a:gd name="T31" fmla="*/ 40 h 40"/>
              <a:gd name="T32" fmla="*/ 0 w 21"/>
              <a:gd name="T33" fmla="*/ 40 h 40"/>
              <a:gd name="T34" fmla="*/ 0 w 21"/>
              <a:gd name="T35" fmla="*/ 23 h 40"/>
              <a:gd name="T36" fmla="*/ 0 w 21"/>
              <a:gd name="T37" fmla="*/ 16 h 40"/>
              <a:gd name="T38" fmla="*/ 2 w 21"/>
              <a:gd name="T39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" h="40">
                <a:moveTo>
                  <a:pt x="2" y="16"/>
                </a:moveTo>
                <a:lnTo>
                  <a:pt x="2" y="23"/>
                </a:lnTo>
                <a:lnTo>
                  <a:pt x="6" y="23"/>
                </a:lnTo>
                <a:lnTo>
                  <a:pt x="6" y="7"/>
                </a:lnTo>
                <a:lnTo>
                  <a:pt x="13" y="7"/>
                </a:lnTo>
                <a:lnTo>
                  <a:pt x="13" y="13"/>
                </a:lnTo>
                <a:lnTo>
                  <a:pt x="15" y="13"/>
                </a:lnTo>
                <a:lnTo>
                  <a:pt x="15" y="0"/>
                </a:lnTo>
                <a:lnTo>
                  <a:pt x="21" y="0"/>
                </a:lnTo>
                <a:lnTo>
                  <a:pt x="21" y="40"/>
                </a:lnTo>
                <a:lnTo>
                  <a:pt x="15" y="40"/>
                </a:lnTo>
                <a:lnTo>
                  <a:pt x="13" y="40"/>
                </a:lnTo>
                <a:lnTo>
                  <a:pt x="11" y="40"/>
                </a:lnTo>
                <a:lnTo>
                  <a:pt x="9" y="40"/>
                </a:lnTo>
                <a:lnTo>
                  <a:pt x="6" y="40"/>
                </a:lnTo>
                <a:lnTo>
                  <a:pt x="2" y="40"/>
                </a:lnTo>
                <a:lnTo>
                  <a:pt x="0" y="40"/>
                </a:lnTo>
                <a:lnTo>
                  <a:pt x="0" y="23"/>
                </a:lnTo>
                <a:lnTo>
                  <a:pt x="0" y="16"/>
                </a:lnTo>
                <a:lnTo>
                  <a:pt x="2" y="16"/>
                </a:lnTo>
                <a:close/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" name="Freeform 5009"/>
          <p:cNvSpPr>
            <a:spLocks/>
          </p:cNvSpPr>
          <p:nvPr/>
        </p:nvSpPr>
        <p:spPr bwMode="auto">
          <a:xfrm>
            <a:off x="789711" y="5926253"/>
            <a:ext cx="148981" cy="283766"/>
          </a:xfrm>
          <a:custGeom>
            <a:avLst/>
            <a:gdLst>
              <a:gd name="T0" fmla="*/ 2 w 21"/>
              <a:gd name="T1" fmla="*/ 16 h 40"/>
              <a:gd name="T2" fmla="*/ 2 w 21"/>
              <a:gd name="T3" fmla="*/ 23 h 40"/>
              <a:gd name="T4" fmla="*/ 6 w 21"/>
              <a:gd name="T5" fmla="*/ 23 h 40"/>
              <a:gd name="T6" fmla="*/ 6 w 21"/>
              <a:gd name="T7" fmla="*/ 7 h 40"/>
              <a:gd name="T8" fmla="*/ 13 w 21"/>
              <a:gd name="T9" fmla="*/ 7 h 40"/>
              <a:gd name="T10" fmla="*/ 13 w 21"/>
              <a:gd name="T11" fmla="*/ 13 h 40"/>
              <a:gd name="T12" fmla="*/ 15 w 21"/>
              <a:gd name="T13" fmla="*/ 13 h 40"/>
              <a:gd name="T14" fmla="*/ 15 w 21"/>
              <a:gd name="T15" fmla="*/ 0 h 40"/>
              <a:gd name="T16" fmla="*/ 21 w 21"/>
              <a:gd name="T17" fmla="*/ 0 h 40"/>
              <a:gd name="T18" fmla="*/ 21 w 21"/>
              <a:gd name="T19" fmla="*/ 40 h 40"/>
              <a:gd name="T20" fmla="*/ 15 w 21"/>
              <a:gd name="T21" fmla="*/ 40 h 40"/>
              <a:gd name="T22" fmla="*/ 13 w 21"/>
              <a:gd name="T23" fmla="*/ 40 h 40"/>
              <a:gd name="T24" fmla="*/ 11 w 21"/>
              <a:gd name="T25" fmla="*/ 40 h 40"/>
              <a:gd name="T26" fmla="*/ 9 w 21"/>
              <a:gd name="T27" fmla="*/ 40 h 40"/>
              <a:gd name="T28" fmla="*/ 6 w 21"/>
              <a:gd name="T29" fmla="*/ 40 h 40"/>
              <a:gd name="T30" fmla="*/ 2 w 21"/>
              <a:gd name="T31" fmla="*/ 40 h 40"/>
              <a:gd name="T32" fmla="*/ 0 w 21"/>
              <a:gd name="T33" fmla="*/ 40 h 40"/>
              <a:gd name="T34" fmla="*/ 0 w 21"/>
              <a:gd name="T35" fmla="*/ 23 h 40"/>
              <a:gd name="T36" fmla="*/ 0 w 21"/>
              <a:gd name="T37" fmla="*/ 16 h 40"/>
              <a:gd name="T38" fmla="*/ 2 w 21"/>
              <a:gd name="T39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" h="40">
                <a:moveTo>
                  <a:pt x="2" y="16"/>
                </a:moveTo>
                <a:lnTo>
                  <a:pt x="2" y="23"/>
                </a:lnTo>
                <a:lnTo>
                  <a:pt x="6" y="23"/>
                </a:lnTo>
                <a:lnTo>
                  <a:pt x="6" y="7"/>
                </a:lnTo>
                <a:lnTo>
                  <a:pt x="13" y="7"/>
                </a:lnTo>
                <a:lnTo>
                  <a:pt x="13" y="13"/>
                </a:lnTo>
                <a:lnTo>
                  <a:pt x="15" y="13"/>
                </a:lnTo>
                <a:lnTo>
                  <a:pt x="15" y="0"/>
                </a:lnTo>
                <a:lnTo>
                  <a:pt x="21" y="0"/>
                </a:lnTo>
                <a:lnTo>
                  <a:pt x="21" y="40"/>
                </a:lnTo>
                <a:lnTo>
                  <a:pt x="15" y="40"/>
                </a:lnTo>
                <a:lnTo>
                  <a:pt x="13" y="40"/>
                </a:lnTo>
                <a:lnTo>
                  <a:pt x="11" y="40"/>
                </a:lnTo>
                <a:lnTo>
                  <a:pt x="9" y="40"/>
                </a:lnTo>
                <a:lnTo>
                  <a:pt x="6" y="40"/>
                </a:lnTo>
                <a:lnTo>
                  <a:pt x="2" y="40"/>
                </a:lnTo>
                <a:lnTo>
                  <a:pt x="0" y="40"/>
                </a:lnTo>
                <a:lnTo>
                  <a:pt x="0" y="23"/>
                </a:lnTo>
                <a:lnTo>
                  <a:pt x="0" y="16"/>
                </a:lnTo>
                <a:lnTo>
                  <a:pt x="2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0" name="Freeform 5010"/>
          <p:cNvSpPr>
            <a:spLocks/>
          </p:cNvSpPr>
          <p:nvPr/>
        </p:nvSpPr>
        <p:spPr bwMode="auto">
          <a:xfrm>
            <a:off x="789711" y="5926253"/>
            <a:ext cx="148981" cy="283766"/>
          </a:xfrm>
          <a:custGeom>
            <a:avLst/>
            <a:gdLst>
              <a:gd name="T0" fmla="*/ 21 w 21"/>
              <a:gd name="T1" fmla="*/ 0 h 40"/>
              <a:gd name="T2" fmla="*/ 15 w 21"/>
              <a:gd name="T3" fmla="*/ 0 h 40"/>
              <a:gd name="T4" fmla="*/ 15 w 21"/>
              <a:gd name="T5" fmla="*/ 13 h 40"/>
              <a:gd name="T6" fmla="*/ 13 w 21"/>
              <a:gd name="T7" fmla="*/ 13 h 40"/>
              <a:gd name="T8" fmla="*/ 13 w 21"/>
              <a:gd name="T9" fmla="*/ 7 h 40"/>
              <a:gd name="T10" fmla="*/ 6 w 21"/>
              <a:gd name="T11" fmla="*/ 7 h 40"/>
              <a:gd name="T12" fmla="*/ 6 w 21"/>
              <a:gd name="T13" fmla="*/ 23 h 40"/>
              <a:gd name="T14" fmla="*/ 2 w 21"/>
              <a:gd name="T15" fmla="*/ 23 h 40"/>
              <a:gd name="T16" fmla="*/ 2 w 21"/>
              <a:gd name="T17" fmla="*/ 16 h 40"/>
              <a:gd name="T18" fmla="*/ 0 w 21"/>
              <a:gd name="T19" fmla="*/ 16 h 40"/>
              <a:gd name="T20" fmla="*/ 0 w 21"/>
              <a:gd name="T21" fmla="*/ 23 h 40"/>
              <a:gd name="T22" fmla="*/ 0 w 21"/>
              <a:gd name="T23" fmla="*/ 40 h 40"/>
              <a:gd name="T24" fmla="*/ 2 w 21"/>
              <a:gd name="T25" fmla="*/ 40 h 40"/>
              <a:gd name="T26" fmla="*/ 21 w 21"/>
              <a:gd name="T27" fmla="*/ 7 h 40"/>
              <a:gd name="T28" fmla="*/ 21 w 21"/>
              <a:gd name="T2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40">
                <a:moveTo>
                  <a:pt x="21" y="0"/>
                </a:moveTo>
                <a:lnTo>
                  <a:pt x="15" y="0"/>
                </a:lnTo>
                <a:lnTo>
                  <a:pt x="15" y="13"/>
                </a:lnTo>
                <a:lnTo>
                  <a:pt x="13" y="13"/>
                </a:lnTo>
                <a:lnTo>
                  <a:pt x="13" y="7"/>
                </a:lnTo>
                <a:lnTo>
                  <a:pt x="6" y="7"/>
                </a:lnTo>
                <a:lnTo>
                  <a:pt x="6" y="23"/>
                </a:lnTo>
                <a:lnTo>
                  <a:pt x="2" y="23"/>
                </a:lnTo>
                <a:lnTo>
                  <a:pt x="2" y="16"/>
                </a:lnTo>
                <a:lnTo>
                  <a:pt x="0" y="16"/>
                </a:lnTo>
                <a:lnTo>
                  <a:pt x="0" y="23"/>
                </a:lnTo>
                <a:lnTo>
                  <a:pt x="0" y="40"/>
                </a:lnTo>
                <a:lnTo>
                  <a:pt x="2" y="40"/>
                </a:lnTo>
                <a:lnTo>
                  <a:pt x="21" y="7"/>
                </a:lnTo>
                <a:lnTo>
                  <a:pt x="21" y="0"/>
                </a:lnTo>
                <a:close/>
              </a:path>
            </a:pathLst>
          </a:custGeom>
          <a:solidFill>
            <a:srgbClr val="CFB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1" name="Freeform 5011"/>
          <p:cNvSpPr>
            <a:spLocks/>
          </p:cNvSpPr>
          <p:nvPr/>
        </p:nvSpPr>
        <p:spPr bwMode="auto">
          <a:xfrm>
            <a:off x="789711" y="5926253"/>
            <a:ext cx="148981" cy="283766"/>
          </a:xfrm>
          <a:custGeom>
            <a:avLst/>
            <a:gdLst>
              <a:gd name="T0" fmla="*/ 21 w 21"/>
              <a:gd name="T1" fmla="*/ 0 h 40"/>
              <a:gd name="T2" fmla="*/ 15 w 21"/>
              <a:gd name="T3" fmla="*/ 0 h 40"/>
              <a:gd name="T4" fmla="*/ 15 w 21"/>
              <a:gd name="T5" fmla="*/ 13 h 40"/>
              <a:gd name="T6" fmla="*/ 13 w 21"/>
              <a:gd name="T7" fmla="*/ 13 h 40"/>
              <a:gd name="T8" fmla="*/ 13 w 21"/>
              <a:gd name="T9" fmla="*/ 7 h 40"/>
              <a:gd name="T10" fmla="*/ 6 w 21"/>
              <a:gd name="T11" fmla="*/ 7 h 40"/>
              <a:gd name="T12" fmla="*/ 6 w 21"/>
              <a:gd name="T13" fmla="*/ 23 h 40"/>
              <a:gd name="T14" fmla="*/ 2 w 21"/>
              <a:gd name="T15" fmla="*/ 23 h 40"/>
              <a:gd name="T16" fmla="*/ 2 w 21"/>
              <a:gd name="T17" fmla="*/ 16 h 40"/>
              <a:gd name="T18" fmla="*/ 0 w 21"/>
              <a:gd name="T19" fmla="*/ 16 h 40"/>
              <a:gd name="T20" fmla="*/ 0 w 21"/>
              <a:gd name="T21" fmla="*/ 23 h 40"/>
              <a:gd name="T22" fmla="*/ 0 w 21"/>
              <a:gd name="T23" fmla="*/ 40 h 40"/>
              <a:gd name="T24" fmla="*/ 2 w 21"/>
              <a:gd name="T25" fmla="*/ 40 h 40"/>
              <a:gd name="T26" fmla="*/ 21 w 21"/>
              <a:gd name="T27" fmla="*/ 7 h 40"/>
              <a:gd name="T28" fmla="*/ 21 w 21"/>
              <a:gd name="T2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40">
                <a:moveTo>
                  <a:pt x="21" y="0"/>
                </a:moveTo>
                <a:lnTo>
                  <a:pt x="15" y="0"/>
                </a:lnTo>
                <a:lnTo>
                  <a:pt x="15" y="13"/>
                </a:lnTo>
                <a:lnTo>
                  <a:pt x="13" y="13"/>
                </a:lnTo>
                <a:lnTo>
                  <a:pt x="13" y="7"/>
                </a:lnTo>
                <a:lnTo>
                  <a:pt x="6" y="7"/>
                </a:lnTo>
                <a:lnTo>
                  <a:pt x="6" y="23"/>
                </a:lnTo>
                <a:lnTo>
                  <a:pt x="2" y="23"/>
                </a:lnTo>
                <a:lnTo>
                  <a:pt x="2" y="16"/>
                </a:lnTo>
                <a:lnTo>
                  <a:pt x="0" y="16"/>
                </a:lnTo>
                <a:lnTo>
                  <a:pt x="0" y="23"/>
                </a:lnTo>
                <a:lnTo>
                  <a:pt x="0" y="40"/>
                </a:lnTo>
                <a:lnTo>
                  <a:pt x="2" y="40"/>
                </a:lnTo>
                <a:lnTo>
                  <a:pt x="21" y="7"/>
                </a:lnTo>
                <a:lnTo>
                  <a:pt x="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2" name="Freeform 5012"/>
          <p:cNvSpPr>
            <a:spLocks/>
          </p:cNvSpPr>
          <p:nvPr/>
        </p:nvSpPr>
        <p:spPr bwMode="auto">
          <a:xfrm>
            <a:off x="1981534" y="5812747"/>
            <a:ext cx="510782" cy="397273"/>
          </a:xfrm>
          <a:custGeom>
            <a:avLst/>
            <a:gdLst>
              <a:gd name="T0" fmla="*/ 91 w 100"/>
              <a:gd name="T1" fmla="*/ 43 h 78"/>
              <a:gd name="T2" fmla="*/ 9 w 100"/>
              <a:gd name="T3" fmla="*/ 43 h 78"/>
              <a:gd name="T4" fmla="*/ 9 w 100"/>
              <a:gd name="T5" fmla="*/ 0 h 78"/>
              <a:gd name="T6" fmla="*/ 0 w 100"/>
              <a:gd name="T7" fmla="*/ 5 h 78"/>
              <a:gd name="T8" fmla="*/ 0 w 100"/>
              <a:gd name="T9" fmla="*/ 73 h 78"/>
              <a:gd name="T10" fmla="*/ 4 w 100"/>
              <a:gd name="T11" fmla="*/ 78 h 78"/>
              <a:gd name="T12" fmla="*/ 96 w 100"/>
              <a:gd name="T13" fmla="*/ 78 h 78"/>
              <a:gd name="T14" fmla="*/ 100 w 100"/>
              <a:gd name="T15" fmla="*/ 73 h 78"/>
              <a:gd name="T16" fmla="*/ 100 w 100"/>
              <a:gd name="T17" fmla="*/ 5 h 78"/>
              <a:gd name="T18" fmla="*/ 91 w 100"/>
              <a:gd name="T19" fmla="*/ 0 h 78"/>
              <a:gd name="T20" fmla="*/ 91 w 100"/>
              <a:gd name="T21" fmla="*/ 4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78">
                <a:moveTo>
                  <a:pt x="91" y="43"/>
                </a:moveTo>
                <a:cubicBezTo>
                  <a:pt x="9" y="43"/>
                  <a:pt x="9" y="43"/>
                  <a:pt x="9" y="43"/>
                </a:cubicBezTo>
                <a:cubicBezTo>
                  <a:pt x="9" y="0"/>
                  <a:pt x="9" y="0"/>
                  <a:pt x="9" y="0"/>
                </a:cubicBezTo>
                <a:cubicBezTo>
                  <a:pt x="6" y="3"/>
                  <a:pt x="3" y="4"/>
                  <a:pt x="0" y="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2" y="78"/>
                  <a:pt x="4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8" y="78"/>
                  <a:pt x="100" y="76"/>
                  <a:pt x="100" y="73"/>
                </a:cubicBezTo>
                <a:cubicBezTo>
                  <a:pt x="100" y="5"/>
                  <a:pt x="100" y="5"/>
                  <a:pt x="100" y="5"/>
                </a:cubicBezTo>
                <a:cubicBezTo>
                  <a:pt x="97" y="4"/>
                  <a:pt x="94" y="2"/>
                  <a:pt x="91" y="0"/>
                </a:cubicBezTo>
                <a:cubicBezTo>
                  <a:pt x="91" y="43"/>
                  <a:pt x="91" y="43"/>
                  <a:pt x="91" y="4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3" name="Freeform 5013"/>
          <p:cNvSpPr>
            <a:spLocks/>
          </p:cNvSpPr>
          <p:nvPr/>
        </p:nvSpPr>
        <p:spPr bwMode="auto">
          <a:xfrm>
            <a:off x="1981534" y="5642485"/>
            <a:ext cx="510782" cy="49661"/>
          </a:xfrm>
          <a:custGeom>
            <a:avLst/>
            <a:gdLst>
              <a:gd name="T0" fmla="*/ 99 w 100"/>
              <a:gd name="T1" fmla="*/ 9 h 9"/>
              <a:gd name="T2" fmla="*/ 100 w 100"/>
              <a:gd name="T3" fmla="*/ 9 h 9"/>
              <a:gd name="T4" fmla="*/ 100 w 100"/>
              <a:gd name="T5" fmla="*/ 4 h 9"/>
              <a:gd name="T6" fmla="*/ 96 w 100"/>
              <a:gd name="T7" fmla="*/ 0 h 9"/>
              <a:gd name="T8" fmla="*/ 4 w 100"/>
              <a:gd name="T9" fmla="*/ 0 h 9"/>
              <a:gd name="T10" fmla="*/ 0 w 100"/>
              <a:gd name="T11" fmla="*/ 4 h 9"/>
              <a:gd name="T12" fmla="*/ 0 w 100"/>
              <a:gd name="T13" fmla="*/ 9 h 9"/>
              <a:gd name="T14" fmla="*/ 2 w 100"/>
              <a:gd name="T15" fmla="*/ 9 h 9"/>
              <a:gd name="T16" fmla="*/ 99 w 100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9">
                <a:moveTo>
                  <a:pt x="99" y="9"/>
                </a:moveTo>
                <a:cubicBezTo>
                  <a:pt x="99" y="9"/>
                  <a:pt x="100" y="9"/>
                  <a:pt x="100" y="9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9"/>
                  <a:pt x="2" y="9"/>
                </a:cubicBezTo>
                <a:cubicBezTo>
                  <a:pt x="99" y="9"/>
                  <a:pt x="99" y="9"/>
                  <a:pt x="99" y="9"/>
                </a:cubicBezTo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4" name="Freeform 5014"/>
          <p:cNvSpPr>
            <a:spLocks/>
          </p:cNvSpPr>
          <p:nvPr/>
        </p:nvSpPr>
        <p:spPr bwMode="auto">
          <a:xfrm>
            <a:off x="1882217" y="5685054"/>
            <a:ext cx="709417" cy="219923"/>
          </a:xfrm>
          <a:custGeom>
            <a:avLst/>
            <a:gdLst>
              <a:gd name="T0" fmla="*/ 120 w 139"/>
              <a:gd name="T1" fmla="*/ 0 h 43"/>
              <a:gd name="T2" fmla="*/ 112 w 139"/>
              <a:gd name="T3" fmla="*/ 0 h 43"/>
              <a:gd name="T4" fmla="*/ 26 w 139"/>
              <a:gd name="T5" fmla="*/ 0 h 43"/>
              <a:gd name="T6" fmla="*/ 19 w 139"/>
              <a:gd name="T7" fmla="*/ 0 h 43"/>
              <a:gd name="T8" fmla="*/ 0 w 139"/>
              <a:gd name="T9" fmla="*/ 26 h 43"/>
              <a:gd name="T10" fmla="*/ 14 w 139"/>
              <a:gd name="T11" fmla="*/ 43 h 43"/>
              <a:gd name="T12" fmla="*/ 18 w 139"/>
              <a:gd name="T13" fmla="*/ 42 h 43"/>
              <a:gd name="T14" fmla="*/ 18 w 139"/>
              <a:gd name="T15" fmla="*/ 42 h 43"/>
              <a:gd name="T16" fmla="*/ 20 w 139"/>
              <a:gd name="T17" fmla="*/ 41 h 43"/>
              <a:gd name="T18" fmla="*/ 20 w 139"/>
              <a:gd name="T19" fmla="*/ 41 h 43"/>
              <a:gd name="T20" fmla="*/ 21 w 139"/>
              <a:gd name="T21" fmla="*/ 40 h 43"/>
              <a:gd name="T22" fmla="*/ 21 w 139"/>
              <a:gd name="T23" fmla="*/ 40 h 43"/>
              <a:gd name="T24" fmla="*/ 26 w 139"/>
              <a:gd name="T25" fmla="*/ 35 h 43"/>
              <a:gd name="T26" fmla="*/ 26 w 139"/>
              <a:gd name="T27" fmla="*/ 35 h 43"/>
              <a:gd name="T28" fmla="*/ 26 w 139"/>
              <a:gd name="T29" fmla="*/ 33 h 43"/>
              <a:gd name="T30" fmla="*/ 26 w 139"/>
              <a:gd name="T31" fmla="*/ 33 h 43"/>
              <a:gd name="T32" fmla="*/ 28 w 139"/>
              <a:gd name="T33" fmla="*/ 26 h 43"/>
              <a:gd name="T34" fmla="*/ 42 w 139"/>
              <a:gd name="T35" fmla="*/ 43 h 43"/>
              <a:gd name="T36" fmla="*/ 55 w 139"/>
              <a:gd name="T37" fmla="*/ 26 h 43"/>
              <a:gd name="T38" fmla="*/ 69 w 139"/>
              <a:gd name="T39" fmla="*/ 43 h 43"/>
              <a:gd name="T40" fmla="*/ 83 w 139"/>
              <a:gd name="T41" fmla="*/ 26 h 43"/>
              <a:gd name="T42" fmla="*/ 97 w 139"/>
              <a:gd name="T43" fmla="*/ 43 h 43"/>
              <a:gd name="T44" fmla="*/ 111 w 139"/>
              <a:gd name="T45" fmla="*/ 26 h 43"/>
              <a:gd name="T46" fmla="*/ 113 w 139"/>
              <a:gd name="T47" fmla="*/ 34 h 43"/>
              <a:gd name="T48" fmla="*/ 113 w 139"/>
              <a:gd name="T49" fmla="*/ 34 h 43"/>
              <a:gd name="T50" fmla="*/ 114 w 139"/>
              <a:gd name="T51" fmla="*/ 36 h 43"/>
              <a:gd name="T52" fmla="*/ 114 w 139"/>
              <a:gd name="T53" fmla="*/ 36 h 43"/>
              <a:gd name="T54" fmla="*/ 115 w 139"/>
              <a:gd name="T55" fmla="*/ 37 h 43"/>
              <a:gd name="T56" fmla="*/ 115 w 139"/>
              <a:gd name="T57" fmla="*/ 37 h 43"/>
              <a:gd name="T58" fmla="*/ 116 w 139"/>
              <a:gd name="T59" fmla="*/ 39 h 43"/>
              <a:gd name="T60" fmla="*/ 116 w 139"/>
              <a:gd name="T61" fmla="*/ 39 h 43"/>
              <a:gd name="T62" fmla="*/ 120 w 139"/>
              <a:gd name="T63" fmla="*/ 42 h 43"/>
              <a:gd name="T64" fmla="*/ 120 w 139"/>
              <a:gd name="T65" fmla="*/ 42 h 43"/>
              <a:gd name="T66" fmla="*/ 122 w 139"/>
              <a:gd name="T67" fmla="*/ 42 h 43"/>
              <a:gd name="T68" fmla="*/ 122 w 139"/>
              <a:gd name="T69" fmla="*/ 42 h 43"/>
              <a:gd name="T70" fmla="*/ 125 w 139"/>
              <a:gd name="T71" fmla="*/ 43 h 43"/>
              <a:gd name="T72" fmla="*/ 139 w 139"/>
              <a:gd name="T73" fmla="*/ 26 h 43"/>
              <a:gd name="T74" fmla="*/ 120 w 139"/>
              <a:gd name="T7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9" h="43">
                <a:moveTo>
                  <a:pt x="120" y="0"/>
                </a:moveTo>
                <a:cubicBezTo>
                  <a:pt x="112" y="0"/>
                  <a:pt x="112" y="0"/>
                  <a:pt x="11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5"/>
                  <a:pt x="6" y="43"/>
                  <a:pt x="14" y="43"/>
                </a:cubicBezTo>
                <a:cubicBezTo>
                  <a:pt x="15" y="43"/>
                  <a:pt x="17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9" y="42"/>
                  <a:pt x="19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39"/>
                  <a:pt x="25" y="37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1"/>
                  <a:pt x="28" y="28"/>
                  <a:pt x="28" y="26"/>
                </a:cubicBezTo>
                <a:cubicBezTo>
                  <a:pt x="28" y="35"/>
                  <a:pt x="34" y="43"/>
                  <a:pt x="42" y="43"/>
                </a:cubicBezTo>
                <a:cubicBezTo>
                  <a:pt x="49" y="43"/>
                  <a:pt x="55" y="35"/>
                  <a:pt x="55" y="26"/>
                </a:cubicBezTo>
                <a:cubicBezTo>
                  <a:pt x="55" y="35"/>
                  <a:pt x="62" y="43"/>
                  <a:pt x="69" y="43"/>
                </a:cubicBezTo>
                <a:cubicBezTo>
                  <a:pt x="77" y="43"/>
                  <a:pt x="83" y="35"/>
                  <a:pt x="83" y="26"/>
                </a:cubicBezTo>
                <a:cubicBezTo>
                  <a:pt x="83" y="35"/>
                  <a:pt x="89" y="43"/>
                  <a:pt x="97" y="43"/>
                </a:cubicBezTo>
                <a:cubicBezTo>
                  <a:pt x="105" y="43"/>
                  <a:pt x="111" y="35"/>
                  <a:pt x="111" y="26"/>
                </a:cubicBezTo>
                <a:cubicBezTo>
                  <a:pt x="111" y="29"/>
                  <a:pt x="112" y="32"/>
                  <a:pt x="113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3" y="35"/>
                  <a:pt x="113" y="35"/>
                  <a:pt x="114" y="36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36"/>
                  <a:pt x="114" y="37"/>
                  <a:pt x="11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38"/>
                  <a:pt x="116" y="38"/>
                  <a:pt x="116" y="39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7" y="40"/>
                  <a:pt x="119" y="41"/>
                  <a:pt x="120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2"/>
                  <a:pt x="121" y="42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3" y="43"/>
                  <a:pt x="124" y="43"/>
                  <a:pt x="125" y="43"/>
                </a:cubicBezTo>
                <a:cubicBezTo>
                  <a:pt x="133" y="43"/>
                  <a:pt x="139" y="35"/>
                  <a:pt x="139" y="26"/>
                </a:cubicBezTo>
                <a:cubicBezTo>
                  <a:pt x="120" y="0"/>
                  <a:pt x="120" y="0"/>
                  <a:pt x="120" y="0"/>
                </a:cubicBezTo>
              </a:path>
            </a:pathLst>
          </a:custGeom>
          <a:solidFill>
            <a:srgbClr val="EA7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5" name="Freeform 5015"/>
          <p:cNvSpPr>
            <a:spLocks/>
          </p:cNvSpPr>
          <p:nvPr/>
        </p:nvSpPr>
        <p:spPr bwMode="auto">
          <a:xfrm>
            <a:off x="1981534" y="6188741"/>
            <a:ext cx="148981" cy="21283"/>
          </a:xfrm>
          <a:custGeom>
            <a:avLst/>
            <a:gdLst>
              <a:gd name="T0" fmla="*/ 0 w 30"/>
              <a:gd name="T1" fmla="*/ 0 h 5"/>
              <a:gd name="T2" fmla="*/ 0 w 30"/>
              <a:gd name="T3" fmla="*/ 0 h 5"/>
              <a:gd name="T4" fmla="*/ 4 w 30"/>
              <a:gd name="T5" fmla="*/ 5 h 5"/>
              <a:gd name="T6" fmla="*/ 30 w 30"/>
              <a:gd name="T7" fmla="*/ 5 h 5"/>
              <a:gd name="T8" fmla="*/ 30 w 30"/>
              <a:gd name="T9" fmla="*/ 5 h 5"/>
              <a:gd name="T10" fmla="*/ 4 w 30"/>
              <a:gd name="T11" fmla="*/ 5 h 5"/>
              <a:gd name="T12" fmla="*/ 0 w 30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2" y="5"/>
                  <a:pt x="4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4" y="5"/>
                  <a:pt x="4" y="5"/>
                  <a:pt x="4" y="5"/>
                </a:cubicBezTo>
                <a:cubicBezTo>
                  <a:pt x="2" y="5"/>
                  <a:pt x="0" y="3"/>
                  <a:pt x="0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6" name="Freeform 5016"/>
          <p:cNvSpPr>
            <a:spLocks/>
          </p:cNvSpPr>
          <p:nvPr/>
        </p:nvSpPr>
        <p:spPr bwMode="auto">
          <a:xfrm>
            <a:off x="1981534" y="6032670"/>
            <a:ext cx="326331" cy="177359"/>
          </a:xfrm>
          <a:custGeom>
            <a:avLst/>
            <a:gdLst>
              <a:gd name="T0" fmla="*/ 65 w 65"/>
              <a:gd name="T1" fmla="*/ 0 h 35"/>
              <a:gd name="T2" fmla="*/ 17 w 65"/>
              <a:gd name="T3" fmla="*/ 0 h 35"/>
              <a:gd name="T4" fmla="*/ 0 w 65"/>
              <a:gd name="T5" fmla="*/ 17 h 35"/>
              <a:gd name="T6" fmla="*/ 0 w 65"/>
              <a:gd name="T7" fmla="*/ 30 h 35"/>
              <a:gd name="T8" fmla="*/ 4 w 65"/>
              <a:gd name="T9" fmla="*/ 35 h 35"/>
              <a:gd name="T10" fmla="*/ 30 w 65"/>
              <a:gd name="T11" fmla="*/ 35 h 35"/>
              <a:gd name="T12" fmla="*/ 65 w 6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35">
                <a:moveTo>
                  <a:pt x="65" y="0"/>
                </a:moveTo>
                <a:cubicBezTo>
                  <a:pt x="17" y="0"/>
                  <a:pt x="17" y="0"/>
                  <a:pt x="17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4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rgbClr val="CAC8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" name="Rectangle 5017"/>
          <p:cNvSpPr>
            <a:spLocks noChangeArrowheads="1"/>
          </p:cNvSpPr>
          <p:nvPr/>
        </p:nvSpPr>
        <p:spPr bwMode="auto">
          <a:xfrm>
            <a:off x="2215644" y="6210020"/>
            <a:ext cx="241202" cy="7097"/>
          </a:xfrm>
          <a:prstGeom prst="rect">
            <a:avLst/>
          </a:pr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8" name="Rectangle 5018"/>
          <p:cNvSpPr>
            <a:spLocks noChangeArrowheads="1"/>
          </p:cNvSpPr>
          <p:nvPr/>
        </p:nvSpPr>
        <p:spPr bwMode="auto">
          <a:xfrm>
            <a:off x="2215644" y="6210020"/>
            <a:ext cx="241202" cy="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9" name="Freeform 5019"/>
          <p:cNvSpPr>
            <a:spLocks/>
          </p:cNvSpPr>
          <p:nvPr/>
        </p:nvSpPr>
        <p:spPr bwMode="auto">
          <a:xfrm>
            <a:off x="2215644" y="5933350"/>
            <a:ext cx="276674" cy="276674"/>
          </a:xfrm>
          <a:custGeom>
            <a:avLst/>
            <a:gdLst>
              <a:gd name="T0" fmla="*/ 39 w 39"/>
              <a:gd name="T1" fmla="*/ 0 h 39"/>
              <a:gd name="T2" fmla="*/ 32 w 39"/>
              <a:gd name="T3" fmla="*/ 7 h 39"/>
              <a:gd name="T4" fmla="*/ 32 w 39"/>
              <a:gd name="T5" fmla="*/ 14 h 39"/>
              <a:gd name="T6" fmla="*/ 26 w 39"/>
              <a:gd name="T7" fmla="*/ 14 h 39"/>
              <a:gd name="T8" fmla="*/ 0 w 39"/>
              <a:gd name="T9" fmla="*/ 39 h 39"/>
              <a:gd name="T10" fmla="*/ 34 w 39"/>
              <a:gd name="T11" fmla="*/ 39 h 39"/>
              <a:gd name="T12" fmla="*/ 39 w 39"/>
              <a:gd name="T13" fmla="*/ 35 h 39"/>
              <a:gd name="T14" fmla="*/ 39 w 39"/>
              <a:gd name="T1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9">
                <a:moveTo>
                  <a:pt x="39" y="0"/>
                </a:moveTo>
                <a:lnTo>
                  <a:pt x="32" y="7"/>
                </a:lnTo>
                <a:lnTo>
                  <a:pt x="32" y="14"/>
                </a:lnTo>
                <a:lnTo>
                  <a:pt x="26" y="14"/>
                </a:lnTo>
                <a:lnTo>
                  <a:pt x="0" y="39"/>
                </a:lnTo>
                <a:lnTo>
                  <a:pt x="34" y="39"/>
                </a:lnTo>
                <a:lnTo>
                  <a:pt x="39" y="35"/>
                </a:lnTo>
                <a:lnTo>
                  <a:pt x="39" y="0"/>
                </a:lnTo>
                <a:close/>
              </a:path>
            </a:pathLst>
          </a:custGeom>
          <a:solidFill>
            <a:srgbClr val="CAC8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Freeform 5020"/>
          <p:cNvSpPr>
            <a:spLocks/>
          </p:cNvSpPr>
          <p:nvPr/>
        </p:nvSpPr>
        <p:spPr bwMode="auto">
          <a:xfrm>
            <a:off x="2215644" y="5933350"/>
            <a:ext cx="276674" cy="276674"/>
          </a:xfrm>
          <a:custGeom>
            <a:avLst/>
            <a:gdLst>
              <a:gd name="T0" fmla="*/ 39 w 39"/>
              <a:gd name="T1" fmla="*/ 0 h 39"/>
              <a:gd name="T2" fmla="*/ 32 w 39"/>
              <a:gd name="T3" fmla="*/ 7 h 39"/>
              <a:gd name="T4" fmla="*/ 32 w 39"/>
              <a:gd name="T5" fmla="*/ 14 h 39"/>
              <a:gd name="T6" fmla="*/ 26 w 39"/>
              <a:gd name="T7" fmla="*/ 14 h 39"/>
              <a:gd name="T8" fmla="*/ 0 w 39"/>
              <a:gd name="T9" fmla="*/ 39 h 39"/>
              <a:gd name="T10" fmla="*/ 34 w 39"/>
              <a:gd name="T11" fmla="*/ 39 h 39"/>
              <a:gd name="T12" fmla="*/ 39 w 39"/>
              <a:gd name="T13" fmla="*/ 35 h 39"/>
              <a:gd name="T14" fmla="*/ 39 w 39"/>
              <a:gd name="T1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9">
                <a:moveTo>
                  <a:pt x="39" y="0"/>
                </a:moveTo>
                <a:lnTo>
                  <a:pt x="32" y="7"/>
                </a:lnTo>
                <a:lnTo>
                  <a:pt x="32" y="14"/>
                </a:lnTo>
                <a:lnTo>
                  <a:pt x="26" y="14"/>
                </a:lnTo>
                <a:lnTo>
                  <a:pt x="0" y="39"/>
                </a:lnTo>
                <a:lnTo>
                  <a:pt x="34" y="39"/>
                </a:lnTo>
                <a:lnTo>
                  <a:pt x="39" y="35"/>
                </a:lnTo>
                <a:lnTo>
                  <a:pt x="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1" name="Freeform 5021"/>
          <p:cNvSpPr>
            <a:spLocks/>
          </p:cNvSpPr>
          <p:nvPr/>
        </p:nvSpPr>
        <p:spPr bwMode="auto">
          <a:xfrm>
            <a:off x="2449747" y="5819844"/>
            <a:ext cx="141882" cy="85129"/>
          </a:xfrm>
          <a:custGeom>
            <a:avLst/>
            <a:gdLst>
              <a:gd name="T0" fmla="*/ 28 w 28"/>
              <a:gd name="T1" fmla="*/ 0 h 17"/>
              <a:gd name="T2" fmla="*/ 0 w 28"/>
              <a:gd name="T3" fmla="*/ 0 h 17"/>
              <a:gd name="T4" fmla="*/ 2 w 28"/>
              <a:gd name="T5" fmla="*/ 8 h 17"/>
              <a:gd name="T6" fmla="*/ 2 w 28"/>
              <a:gd name="T7" fmla="*/ 8 h 17"/>
              <a:gd name="T8" fmla="*/ 3 w 28"/>
              <a:gd name="T9" fmla="*/ 10 h 17"/>
              <a:gd name="T10" fmla="*/ 3 w 28"/>
              <a:gd name="T11" fmla="*/ 10 h 17"/>
              <a:gd name="T12" fmla="*/ 4 w 28"/>
              <a:gd name="T13" fmla="*/ 11 h 17"/>
              <a:gd name="T14" fmla="*/ 4 w 28"/>
              <a:gd name="T15" fmla="*/ 11 h 17"/>
              <a:gd name="T16" fmla="*/ 5 w 28"/>
              <a:gd name="T17" fmla="*/ 13 h 17"/>
              <a:gd name="T18" fmla="*/ 5 w 28"/>
              <a:gd name="T19" fmla="*/ 13 h 17"/>
              <a:gd name="T20" fmla="*/ 9 w 28"/>
              <a:gd name="T21" fmla="*/ 16 h 17"/>
              <a:gd name="T22" fmla="*/ 9 w 28"/>
              <a:gd name="T23" fmla="*/ 16 h 17"/>
              <a:gd name="T24" fmla="*/ 11 w 28"/>
              <a:gd name="T25" fmla="*/ 16 h 17"/>
              <a:gd name="T26" fmla="*/ 11 w 28"/>
              <a:gd name="T27" fmla="*/ 16 h 17"/>
              <a:gd name="T28" fmla="*/ 14 w 28"/>
              <a:gd name="T29" fmla="*/ 17 h 17"/>
              <a:gd name="T30" fmla="*/ 28 w 28"/>
              <a:gd name="T3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17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1" y="6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9"/>
                  <a:pt x="2" y="9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5" y="12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4"/>
                  <a:pt x="8" y="15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0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7"/>
                  <a:pt x="13" y="17"/>
                  <a:pt x="14" y="17"/>
                </a:cubicBezTo>
                <a:cubicBezTo>
                  <a:pt x="22" y="17"/>
                  <a:pt x="28" y="9"/>
                  <a:pt x="28" y="0"/>
                </a:cubicBezTo>
              </a:path>
            </a:pathLst>
          </a:custGeom>
          <a:solidFill>
            <a:srgbClr val="CA6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2" name="Freeform 5022"/>
          <p:cNvSpPr>
            <a:spLocks/>
          </p:cNvSpPr>
          <p:nvPr/>
        </p:nvSpPr>
        <p:spPr bwMode="auto">
          <a:xfrm>
            <a:off x="1882217" y="5819844"/>
            <a:ext cx="141882" cy="85129"/>
          </a:xfrm>
          <a:custGeom>
            <a:avLst/>
            <a:gdLst>
              <a:gd name="T0" fmla="*/ 28 w 28"/>
              <a:gd name="T1" fmla="*/ 0 h 17"/>
              <a:gd name="T2" fmla="*/ 0 w 28"/>
              <a:gd name="T3" fmla="*/ 0 h 17"/>
              <a:gd name="T4" fmla="*/ 14 w 28"/>
              <a:gd name="T5" fmla="*/ 17 h 17"/>
              <a:gd name="T6" fmla="*/ 18 w 28"/>
              <a:gd name="T7" fmla="*/ 16 h 17"/>
              <a:gd name="T8" fmla="*/ 18 w 28"/>
              <a:gd name="T9" fmla="*/ 16 h 17"/>
              <a:gd name="T10" fmla="*/ 20 w 28"/>
              <a:gd name="T11" fmla="*/ 15 h 17"/>
              <a:gd name="T12" fmla="*/ 20 w 28"/>
              <a:gd name="T13" fmla="*/ 15 h 17"/>
              <a:gd name="T14" fmla="*/ 21 w 28"/>
              <a:gd name="T15" fmla="*/ 14 h 17"/>
              <a:gd name="T16" fmla="*/ 21 w 28"/>
              <a:gd name="T17" fmla="*/ 14 h 17"/>
              <a:gd name="T18" fmla="*/ 26 w 28"/>
              <a:gd name="T19" fmla="*/ 9 h 17"/>
              <a:gd name="T20" fmla="*/ 26 w 28"/>
              <a:gd name="T21" fmla="*/ 9 h 17"/>
              <a:gd name="T22" fmla="*/ 26 w 28"/>
              <a:gd name="T23" fmla="*/ 7 h 17"/>
              <a:gd name="T24" fmla="*/ 26 w 28"/>
              <a:gd name="T25" fmla="*/ 7 h 17"/>
              <a:gd name="T26" fmla="*/ 28 w 28"/>
              <a:gd name="T2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17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6" y="17"/>
                  <a:pt x="14" y="17"/>
                </a:cubicBezTo>
                <a:cubicBezTo>
                  <a:pt x="15" y="17"/>
                  <a:pt x="17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19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3" y="13"/>
                  <a:pt x="25" y="11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5"/>
                  <a:pt x="28" y="2"/>
                  <a:pt x="28" y="0"/>
                </a:cubicBezTo>
              </a:path>
            </a:pathLst>
          </a:custGeom>
          <a:solidFill>
            <a:srgbClr val="CA6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3" name="Freeform 5023"/>
          <p:cNvSpPr>
            <a:spLocks/>
          </p:cNvSpPr>
          <p:nvPr/>
        </p:nvSpPr>
        <p:spPr bwMode="auto">
          <a:xfrm>
            <a:off x="2307865" y="5819844"/>
            <a:ext cx="141882" cy="85129"/>
          </a:xfrm>
          <a:custGeom>
            <a:avLst/>
            <a:gdLst>
              <a:gd name="T0" fmla="*/ 28 w 28"/>
              <a:gd name="T1" fmla="*/ 0 h 17"/>
              <a:gd name="T2" fmla="*/ 0 w 28"/>
              <a:gd name="T3" fmla="*/ 0 h 17"/>
              <a:gd name="T4" fmla="*/ 14 w 28"/>
              <a:gd name="T5" fmla="*/ 17 h 17"/>
              <a:gd name="T6" fmla="*/ 28 w 28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7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6" y="17"/>
                  <a:pt x="14" y="17"/>
                </a:cubicBezTo>
                <a:cubicBezTo>
                  <a:pt x="22" y="17"/>
                  <a:pt x="28" y="9"/>
                  <a:pt x="28" y="0"/>
                </a:cubicBezTo>
              </a:path>
            </a:pathLst>
          </a:custGeom>
          <a:solidFill>
            <a:srgbClr val="CA6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4" name="Freeform 5024"/>
          <p:cNvSpPr>
            <a:spLocks/>
          </p:cNvSpPr>
          <p:nvPr/>
        </p:nvSpPr>
        <p:spPr bwMode="auto">
          <a:xfrm>
            <a:off x="2024099" y="5819844"/>
            <a:ext cx="141882" cy="85129"/>
          </a:xfrm>
          <a:custGeom>
            <a:avLst/>
            <a:gdLst>
              <a:gd name="T0" fmla="*/ 27 w 27"/>
              <a:gd name="T1" fmla="*/ 0 h 17"/>
              <a:gd name="T2" fmla="*/ 0 w 27"/>
              <a:gd name="T3" fmla="*/ 0 h 17"/>
              <a:gd name="T4" fmla="*/ 14 w 27"/>
              <a:gd name="T5" fmla="*/ 17 h 17"/>
              <a:gd name="T6" fmla="*/ 27 w 2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17">
                <a:moveTo>
                  <a:pt x="2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6" y="17"/>
                  <a:pt x="14" y="17"/>
                </a:cubicBezTo>
                <a:cubicBezTo>
                  <a:pt x="21" y="17"/>
                  <a:pt x="27" y="9"/>
                  <a:pt x="27" y="0"/>
                </a:cubicBezTo>
              </a:path>
            </a:pathLst>
          </a:custGeom>
          <a:solidFill>
            <a:srgbClr val="CA6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5" name="Freeform 5025"/>
          <p:cNvSpPr>
            <a:spLocks/>
          </p:cNvSpPr>
          <p:nvPr/>
        </p:nvSpPr>
        <p:spPr bwMode="auto">
          <a:xfrm>
            <a:off x="2165985" y="5819844"/>
            <a:ext cx="141882" cy="85129"/>
          </a:xfrm>
          <a:custGeom>
            <a:avLst/>
            <a:gdLst>
              <a:gd name="T0" fmla="*/ 28 w 28"/>
              <a:gd name="T1" fmla="*/ 0 h 17"/>
              <a:gd name="T2" fmla="*/ 0 w 28"/>
              <a:gd name="T3" fmla="*/ 0 h 17"/>
              <a:gd name="T4" fmla="*/ 14 w 28"/>
              <a:gd name="T5" fmla="*/ 17 h 17"/>
              <a:gd name="T6" fmla="*/ 28 w 28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7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7" y="17"/>
                  <a:pt x="14" y="17"/>
                </a:cubicBezTo>
                <a:cubicBezTo>
                  <a:pt x="22" y="17"/>
                  <a:pt x="28" y="9"/>
                  <a:pt x="28" y="0"/>
                </a:cubicBezTo>
              </a:path>
            </a:pathLst>
          </a:custGeom>
          <a:solidFill>
            <a:srgbClr val="CA6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6" name="Freeform 5026"/>
          <p:cNvSpPr>
            <a:spLocks/>
          </p:cNvSpPr>
          <p:nvPr/>
        </p:nvSpPr>
        <p:spPr bwMode="auto">
          <a:xfrm>
            <a:off x="1981534" y="5642485"/>
            <a:ext cx="255391" cy="42564"/>
          </a:xfrm>
          <a:custGeom>
            <a:avLst/>
            <a:gdLst>
              <a:gd name="T0" fmla="*/ 50 w 50"/>
              <a:gd name="T1" fmla="*/ 0 h 8"/>
              <a:gd name="T2" fmla="*/ 4 w 50"/>
              <a:gd name="T3" fmla="*/ 0 h 8"/>
              <a:gd name="T4" fmla="*/ 0 w 50"/>
              <a:gd name="T5" fmla="*/ 4 h 8"/>
              <a:gd name="T6" fmla="*/ 0 w 50"/>
              <a:gd name="T7" fmla="*/ 8 h 8"/>
              <a:gd name="T8" fmla="*/ 50 w 50"/>
              <a:gd name="T9" fmla="*/ 8 h 8"/>
              <a:gd name="T10" fmla="*/ 50 w 50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8">
                <a:moveTo>
                  <a:pt x="5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"/>
                  <a:pt x="0" y="8"/>
                  <a:pt x="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rgbClr val="D0B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Freeform 5027"/>
          <p:cNvSpPr>
            <a:spLocks/>
          </p:cNvSpPr>
          <p:nvPr/>
        </p:nvSpPr>
        <p:spPr bwMode="auto">
          <a:xfrm>
            <a:off x="3350710" y="5897878"/>
            <a:ext cx="383084" cy="404370"/>
          </a:xfrm>
          <a:custGeom>
            <a:avLst/>
            <a:gdLst>
              <a:gd name="T0" fmla="*/ 14 w 76"/>
              <a:gd name="T1" fmla="*/ 3 h 80"/>
              <a:gd name="T2" fmla="*/ 7 w 76"/>
              <a:gd name="T3" fmla="*/ 43 h 80"/>
              <a:gd name="T4" fmla="*/ 0 w 76"/>
              <a:gd name="T5" fmla="*/ 80 h 80"/>
              <a:gd name="T6" fmla="*/ 35 w 76"/>
              <a:gd name="T7" fmla="*/ 54 h 80"/>
              <a:gd name="T8" fmla="*/ 76 w 76"/>
              <a:gd name="T9" fmla="*/ 77 h 80"/>
              <a:gd name="T10" fmla="*/ 62 w 76"/>
              <a:gd name="T11" fmla="*/ 0 h 80"/>
              <a:gd name="T12" fmla="*/ 14 w 76"/>
              <a:gd name="T13" fmla="*/ 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80">
                <a:moveTo>
                  <a:pt x="14" y="3"/>
                </a:moveTo>
                <a:cubicBezTo>
                  <a:pt x="7" y="43"/>
                  <a:pt x="7" y="43"/>
                  <a:pt x="7" y="43"/>
                </a:cubicBezTo>
                <a:cubicBezTo>
                  <a:pt x="0" y="80"/>
                  <a:pt x="0" y="80"/>
                  <a:pt x="0" y="80"/>
                </a:cubicBezTo>
                <a:cubicBezTo>
                  <a:pt x="35" y="54"/>
                  <a:pt x="35" y="54"/>
                  <a:pt x="35" y="54"/>
                </a:cubicBezTo>
                <a:cubicBezTo>
                  <a:pt x="76" y="77"/>
                  <a:pt x="76" y="77"/>
                  <a:pt x="76" y="77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28" y="0"/>
                  <a:pt x="14" y="3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Freeform 5028"/>
          <p:cNvSpPr>
            <a:spLocks/>
          </p:cNvSpPr>
          <p:nvPr/>
        </p:nvSpPr>
        <p:spPr bwMode="auto">
          <a:xfrm>
            <a:off x="3386179" y="5954629"/>
            <a:ext cx="28375" cy="170262"/>
          </a:xfrm>
          <a:custGeom>
            <a:avLst/>
            <a:gdLst>
              <a:gd name="T0" fmla="*/ 6 w 6"/>
              <a:gd name="T1" fmla="*/ 0 h 33"/>
              <a:gd name="T2" fmla="*/ 0 w 6"/>
              <a:gd name="T3" fmla="*/ 33 h 33"/>
              <a:gd name="T4" fmla="*/ 0 w 6"/>
              <a:gd name="T5" fmla="*/ 33 h 33"/>
              <a:gd name="T6" fmla="*/ 0 w 6"/>
              <a:gd name="T7" fmla="*/ 31 h 33"/>
              <a:gd name="T8" fmla="*/ 6 w 6"/>
              <a:gd name="T9" fmla="*/ 0 h 33"/>
              <a:gd name="T10" fmla="*/ 6 w 6"/>
              <a:gd name="T1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3">
                <a:moveTo>
                  <a:pt x="6" y="0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Freeform 5029"/>
          <p:cNvSpPr>
            <a:spLocks/>
          </p:cNvSpPr>
          <p:nvPr/>
        </p:nvSpPr>
        <p:spPr bwMode="auto">
          <a:xfrm>
            <a:off x="3386179" y="5954629"/>
            <a:ext cx="127693" cy="170262"/>
          </a:xfrm>
          <a:custGeom>
            <a:avLst/>
            <a:gdLst>
              <a:gd name="T0" fmla="*/ 6 w 26"/>
              <a:gd name="T1" fmla="*/ 0 h 33"/>
              <a:gd name="T2" fmla="*/ 0 w 26"/>
              <a:gd name="T3" fmla="*/ 31 h 33"/>
              <a:gd name="T4" fmla="*/ 0 w 26"/>
              <a:gd name="T5" fmla="*/ 33 h 33"/>
              <a:gd name="T6" fmla="*/ 26 w 26"/>
              <a:gd name="T7" fmla="*/ 7 h 33"/>
              <a:gd name="T8" fmla="*/ 6 w 26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3">
                <a:moveTo>
                  <a:pt x="6" y="0"/>
                </a:moveTo>
                <a:cubicBezTo>
                  <a:pt x="0" y="31"/>
                  <a:pt x="0" y="31"/>
                  <a:pt x="0" y="31"/>
                </a:cubicBezTo>
                <a:cubicBezTo>
                  <a:pt x="0" y="33"/>
                  <a:pt x="0" y="33"/>
                  <a:pt x="0" y="33"/>
                </a:cubicBezTo>
                <a:cubicBezTo>
                  <a:pt x="26" y="7"/>
                  <a:pt x="26" y="7"/>
                  <a:pt x="26" y="7"/>
                </a:cubicBezTo>
                <a:cubicBezTo>
                  <a:pt x="19" y="6"/>
                  <a:pt x="12" y="4"/>
                  <a:pt x="6" y="0"/>
                </a:cubicBezTo>
              </a:path>
            </a:pathLst>
          </a:custGeom>
          <a:solidFill>
            <a:srgbClr val="7198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Oval 5030"/>
          <p:cNvSpPr>
            <a:spLocks noChangeArrowheads="1"/>
          </p:cNvSpPr>
          <p:nvPr/>
        </p:nvSpPr>
        <p:spPr bwMode="auto">
          <a:xfrm>
            <a:off x="3286862" y="5479324"/>
            <a:ext cx="510782" cy="510782"/>
          </a:xfrm>
          <a:prstGeom prst="ellipse">
            <a:avLst/>
          </a:pr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1" name="Freeform 5031"/>
          <p:cNvSpPr>
            <a:spLocks/>
          </p:cNvSpPr>
          <p:nvPr/>
        </p:nvSpPr>
        <p:spPr bwMode="auto">
          <a:xfrm>
            <a:off x="3286862" y="5734715"/>
            <a:ext cx="0" cy="0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Freeform 5032"/>
          <p:cNvSpPr>
            <a:spLocks/>
          </p:cNvSpPr>
          <p:nvPr/>
        </p:nvSpPr>
        <p:spPr bwMode="auto">
          <a:xfrm>
            <a:off x="3286862" y="5720526"/>
            <a:ext cx="42564" cy="42564"/>
          </a:xfrm>
          <a:custGeom>
            <a:avLst/>
            <a:gdLst>
              <a:gd name="T0" fmla="*/ 9 w 9"/>
              <a:gd name="T1" fmla="*/ 0 h 9"/>
              <a:gd name="T2" fmla="*/ 0 w 9"/>
              <a:gd name="T3" fmla="*/ 0 h 9"/>
              <a:gd name="T4" fmla="*/ 0 w 9"/>
              <a:gd name="T5" fmla="*/ 3 h 9"/>
              <a:gd name="T6" fmla="*/ 0 w 9"/>
              <a:gd name="T7" fmla="*/ 4 h 9"/>
              <a:gd name="T8" fmla="*/ 0 w 9"/>
              <a:gd name="T9" fmla="*/ 9 h 9"/>
              <a:gd name="T10" fmla="*/ 9 w 9"/>
              <a:gd name="T11" fmla="*/ 9 h 9"/>
              <a:gd name="T12" fmla="*/ 9 w 9"/>
              <a:gd name="T13" fmla="*/ 7 h 9"/>
              <a:gd name="T14" fmla="*/ 9 w 9"/>
              <a:gd name="T15" fmla="*/ 7 h 9"/>
              <a:gd name="T16" fmla="*/ 9 w 9"/>
              <a:gd name="T17" fmla="*/ 6 h 9"/>
              <a:gd name="T18" fmla="*/ 9 w 9"/>
              <a:gd name="T19" fmla="*/ 6 h 9"/>
              <a:gd name="T20" fmla="*/ 9 w 9"/>
              <a:gd name="T21" fmla="*/ 6 h 9"/>
              <a:gd name="T22" fmla="*/ 9 w 9"/>
              <a:gd name="T23" fmla="*/ 6 h 9"/>
              <a:gd name="T24" fmla="*/ 9 w 9"/>
              <a:gd name="T25" fmla="*/ 5 h 9"/>
              <a:gd name="T26" fmla="*/ 9 w 9"/>
              <a:gd name="T27" fmla="*/ 5 h 9"/>
              <a:gd name="T28" fmla="*/ 9 w 9"/>
              <a:gd name="T29" fmla="*/ 5 h 9"/>
              <a:gd name="T30" fmla="*/ 9 w 9"/>
              <a:gd name="T31" fmla="*/ 5 h 9"/>
              <a:gd name="T32" fmla="*/ 9 w 9"/>
              <a:gd name="T33" fmla="*/ 5 h 9"/>
              <a:gd name="T34" fmla="*/ 9 w 9"/>
              <a:gd name="T35" fmla="*/ 5 h 9"/>
              <a:gd name="T36" fmla="*/ 9 w 9"/>
              <a:gd name="T37" fmla="*/ 5 h 9"/>
              <a:gd name="T38" fmla="*/ 9 w 9"/>
              <a:gd name="T39" fmla="*/ 5 h 9"/>
              <a:gd name="T40" fmla="*/ 9 w 9"/>
              <a:gd name="T41" fmla="*/ 4 h 9"/>
              <a:gd name="T42" fmla="*/ 9 w 9"/>
              <a:gd name="T4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9">
                <a:moveTo>
                  <a:pt x="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6"/>
                  <a:pt x="0" y="7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8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4"/>
                </a:cubicBezTo>
                <a:cubicBezTo>
                  <a:pt x="9" y="3"/>
                  <a:pt x="9" y="1"/>
                  <a:pt x="9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3" name="Freeform 5033"/>
          <p:cNvSpPr>
            <a:spLocks/>
          </p:cNvSpPr>
          <p:nvPr/>
        </p:nvSpPr>
        <p:spPr bwMode="auto">
          <a:xfrm>
            <a:off x="3797644" y="5734715"/>
            <a:ext cx="0" cy="0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Freeform 5034"/>
          <p:cNvSpPr>
            <a:spLocks/>
          </p:cNvSpPr>
          <p:nvPr/>
        </p:nvSpPr>
        <p:spPr bwMode="auto">
          <a:xfrm>
            <a:off x="3755079" y="5720526"/>
            <a:ext cx="42564" cy="42564"/>
          </a:xfrm>
          <a:custGeom>
            <a:avLst/>
            <a:gdLst>
              <a:gd name="T0" fmla="*/ 9 w 9"/>
              <a:gd name="T1" fmla="*/ 0 h 9"/>
              <a:gd name="T2" fmla="*/ 0 w 9"/>
              <a:gd name="T3" fmla="*/ 0 h 9"/>
              <a:gd name="T4" fmla="*/ 0 w 9"/>
              <a:gd name="T5" fmla="*/ 4 h 9"/>
              <a:gd name="T6" fmla="*/ 0 w 9"/>
              <a:gd name="T7" fmla="*/ 9 h 9"/>
              <a:gd name="T8" fmla="*/ 9 w 9"/>
              <a:gd name="T9" fmla="*/ 9 h 9"/>
              <a:gd name="T10" fmla="*/ 9 w 9"/>
              <a:gd name="T11" fmla="*/ 4 h 9"/>
              <a:gd name="T12" fmla="*/ 9 w 9"/>
              <a:gd name="T13" fmla="*/ 3 h 9"/>
              <a:gd name="T14" fmla="*/ 9 w 9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9">
                <a:moveTo>
                  <a:pt x="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6"/>
                  <a:pt x="0" y="7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6"/>
                  <a:pt x="9" y="4"/>
                </a:cubicBezTo>
                <a:cubicBezTo>
                  <a:pt x="9" y="4"/>
                  <a:pt x="9" y="3"/>
                  <a:pt x="9" y="3"/>
                </a:cubicBezTo>
                <a:cubicBezTo>
                  <a:pt x="9" y="2"/>
                  <a:pt x="9" y="1"/>
                  <a:pt x="9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Freeform 5035"/>
          <p:cNvSpPr>
            <a:spLocks/>
          </p:cNvSpPr>
          <p:nvPr/>
        </p:nvSpPr>
        <p:spPr bwMode="auto">
          <a:xfrm>
            <a:off x="3513875" y="5947537"/>
            <a:ext cx="49661" cy="42564"/>
          </a:xfrm>
          <a:custGeom>
            <a:avLst/>
            <a:gdLst>
              <a:gd name="T0" fmla="*/ 9 w 9"/>
              <a:gd name="T1" fmla="*/ 0 h 9"/>
              <a:gd name="T2" fmla="*/ 6 w 9"/>
              <a:gd name="T3" fmla="*/ 0 h 9"/>
              <a:gd name="T4" fmla="*/ 6 w 9"/>
              <a:gd name="T5" fmla="*/ 0 h 9"/>
              <a:gd name="T6" fmla="*/ 5 w 9"/>
              <a:gd name="T7" fmla="*/ 0 h 9"/>
              <a:gd name="T8" fmla="*/ 0 w 9"/>
              <a:gd name="T9" fmla="*/ 0 h 9"/>
              <a:gd name="T10" fmla="*/ 0 w 9"/>
              <a:gd name="T11" fmla="*/ 9 h 9"/>
              <a:gd name="T12" fmla="*/ 5 w 9"/>
              <a:gd name="T13" fmla="*/ 9 h 9"/>
              <a:gd name="T14" fmla="*/ 9 w 9"/>
              <a:gd name="T15" fmla="*/ 9 h 9"/>
              <a:gd name="T16" fmla="*/ 9 w 9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9">
                <a:moveTo>
                  <a:pt x="9" y="0"/>
                </a:moveTo>
                <a:cubicBezTo>
                  <a:pt x="8" y="0"/>
                  <a:pt x="7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3" y="9"/>
                  <a:pt x="5" y="9"/>
                </a:cubicBezTo>
                <a:cubicBezTo>
                  <a:pt x="6" y="9"/>
                  <a:pt x="8" y="9"/>
                  <a:pt x="9" y="9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Freeform 5036"/>
          <p:cNvSpPr>
            <a:spLocks/>
          </p:cNvSpPr>
          <p:nvPr/>
        </p:nvSpPr>
        <p:spPr bwMode="auto">
          <a:xfrm>
            <a:off x="3513875" y="5479324"/>
            <a:ext cx="49661" cy="49661"/>
          </a:xfrm>
          <a:custGeom>
            <a:avLst/>
            <a:gdLst>
              <a:gd name="T0" fmla="*/ 5 w 9"/>
              <a:gd name="T1" fmla="*/ 0 h 9"/>
              <a:gd name="T2" fmla="*/ 0 w 9"/>
              <a:gd name="T3" fmla="*/ 1 h 9"/>
              <a:gd name="T4" fmla="*/ 0 w 9"/>
              <a:gd name="T5" fmla="*/ 9 h 9"/>
              <a:gd name="T6" fmla="*/ 5 w 9"/>
              <a:gd name="T7" fmla="*/ 9 h 9"/>
              <a:gd name="T8" fmla="*/ 9 w 9"/>
              <a:gd name="T9" fmla="*/ 9 h 9"/>
              <a:gd name="T10" fmla="*/ 9 w 9"/>
              <a:gd name="T11" fmla="*/ 1 h 9"/>
              <a:gd name="T12" fmla="*/ 5 w 9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5" y="0"/>
                </a:moveTo>
                <a:cubicBezTo>
                  <a:pt x="3" y="0"/>
                  <a:pt x="2" y="0"/>
                  <a:pt x="0" y="1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3" y="9"/>
                  <a:pt x="5" y="9"/>
                </a:cubicBezTo>
                <a:cubicBezTo>
                  <a:pt x="6" y="9"/>
                  <a:pt x="8" y="9"/>
                  <a:pt x="9" y="9"/>
                </a:cubicBezTo>
                <a:cubicBezTo>
                  <a:pt x="9" y="1"/>
                  <a:pt x="9" y="1"/>
                  <a:pt x="9" y="1"/>
                </a:cubicBezTo>
                <a:cubicBezTo>
                  <a:pt x="8" y="0"/>
                  <a:pt x="6" y="0"/>
                  <a:pt x="5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7" name="Freeform 5037"/>
          <p:cNvSpPr>
            <a:spLocks/>
          </p:cNvSpPr>
          <p:nvPr/>
        </p:nvSpPr>
        <p:spPr bwMode="auto">
          <a:xfrm>
            <a:off x="3677043" y="5543169"/>
            <a:ext cx="56753" cy="63848"/>
          </a:xfrm>
          <a:custGeom>
            <a:avLst/>
            <a:gdLst>
              <a:gd name="T0" fmla="*/ 6 w 12"/>
              <a:gd name="T1" fmla="*/ 0 h 13"/>
              <a:gd name="T2" fmla="*/ 0 w 12"/>
              <a:gd name="T3" fmla="*/ 6 h 13"/>
              <a:gd name="T4" fmla="*/ 6 w 12"/>
              <a:gd name="T5" fmla="*/ 13 h 13"/>
              <a:gd name="T6" fmla="*/ 12 w 12"/>
              <a:gd name="T7" fmla="*/ 6 h 13"/>
              <a:gd name="T8" fmla="*/ 6 w 1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6" y="0"/>
                </a:moveTo>
                <a:cubicBezTo>
                  <a:pt x="0" y="6"/>
                  <a:pt x="0" y="6"/>
                  <a:pt x="0" y="6"/>
                </a:cubicBezTo>
                <a:cubicBezTo>
                  <a:pt x="2" y="8"/>
                  <a:pt x="4" y="10"/>
                  <a:pt x="6" y="13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4"/>
                  <a:pt x="8" y="2"/>
                  <a:pt x="6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Freeform 5038"/>
          <p:cNvSpPr>
            <a:spLocks/>
          </p:cNvSpPr>
          <p:nvPr/>
        </p:nvSpPr>
        <p:spPr bwMode="auto">
          <a:xfrm>
            <a:off x="3350710" y="5869500"/>
            <a:ext cx="56753" cy="63848"/>
          </a:xfrm>
          <a:custGeom>
            <a:avLst/>
            <a:gdLst>
              <a:gd name="T0" fmla="*/ 6 w 12"/>
              <a:gd name="T1" fmla="*/ 0 h 13"/>
              <a:gd name="T2" fmla="*/ 0 w 12"/>
              <a:gd name="T3" fmla="*/ 6 h 13"/>
              <a:gd name="T4" fmla="*/ 6 w 12"/>
              <a:gd name="T5" fmla="*/ 13 h 13"/>
              <a:gd name="T6" fmla="*/ 12 w 12"/>
              <a:gd name="T7" fmla="*/ 6 h 13"/>
              <a:gd name="T8" fmla="*/ 7 w 12"/>
              <a:gd name="T9" fmla="*/ 1 h 13"/>
              <a:gd name="T10" fmla="*/ 6 w 1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3">
                <a:moveTo>
                  <a:pt x="6" y="0"/>
                </a:moveTo>
                <a:cubicBezTo>
                  <a:pt x="0" y="6"/>
                  <a:pt x="0" y="6"/>
                  <a:pt x="0" y="6"/>
                </a:cubicBezTo>
                <a:cubicBezTo>
                  <a:pt x="1" y="9"/>
                  <a:pt x="4" y="11"/>
                  <a:pt x="6" y="13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5"/>
                  <a:pt x="8" y="3"/>
                  <a:pt x="7" y="1"/>
                </a:cubicBezTo>
                <a:cubicBezTo>
                  <a:pt x="6" y="1"/>
                  <a:pt x="6" y="0"/>
                  <a:pt x="6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Freeform 5039"/>
          <p:cNvSpPr>
            <a:spLocks/>
          </p:cNvSpPr>
          <p:nvPr/>
        </p:nvSpPr>
        <p:spPr bwMode="auto">
          <a:xfrm>
            <a:off x="3350710" y="5543169"/>
            <a:ext cx="56753" cy="63848"/>
          </a:xfrm>
          <a:custGeom>
            <a:avLst/>
            <a:gdLst>
              <a:gd name="T0" fmla="*/ 6 w 12"/>
              <a:gd name="T1" fmla="*/ 0 h 13"/>
              <a:gd name="T2" fmla="*/ 0 w 12"/>
              <a:gd name="T3" fmla="*/ 6 h 13"/>
              <a:gd name="T4" fmla="*/ 6 w 12"/>
              <a:gd name="T5" fmla="*/ 13 h 13"/>
              <a:gd name="T6" fmla="*/ 9 w 12"/>
              <a:gd name="T7" fmla="*/ 9 h 13"/>
              <a:gd name="T8" fmla="*/ 12 w 12"/>
              <a:gd name="T9" fmla="*/ 6 h 13"/>
              <a:gd name="T10" fmla="*/ 6 w 1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3">
                <a:moveTo>
                  <a:pt x="6" y="0"/>
                </a:moveTo>
                <a:cubicBezTo>
                  <a:pt x="4" y="2"/>
                  <a:pt x="1" y="4"/>
                  <a:pt x="0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1"/>
                  <a:pt x="8" y="10"/>
                  <a:pt x="9" y="9"/>
                </a:cubicBezTo>
                <a:cubicBezTo>
                  <a:pt x="10" y="8"/>
                  <a:pt x="11" y="7"/>
                  <a:pt x="12" y="6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Freeform 5040"/>
          <p:cNvSpPr>
            <a:spLocks/>
          </p:cNvSpPr>
          <p:nvPr/>
        </p:nvSpPr>
        <p:spPr bwMode="auto">
          <a:xfrm>
            <a:off x="3677043" y="5869500"/>
            <a:ext cx="56753" cy="63848"/>
          </a:xfrm>
          <a:custGeom>
            <a:avLst/>
            <a:gdLst>
              <a:gd name="T0" fmla="*/ 6 w 12"/>
              <a:gd name="T1" fmla="*/ 0 h 13"/>
              <a:gd name="T2" fmla="*/ 0 w 12"/>
              <a:gd name="T3" fmla="*/ 6 h 13"/>
              <a:gd name="T4" fmla="*/ 6 w 12"/>
              <a:gd name="T5" fmla="*/ 13 h 13"/>
              <a:gd name="T6" fmla="*/ 12 w 12"/>
              <a:gd name="T7" fmla="*/ 6 h 13"/>
              <a:gd name="T8" fmla="*/ 6 w 1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6" y="0"/>
                </a:moveTo>
                <a:cubicBezTo>
                  <a:pt x="4" y="2"/>
                  <a:pt x="2" y="4"/>
                  <a:pt x="0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8" y="11"/>
                  <a:pt x="10" y="9"/>
                  <a:pt x="12" y="6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1" name="Oval 5041"/>
          <p:cNvSpPr>
            <a:spLocks noChangeArrowheads="1"/>
          </p:cNvSpPr>
          <p:nvPr/>
        </p:nvSpPr>
        <p:spPr bwMode="auto">
          <a:xfrm>
            <a:off x="3329426" y="5528981"/>
            <a:ext cx="425648" cy="41855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2" name="Freeform 5042"/>
          <p:cNvSpPr>
            <a:spLocks noEditPoints="1"/>
          </p:cNvSpPr>
          <p:nvPr/>
        </p:nvSpPr>
        <p:spPr bwMode="auto">
          <a:xfrm>
            <a:off x="3350710" y="5550264"/>
            <a:ext cx="106412" cy="99318"/>
          </a:xfrm>
          <a:custGeom>
            <a:avLst/>
            <a:gdLst>
              <a:gd name="T0" fmla="*/ 5 w 20"/>
              <a:gd name="T1" fmla="*/ 12 h 20"/>
              <a:gd name="T2" fmla="*/ 0 w 20"/>
              <a:gd name="T3" fmla="*/ 20 h 20"/>
              <a:gd name="T4" fmla="*/ 5 w 20"/>
              <a:gd name="T5" fmla="*/ 12 h 20"/>
              <a:gd name="T6" fmla="*/ 5 w 20"/>
              <a:gd name="T7" fmla="*/ 12 h 20"/>
              <a:gd name="T8" fmla="*/ 15 w 20"/>
              <a:gd name="T9" fmla="*/ 3 h 20"/>
              <a:gd name="T10" fmla="*/ 15 w 20"/>
              <a:gd name="T11" fmla="*/ 3 h 20"/>
              <a:gd name="T12" fmla="*/ 15 w 20"/>
              <a:gd name="T13" fmla="*/ 3 h 20"/>
              <a:gd name="T14" fmla="*/ 15 w 20"/>
              <a:gd name="T15" fmla="*/ 2 h 20"/>
              <a:gd name="T16" fmla="*/ 15 w 20"/>
              <a:gd name="T17" fmla="*/ 3 h 20"/>
              <a:gd name="T18" fmla="*/ 15 w 20"/>
              <a:gd name="T19" fmla="*/ 2 h 20"/>
              <a:gd name="T20" fmla="*/ 19 w 20"/>
              <a:gd name="T21" fmla="*/ 0 h 20"/>
              <a:gd name="T22" fmla="*/ 15 w 20"/>
              <a:gd name="T23" fmla="*/ 2 h 20"/>
              <a:gd name="T24" fmla="*/ 19 w 20"/>
              <a:gd name="T25" fmla="*/ 0 h 20"/>
              <a:gd name="T26" fmla="*/ 19 w 20"/>
              <a:gd name="T27" fmla="*/ 0 h 20"/>
              <a:gd name="T28" fmla="*/ 19 w 20"/>
              <a:gd name="T29" fmla="*/ 0 h 20"/>
              <a:gd name="T30" fmla="*/ 19 w 20"/>
              <a:gd name="T31" fmla="*/ 0 h 20"/>
              <a:gd name="T32" fmla="*/ 20 w 20"/>
              <a:gd name="T33" fmla="*/ 0 h 20"/>
              <a:gd name="T34" fmla="*/ 20 w 20"/>
              <a:gd name="T35" fmla="*/ 0 h 20"/>
              <a:gd name="T36" fmla="*/ 20 w 20"/>
              <a:gd name="T3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20">
                <a:moveTo>
                  <a:pt x="5" y="12"/>
                </a:moveTo>
                <a:cubicBezTo>
                  <a:pt x="3" y="14"/>
                  <a:pt x="1" y="17"/>
                  <a:pt x="0" y="20"/>
                </a:cubicBezTo>
                <a:cubicBezTo>
                  <a:pt x="1" y="17"/>
                  <a:pt x="3" y="14"/>
                  <a:pt x="5" y="12"/>
                </a:cubicBezTo>
                <a:cubicBezTo>
                  <a:pt x="5" y="12"/>
                  <a:pt x="5" y="12"/>
                  <a:pt x="5" y="12"/>
                </a:cubicBezTo>
                <a:moveTo>
                  <a:pt x="15" y="3"/>
                </a:move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moveTo>
                  <a:pt x="15" y="2"/>
                </a:moveTo>
                <a:cubicBezTo>
                  <a:pt x="15" y="2"/>
                  <a:pt x="15" y="3"/>
                  <a:pt x="15" y="3"/>
                </a:cubicBezTo>
                <a:cubicBezTo>
                  <a:pt x="15" y="3"/>
                  <a:pt x="15" y="2"/>
                  <a:pt x="15" y="2"/>
                </a:cubicBezTo>
                <a:moveTo>
                  <a:pt x="19" y="0"/>
                </a:moveTo>
                <a:cubicBezTo>
                  <a:pt x="18" y="1"/>
                  <a:pt x="16" y="2"/>
                  <a:pt x="15" y="2"/>
                </a:cubicBezTo>
                <a:cubicBezTo>
                  <a:pt x="16" y="2"/>
                  <a:pt x="18" y="1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20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Freeform 5043"/>
          <p:cNvSpPr>
            <a:spLocks/>
          </p:cNvSpPr>
          <p:nvPr/>
        </p:nvSpPr>
        <p:spPr bwMode="auto">
          <a:xfrm>
            <a:off x="3379090" y="5592828"/>
            <a:ext cx="14189" cy="14189"/>
          </a:xfrm>
          <a:custGeom>
            <a:avLst/>
            <a:gdLst>
              <a:gd name="T0" fmla="*/ 3 w 3"/>
              <a:gd name="T1" fmla="*/ 0 h 4"/>
              <a:gd name="T2" fmla="*/ 0 w 3"/>
              <a:gd name="T3" fmla="*/ 4 h 4"/>
              <a:gd name="T4" fmla="*/ 0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1"/>
                  <a:pt x="1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2"/>
                  <a:pt x="2" y="1"/>
                  <a:pt x="3" y="0"/>
                </a:cubicBezTo>
              </a:path>
            </a:pathLst>
          </a:custGeom>
          <a:solidFill>
            <a:srgbClr val="5C7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Freeform 5044"/>
          <p:cNvSpPr>
            <a:spLocks noEditPoints="1"/>
          </p:cNvSpPr>
          <p:nvPr/>
        </p:nvSpPr>
        <p:spPr bwMode="auto">
          <a:xfrm>
            <a:off x="3329426" y="5741807"/>
            <a:ext cx="0" cy="14189"/>
          </a:xfrm>
          <a:custGeom>
            <a:avLst/>
            <a:gdLst>
              <a:gd name="T0" fmla="*/ 2 h 2"/>
              <a:gd name="T1" fmla="*/ 2 h 2"/>
              <a:gd name="T2" fmla="*/ 2 h 2"/>
              <a:gd name="T3" fmla="*/ 1 h 2"/>
              <a:gd name="T4" fmla="*/ 1 h 2"/>
              <a:gd name="T5" fmla="*/ 1 h 2"/>
              <a:gd name="T6" fmla="*/ 1 h 2"/>
              <a:gd name="T7" fmla="*/ 1 h 2"/>
              <a:gd name="T8" fmla="*/ 1 h 2"/>
              <a:gd name="T9" fmla="*/ 0 h 2"/>
              <a:gd name="T10" fmla="*/ 0 h 2"/>
              <a:gd name="T11" fmla="*/ 0 h 2"/>
              <a:gd name="T12" fmla="*/ 0 h 2"/>
              <a:gd name="T13" fmla="*/ 0 h 2"/>
              <a:gd name="T14" fmla="*/ 0 h 2"/>
              <a:gd name="T15" fmla="*/ 0 h 2"/>
              <a:gd name="T16" fmla="*/ 0 h 2"/>
              <a:gd name="T17" fmla="*/ 0 h 2"/>
              <a:gd name="T18" fmla="*/ 0 h 2"/>
              <a:gd name="T19" fmla="*/ 0 h 2"/>
              <a:gd name="T20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C7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Freeform 5045"/>
          <p:cNvSpPr>
            <a:spLocks noEditPoints="1"/>
          </p:cNvSpPr>
          <p:nvPr/>
        </p:nvSpPr>
        <p:spPr bwMode="auto">
          <a:xfrm>
            <a:off x="3350710" y="5812747"/>
            <a:ext cx="106412" cy="120601"/>
          </a:xfrm>
          <a:custGeom>
            <a:avLst/>
            <a:gdLst>
              <a:gd name="T0" fmla="*/ 12 w 22"/>
              <a:gd name="T1" fmla="*/ 17 h 23"/>
              <a:gd name="T2" fmla="*/ 12 w 22"/>
              <a:gd name="T3" fmla="*/ 17 h 23"/>
              <a:gd name="T4" fmla="*/ 22 w 22"/>
              <a:gd name="T5" fmla="*/ 23 h 23"/>
              <a:gd name="T6" fmla="*/ 12 w 22"/>
              <a:gd name="T7" fmla="*/ 17 h 23"/>
              <a:gd name="T8" fmla="*/ 0 w 22"/>
              <a:gd name="T9" fmla="*/ 0 h 23"/>
              <a:gd name="T10" fmla="*/ 6 w 22"/>
              <a:gd name="T11" fmla="*/ 11 h 23"/>
              <a:gd name="T12" fmla="*/ 6 w 22"/>
              <a:gd name="T13" fmla="*/ 11 h 23"/>
              <a:gd name="T14" fmla="*/ 0 w 22"/>
              <a:gd name="T15" fmla="*/ 0 h 23"/>
              <a:gd name="T16" fmla="*/ 0 w 22"/>
              <a:gd name="T17" fmla="*/ 0 h 23"/>
              <a:gd name="T18" fmla="*/ 0 w 22"/>
              <a:gd name="T19" fmla="*/ 0 h 23"/>
              <a:gd name="T20" fmla="*/ 0 w 22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23">
                <a:moveTo>
                  <a:pt x="12" y="17"/>
                </a:moveTo>
                <a:cubicBezTo>
                  <a:pt x="12" y="17"/>
                  <a:pt x="12" y="17"/>
                  <a:pt x="12" y="17"/>
                </a:cubicBezTo>
                <a:cubicBezTo>
                  <a:pt x="15" y="20"/>
                  <a:pt x="19" y="22"/>
                  <a:pt x="22" y="23"/>
                </a:cubicBezTo>
                <a:cubicBezTo>
                  <a:pt x="19" y="22"/>
                  <a:pt x="15" y="20"/>
                  <a:pt x="12" y="17"/>
                </a:cubicBezTo>
                <a:moveTo>
                  <a:pt x="0" y="0"/>
                </a:moveTo>
                <a:cubicBezTo>
                  <a:pt x="1" y="4"/>
                  <a:pt x="3" y="8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" y="8"/>
                  <a:pt x="1" y="4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5046"/>
          <p:cNvSpPr>
            <a:spLocks/>
          </p:cNvSpPr>
          <p:nvPr/>
        </p:nvSpPr>
        <p:spPr bwMode="auto">
          <a:xfrm>
            <a:off x="3379090" y="5869500"/>
            <a:ext cx="28375" cy="28375"/>
          </a:xfrm>
          <a:custGeom>
            <a:avLst/>
            <a:gdLst>
              <a:gd name="T0" fmla="*/ 0 w 6"/>
              <a:gd name="T1" fmla="*/ 0 h 6"/>
              <a:gd name="T2" fmla="*/ 0 w 6"/>
              <a:gd name="T3" fmla="*/ 0 h 6"/>
              <a:gd name="T4" fmla="*/ 1 w 6"/>
              <a:gd name="T5" fmla="*/ 1 h 6"/>
              <a:gd name="T6" fmla="*/ 6 w 6"/>
              <a:gd name="T7" fmla="*/ 6 h 6"/>
              <a:gd name="T8" fmla="*/ 6 w 6"/>
              <a:gd name="T9" fmla="*/ 6 h 6"/>
              <a:gd name="T10" fmla="*/ 0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ubicBezTo>
                  <a:pt x="2" y="3"/>
                  <a:pt x="4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4"/>
                  <a:pt x="2" y="2"/>
                  <a:pt x="0" y="0"/>
                </a:cubicBezTo>
              </a:path>
            </a:pathLst>
          </a:custGeom>
          <a:solidFill>
            <a:srgbClr val="5C7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5047"/>
          <p:cNvSpPr>
            <a:spLocks/>
          </p:cNvSpPr>
          <p:nvPr/>
        </p:nvSpPr>
        <p:spPr bwMode="auto">
          <a:xfrm>
            <a:off x="3513875" y="594753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Freeform 5048"/>
          <p:cNvSpPr>
            <a:spLocks/>
          </p:cNvSpPr>
          <p:nvPr/>
        </p:nvSpPr>
        <p:spPr bwMode="auto">
          <a:xfrm>
            <a:off x="3513875" y="5947537"/>
            <a:ext cx="35472" cy="0"/>
          </a:xfrm>
          <a:custGeom>
            <a:avLst/>
            <a:gdLst>
              <a:gd name="T0" fmla="*/ 0 w 6"/>
              <a:gd name="T1" fmla="*/ 0 w 6"/>
              <a:gd name="T2" fmla="*/ 5 w 6"/>
              <a:gd name="T3" fmla="*/ 6 w 6"/>
              <a:gd name="T4" fmla="*/ 6 w 6"/>
              <a:gd name="T5" fmla="*/ 5 w 6"/>
              <a:gd name="T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3" y="0"/>
                  <a:pt x="5" y="0"/>
                </a:cubicBezTo>
                <a:cubicBezTo>
                  <a:pt x="5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</a:path>
            </a:pathLst>
          </a:custGeom>
          <a:solidFill>
            <a:srgbClr val="5C7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9" name="Freeform 5049"/>
          <p:cNvSpPr>
            <a:spLocks/>
          </p:cNvSpPr>
          <p:nvPr/>
        </p:nvSpPr>
        <p:spPr bwMode="auto">
          <a:xfrm>
            <a:off x="3329426" y="5528981"/>
            <a:ext cx="219923" cy="418556"/>
          </a:xfrm>
          <a:custGeom>
            <a:avLst/>
            <a:gdLst>
              <a:gd name="T0" fmla="*/ 41 w 42"/>
              <a:gd name="T1" fmla="*/ 0 h 82"/>
              <a:gd name="T2" fmla="*/ 24 w 42"/>
              <a:gd name="T3" fmla="*/ 4 h 82"/>
              <a:gd name="T4" fmla="*/ 24 w 42"/>
              <a:gd name="T5" fmla="*/ 4 h 82"/>
              <a:gd name="T6" fmla="*/ 23 w 42"/>
              <a:gd name="T7" fmla="*/ 4 h 82"/>
              <a:gd name="T8" fmla="*/ 23 w 42"/>
              <a:gd name="T9" fmla="*/ 4 h 82"/>
              <a:gd name="T10" fmla="*/ 23 w 42"/>
              <a:gd name="T11" fmla="*/ 4 h 82"/>
              <a:gd name="T12" fmla="*/ 19 w 42"/>
              <a:gd name="T13" fmla="*/ 6 h 82"/>
              <a:gd name="T14" fmla="*/ 19 w 42"/>
              <a:gd name="T15" fmla="*/ 6 h 82"/>
              <a:gd name="T16" fmla="*/ 19 w 42"/>
              <a:gd name="T17" fmla="*/ 7 h 82"/>
              <a:gd name="T18" fmla="*/ 19 w 42"/>
              <a:gd name="T19" fmla="*/ 7 h 82"/>
              <a:gd name="T20" fmla="*/ 19 w 42"/>
              <a:gd name="T21" fmla="*/ 7 h 82"/>
              <a:gd name="T22" fmla="*/ 14 w 42"/>
              <a:gd name="T23" fmla="*/ 10 h 82"/>
              <a:gd name="T24" fmla="*/ 12 w 42"/>
              <a:gd name="T25" fmla="*/ 12 h 82"/>
              <a:gd name="T26" fmla="*/ 9 w 42"/>
              <a:gd name="T27" fmla="*/ 16 h 82"/>
              <a:gd name="T28" fmla="*/ 4 w 42"/>
              <a:gd name="T29" fmla="*/ 24 h 82"/>
              <a:gd name="T30" fmla="*/ 0 w 42"/>
              <a:gd name="T31" fmla="*/ 42 h 82"/>
              <a:gd name="T32" fmla="*/ 0 w 42"/>
              <a:gd name="T33" fmla="*/ 42 h 82"/>
              <a:gd name="T34" fmla="*/ 0 w 42"/>
              <a:gd name="T35" fmla="*/ 42 h 82"/>
              <a:gd name="T36" fmla="*/ 0 w 42"/>
              <a:gd name="T37" fmla="*/ 42 h 82"/>
              <a:gd name="T38" fmla="*/ 0 w 42"/>
              <a:gd name="T39" fmla="*/ 42 h 82"/>
              <a:gd name="T40" fmla="*/ 0 w 42"/>
              <a:gd name="T41" fmla="*/ 42 h 82"/>
              <a:gd name="T42" fmla="*/ 0 w 42"/>
              <a:gd name="T43" fmla="*/ 42 h 82"/>
              <a:gd name="T44" fmla="*/ 0 w 42"/>
              <a:gd name="T45" fmla="*/ 42 h 82"/>
              <a:gd name="T46" fmla="*/ 0 w 42"/>
              <a:gd name="T47" fmla="*/ 43 h 82"/>
              <a:gd name="T48" fmla="*/ 0 w 42"/>
              <a:gd name="T49" fmla="*/ 43 h 82"/>
              <a:gd name="T50" fmla="*/ 0 w 42"/>
              <a:gd name="T51" fmla="*/ 43 h 82"/>
              <a:gd name="T52" fmla="*/ 0 w 42"/>
              <a:gd name="T53" fmla="*/ 43 h 82"/>
              <a:gd name="T54" fmla="*/ 0 w 42"/>
              <a:gd name="T55" fmla="*/ 44 h 82"/>
              <a:gd name="T56" fmla="*/ 0 w 42"/>
              <a:gd name="T57" fmla="*/ 44 h 82"/>
              <a:gd name="T58" fmla="*/ 3 w 42"/>
              <a:gd name="T59" fmla="*/ 56 h 82"/>
              <a:gd name="T60" fmla="*/ 3 w 42"/>
              <a:gd name="T61" fmla="*/ 56 h 82"/>
              <a:gd name="T62" fmla="*/ 3 w 42"/>
              <a:gd name="T63" fmla="*/ 56 h 82"/>
              <a:gd name="T64" fmla="*/ 9 w 42"/>
              <a:gd name="T65" fmla="*/ 67 h 82"/>
              <a:gd name="T66" fmla="*/ 15 w 42"/>
              <a:gd name="T67" fmla="*/ 73 h 82"/>
              <a:gd name="T68" fmla="*/ 25 w 42"/>
              <a:gd name="T69" fmla="*/ 79 h 82"/>
              <a:gd name="T70" fmla="*/ 36 w 42"/>
              <a:gd name="T71" fmla="*/ 82 h 82"/>
              <a:gd name="T72" fmla="*/ 36 w 42"/>
              <a:gd name="T73" fmla="*/ 82 h 82"/>
              <a:gd name="T74" fmla="*/ 41 w 42"/>
              <a:gd name="T75" fmla="*/ 82 h 82"/>
              <a:gd name="T76" fmla="*/ 42 w 42"/>
              <a:gd name="T77" fmla="*/ 82 h 82"/>
              <a:gd name="T78" fmla="*/ 42 w 42"/>
              <a:gd name="T79" fmla="*/ 0 h 82"/>
              <a:gd name="T80" fmla="*/ 41 w 42"/>
              <a:gd name="T81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" h="82">
                <a:moveTo>
                  <a:pt x="41" y="0"/>
                </a:moveTo>
                <a:cubicBezTo>
                  <a:pt x="35" y="0"/>
                  <a:pt x="29" y="1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5"/>
                  <a:pt x="20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7" y="8"/>
                  <a:pt x="16" y="9"/>
                  <a:pt x="14" y="10"/>
                </a:cubicBezTo>
                <a:cubicBezTo>
                  <a:pt x="13" y="11"/>
                  <a:pt x="13" y="11"/>
                  <a:pt x="12" y="12"/>
                </a:cubicBezTo>
                <a:cubicBezTo>
                  <a:pt x="11" y="13"/>
                  <a:pt x="10" y="14"/>
                  <a:pt x="9" y="16"/>
                </a:cubicBezTo>
                <a:cubicBezTo>
                  <a:pt x="7" y="18"/>
                  <a:pt x="5" y="21"/>
                  <a:pt x="4" y="24"/>
                </a:cubicBezTo>
                <a:cubicBezTo>
                  <a:pt x="1" y="29"/>
                  <a:pt x="0" y="3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1" y="52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4" y="60"/>
                  <a:pt x="6" y="64"/>
                  <a:pt x="9" y="67"/>
                </a:cubicBezTo>
                <a:cubicBezTo>
                  <a:pt x="11" y="69"/>
                  <a:pt x="13" y="71"/>
                  <a:pt x="15" y="73"/>
                </a:cubicBezTo>
                <a:cubicBezTo>
                  <a:pt x="18" y="76"/>
                  <a:pt x="22" y="78"/>
                  <a:pt x="25" y="79"/>
                </a:cubicBezTo>
                <a:cubicBezTo>
                  <a:pt x="29" y="81"/>
                  <a:pt x="32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8" y="82"/>
                  <a:pt x="39" y="82"/>
                  <a:pt x="41" y="82"/>
                </a:cubicBezTo>
                <a:cubicBezTo>
                  <a:pt x="41" y="82"/>
                  <a:pt x="42" y="82"/>
                  <a:pt x="42" y="82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5050"/>
          <p:cNvSpPr>
            <a:spLocks/>
          </p:cNvSpPr>
          <p:nvPr/>
        </p:nvSpPr>
        <p:spPr bwMode="auto">
          <a:xfrm>
            <a:off x="4443215" y="5599920"/>
            <a:ext cx="751981" cy="532065"/>
          </a:xfrm>
          <a:custGeom>
            <a:avLst/>
            <a:gdLst>
              <a:gd name="T0" fmla="*/ 130 w 147"/>
              <a:gd name="T1" fmla="*/ 0 h 104"/>
              <a:gd name="T2" fmla="*/ 147 w 147"/>
              <a:gd name="T3" fmla="*/ 17 h 104"/>
              <a:gd name="T4" fmla="*/ 147 w 147"/>
              <a:gd name="T5" fmla="*/ 97 h 104"/>
              <a:gd name="T6" fmla="*/ 140 w 147"/>
              <a:gd name="T7" fmla="*/ 104 h 104"/>
              <a:gd name="T8" fmla="*/ 7 w 147"/>
              <a:gd name="T9" fmla="*/ 104 h 104"/>
              <a:gd name="T10" fmla="*/ 0 w 147"/>
              <a:gd name="T11" fmla="*/ 97 h 104"/>
              <a:gd name="T12" fmla="*/ 0 w 147"/>
              <a:gd name="T13" fmla="*/ 7 h 104"/>
              <a:gd name="T14" fmla="*/ 7 w 147"/>
              <a:gd name="T15" fmla="*/ 0 h 104"/>
              <a:gd name="T16" fmla="*/ 130 w 147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" h="104">
                <a:moveTo>
                  <a:pt x="130" y="0"/>
                </a:moveTo>
                <a:cubicBezTo>
                  <a:pt x="147" y="17"/>
                  <a:pt x="147" y="17"/>
                  <a:pt x="147" y="1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47" y="101"/>
                  <a:pt x="144" y="104"/>
                  <a:pt x="140" y="104"/>
                </a:cubicBezTo>
                <a:cubicBezTo>
                  <a:pt x="7" y="104"/>
                  <a:pt x="7" y="104"/>
                  <a:pt x="7" y="104"/>
                </a:cubicBezTo>
                <a:cubicBezTo>
                  <a:pt x="3" y="104"/>
                  <a:pt x="0" y="101"/>
                  <a:pt x="0" y="9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30" y="0"/>
                  <a:pt x="130" y="0"/>
                  <a:pt x="13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Freeform 5051"/>
          <p:cNvSpPr>
            <a:spLocks/>
          </p:cNvSpPr>
          <p:nvPr/>
        </p:nvSpPr>
        <p:spPr bwMode="auto">
          <a:xfrm>
            <a:off x="5195197" y="5685054"/>
            <a:ext cx="0" cy="92226"/>
          </a:xfrm>
          <a:custGeom>
            <a:avLst/>
            <a:gdLst>
              <a:gd name="T0" fmla="*/ 0 h 13"/>
              <a:gd name="T1" fmla="*/ 0 h 13"/>
              <a:gd name="T2" fmla="*/ 13 h 13"/>
              <a:gd name="T3" fmla="*/ 0 h 13"/>
              <a:gd name="T4" fmla="*/ 0 h 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3">
                <a:moveTo>
                  <a:pt x="0" y="0"/>
                </a:moveTo>
                <a:lnTo>
                  <a:pt x="0" y="0"/>
                </a:lnTo>
                <a:lnTo>
                  <a:pt x="0" y="1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Freeform 5052"/>
          <p:cNvSpPr>
            <a:spLocks/>
          </p:cNvSpPr>
          <p:nvPr/>
        </p:nvSpPr>
        <p:spPr bwMode="auto">
          <a:xfrm>
            <a:off x="5195197" y="5685054"/>
            <a:ext cx="0" cy="92226"/>
          </a:xfrm>
          <a:custGeom>
            <a:avLst/>
            <a:gdLst>
              <a:gd name="T0" fmla="*/ 0 h 13"/>
              <a:gd name="T1" fmla="*/ 0 h 13"/>
              <a:gd name="T2" fmla="*/ 13 h 13"/>
              <a:gd name="T3" fmla="*/ 0 h 13"/>
              <a:gd name="T4" fmla="*/ 0 h 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3">
                <a:moveTo>
                  <a:pt x="0" y="0"/>
                </a:moveTo>
                <a:lnTo>
                  <a:pt x="0" y="0"/>
                </a:lnTo>
                <a:lnTo>
                  <a:pt x="0" y="1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Freeform 5053"/>
          <p:cNvSpPr>
            <a:spLocks/>
          </p:cNvSpPr>
          <p:nvPr/>
        </p:nvSpPr>
        <p:spPr bwMode="auto">
          <a:xfrm>
            <a:off x="5124255" y="5677962"/>
            <a:ext cx="70940" cy="99318"/>
          </a:xfrm>
          <a:custGeom>
            <a:avLst/>
            <a:gdLst>
              <a:gd name="T0" fmla="*/ 0 w 10"/>
              <a:gd name="T1" fmla="*/ 0 h 14"/>
              <a:gd name="T2" fmla="*/ 10 w 10"/>
              <a:gd name="T3" fmla="*/ 14 h 14"/>
              <a:gd name="T4" fmla="*/ 10 w 10"/>
              <a:gd name="T5" fmla="*/ 1 h 14"/>
              <a:gd name="T6" fmla="*/ 10 w 10"/>
              <a:gd name="T7" fmla="*/ 1 h 14"/>
              <a:gd name="T8" fmla="*/ 0 w 10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0" y="0"/>
                </a:moveTo>
                <a:lnTo>
                  <a:pt x="10" y="14"/>
                </a:lnTo>
                <a:lnTo>
                  <a:pt x="10" y="1"/>
                </a:lnTo>
                <a:lnTo>
                  <a:pt x="10" y="1"/>
                </a:lnTo>
                <a:lnTo>
                  <a:pt x="0" y="0"/>
                </a:lnTo>
                <a:close/>
              </a:path>
            </a:pathLst>
          </a:custGeom>
          <a:solidFill>
            <a:srgbClr val="ACA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5054"/>
          <p:cNvSpPr>
            <a:spLocks/>
          </p:cNvSpPr>
          <p:nvPr/>
        </p:nvSpPr>
        <p:spPr bwMode="auto">
          <a:xfrm>
            <a:off x="5124255" y="5677962"/>
            <a:ext cx="70940" cy="99318"/>
          </a:xfrm>
          <a:custGeom>
            <a:avLst/>
            <a:gdLst>
              <a:gd name="T0" fmla="*/ 0 w 10"/>
              <a:gd name="T1" fmla="*/ 0 h 14"/>
              <a:gd name="T2" fmla="*/ 10 w 10"/>
              <a:gd name="T3" fmla="*/ 14 h 14"/>
              <a:gd name="T4" fmla="*/ 10 w 10"/>
              <a:gd name="T5" fmla="*/ 1 h 14"/>
              <a:gd name="T6" fmla="*/ 10 w 10"/>
              <a:gd name="T7" fmla="*/ 1 h 14"/>
              <a:gd name="T8" fmla="*/ 0 w 10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0" y="0"/>
                </a:moveTo>
                <a:lnTo>
                  <a:pt x="10" y="14"/>
                </a:lnTo>
                <a:lnTo>
                  <a:pt x="10" y="1"/>
                </a:lnTo>
                <a:lnTo>
                  <a:pt x="10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95" name="Picture 5055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593" y="5585734"/>
            <a:ext cx="134790" cy="141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6" name="Rectangle 5056"/>
          <p:cNvSpPr>
            <a:spLocks noChangeArrowheads="1"/>
          </p:cNvSpPr>
          <p:nvPr/>
        </p:nvSpPr>
        <p:spPr bwMode="auto">
          <a:xfrm>
            <a:off x="4613473" y="5848219"/>
            <a:ext cx="361805" cy="35472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Rectangle 5057"/>
          <p:cNvSpPr>
            <a:spLocks noChangeArrowheads="1"/>
          </p:cNvSpPr>
          <p:nvPr/>
        </p:nvSpPr>
        <p:spPr bwMode="auto">
          <a:xfrm>
            <a:off x="4613473" y="5848219"/>
            <a:ext cx="361805" cy="3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Rectangle 5058"/>
          <p:cNvSpPr>
            <a:spLocks noChangeArrowheads="1"/>
          </p:cNvSpPr>
          <p:nvPr/>
        </p:nvSpPr>
        <p:spPr bwMode="auto">
          <a:xfrm>
            <a:off x="4627666" y="5919161"/>
            <a:ext cx="361805" cy="35472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9" name="Rectangle 5059"/>
          <p:cNvSpPr>
            <a:spLocks noChangeArrowheads="1"/>
          </p:cNvSpPr>
          <p:nvPr/>
        </p:nvSpPr>
        <p:spPr bwMode="auto">
          <a:xfrm>
            <a:off x="4627666" y="5919161"/>
            <a:ext cx="361805" cy="3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Freeform 5060"/>
          <p:cNvSpPr>
            <a:spLocks/>
          </p:cNvSpPr>
          <p:nvPr/>
        </p:nvSpPr>
        <p:spPr bwMode="auto">
          <a:xfrm>
            <a:off x="4450307" y="6103612"/>
            <a:ext cx="241202" cy="255391"/>
          </a:xfrm>
          <a:custGeom>
            <a:avLst/>
            <a:gdLst>
              <a:gd name="T0" fmla="*/ 9 w 47"/>
              <a:gd name="T1" fmla="*/ 2 h 50"/>
              <a:gd name="T2" fmla="*/ 4 w 47"/>
              <a:gd name="T3" fmla="*/ 27 h 50"/>
              <a:gd name="T4" fmla="*/ 0 w 47"/>
              <a:gd name="T5" fmla="*/ 50 h 50"/>
              <a:gd name="T6" fmla="*/ 22 w 47"/>
              <a:gd name="T7" fmla="*/ 34 h 50"/>
              <a:gd name="T8" fmla="*/ 47 w 47"/>
              <a:gd name="T9" fmla="*/ 48 h 50"/>
              <a:gd name="T10" fmla="*/ 38 w 47"/>
              <a:gd name="T11" fmla="*/ 0 h 50"/>
              <a:gd name="T12" fmla="*/ 9 w 47"/>
              <a:gd name="T13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50">
                <a:moveTo>
                  <a:pt x="9" y="2"/>
                </a:moveTo>
                <a:cubicBezTo>
                  <a:pt x="4" y="27"/>
                  <a:pt x="4" y="27"/>
                  <a:pt x="4" y="27"/>
                </a:cubicBezTo>
                <a:cubicBezTo>
                  <a:pt x="0" y="50"/>
                  <a:pt x="0" y="50"/>
                  <a:pt x="0" y="50"/>
                </a:cubicBezTo>
                <a:cubicBezTo>
                  <a:pt x="22" y="34"/>
                  <a:pt x="22" y="34"/>
                  <a:pt x="22" y="34"/>
                </a:cubicBezTo>
                <a:cubicBezTo>
                  <a:pt x="47" y="48"/>
                  <a:pt x="47" y="48"/>
                  <a:pt x="47" y="48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17" y="0"/>
                  <a:pt x="9" y="2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5061"/>
          <p:cNvSpPr>
            <a:spLocks/>
          </p:cNvSpPr>
          <p:nvPr/>
        </p:nvSpPr>
        <p:spPr bwMode="auto">
          <a:xfrm>
            <a:off x="4471591" y="6146177"/>
            <a:ext cx="21283" cy="106412"/>
          </a:xfrm>
          <a:custGeom>
            <a:avLst/>
            <a:gdLst>
              <a:gd name="T0" fmla="*/ 4 w 4"/>
              <a:gd name="T1" fmla="*/ 0 h 21"/>
              <a:gd name="T2" fmla="*/ 0 w 4"/>
              <a:gd name="T3" fmla="*/ 21 h 21"/>
              <a:gd name="T4" fmla="*/ 0 w 4"/>
              <a:gd name="T5" fmla="*/ 21 h 21"/>
              <a:gd name="T6" fmla="*/ 0 w 4"/>
              <a:gd name="T7" fmla="*/ 19 h 21"/>
              <a:gd name="T8" fmla="*/ 4 w 4"/>
              <a:gd name="T9" fmla="*/ 0 h 21"/>
              <a:gd name="T10" fmla="*/ 4 w 4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1">
                <a:moveTo>
                  <a:pt x="4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Freeform 5062"/>
          <p:cNvSpPr>
            <a:spLocks/>
          </p:cNvSpPr>
          <p:nvPr/>
        </p:nvSpPr>
        <p:spPr bwMode="auto">
          <a:xfrm>
            <a:off x="4471591" y="6146177"/>
            <a:ext cx="85129" cy="106412"/>
          </a:xfrm>
          <a:custGeom>
            <a:avLst/>
            <a:gdLst>
              <a:gd name="T0" fmla="*/ 4 w 16"/>
              <a:gd name="T1" fmla="*/ 0 h 21"/>
              <a:gd name="T2" fmla="*/ 0 w 16"/>
              <a:gd name="T3" fmla="*/ 19 h 21"/>
              <a:gd name="T4" fmla="*/ 0 w 16"/>
              <a:gd name="T5" fmla="*/ 21 h 21"/>
              <a:gd name="T6" fmla="*/ 16 w 16"/>
              <a:gd name="T7" fmla="*/ 4 h 21"/>
              <a:gd name="T8" fmla="*/ 4 w 1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1">
                <a:moveTo>
                  <a:pt x="4" y="0"/>
                </a:moveTo>
                <a:cubicBezTo>
                  <a:pt x="0" y="19"/>
                  <a:pt x="0" y="19"/>
                  <a:pt x="0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2" y="4"/>
                  <a:pt x="7" y="3"/>
                  <a:pt x="4" y="0"/>
                </a:cubicBezTo>
              </a:path>
            </a:pathLst>
          </a:custGeom>
          <a:solidFill>
            <a:srgbClr val="CE5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Oval 5063"/>
          <p:cNvSpPr>
            <a:spLocks noChangeArrowheads="1"/>
          </p:cNvSpPr>
          <p:nvPr/>
        </p:nvSpPr>
        <p:spPr bwMode="auto">
          <a:xfrm>
            <a:off x="4407743" y="5855311"/>
            <a:ext cx="319239" cy="319239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Freeform 5064"/>
          <p:cNvSpPr>
            <a:spLocks/>
          </p:cNvSpPr>
          <p:nvPr/>
        </p:nvSpPr>
        <p:spPr bwMode="auto">
          <a:xfrm>
            <a:off x="4407743" y="6004295"/>
            <a:ext cx="0" cy="7097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Freeform 5065"/>
          <p:cNvSpPr>
            <a:spLocks/>
          </p:cNvSpPr>
          <p:nvPr/>
        </p:nvSpPr>
        <p:spPr bwMode="auto">
          <a:xfrm>
            <a:off x="4407743" y="5997198"/>
            <a:ext cx="35472" cy="28375"/>
          </a:xfrm>
          <a:custGeom>
            <a:avLst/>
            <a:gdLst>
              <a:gd name="T0" fmla="*/ 6 w 6"/>
              <a:gd name="T1" fmla="*/ 0 h 5"/>
              <a:gd name="T2" fmla="*/ 0 w 6"/>
              <a:gd name="T3" fmla="*/ 0 h 5"/>
              <a:gd name="T4" fmla="*/ 0 w 6"/>
              <a:gd name="T5" fmla="*/ 1 h 5"/>
              <a:gd name="T6" fmla="*/ 0 w 6"/>
              <a:gd name="T7" fmla="*/ 2 h 5"/>
              <a:gd name="T8" fmla="*/ 0 w 6"/>
              <a:gd name="T9" fmla="*/ 5 h 5"/>
              <a:gd name="T10" fmla="*/ 6 w 6"/>
              <a:gd name="T11" fmla="*/ 5 h 5"/>
              <a:gd name="T12" fmla="*/ 6 w 6"/>
              <a:gd name="T13" fmla="*/ 4 h 5"/>
              <a:gd name="T14" fmla="*/ 6 w 6"/>
              <a:gd name="T15" fmla="*/ 4 h 5"/>
              <a:gd name="T16" fmla="*/ 6 w 6"/>
              <a:gd name="T17" fmla="*/ 4 h 5"/>
              <a:gd name="T18" fmla="*/ 6 w 6"/>
              <a:gd name="T19" fmla="*/ 4 h 5"/>
              <a:gd name="T20" fmla="*/ 6 w 6"/>
              <a:gd name="T21" fmla="*/ 4 h 5"/>
              <a:gd name="T22" fmla="*/ 6 w 6"/>
              <a:gd name="T23" fmla="*/ 4 h 5"/>
              <a:gd name="T24" fmla="*/ 6 w 6"/>
              <a:gd name="T25" fmla="*/ 4 h 5"/>
              <a:gd name="T26" fmla="*/ 6 w 6"/>
              <a:gd name="T27" fmla="*/ 4 h 5"/>
              <a:gd name="T28" fmla="*/ 6 w 6"/>
              <a:gd name="T29" fmla="*/ 4 h 5"/>
              <a:gd name="T30" fmla="*/ 6 w 6"/>
              <a:gd name="T31" fmla="*/ 4 h 5"/>
              <a:gd name="T32" fmla="*/ 6 w 6"/>
              <a:gd name="T33" fmla="*/ 4 h 5"/>
              <a:gd name="T34" fmla="*/ 6 w 6"/>
              <a:gd name="T35" fmla="*/ 3 h 5"/>
              <a:gd name="T36" fmla="*/ 6 w 6"/>
              <a:gd name="T37" fmla="*/ 3 h 5"/>
              <a:gd name="T38" fmla="*/ 6 w 6"/>
              <a:gd name="T39" fmla="*/ 3 h 5"/>
              <a:gd name="T40" fmla="*/ 6 w 6"/>
              <a:gd name="T41" fmla="*/ 3 h 5"/>
              <a:gd name="T42" fmla="*/ 6 w 6"/>
              <a:gd name="T43" fmla="*/ 3 h 5"/>
              <a:gd name="T44" fmla="*/ 6 w 6"/>
              <a:gd name="T45" fmla="*/ 2 h 5"/>
              <a:gd name="T46" fmla="*/ 6 w 6"/>
              <a:gd name="T4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" h="5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2"/>
                  <a:pt x="6" y="1"/>
                  <a:pt x="6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6" name="Freeform 5066"/>
          <p:cNvSpPr>
            <a:spLocks/>
          </p:cNvSpPr>
          <p:nvPr/>
        </p:nvSpPr>
        <p:spPr bwMode="auto">
          <a:xfrm>
            <a:off x="4726982" y="601138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CA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7" name="Freeform 5067"/>
          <p:cNvSpPr>
            <a:spLocks/>
          </p:cNvSpPr>
          <p:nvPr/>
        </p:nvSpPr>
        <p:spPr bwMode="auto">
          <a:xfrm>
            <a:off x="4705698" y="5997198"/>
            <a:ext cx="21283" cy="28375"/>
          </a:xfrm>
          <a:custGeom>
            <a:avLst/>
            <a:gdLst>
              <a:gd name="T0" fmla="*/ 5 w 5"/>
              <a:gd name="T1" fmla="*/ 0 h 5"/>
              <a:gd name="T2" fmla="*/ 0 w 5"/>
              <a:gd name="T3" fmla="*/ 0 h 5"/>
              <a:gd name="T4" fmla="*/ 0 w 5"/>
              <a:gd name="T5" fmla="*/ 3 h 5"/>
              <a:gd name="T6" fmla="*/ 0 w 5"/>
              <a:gd name="T7" fmla="*/ 5 h 5"/>
              <a:gd name="T8" fmla="*/ 5 w 5"/>
              <a:gd name="T9" fmla="*/ 5 h 5"/>
              <a:gd name="T10" fmla="*/ 5 w 5"/>
              <a:gd name="T11" fmla="*/ 2 h 5"/>
              <a:gd name="T12" fmla="*/ 5 w 5"/>
              <a:gd name="T13" fmla="*/ 2 h 5"/>
              <a:gd name="T14" fmla="*/ 5 w 5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5">
                <a:moveTo>
                  <a:pt x="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0"/>
                  <a:pt x="5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8" name="Freeform 5068"/>
          <p:cNvSpPr>
            <a:spLocks/>
          </p:cNvSpPr>
          <p:nvPr/>
        </p:nvSpPr>
        <p:spPr bwMode="auto">
          <a:xfrm>
            <a:off x="4556720" y="6139080"/>
            <a:ext cx="28375" cy="28375"/>
          </a:xfrm>
          <a:custGeom>
            <a:avLst/>
            <a:gdLst>
              <a:gd name="T0" fmla="*/ 5 w 5"/>
              <a:gd name="T1" fmla="*/ 0 h 5"/>
              <a:gd name="T2" fmla="*/ 2 w 5"/>
              <a:gd name="T3" fmla="*/ 0 h 5"/>
              <a:gd name="T4" fmla="*/ 0 w 5"/>
              <a:gd name="T5" fmla="*/ 0 h 5"/>
              <a:gd name="T6" fmla="*/ 0 w 5"/>
              <a:gd name="T7" fmla="*/ 5 h 5"/>
              <a:gd name="T8" fmla="*/ 2 w 5"/>
              <a:gd name="T9" fmla="*/ 5 h 5"/>
              <a:gd name="T10" fmla="*/ 5 w 5"/>
              <a:gd name="T11" fmla="*/ 5 h 5"/>
              <a:gd name="T12" fmla="*/ 5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5" y="0"/>
                </a:move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5"/>
                  <a:pt x="2" y="5"/>
                </a:cubicBezTo>
                <a:cubicBezTo>
                  <a:pt x="3" y="5"/>
                  <a:pt x="4" y="5"/>
                  <a:pt x="5" y="5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" name="Freeform 5069"/>
          <p:cNvSpPr>
            <a:spLocks/>
          </p:cNvSpPr>
          <p:nvPr/>
        </p:nvSpPr>
        <p:spPr bwMode="auto">
          <a:xfrm>
            <a:off x="4556720" y="5855311"/>
            <a:ext cx="28375" cy="28375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0 w 5"/>
              <a:gd name="T5" fmla="*/ 5 h 5"/>
              <a:gd name="T6" fmla="*/ 2 w 5"/>
              <a:gd name="T7" fmla="*/ 5 h 5"/>
              <a:gd name="T8" fmla="*/ 5 w 5"/>
              <a:gd name="T9" fmla="*/ 5 h 5"/>
              <a:gd name="T10" fmla="*/ 5 w 5"/>
              <a:gd name="T11" fmla="*/ 0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5"/>
                  <a:pt x="2" y="5"/>
                </a:cubicBezTo>
                <a:cubicBezTo>
                  <a:pt x="3" y="5"/>
                  <a:pt x="4" y="5"/>
                  <a:pt x="5" y="5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Freeform 5070"/>
          <p:cNvSpPr>
            <a:spLocks/>
          </p:cNvSpPr>
          <p:nvPr/>
        </p:nvSpPr>
        <p:spPr bwMode="auto">
          <a:xfrm>
            <a:off x="4648945" y="5890786"/>
            <a:ext cx="42564" cy="42564"/>
          </a:xfrm>
          <a:custGeom>
            <a:avLst/>
            <a:gdLst>
              <a:gd name="T0" fmla="*/ 4 w 8"/>
              <a:gd name="T1" fmla="*/ 0 h 8"/>
              <a:gd name="T2" fmla="*/ 0 w 8"/>
              <a:gd name="T3" fmla="*/ 4 h 8"/>
              <a:gd name="T4" fmla="*/ 4 w 8"/>
              <a:gd name="T5" fmla="*/ 8 h 8"/>
              <a:gd name="T6" fmla="*/ 8 w 8"/>
              <a:gd name="T7" fmla="*/ 4 h 8"/>
              <a:gd name="T8" fmla="*/ 4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2" y="5"/>
                  <a:pt x="3" y="6"/>
                  <a:pt x="4" y="8"/>
                </a:cubicBezTo>
                <a:cubicBezTo>
                  <a:pt x="8" y="4"/>
                  <a:pt x="8" y="4"/>
                  <a:pt x="8" y="4"/>
                </a:cubicBezTo>
                <a:cubicBezTo>
                  <a:pt x="7" y="2"/>
                  <a:pt x="6" y="1"/>
                  <a:pt x="4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Freeform 5071"/>
          <p:cNvSpPr>
            <a:spLocks/>
          </p:cNvSpPr>
          <p:nvPr/>
        </p:nvSpPr>
        <p:spPr bwMode="auto">
          <a:xfrm>
            <a:off x="4450307" y="6089424"/>
            <a:ext cx="35472" cy="42564"/>
          </a:xfrm>
          <a:custGeom>
            <a:avLst/>
            <a:gdLst>
              <a:gd name="T0" fmla="*/ 3 w 7"/>
              <a:gd name="T1" fmla="*/ 0 h 8"/>
              <a:gd name="T2" fmla="*/ 0 w 7"/>
              <a:gd name="T3" fmla="*/ 4 h 8"/>
              <a:gd name="T4" fmla="*/ 3 w 7"/>
              <a:gd name="T5" fmla="*/ 8 h 8"/>
              <a:gd name="T6" fmla="*/ 7 w 7"/>
              <a:gd name="T7" fmla="*/ 4 h 8"/>
              <a:gd name="T8" fmla="*/ 5 w 7"/>
              <a:gd name="T9" fmla="*/ 2 h 8"/>
              <a:gd name="T10" fmla="*/ 5 w 7"/>
              <a:gd name="T11" fmla="*/ 2 h 8"/>
              <a:gd name="T12" fmla="*/ 5 w 7"/>
              <a:gd name="T13" fmla="*/ 2 h 8"/>
              <a:gd name="T14" fmla="*/ 3 w 7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8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7"/>
                  <a:pt x="3" y="8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1"/>
                  <a:pt x="3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" name="Freeform 5072"/>
          <p:cNvSpPr>
            <a:spLocks/>
          </p:cNvSpPr>
          <p:nvPr/>
        </p:nvSpPr>
        <p:spPr bwMode="auto">
          <a:xfrm>
            <a:off x="4450307" y="5890786"/>
            <a:ext cx="35472" cy="42564"/>
          </a:xfrm>
          <a:custGeom>
            <a:avLst/>
            <a:gdLst>
              <a:gd name="T0" fmla="*/ 3 w 7"/>
              <a:gd name="T1" fmla="*/ 0 h 8"/>
              <a:gd name="T2" fmla="*/ 0 w 7"/>
              <a:gd name="T3" fmla="*/ 4 h 8"/>
              <a:gd name="T4" fmla="*/ 3 w 7"/>
              <a:gd name="T5" fmla="*/ 8 h 8"/>
              <a:gd name="T6" fmla="*/ 5 w 7"/>
              <a:gd name="T7" fmla="*/ 6 h 8"/>
              <a:gd name="T8" fmla="*/ 5 w 7"/>
              <a:gd name="T9" fmla="*/ 5 h 8"/>
              <a:gd name="T10" fmla="*/ 5 w 7"/>
              <a:gd name="T11" fmla="*/ 5 h 8"/>
              <a:gd name="T12" fmla="*/ 7 w 7"/>
              <a:gd name="T13" fmla="*/ 4 h 8"/>
              <a:gd name="T14" fmla="*/ 3 w 7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8">
                <a:moveTo>
                  <a:pt x="3" y="0"/>
                </a:moveTo>
                <a:cubicBezTo>
                  <a:pt x="2" y="1"/>
                  <a:pt x="1" y="2"/>
                  <a:pt x="0" y="4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5" y="6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7" y="4"/>
                  <a:pt x="7" y="4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Freeform 5073"/>
          <p:cNvSpPr>
            <a:spLocks/>
          </p:cNvSpPr>
          <p:nvPr/>
        </p:nvSpPr>
        <p:spPr bwMode="auto">
          <a:xfrm>
            <a:off x="4648945" y="6089424"/>
            <a:ext cx="42564" cy="42564"/>
          </a:xfrm>
          <a:custGeom>
            <a:avLst/>
            <a:gdLst>
              <a:gd name="T0" fmla="*/ 4 w 8"/>
              <a:gd name="T1" fmla="*/ 0 h 8"/>
              <a:gd name="T2" fmla="*/ 0 w 8"/>
              <a:gd name="T3" fmla="*/ 4 h 8"/>
              <a:gd name="T4" fmla="*/ 4 w 8"/>
              <a:gd name="T5" fmla="*/ 8 h 8"/>
              <a:gd name="T6" fmla="*/ 8 w 8"/>
              <a:gd name="T7" fmla="*/ 4 h 8"/>
              <a:gd name="T8" fmla="*/ 4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4" y="0"/>
                </a:moveTo>
                <a:cubicBezTo>
                  <a:pt x="3" y="2"/>
                  <a:pt x="2" y="3"/>
                  <a:pt x="0" y="4"/>
                </a:cubicBezTo>
                <a:cubicBezTo>
                  <a:pt x="4" y="8"/>
                  <a:pt x="4" y="8"/>
                  <a:pt x="4" y="8"/>
                </a:cubicBezTo>
                <a:cubicBezTo>
                  <a:pt x="6" y="7"/>
                  <a:pt x="7" y="6"/>
                  <a:pt x="8" y="4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" name="Oval 5074"/>
          <p:cNvSpPr>
            <a:spLocks noChangeArrowheads="1"/>
          </p:cNvSpPr>
          <p:nvPr/>
        </p:nvSpPr>
        <p:spPr bwMode="auto">
          <a:xfrm>
            <a:off x="4443215" y="5883689"/>
            <a:ext cx="262488" cy="255391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Freeform 5075"/>
          <p:cNvSpPr>
            <a:spLocks noEditPoints="1"/>
          </p:cNvSpPr>
          <p:nvPr/>
        </p:nvSpPr>
        <p:spPr bwMode="auto">
          <a:xfrm>
            <a:off x="4450307" y="5933350"/>
            <a:ext cx="14189" cy="21283"/>
          </a:xfrm>
          <a:custGeom>
            <a:avLst/>
            <a:gdLst>
              <a:gd name="T0" fmla="*/ 0 w 3"/>
              <a:gd name="T1" fmla="*/ 5 h 5"/>
              <a:gd name="T2" fmla="*/ 0 w 3"/>
              <a:gd name="T3" fmla="*/ 5 h 5"/>
              <a:gd name="T4" fmla="*/ 0 w 3"/>
              <a:gd name="T5" fmla="*/ 5 h 5"/>
              <a:gd name="T6" fmla="*/ 3 w 3"/>
              <a:gd name="T7" fmla="*/ 0 h 5"/>
              <a:gd name="T8" fmla="*/ 0 w 3"/>
              <a:gd name="T9" fmla="*/ 5 h 5"/>
              <a:gd name="T10" fmla="*/ 3 w 3"/>
              <a:gd name="T11" fmla="*/ 0 h 5"/>
              <a:gd name="T12" fmla="*/ 3 w 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5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3" y="0"/>
                </a:moveTo>
                <a:cubicBezTo>
                  <a:pt x="2" y="1"/>
                  <a:pt x="1" y="3"/>
                  <a:pt x="0" y="5"/>
                </a:cubicBezTo>
                <a:cubicBezTo>
                  <a:pt x="1" y="3"/>
                  <a:pt x="2" y="1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6" name="Freeform 5076"/>
          <p:cNvSpPr>
            <a:spLocks noEditPoints="1"/>
          </p:cNvSpPr>
          <p:nvPr/>
        </p:nvSpPr>
        <p:spPr bwMode="auto">
          <a:xfrm>
            <a:off x="4443215" y="6011387"/>
            <a:ext cx="0" cy="7097"/>
          </a:xfrm>
          <a:custGeom>
            <a:avLst/>
            <a:gdLst>
              <a:gd name="T0" fmla="*/ 2 h 2"/>
              <a:gd name="T1" fmla="*/ 2 h 2"/>
              <a:gd name="T2" fmla="*/ 2 h 2"/>
              <a:gd name="T3" fmla="*/ 2 h 2"/>
              <a:gd name="T4" fmla="*/ 2 h 2"/>
              <a:gd name="T5" fmla="*/ 2 h 2"/>
              <a:gd name="T6" fmla="*/ 2 h 2"/>
              <a:gd name="T7" fmla="*/ 2 h 2"/>
              <a:gd name="T8" fmla="*/ 2 h 2"/>
              <a:gd name="T9" fmla="*/ 2 h 2"/>
              <a:gd name="T10" fmla="*/ 2 h 2"/>
              <a:gd name="T11" fmla="*/ 2 h 2"/>
              <a:gd name="T12" fmla="*/ 2 h 2"/>
              <a:gd name="T13" fmla="*/ 2 h 2"/>
              <a:gd name="T14" fmla="*/ 2 h 2"/>
              <a:gd name="T15" fmla="*/ 1 h 2"/>
              <a:gd name="T16" fmla="*/ 2 h 2"/>
              <a:gd name="T17" fmla="*/ 1 h 2"/>
              <a:gd name="T18" fmla="*/ 1 h 2"/>
              <a:gd name="T19" fmla="*/ 1 h 2"/>
              <a:gd name="T20" fmla="*/ 1 h 2"/>
              <a:gd name="T21" fmla="*/ 0 h 2"/>
              <a:gd name="T22" fmla="*/ 1 h 2"/>
              <a:gd name="T2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  <a:cxn ang="0">
                <a:pos x="0" y="T21"/>
              </a:cxn>
              <a:cxn ang="0">
                <a:pos x="0" y="T22"/>
              </a:cxn>
              <a:cxn ang="0">
                <a:pos x="0" y="T23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994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Freeform 5077"/>
          <p:cNvSpPr>
            <a:spLocks noEditPoints="1"/>
          </p:cNvSpPr>
          <p:nvPr/>
        </p:nvSpPr>
        <p:spPr bwMode="auto">
          <a:xfrm>
            <a:off x="4485780" y="6110705"/>
            <a:ext cx="35472" cy="21283"/>
          </a:xfrm>
          <a:custGeom>
            <a:avLst/>
            <a:gdLst>
              <a:gd name="T0" fmla="*/ 6 w 6"/>
              <a:gd name="T1" fmla="*/ 4 h 4"/>
              <a:gd name="T2" fmla="*/ 6 w 6"/>
              <a:gd name="T3" fmla="*/ 4 h 4"/>
              <a:gd name="T4" fmla="*/ 6 w 6"/>
              <a:gd name="T5" fmla="*/ 4 h 4"/>
              <a:gd name="T6" fmla="*/ 0 w 6"/>
              <a:gd name="T7" fmla="*/ 0 h 4"/>
              <a:gd name="T8" fmla="*/ 0 w 6"/>
              <a:gd name="T9" fmla="*/ 0 h 4"/>
              <a:gd name="T10" fmla="*/ 6 w 6"/>
              <a:gd name="T11" fmla="*/ 4 h 4"/>
              <a:gd name="T12" fmla="*/ 0 w 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3"/>
                  <a:pt x="6" y="4"/>
                </a:cubicBezTo>
                <a:cubicBezTo>
                  <a:pt x="4" y="3"/>
                  <a:pt x="2" y="2"/>
                  <a:pt x="0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Freeform 5078"/>
          <p:cNvSpPr>
            <a:spLocks noEditPoints="1"/>
          </p:cNvSpPr>
          <p:nvPr/>
        </p:nvSpPr>
        <p:spPr bwMode="auto">
          <a:xfrm>
            <a:off x="4478683" y="6103612"/>
            <a:ext cx="7097" cy="7097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1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" y="1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94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Freeform 5079"/>
          <p:cNvSpPr>
            <a:spLocks noEditPoints="1"/>
          </p:cNvSpPr>
          <p:nvPr/>
        </p:nvSpPr>
        <p:spPr bwMode="auto">
          <a:xfrm>
            <a:off x="4464496" y="5919161"/>
            <a:ext cx="14189" cy="14189"/>
          </a:xfrm>
          <a:custGeom>
            <a:avLst/>
            <a:gdLst>
              <a:gd name="T0" fmla="*/ 2 w 2"/>
              <a:gd name="T1" fmla="*/ 1 h 3"/>
              <a:gd name="T2" fmla="*/ 0 w 2"/>
              <a:gd name="T3" fmla="*/ 3 h 3"/>
              <a:gd name="T4" fmla="*/ 0 w 2"/>
              <a:gd name="T5" fmla="*/ 3 h 3"/>
              <a:gd name="T6" fmla="*/ 2 w 2"/>
              <a:gd name="T7" fmla="*/ 1 h 3"/>
              <a:gd name="T8" fmla="*/ 2 w 2"/>
              <a:gd name="T9" fmla="*/ 0 h 3"/>
              <a:gd name="T10" fmla="*/ 2 w 2"/>
              <a:gd name="T11" fmla="*/ 0 h 3"/>
              <a:gd name="T12" fmla="*/ 2 w 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2" y="1"/>
                  <a:pt x="2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94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0" name="Freeform 5080"/>
          <p:cNvSpPr>
            <a:spLocks/>
          </p:cNvSpPr>
          <p:nvPr/>
        </p:nvSpPr>
        <p:spPr bwMode="auto">
          <a:xfrm>
            <a:off x="4443215" y="5883689"/>
            <a:ext cx="134790" cy="255391"/>
          </a:xfrm>
          <a:custGeom>
            <a:avLst/>
            <a:gdLst>
              <a:gd name="T0" fmla="*/ 25 w 26"/>
              <a:gd name="T1" fmla="*/ 0 h 51"/>
              <a:gd name="T2" fmla="*/ 9 w 26"/>
              <a:gd name="T3" fmla="*/ 6 h 51"/>
              <a:gd name="T4" fmla="*/ 7 w 26"/>
              <a:gd name="T5" fmla="*/ 7 h 51"/>
              <a:gd name="T6" fmla="*/ 7 w 26"/>
              <a:gd name="T7" fmla="*/ 7 h 51"/>
              <a:gd name="T8" fmla="*/ 7 w 26"/>
              <a:gd name="T9" fmla="*/ 8 h 51"/>
              <a:gd name="T10" fmla="*/ 5 w 26"/>
              <a:gd name="T11" fmla="*/ 10 h 51"/>
              <a:gd name="T12" fmla="*/ 2 w 26"/>
              <a:gd name="T13" fmla="*/ 15 h 51"/>
              <a:gd name="T14" fmla="*/ 2 w 26"/>
              <a:gd name="T15" fmla="*/ 15 h 51"/>
              <a:gd name="T16" fmla="*/ 2 w 26"/>
              <a:gd name="T17" fmla="*/ 15 h 51"/>
              <a:gd name="T18" fmla="*/ 0 w 26"/>
              <a:gd name="T19" fmla="*/ 25 h 51"/>
              <a:gd name="T20" fmla="*/ 0 w 26"/>
              <a:gd name="T21" fmla="*/ 26 h 51"/>
              <a:gd name="T22" fmla="*/ 0 w 26"/>
              <a:gd name="T23" fmla="*/ 26 h 51"/>
              <a:gd name="T24" fmla="*/ 0 w 26"/>
              <a:gd name="T25" fmla="*/ 26 h 51"/>
              <a:gd name="T26" fmla="*/ 0 w 26"/>
              <a:gd name="T27" fmla="*/ 26 h 51"/>
              <a:gd name="T28" fmla="*/ 0 w 26"/>
              <a:gd name="T29" fmla="*/ 27 h 51"/>
              <a:gd name="T30" fmla="*/ 0 w 26"/>
              <a:gd name="T31" fmla="*/ 27 h 51"/>
              <a:gd name="T32" fmla="*/ 0 w 26"/>
              <a:gd name="T33" fmla="*/ 27 h 51"/>
              <a:gd name="T34" fmla="*/ 0 w 26"/>
              <a:gd name="T35" fmla="*/ 27 h 51"/>
              <a:gd name="T36" fmla="*/ 0 w 26"/>
              <a:gd name="T37" fmla="*/ 27 h 51"/>
              <a:gd name="T38" fmla="*/ 0 w 26"/>
              <a:gd name="T39" fmla="*/ 27 h 51"/>
              <a:gd name="T40" fmla="*/ 0 w 26"/>
              <a:gd name="T41" fmla="*/ 27 h 51"/>
              <a:gd name="T42" fmla="*/ 0 w 26"/>
              <a:gd name="T43" fmla="*/ 27 h 51"/>
              <a:gd name="T44" fmla="*/ 0 w 26"/>
              <a:gd name="T45" fmla="*/ 27 h 51"/>
              <a:gd name="T46" fmla="*/ 0 w 26"/>
              <a:gd name="T47" fmla="*/ 27 h 51"/>
              <a:gd name="T48" fmla="*/ 0 w 26"/>
              <a:gd name="T49" fmla="*/ 27 h 51"/>
              <a:gd name="T50" fmla="*/ 6 w 26"/>
              <a:gd name="T51" fmla="*/ 42 h 51"/>
              <a:gd name="T52" fmla="*/ 7 w 26"/>
              <a:gd name="T53" fmla="*/ 43 h 51"/>
              <a:gd name="T54" fmla="*/ 7 w 26"/>
              <a:gd name="T55" fmla="*/ 43 h 51"/>
              <a:gd name="T56" fmla="*/ 7 w 26"/>
              <a:gd name="T57" fmla="*/ 43 h 51"/>
              <a:gd name="T58" fmla="*/ 9 w 26"/>
              <a:gd name="T59" fmla="*/ 45 h 51"/>
              <a:gd name="T60" fmla="*/ 15 w 26"/>
              <a:gd name="T61" fmla="*/ 49 h 51"/>
              <a:gd name="T62" fmla="*/ 15 w 26"/>
              <a:gd name="T63" fmla="*/ 49 h 51"/>
              <a:gd name="T64" fmla="*/ 15 w 26"/>
              <a:gd name="T65" fmla="*/ 49 h 51"/>
              <a:gd name="T66" fmla="*/ 25 w 26"/>
              <a:gd name="T67" fmla="*/ 51 h 51"/>
              <a:gd name="T68" fmla="*/ 26 w 26"/>
              <a:gd name="T69" fmla="*/ 51 h 51"/>
              <a:gd name="T70" fmla="*/ 26 w 26"/>
              <a:gd name="T71" fmla="*/ 0 h 51"/>
              <a:gd name="T72" fmla="*/ 25 w 26"/>
              <a:gd name="T7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51">
                <a:moveTo>
                  <a:pt x="25" y="0"/>
                </a:moveTo>
                <a:cubicBezTo>
                  <a:pt x="19" y="0"/>
                  <a:pt x="13" y="2"/>
                  <a:pt x="9" y="6"/>
                </a:cubicBezTo>
                <a:cubicBezTo>
                  <a:pt x="8" y="7"/>
                  <a:pt x="8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8"/>
                  <a:pt x="6" y="9"/>
                  <a:pt x="5" y="10"/>
                </a:cubicBezTo>
                <a:cubicBezTo>
                  <a:pt x="4" y="11"/>
                  <a:pt x="3" y="13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8"/>
                  <a:pt x="0" y="22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3"/>
                  <a:pt x="2" y="38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4"/>
                  <a:pt x="9" y="45"/>
                  <a:pt x="9" y="45"/>
                </a:cubicBezTo>
                <a:cubicBezTo>
                  <a:pt x="11" y="47"/>
                  <a:pt x="13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8" y="50"/>
                  <a:pt x="22" y="51"/>
                  <a:pt x="25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5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Rectangle 5081"/>
          <p:cNvSpPr>
            <a:spLocks noChangeArrowheads="1"/>
          </p:cNvSpPr>
          <p:nvPr/>
        </p:nvSpPr>
        <p:spPr bwMode="auto">
          <a:xfrm>
            <a:off x="4578001" y="5699243"/>
            <a:ext cx="468217" cy="35472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2" name="Rectangle 5082"/>
          <p:cNvSpPr>
            <a:spLocks noChangeArrowheads="1"/>
          </p:cNvSpPr>
          <p:nvPr/>
        </p:nvSpPr>
        <p:spPr bwMode="auto">
          <a:xfrm>
            <a:off x="4613473" y="5770183"/>
            <a:ext cx="361805" cy="35472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3" name="Freeform 5083"/>
          <p:cNvSpPr>
            <a:spLocks noEditPoints="1"/>
          </p:cNvSpPr>
          <p:nvPr/>
        </p:nvSpPr>
        <p:spPr bwMode="auto">
          <a:xfrm>
            <a:off x="4982373" y="5990106"/>
            <a:ext cx="141882" cy="92226"/>
          </a:xfrm>
          <a:custGeom>
            <a:avLst/>
            <a:gdLst>
              <a:gd name="T0" fmla="*/ 15 w 28"/>
              <a:gd name="T1" fmla="*/ 17 h 18"/>
              <a:gd name="T2" fmla="*/ 16 w 28"/>
              <a:gd name="T3" fmla="*/ 18 h 18"/>
              <a:gd name="T4" fmla="*/ 19 w 28"/>
              <a:gd name="T5" fmla="*/ 16 h 18"/>
              <a:gd name="T6" fmla="*/ 23 w 28"/>
              <a:gd name="T7" fmla="*/ 13 h 18"/>
              <a:gd name="T8" fmla="*/ 25 w 28"/>
              <a:gd name="T9" fmla="*/ 12 h 18"/>
              <a:gd name="T10" fmla="*/ 25 w 28"/>
              <a:gd name="T11" fmla="*/ 13 h 18"/>
              <a:gd name="T12" fmla="*/ 26 w 28"/>
              <a:gd name="T13" fmla="*/ 14 h 18"/>
              <a:gd name="T14" fmla="*/ 28 w 28"/>
              <a:gd name="T15" fmla="*/ 11 h 18"/>
              <a:gd name="T16" fmla="*/ 27 w 28"/>
              <a:gd name="T17" fmla="*/ 10 h 18"/>
              <a:gd name="T18" fmla="*/ 27 w 28"/>
              <a:gd name="T19" fmla="*/ 10 h 18"/>
              <a:gd name="T20" fmla="*/ 26 w 28"/>
              <a:gd name="T21" fmla="*/ 6 h 18"/>
              <a:gd name="T22" fmla="*/ 20 w 28"/>
              <a:gd name="T23" fmla="*/ 2 h 18"/>
              <a:gd name="T24" fmla="*/ 16 w 28"/>
              <a:gd name="T25" fmla="*/ 4 h 18"/>
              <a:gd name="T26" fmla="*/ 18 w 28"/>
              <a:gd name="T27" fmla="*/ 10 h 18"/>
              <a:gd name="T28" fmla="*/ 17 w 28"/>
              <a:gd name="T29" fmla="*/ 10 h 18"/>
              <a:gd name="T30" fmla="*/ 16 w 28"/>
              <a:gd name="T31" fmla="*/ 10 h 18"/>
              <a:gd name="T32" fmla="*/ 11 w 28"/>
              <a:gd name="T33" fmla="*/ 8 h 18"/>
              <a:gd name="T34" fmla="*/ 11 w 28"/>
              <a:gd name="T35" fmla="*/ 6 h 18"/>
              <a:gd name="T36" fmla="*/ 12 w 28"/>
              <a:gd name="T37" fmla="*/ 2 h 18"/>
              <a:gd name="T38" fmla="*/ 7 w 28"/>
              <a:gd name="T39" fmla="*/ 0 h 18"/>
              <a:gd name="T40" fmla="*/ 2 w 28"/>
              <a:gd name="T41" fmla="*/ 2 h 18"/>
              <a:gd name="T42" fmla="*/ 6 w 28"/>
              <a:gd name="T43" fmla="*/ 16 h 18"/>
              <a:gd name="T44" fmla="*/ 8 w 28"/>
              <a:gd name="T45" fmla="*/ 14 h 18"/>
              <a:gd name="T46" fmla="*/ 5 w 28"/>
              <a:gd name="T47" fmla="*/ 4 h 18"/>
              <a:gd name="T48" fmla="*/ 7 w 28"/>
              <a:gd name="T49" fmla="*/ 3 h 18"/>
              <a:gd name="T50" fmla="*/ 9 w 28"/>
              <a:gd name="T51" fmla="*/ 3 h 18"/>
              <a:gd name="T52" fmla="*/ 8 w 28"/>
              <a:gd name="T53" fmla="*/ 5 h 18"/>
              <a:gd name="T54" fmla="*/ 8 w 28"/>
              <a:gd name="T55" fmla="*/ 10 h 18"/>
              <a:gd name="T56" fmla="*/ 15 w 28"/>
              <a:gd name="T57" fmla="*/ 13 h 18"/>
              <a:gd name="T58" fmla="*/ 15 w 28"/>
              <a:gd name="T59" fmla="*/ 17 h 18"/>
              <a:gd name="T60" fmla="*/ 19 w 28"/>
              <a:gd name="T61" fmla="*/ 6 h 18"/>
              <a:gd name="T62" fmla="*/ 20 w 28"/>
              <a:gd name="T63" fmla="*/ 5 h 18"/>
              <a:gd name="T64" fmla="*/ 20 w 28"/>
              <a:gd name="T65" fmla="*/ 5 h 18"/>
              <a:gd name="T66" fmla="*/ 24 w 28"/>
              <a:gd name="T67" fmla="*/ 8 h 18"/>
              <a:gd name="T68" fmla="*/ 24 w 28"/>
              <a:gd name="T69" fmla="*/ 9 h 18"/>
              <a:gd name="T70" fmla="*/ 24 w 28"/>
              <a:gd name="T71" fmla="*/ 8 h 18"/>
              <a:gd name="T72" fmla="*/ 22 w 28"/>
              <a:gd name="T73" fmla="*/ 10 h 18"/>
              <a:gd name="T74" fmla="*/ 21 w 28"/>
              <a:gd name="T75" fmla="*/ 10 h 18"/>
              <a:gd name="T76" fmla="*/ 21 w 28"/>
              <a:gd name="T77" fmla="*/ 10 h 18"/>
              <a:gd name="T78" fmla="*/ 21 w 28"/>
              <a:gd name="T79" fmla="*/ 9 h 18"/>
              <a:gd name="T80" fmla="*/ 19 w 28"/>
              <a:gd name="T81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" h="18">
                <a:moveTo>
                  <a:pt x="15" y="17"/>
                </a:moveTo>
                <a:cubicBezTo>
                  <a:pt x="15" y="18"/>
                  <a:pt x="15" y="18"/>
                  <a:pt x="16" y="18"/>
                </a:cubicBezTo>
                <a:cubicBezTo>
                  <a:pt x="17" y="18"/>
                  <a:pt x="18" y="17"/>
                  <a:pt x="19" y="16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3"/>
                  <a:pt x="24" y="13"/>
                  <a:pt x="25" y="12"/>
                </a:cubicBezTo>
                <a:cubicBezTo>
                  <a:pt x="25" y="13"/>
                  <a:pt x="25" y="13"/>
                  <a:pt x="25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7"/>
                  <a:pt x="26" y="6"/>
                </a:cubicBezTo>
                <a:cubicBezTo>
                  <a:pt x="25" y="4"/>
                  <a:pt x="22" y="2"/>
                  <a:pt x="20" y="2"/>
                </a:cubicBezTo>
                <a:cubicBezTo>
                  <a:pt x="18" y="2"/>
                  <a:pt x="17" y="3"/>
                  <a:pt x="16" y="4"/>
                </a:cubicBezTo>
                <a:cubicBezTo>
                  <a:pt x="16" y="6"/>
                  <a:pt x="17" y="9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6" y="10"/>
                </a:cubicBezTo>
                <a:cubicBezTo>
                  <a:pt x="12" y="9"/>
                  <a:pt x="11" y="8"/>
                  <a:pt x="11" y="8"/>
                </a:cubicBezTo>
                <a:cubicBezTo>
                  <a:pt x="10" y="8"/>
                  <a:pt x="11" y="7"/>
                  <a:pt x="11" y="6"/>
                </a:cubicBezTo>
                <a:cubicBezTo>
                  <a:pt x="12" y="5"/>
                  <a:pt x="12" y="3"/>
                  <a:pt x="12" y="2"/>
                </a:cubicBezTo>
                <a:cubicBezTo>
                  <a:pt x="11" y="0"/>
                  <a:pt x="9" y="0"/>
                  <a:pt x="7" y="0"/>
                </a:cubicBezTo>
                <a:cubicBezTo>
                  <a:pt x="4" y="0"/>
                  <a:pt x="3" y="1"/>
                  <a:pt x="2" y="2"/>
                </a:cubicBezTo>
                <a:cubicBezTo>
                  <a:pt x="0" y="6"/>
                  <a:pt x="5" y="14"/>
                  <a:pt x="6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1"/>
                  <a:pt x="4" y="5"/>
                  <a:pt x="5" y="4"/>
                </a:cubicBezTo>
                <a:cubicBezTo>
                  <a:pt x="5" y="3"/>
                  <a:pt x="6" y="3"/>
                  <a:pt x="7" y="3"/>
                </a:cubicBezTo>
                <a:cubicBezTo>
                  <a:pt x="8" y="3"/>
                  <a:pt x="9" y="3"/>
                  <a:pt x="9" y="3"/>
                </a:cubicBezTo>
                <a:cubicBezTo>
                  <a:pt x="9" y="4"/>
                  <a:pt x="8" y="4"/>
                  <a:pt x="8" y="5"/>
                </a:cubicBezTo>
                <a:cubicBezTo>
                  <a:pt x="8" y="6"/>
                  <a:pt x="7" y="8"/>
                  <a:pt x="8" y="10"/>
                </a:cubicBezTo>
                <a:cubicBezTo>
                  <a:pt x="9" y="11"/>
                  <a:pt x="11" y="12"/>
                  <a:pt x="15" y="13"/>
                </a:cubicBezTo>
                <a:cubicBezTo>
                  <a:pt x="13" y="16"/>
                  <a:pt x="14" y="17"/>
                  <a:pt x="15" y="17"/>
                </a:cubicBezTo>
                <a:close/>
                <a:moveTo>
                  <a:pt x="19" y="6"/>
                </a:moveTo>
                <a:cubicBezTo>
                  <a:pt x="19" y="6"/>
                  <a:pt x="19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3" y="6"/>
                  <a:pt x="24" y="8"/>
                </a:cubicBezTo>
                <a:cubicBezTo>
                  <a:pt x="24" y="8"/>
                  <a:pt x="24" y="8"/>
                  <a:pt x="24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8"/>
                  <a:pt x="19" y="6"/>
                  <a:pt x="19" y="6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4" name="Freeform 5084"/>
          <p:cNvSpPr>
            <a:spLocks/>
          </p:cNvSpPr>
          <p:nvPr/>
        </p:nvSpPr>
        <p:spPr bwMode="auto">
          <a:xfrm>
            <a:off x="5074593" y="6061046"/>
            <a:ext cx="63848" cy="42564"/>
          </a:xfrm>
          <a:custGeom>
            <a:avLst/>
            <a:gdLst>
              <a:gd name="T0" fmla="*/ 13 w 13"/>
              <a:gd name="T1" fmla="*/ 4 h 9"/>
              <a:gd name="T2" fmla="*/ 13 w 13"/>
              <a:gd name="T3" fmla="*/ 1 h 9"/>
              <a:gd name="T4" fmla="*/ 0 w 13"/>
              <a:gd name="T5" fmla="*/ 7 h 9"/>
              <a:gd name="T6" fmla="*/ 2 w 13"/>
              <a:gd name="T7" fmla="*/ 9 h 9"/>
              <a:gd name="T8" fmla="*/ 13 w 13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13" y="4"/>
                </a:moveTo>
                <a:cubicBezTo>
                  <a:pt x="13" y="1"/>
                  <a:pt x="13" y="1"/>
                  <a:pt x="13" y="1"/>
                </a:cubicBezTo>
                <a:cubicBezTo>
                  <a:pt x="5" y="0"/>
                  <a:pt x="0" y="7"/>
                  <a:pt x="0" y="7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6" y="3"/>
                  <a:pt x="13" y="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Freeform 5085"/>
          <p:cNvSpPr>
            <a:spLocks/>
          </p:cNvSpPr>
          <p:nvPr/>
        </p:nvSpPr>
        <p:spPr bwMode="auto">
          <a:xfrm>
            <a:off x="5663414" y="5798560"/>
            <a:ext cx="454026" cy="461125"/>
          </a:xfrm>
          <a:custGeom>
            <a:avLst/>
            <a:gdLst>
              <a:gd name="T0" fmla="*/ 55 w 64"/>
              <a:gd name="T1" fmla="*/ 0 h 65"/>
              <a:gd name="T2" fmla="*/ 0 w 64"/>
              <a:gd name="T3" fmla="*/ 48 h 65"/>
              <a:gd name="T4" fmla="*/ 16 w 64"/>
              <a:gd name="T5" fmla="*/ 65 h 65"/>
              <a:gd name="T6" fmla="*/ 64 w 64"/>
              <a:gd name="T7" fmla="*/ 9 h 65"/>
              <a:gd name="T8" fmla="*/ 55 w 64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55" y="0"/>
                </a:moveTo>
                <a:lnTo>
                  <a:pt x="0" y="48"/>
                </a:lnTo>
                <a:lnTo>
                  <a:pt x="16" y="65"/>
                </a:lnTo>
                <a:lnTo>
                  <a:pt x="64" y="9"/>
                </a:lnTo>
                <a:lnTo>
                  <a:pt x="55" y="0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6" name="Freeform 5086"/>
          <p:cNvSpPr>
            <a:spLocks/>
          </p:cNvSpPr>
          <p:nvPr/>
        </p:nvSpPr>
        <p:spPr bwMode="auto">
          <a:xfrm>
            <a:off x="5663414" y="5798560"/>
            <a:ext cx="454026" cy="368897"/>
          </a:xfrm>
          <a:custGeom>
            <a:avLst/>
            <a:gdLst>
              <a:gd name="T0" fmla="*/ 0 w 89"/>
              <a:gd name="T1" fmla="*/ 67 h 72"/>
              <a:gd name="T2" fmla="*/ 5 w 89"/>
              <a:gd name="T3" fmla="*/ 72 h 72"/>
              <a:gd name="T4" fmla="*/ 53 w 89"/>
              <a:gd name="T5" fmla="*/ 31 h 72"/>
              <a:gd name="T6" fmla="*/ 89 w 89"/>
              <a:gd name="T7" fmla="*/ 13 h 72"/>
              <a:gd name="T8" fmla="*/ 76 w 89"/>
              <a:gd name="T9" fmla="*/ 0 h 72"/>
              <a:gd name="T10" fmla="*/ 0 w 89"/>
              <a:gd name="T11" fmla="*/ 6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72">
                <a:moveTo>
                  <a:pt x="0" y="67"/>
                </a:moveTo>
                <a:cubicBezTo>
                  <a:pt x="5" y="72"/>
                  <a:pt x="5" y="72"/>
                  <a:pt x="5" y="72"/>
                </a:cubicBezTo>
                <a:cubicBezTo>
                  <a:pt x="5" y="72"/>
                  <a:pt x="40" y="54"/>
                  <a:pt x="53" y="31"/>
                </a:cubicBezTo>
                <a:cubicBezTo>
                  <a:pt x="65" y="9"/>
                  <a:pt x="89" y="13"/>
                  <a:pt x="89" y="13"/>
                </a:cubicBezTo>
                <a:cubicBezTo>
                  <a:pt x="76" y="0"/>
                  <a:pt x="76" y="0"/>
                  <a:pt x="76" y="0"/>
                </a:cubicBezTo>
                <a:lnTo>
                  <a:pt x="0" y="67"/>
                </a:ln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7" name="Freeform 5087"/>
          <p:cNvSpPr>
            <a:spLocks/>
          </p:cNvSpPr>
          <p:nvPr/>
        </p:nvSpPr>
        <p:spPr bwMode="auto">
          <a:xfrm>
            <a:off x="5918805" y="5536077"/>
            <a:ext cx="468217" cy="546254"/>
          </a:xfrm>
          <a:custGeom>
            <a:avLst/>
            <a:gdLst>
              <a:gd name="T0" fmla="*/ 73 w 92"/>
              <a:gd name="T1" fmla="*/ 53 h 107"/>
              <a:gd name="T2" fmla="*/ 61 w 92"/>
              <a:gd name="T3" fmla="*/ 40 h 107"/>
              <a:gd name="T4" fmla="*/ 59 w 92"/>
              <a:gd name="T5" fmla="*/ 43 h 107"/>
              <a:gd name="T6" fmla="*/ 47 w 92"/>
              <a:gd name="T7" fmla="*/ 31 h 107"/>
              <a:gd name="T8" fmla="*/ 49 w 92"/>
              <a:gd name="T9" fmla="*/ 29 h 107"/>
              <a:gd name="T10" fmla="*/ 21 w 92"/>
              <a:gd name="T11" fmla="*/ 0 h 107"/>
              <a:gd name="T12" fmla="*/ 0 w 92"/>
              <a:gd name="T13" fmla="*/ 21 h 107"/>
              <a:gd name="T14" fmla="*/ 15 w 92"/>
              <a:gd name="T15" fmla="*/ 36 h 107"/>
              <a:gd name="T16" fmla="*/ 24 w 92"/>
              <a:gd name="T17" fmla="*/ 41 h 107"/>
              <a:gd name="T18" fmla="*/ 29 w 92"/>
              <a:gd name="T19" fmla="*/ 49 h 107"/>
              <a:gd name="T20" fmla="*/ 27 w 92"/>
              <a:gd name="T21" fmla="*/ 50 h 107"/>
              <a:gd name="T22" fmla="*/ 40 w 92"/>
              <a:gd name="T23" fmla="*/ 63 h 107"/>
              <a:gd name="T24" fmla="*/ 41 w 92"/>
              <a:gd name="T25" fmla="*/ 62 h 107"/>
              <a:gd name="T26" fmla="*/ 50 w 92"/>
              <a:gd name="T27" fmla="*/ 67 h 107"/>
              <a:gd name="T28" fmla="*/ 60 w 92"/>
              <a:gd name="T29" fmla="*/ 99 h 107"/>
              <a:gd name="T30" fmla="*/ 73 w 92"/>
              <a:gd name="T31" fmla="*/ 5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107">
                <a:moveTo>
                  <a:pt x="73" y="53"/>
                </a:moveTo>
                <a:cubicBezTo>
                  <a:pt x="61" y="40"/>
                  <a:pt x="61" y="40"/>
                  <a:pt x="61" y="40"/>
                </a:cubicBezTo>
                <a:cubicBezTo>
                  <a:pt x="59" y="43"/>
                  <a:pt x="59" y="43"/>
                  <a:pt x="59" y="43"/>
                </a:cubicBezTo>
                <a:cubicBezTo>
                  <a:pt x="47" y="31"/>
                  <a:pt x="47" y="31"/>
                  <a:pt x="47" y="31"/>
                </a:cubicBezTo>
                <a:cubicBezTo>
                  <a:pt x="49" y="29"/>
                  <a:pt x="49" y="29"/>
                  <a:pt x="49" y="29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20" y="36"/>
                  <a:pt x="24" y="41"/>
                </a:cubicBezTo>
                <a:cubicBezTo>
                  <a:pt x="28" y="45"/>
                  <a:pt x="29" y="49"/>
                  <a:pt x="29" y="49"/>
                </a:cubicBezTo>
                <a:cubicBezTo>
                  <a:pt x="27" y="50"/>
                  <a:pt x="27" y="50"/>
                  <a:pt x="27" y="50"/>
                </a:cubicBezTo>
                <a:cubicBezTo>
                  <a:pt x="40" y="63"/>
                  <a:pt x="40" y="63"/>
                  <a:pt x="40" y="63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5" y="62"/>
                  <a:pt x="50" y="67"/>
                </a:cubicBezTo>
                <a:cubicBezTo>
                  <a:pt x="69" y="86"/>
                  <a:pt x="59" y="85"/>
                  <a:pt x="60" y="99"/>
                </a:cubicBezTo>
                <a:cubicBezTo>
                  <a:pt x="60" y="107"/>
                  <a:pt x="92" y="71"/>
                  <a:pt x="73" y="53"/>
                </a:cubicBezTo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8" name="Freeform 5088"/>
          <p:cNvSpPr>
            <a:spLocks/>
          </p:cNvSpPr>
          <p:nvPr/>
        </p:nvSpPr>
        <p:spPr bwMode="auto">
          <a:xfrm>
            <a:off x="5982648" y="5536077"/>
            <a:ext cx="340520" cy="510782"/>
          </a:xfrm>
          <a:custGeom>
            <a:avLst/>
            <a:gdLst>
              <a:gd name="T0" fmla="*/ 9 w 67"/>
              <a:gd name="T1" fmla="*/ 0 h 100"/>
              <a:gd name="T2" fmla="*/ 9 w 67"/>
              <a:gd name="T3" fmla="*/ 0 h 100"/>
              <a:gd name="T4" fmla="*/ 28 w 67"/>
              <a:gd name="T5" fmla="*/ 31 h 100"/>
              <a:gd name="T6" fmla="*/ 52 w 67"/>
              <a:gd name="T7" fmla="*/ 58 h 100"/>
              <a:gd name="T8" fmla="*/ 48 w 67"/>
              <a:gd name="T9" fmla="*/ 99 h 100"/>
              <a:gd name="T10" fmla="*/ 49 w 67"/>
              <a:gd name="T11" fmla="*/ 100 h 100"/>
              <a:gd name="T12" fmla="*/ 67 w 67"/>
              <a:gd name="T13" fmla="*/ 67 h 100"/>
              <a:gd name="T14" fmla="*/ 61 w 67"/>
              <a:gd name="T15" fmla="*/ 53 h 100"/>
              <a:gd name="T16" fmla="*/ 49 w 67"/>
              <a:gd name="T17" fmla="*/ 40 h 100"/>
              <a:gd name="T18" fmla="*/ 47 w 67"/>
              <a:gd name="T19" fmla="*/ 43 h 100"/>
              <a:gd name="T20" fmla="*/ 35 w 67"/>
              <a:gd name="T21" fmla="*/ 31 h 100"/>
              <a:gd name="T22" fmla="*/ 37 w 67"/>
              <a:gd name="T23" fmla="*/ 29 h 100"/>
              <a:gd name="T24" fmla="*/ 9 w 67"/>
              <a:gd name="T2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100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0" y="10"/>
                  <a:pt x="28" y="31"/>
                </a:cubicBezTo>
                <a:cubicBezTo>
                  <a:pt x="42" y="43"/>
                  <a:pt x="34" y="53"/>
                  <a:pt x="52" y="58"/>
                </a:cubicBezTo>
                <a:cubicBezTo>
                  <a:pt x="67" y="59"/>
                  <a:pt x="47" y="85"/>
                  <a:pt x="48" y="99"/>
                </a:cubicBezTo>
                <a:cubicBezTo>
                  <a:pt x="48" y="99"/>
                  <a:pt x="48" y="100"/>
                  <a:pt x="49" y="100"/>
                </a:cubicBezTo>
                <a:cubicBezTo>
                  <a:pt x="53" y="100"/>
                  <a:pt x="67" y="83"/>
                  <a:pt x="67" y="67"/>
                </a:cubicBezTo>
                <a:cubicBezTo>
                  <a:pt x="67" y="62"/>
                  <a:pt x="66" y="57"/>
                  <a:pt x="61" y="53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3"/>
                  <a:pt x="47" y="43"/>
                  <a:pt x="47" y="43"/>
                </a:cubicBezTo>
                <a:cubicBezTo>
                  <a:pt x="35" y="31"/>
                  <a:pt x="35" y="31"/>
                  <a:pt x="35" y="31"/>
                </a:cubicBezTo>
                <a:cubicBezTo>
                  <a:pt x="37" y="29"/>
                  <a:pt x="37" y="29"/>
                  <a:pt x="37" y="29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898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" name="Freeform 5089"/>
          <p:cNvSpPr>
            <a:spLocks/>
          </p:cNvSpPr>
          <p:nvPr/>
        </p:nvSpPr>
        <p:spPr bwMode="auto">
          <a:xfrm>
            <a:off x="6053590" y="579146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0" name="Freeform 5090"/>
          <p:cNvSpPr>
            <a:spLocks/>
          </p:cNvSpPr>
          <p:nvPr/>
        </p:nvSpPr>
        <p:spPr bwMode="auto">
          <a:xfrm>
            <a:off x="6748818" y="5621206"/>
            <a:ext cx="510782" cy="716512"/>
          </a:xfrm>
          <a:custGeom>
            <a:avLst/>
            <a:gdLst>
              <a:gd name="T0" fmla="*/ 99 w 99"/>
              <a:gd name="T1" fmla="*/ 125 h 141"/>
              <a:gd name="T2" fmla="*/ 83 w 99"/>
              <a:gd name="T3" fmla="*/ 141 h 141"/>
              <a:gd name="T4" fmla="*/ 7 w 99"/>
              <a:gd name="T5" fmla="*/ 141 h 141"/>
              <a:gd name="T6" fmla="*/ 0 w 99"/>
              <a:gd name="T7" fmla="*/ 134 h 141"/>
              <a:gd name="T8" fmla="*/ 0 w 99"/>
              <a:gd name="T9" fmla="*/ 7 h 141"/>
              <a:gd name="T10" fmla="*/ 7 w 99"/>
              <a:gd name="T11" fmla="*/ 0 h 141"/>
              <a:gd name="T12" fmla="*/ 93 w 99"/>
              <a:gd name="T13" fmla="*/ 0 h 141"/>
              <a:gd name="T14" fmla="*/ 99 w 99"/>
              <a:gd name="T15" fmla="*/ 7 h 141"/>
              <a:gd name="T16" fmla="*/ 99 w 99"/>
              <a:gd name="T17" fmla="*/ 12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41">
                <a:moveTo>
                  <a:pt x="99" y="125"/>
                </a:moveTo>
                <a:cubicBezTo>
                  <a:pt x="83" y="141"/>
                  <a:pt x="83" y="141"/>
                  <a:pt x="83" y="141"/>
                </a:cubicBezTo>
                <a:cubicBezTo>
                  <a:pt x="7" y="141"/>
                  <a:pt x="7" y="141"/>
                  <a:pt x="7" y="141"/>
                </a:cubicBezTo>
                <a:cubicBezTo>
                  <a:pt x="3" y="141"/>
                  <a:pt x="0" y="138"/>
                  <a:pt x="0" y="13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6" y="0"/>
                  <a:pt x="99" y="3"/>
                  <a:pt x="99" y="7"/>
                </a:cubicBezTo>
                <a:cubicBezTo>
                  <a:pt x="99" y="125"/>
                  <a:pt x="99" y="125"/>
                  <a:pt x="99" y="125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1" name="Rectangle 5091"/>
          <p:cNvSpPr>
            <a:spLocks noChangeArrowheads="1"/>
          </p:cNvSpPr>
          <p:nvPr/>
        </p:nvSpPr>
        <p:spPr bwMode="auto">
          <a:xfrm>
            <a:off x="7174472" y="6337718"/>
            <a:ext cx="7097" cy="7097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2" name="Freeform 5092"/>
          <p:cNvSpPr>
            <a:spLocks/>
          </p:cNvSpPr>
          <p:nvPr/>
        </p:nvSpPr>
        <p:spPr bwMode="auto">
          <a:xfrm>
            <a:off x="7174472" y="633771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Freeform 5093"/>
          <p:cNvSpPr>
            <a:spLocks/>
          </p:cNvSpPr>
          <p:nvPr/>
        </p:nvSpPr>
        <p:spPr bwMode="auto">
          <a:xfrm>
            <a:off x="7089338" y="6266773"/>
            <a:ext cx="92226" cy="70940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  <a:close/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Freeform 5094"/>
          <p:cNvSpPr>
            <a:spLocks/>
          </p:cNvSpPr>
          <p:nvPr/>
        </p:nvSpPr>
        <p:spPr bwMode="auto">
          <a:xfrm>
            <a:off x="7089338" y="6266773"/>
            <a:ext cx="92226" cy="70940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35" name="Picture 5095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004" y="6224209"/>
            <a:ext cx="134790" cy="1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6" name="Freeform 5096"/>
          <p:cNvSpPr>
            <a:spLocks/>
          </p:cNvSpPr>
          <p:nvPr/>
        </p:nvSpPr>
        <p:spPr bwMode="auto">
          <a:xfrm>
            <a:off x="6833952" y="5784371"/>
            <a:ext cx="340520" cy="390181"/>
          </a:xfrm>
          <a:custGeom>
            <a:avLst/>
            <a:gdLst>
              <a:gd name="T0" fmla="*/ 5 w 67"/>
              <a:gd name="T1" fmla="*/ 34 h 76"/>
              <a:gd name="T2" fmla="*/ 17 w 67"/>
              <a:gd name="T3" fmla="*/ 34 h 76"/>
              <a:gd name="T4" fmla="*/ 17 w 67"/>
              <a:gd name="T5" fmla="*/ 39 h 76"/>
              <a:gd name="T6" fmla="*/ 17 w 67"/>
              <a:gd name="T7" fmla="*/ 74 h 76"/>
              <a:gd name="T8" fmla="*/ 19 w 67"/>
              <a:gd name="T9" fmla="*/ 76 h 76"/>
              <a:gd name="T10" fmla="*/ 48 w 67"/>
              <a:gd name="T11" fmla="*/ 76 h 76"/>
              <a:gd name="T12" fmla="*/ 50 w 67"/>
              <a:gd name="T13" fmla="*/ 74 h 76"/>
              <a:gd name="T14" fmla="*/ 50 w 67"/>
              <a:gd name="T15" fmla="*/ 39 h 76"/>
              <a:gd name="T16" fmla="*/ 50 w 67"/>
              <a:gd name="T17" fmla="*/ 34 h 76"/>
              <a:gd name="T18" fmla="*/ 63 w 67"/>
              <a:gd name="T19" fmla="*/ 34 h 76"/>
              <a:gd name="T20" fmla="*/ 64 w 67"/>
              <a:gd name="T21" fmla="*/ 30 h 76"/>
              <a:gd name="T22" fmla="*/ 35 w 67"/>
              <a:gd name="T23" fmla="*/ 3 h 76"/>
              <a:gd name="T24" fmla="*/ 31 w 67"/>
              <a:gd name="T25" fmla="*/ 2 h 76"/>
              <a:gd name="T26" fmla="*/ 4 w 67"/>
              <a:gd name="T27" fmla="*/ 31 h 76"/>
              <a:gd name="T28" fmla="*/ 5 w 67"/>
              <a:gd name="T29" fmla="*/ 3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76">
                <a:moveTo>
                  <a:pt x="5" y="34"/>
                </a:moveTo>
                <a:cubicBezTo>
                  <a:pt x="9" y="34"/>
                  <a:pt x="17" y="34"/>
                  <a:pt x="17" y="34"/>
                </a:cubicBezTo>
                <a:cubicBezTo>
                  <a:pt x="17" y="34"/>
                  <a:pt x="17" y="36"/>
                  <a:pt x="17" y="39"/>
                </a:cubicBezTo>
                <a:cubicBezTo>
                  <a:pt x="17" y="49"/>
                  <a:pt x="17" y="67"/>
                  <a:pt x="17" y="74"/>
                </a:cubicBezTo>
                <a:cubicBezTo>
                  <a:pt x="17" y="74"/>
                  <a:pt x="17" y="76"/>
                  <a:pt x="19" y="76"/>
                </a:cubicBezTo>
                <a:cubicBezTo>
                  <a:pt x="21" y="76"/>
                  <a:pt x="45" y="76"/>
                  <a:pt x="48" y="76"/>
                </a:cubicBezTo>
                <a:cubicBezTo>
                  <a:pt x="51" y="76"/>
                  <a:pt x="50" y="74"/>
                  <a:pt x="50" y="74"/>
                </a:cubicBezTo>
                <a:cubicBezTo>
                  <a:pt x="50" y="67"/>
                  <a:pt x="50" y="49"/>
                  <a:pt x="50" y="39"/>
                </a:cubicBezTo>
                <a:cubicBezTo>
                  <a:pt x="50" y="36"/>
                  <a:pt x="50" y="34"/>
                  <a:pt x="50" y="34"/>
                </a:cubicBezTo>
                <a:cubicBezTo>
                  <a:pt x="50" y="34"/>
                  <a:pt x="60" y="34"/>
                  <a:pt x="63" y="34"/>
                </a:cubicBezTo>
                <a:cubicBezTo>
                  <a:pt x="67" y="34"/>
                  <a:pt x="64" y="30"/>
                  <a:pt x="64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3" y="0"/>
                  <a:pt x="31" y="2"/>
                </a:cubicBezTo>
                <a:cubicBezTo>
                  <a:pt x="29" y="5"/>
                  <a:pt x="4" y="31"/>
                  <a:pt x="4" y="31"/>
                </a:cubicBezTo>
                <a:cubicBezTo>
                  <a:pt x="4" y="31"/>
                  <a:pt x="0" y="34"/>
                  <a:pt x="5" y="34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7" name="Freeform 5097"/>
          <p:cNvSpPr>
            <a:spLocks/>
          </p:cNvSpPr>
          <p:nvPr/>
        </p:nvSpPr>
        <p:spPr bwMode="auto">
          <a:xfrm>
            <a:off x="6748818" y="5621206"/>
            <a:ext cx="510782" cy="368897"/>
          </a:xfrm>
          <a:custGeom>
            <a:avLst/>
            <a:gdLst>
              <a:gd name="T0" fmla="*/ 93 w 99"/>
              <a:gd name="T1" fmla="*/ 0 h 73"/>
              <a:gd name="T2" fmla="*/ 7 w 99"/>
              <a:gd name="T3" fmla="*/ 0 h 73"/>
              <a:gd name="T4" fmla="*/ 0 w 99"/>
              <a:gd name="T5" fmla="*/ 7 h 73"/>
              <a:gd name="T6" fmla="*/ 0 w 99"/>
              <a:gd name="T7" fmla="*/ 73 h 73"/>
              <a:gd name="T8" fmla="*/ 33 w 99"/>
              <a:gd name="T9" fmla="*/ 73 h 73"/>
              <a:gd name="T10" fmla="*/ 33 w 99"/>
              <a:gd name="T11" fmla="*/ 71 h 73"/>
              <a:gd name="T12" fmla="*/ 33 w 99"/>
              <a:gd name="T13" fmla="*/ 66 h 73"/>
              <a:gd name="T14" fmla="*/ 21 w 99"/>
              <a:gd name="T15" fmla="*/ 66 h 73"/>
              <a:gd name="T16" fmla="*/ 20 w 99"/>
              <a:gd name="T17" fmla="*/ 63 h 73"/>
              <a:gd name="T18" fmla="*/ 47 w 99"/>
              <a:gd name="T19" fmla="*/ 34 h 73"/>
              <a:gd name="T20" fmla="*/ 49 w 99"/>
              <a:gd name="T21" fmla="*/ 34 h 73"/>
              <a:gd name="T22" fmla="*/ 51 w 99"/>
              <a:gd name="T23" fmla="*/ 35 h 73"/>
              <a:gd name="T24" fmla="*/ 80 w 99"/>
              <a:gd name="T25" fmla="*/ 62 h 73"/>
              <a:gd name="T26" fmla="*/ 79 w 99"/>
              <a:gd name="T27" fmla="*/ 66 h 73"/>
              <a:gd name="T28" fmla="*/ 66 w 99"/>
              <a:gd name="T29" fmla="*/ 66 h 73"/>
              <a:gd name="T30" fmla="*/ 66 w 99"/>
              <a:gd name="T31" fmla="*/ 71 h 73"/>
              <a:gd name="T32" fmla="*/ 66 w 99"/>
              <a:gd name="T33" fmla="*/ 73 h 73"/>
              <a:gd name="T34" fmla="*/ 99 w 99"/>
              <a:gd name="T35" fmla="*/ 73 h 73"/>
              <a:gd name="T36" fmla="*/ 99 w 99"/>
              <a:gd name="T37" fmla="*/ 7 h 73"/>
              <a:gd name="T38" fmla="*/ 99 w 99"/>
              <a:gd name="T39" fmla="*/ 7 h 73"/>
              <a:gd name="T40" fmla="*/ 93 w 99"/>
              <a:gd name="T41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9" h="73">
                <a:moveTo>
                  <a:pt x="9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3"/>
                  <a:pt x="0" y="73"/>
                  <a:pt x="0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2"/>
                  <a:pt x="33" y="72"/>
                  <a:pt x="33" y="71"/>
                </a:cubicBezTo>
                <a:cubicBezTo>
                  <a:pt x="33" y="68"/>
                  <a:pt x="33" y="66"/>
                  <a:pt x="33" y="66"/>
                </a:cubicBezTo>
                <a:cubicBezTo>
                  <a:pt x="33" y="66"/>
                  <a:pt x="25" y="66"/>
                  <a:pt x="21" y="66"/>
                </a:cubicBezTo>
                <a:cubicBezTo>
                  <a:pt x="16" y="66"/>
                  <a:pt x="20" y="63"/>
                  <a:pt x="20" y="63"/>
                </a:cubicBezTo>
                <a:cubicBezTo>
                  <a:pt x="20" y="63"/>
                  <a:pt x="45" y="37"/>
                  <a:pt x="47" y="34"/>
                </a:cubicBezTo>
                <a:cubicBezTo>
                  <a:pt x="48" y="34"/>
                  <a:pt x="48" y="34"/>
                  <a:pt x="49" y="34"/>
                </a:cubicBezTo>
                <a:cubicBezTo>
                  <a:pt x="50" y="34"/>
                  <a:pt x="51" y="35"/>
                  <a:pt x="51" y="35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3" y="66"/>
                  <a:pt x="79" y="66"/>
                </a:cubicBezTo>
                <a:cubicBezTo>
                  <a:pt x="76" y="66"/>
                  <a:pt x="66" y="66"/>
                  <a:pt x="66" y="66"/>
                </a:cubicBezTo>
                <a:cubicBezTo>
                  <a:pt x="66" y="66"/>
                  <a:pt x="66" y="68"/>
                  <a:pt x="66" y="71"/>
                </a:cubicBezTo>
                <a:cubicBezTo>
                  <a:pt x="66" y="72"/>
                  <a:pt x="66" y="72"/>
                  <a:pt x="66" y="7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"/>
                  <a:pt x="99" y="7"/>
                  <a:pt x="99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9" y="3"/>
                  <a:pt x="96" y="0"/>
                  <a:pt x="93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8" name="Freeform 5098"/>
          <p:cNvSpPr>
            <a:spLocks/>
          </p:cNvSpPr>
          <p:nvPr/>
        </p:nvSpPr>
        <p:spPr bwMode="auto">
          <a:xfrm>
            <a:off x="6833952" y="5791468"/>
            <a:ext cx="340520" cy="198638"/>
          </a:xfrm>
          <a:custGeom>
            <a:avLst/>
            <a:gdLst>
              <a:gd name="T0" fmla="*/ 33 w 67"/>
              <a:gd name="T1" fmla="*/ 0 h 39"/>
              <a:gd name="T2" fmla="*/ 31 w 67"/>
              <a:gd name="T3" fmla="*/ 0 h 39"/>
              <a:gd name="T4" fmla="*/ 4 w 67"/>
              <a:gd name="T5" fmla="*/ 29 h 39"/>
              <a:gd name="T6" fmla="*/ 5 w 67"/>
              <a:gd name="T7" fmla="*/ 32 h 39"/>
              <a:gd name="T8" fmla="*/ 17 w 67"/>
              <a:gd name="T9" fmla="*/ 32 h 39"/>
              <a:gd name="T10" fmla="*/ 17 w 67"/>
              <a:gd name="T11" fmla="*/ 37 h 39"/>
              <a:gd name="T12" fmla="*/ 17 w 67"/>
              <a:gd name="T13" fmla="*/ 39 h 39"/>
              <a:gd name="T14" fmla="*/ 50 w 67"/>
              <a:gd name="T15" fmla="*/ 39 h 39"/>
              <a:gd name="T16" fmla="*/ 50 w 67"/>
              <a:gd name="T17" fmla="*/ 37 h 39"/>
              <a:gd name="T18" fmla="*/ 50 w 67"/>
              <a:gd name="T19" fmla="*/ 32 h 39"/>
              <a:gd name="T20" fmla="*/ 63 w 67"/>
              <a:gd name="T21" fmla="*/ 32 h 39"/>
              <a:gd name="T22" fmla="*/ 64 w 67"/>
              <a:gd name="T23" fmla="*/ 28 h 39"/>
              <a:gd name="T24" fmla="*/ 35 w 67"/>
              <a:gd name="T25" fmla="*/ 1 h 39"/>
              <a:gd name="T26" fmla="*/ 33 w 67"/>
              <a:gd name="T2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39">
                <a:moveTo>
                  <a:pt x="33" y="0"/>
                </a:moveTo>
                <a:cubicBezTo>
                  <a:pt x="32" y="0"/>
                  <a:pt x="32" y="0"/>
                  <a:pt x="31" y="0"/>
                </a:cubicBezTo>
                <a:cubicBezTo>
                  <a:pt x="29" y="3"/>
                  <a:pt x="4" y="29"/>
                  <a:pt x="4" y="29"/>
                </a:cubicBezTo>
                <a:cubicBezTo>
                  <a:pt x="4" y="29"/>
                  <a:pt x="0" y="32"/>
                  <a:pt x="5" y="32"/>
                </a:cubicBezTo>
                <a:cubicBezTo>
                  <a:pt x="9" y="32"/>
                  <a:pt x="17" y="32"/>
                  <a:pt x="17" y="32"/>
                </a:cubicBezTo>
                <a:cubicBezTo>
                  <a:pt x="17" y="32"/>
                  <a:pt x="17" y="34"/>
                  <a:pt x="17" y="37"/>
                </a:cubicBezTo>
                <a:cubicBezTo>
                  <a:pt x="17" y="38"/>
                  <a:pt x="17" y="38"/>
                  <a:pt x="17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8"/>
                  <a:pt x="50" y="38"/>
                  <a:pt x="50" y="37"/>
                </a:cubicBezTo>
                <a:cubicBezTo>
                  <a:pt x="50" y="34"/>
                  <a:pt x="50" y="32"/>
                  <a:pt x="50" y="32"/>
                </a:cubicBezTo>
                <a:cubicBezTo>
                  <a:pt x="50" y="32"/>
                  <a:pt x="60" y="32"/>
                  <a:pt x="63" y="32"/>
                </a:cubicBezTo>
                <a:cubicBezTo>
                  <a:pt x="67" y="32"/>
                  <a:pt x="64" y="28"/>
                  <a:pt x="64" y="28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4" y="0"/>
                  <a:pt x="3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9" name="Freeform 5099"/>
          <p:cNvSpPr>
            <a:spLocks/>
          </p:cNvSpPr>
          <p:nvPr/>
        </p:nvSpPr>
        <p:spPr bwMode="auto">
          <a:xfrm>
            <a:off x="7976112" y="5642485"/>
            <a:ext cx="510782" cy="716512"/>
          </a:xfrm>
          <a:custGeom>
            <a:avLst/>
            <a:gdLst>
              <a:gd name="T0" fmla="*/ 100 w 100"/>
              <a:gd name="T1" fmla="*/ 124 h 140"/>
              <a:gd name="T2" fmla="*/ 84 w 100"/>
              <a:gd name="T3" fmla="*/ 140 h 140"/>
              <a:gd name="T4" fmla="*/ 7 w 100"/>
              <a:gd name="T5" fmla="*/ 140 h 140"/>
              <a:gd name="T6" fmla="*/ 0 w 100"/>
              <a:gd name="T7" fmla="*/ 134 h 140"/>
              <a:gd name="T8" fmla="*/ 0 w 100"/>
              <a:gd name="T9" fmla="*/ 7 h 140"/>
              <a:gd name="T10" fmla="*/ 7 w 100"/>
              <a:gd name="T11" fmla="*/ 0 h 140"/>
              <a:gd name="T12" fmla="*/ 93 w 100"/>
              <a:gd name="T13" fmla="*/ 0 h 140"/>
              <a:gd name="T14" fmla="*/ 100 w 100"/>
              <a:gd name="T15" fmla="*/ 7 h 140"/>
              <a:gd name="T16" fmla="*/ 100 w 100"/>
              <a:gd name="T17" fmla="*/ 12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40">
                <a:moveTo>
                  <a:pt x="100" y="124"/>
                </a:moveTo>
                <a:cubicBezTo>
                  <a:pt x="84" y="140"/>
                  <a:pt x="84" y="140"/>
                  <a:pt x="84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3" y="140"/>
                  <a:pt x="0" y="137"/>
                  <a:pt x="0" y="13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100" y="3"/>
                  <a:pt x="100" y="7"/>
                </a:cubicBezTo>
                <a:cubicBezTo>
                  <a:pt x="100" y="124"/>
                  <a:pt x="100" y="124"/>
                  <a:pt x="100" y="124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0" name="Rectangle 5100"/>
          <p:cNvSpPr>
            <a:spLocks noChangeArrowheads="1"/>
          </p:cNvSpPr>
          <p:nvPr/>
        </p:nvSpPr>
        <p:spPr bwMode="auto">
          <a:xfrm>
            <a:off x="8408857" y="6359003"/>
            <a:ext cx="7097" cy="7097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1" name="Freeform 5101"/>
          <p:cNvSpPr>
            <a:spLocks/>
          </p:cNvSpPr>
          <p:nvPr/>
        </p:nvSpPr>
        <p:spPr bwMode="auto">
          <a:xfrm>
            <a:off x="8408857" y="635900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Freeform 5102"/>
          <p:cNvSpPr>
            <a:spLocks/>
          </p:cNvSpPr>
          <p:nvPr/>
        </p:nvSpPr>
        <p:spPr bwMode="auto">
          <a:xfrm>
            <a:off x="8316634" y="6288061"/>
            <a:ext cx="92226" cy="70940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3 w 13"/>
              <a:gd name="T5" fmla="*/ 10 h 10"/>
              <a:gd name="T6" fmla="*/ 13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3" y="10"/>
                </a:lnTo>
                <a:lnTo>
                  <a:pt x="13" y="10"/>
                </a:lnTo>
                <a:lnTo>
                  <a:pt x="13" y="0"/>
                </a:lnTo>
                <a:close/>
              </a:path>
            </a:pathLst>
          </a:custGeom>
          <a:solidFill>
            <a:srgbClr val="638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Freeform 5103"/>
          <p:cNvSpPr>
            <a:spLocks/>
          </p:cNvSpPr>
          <p:nvPr/>
        </p:nvSpPr>
        <p:spPr bwMode="auto">
          <a:xfrm>
            <a:off x="8316634" y="6288061"/>
            <a:ext cx="92226" cy="70940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3 w 13"/>
              <a:gd name="T5" fmla="*/ 10 h 10"/>
              <a:gd name="T6" fmla="*/ 13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3" y="10"/>
                </a:lnTo>
                <a:lnTo>
                  <a:pt x="13" y="1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44" name="Picture 5104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290" y="6245492"/>
            <a:ext cx="141882" cy="1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5" name="Freeform 5105"/>
          <p:cNvSpPr>
            <a:spLocks/>
          </p:cNvSpPr>
          <p:nvPr/>
        </p:nvSpPr>
        <p:spPr bwMode="auto">
          <a:xfrm>
            <a:off x="8061245" y="5826936"/>
            <a:ext cx="347616" cy="383084"/>
          </a:xfrm>
          <a:custGeom>
            <a:avLst/>
            <a:gdLst>
              <a:gd name="T0" fmla="*/ 4 w 67"/>
              <a:gd name="T1" fmla="*/ 41 h 75"/>
              <a:gd name="T2" fmla="*/ 16 w 67"/>
              <a:gd name="T3" fmla="*/ 41 h 75"/>
              <a:gd name="T4" fmla="*/ 16 w 67"/>
              <a:gd name="T5" fmla="*/ 36 h 75"/>
              <a:gd name="T6" fmla="*/ 16 w 67"/>
              <a:gd name="T7" fmla="*/ 1 h 75"/>
              <a:gd name="T8" fmla="*/ 18 w 67"/>
              <a:gd name="T9" fmla="*/ 0 h 75"/>
              <a:gd name="T10" fmla="*/ 47 w 67"/>
              <a:gd name="T11" fmla="*/ 0 h 75"/>
              <a:gd name="T12" fmla="*/ 50 w 67"/>
              <a:gd name="T13" fmla="*/ 2 h 75"/>
              <a:gd name="T14" fmla="*/ 50 w 67"/>
              <a:gd name="T15" fmla="*/ 36 h 75"/>
              <a:gd name="T16" fmla="*/ 50 w 67"/>
              <a:gd name="T17" fmla="*/ 42 h 75"/>
              <a:gd name="T18" fmla="*/ 63 w 67"/>
              <a:gd name="T19" fmla="*/ 42 h 75"/>
              <a:gd name="T20" fmla="*/ 63 w 67"/>
              <a:gd name="T21" fmla="*/ 45 h 75"/>
              <a:gd name="T22" fmla="*/ 35 w 67"/>
              <a:gd name="T23" fmla="*/ 73 h 75"/>
              <a:gd name="T24" fmla="*/ 31 w 67"/>
              <a:gd name="T25" fmla="*/ 73 h 75"/>
              <a:gd name="T26" fmla="*/ 3 w 67"/>
              <a:gd name="T27" fmla="*/ 45 h 75"/>
              <a:gd name="T28" fmla="*/ 4 w 67"/>
              <a:gd name="T29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75">
                <a:moveTo>
                  <a:pt x="4" y="41"/>
                </a:moveTo>
                <a:cubicBezTo>
                  <a:pt x="9" y="41"/>
                  <a:pt x="16" y="41"/>
                  <a:pt x="16" y="41"/>
                </a:cubicBezTo>
                <a:cubicBezTo>
                  <a:pt x="16" y="41"/>
                  <a:pt x="16" y="39"/>
                  <a:pt x="16" y="36"/>
                </a:cubicBezTo>
                <a:cubicBezTo>
                  <a:pt x="16" y="27"/>
                  <a:pt x="16" y="8"/>
                  <a:pt x="16" y="1"/>
                </a:cubicBezTo>
                <a:cubicBezTo>
                  <a:pt x="16" y="1"/>
                  <a:pt x="16" y="0"/>
                  <a:pt x="18" y="0"/>
                </a:cubicBezTo>
                <a:cubicBezTo>
                  <a:pt x="20" y="0"/>
                  <a:pt x="44" y="0"/>
                  <a:pt x="47" y="0"/>
                </a:cubicBezTo>
                <a:cubicBezTo>
                  <a:pt x="50" y="0"/>
                  <a:pt x="50" y="2"/>
                  <a:pt x="50" y="2"/>
                </a:cubicBezTo>
                <a:cubicBezTo>
                  <a:pt x="50" y="9"/>
                  <a:pt x="50" y="27"/>
                  <a:pt x="50" y="36"/>
                </a:cubicBezTo>
                <a:cubicBezTo>
                  <a:pt x="50" y="40"/>
                  <a:pt x="50" y="42"/>
                  <a:pt x="50" y="42"/>
                </a:cubicBezTo>
                <a:cubicBezTo>
                  <a:pt x="50" y="42"/>
                  <a:pt x="59" y="42"/>
                  <a:pt x="63" y="42"/>
                </a:cubicBezTo>
                <a:cubicBezTo>
                  <a:pt x="67" y="42"/>
                  <a:pt x="63" y="45"/>
                  <a:pt x="63" y="45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3"/>
                  <a:pt x="33" y="75"/>
                  <a:pt x="31" y="73"/>
                </a:cubicBezTo>
                <a:cubicBezTo>
                  <a:pt x="28" y="71"/>
                  <a:pt x="3" y="45"/>
                  <a:pt x="3" y="45"/>
                </a:cubicBezTo>
                <a:cubicBezTo>
                  <a:pt x="3" y="45"/>
                  <a:pt x="0" y="41"/>
                  <a:pt x="4" y="41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6" name="Freeform 5106"/>
          <p:cNvSpPr>
            <a:spLocks/>
          </p:cNvSpPr>
          <p:nvPr/>
        </p:nvSpPr>
        <p:spPr bwMode="auto">
          <a:xfrm>
            <a:off x="7976112" y="5642485"/>
            <a:ext cx="510782" cy="368897"/>
          </a:xfrm>
          <a:custGeom>
            <a:avLst/>
            <a:gdLst>
              <a:gd name="T0" fmla="*/ 93 w 100"/>
              <a:gd name="T1" fmla="*/ 0 h 72"/>
              <a:gd name="T2" fmla="*/ 7 w 100"/>
              <a:gd name="T3" fmla="*/ 0 h 72"/>
              <a:gd name="T4" fmla="*/ 0 w 100"/>
              <a:gd name="T5" fmla="*/ 7 h 72"/>
              <a:gd name="T6" fmla="*/ 0 w 100"/>
              <a:gd name="T7" fmla="*/ 72 h 72"/>
              <a:gd name="T8" fmla="*/ 33 w 100"/>
              <a:gd name="T9" fmla="*/ 72 h 72"/>
              <a:gd name="T10" fmla="*/ 33 w 100"/>
              <a:gd name="T11" fmla="*/ 71 h 72"/>
              <a:gd name="T12" fmla="*/ 33 w 100"/>
              <a:gd name="T13" fmla="*/ 36 h 72"/>
              <a:gd name="T14" fmla="*/ 35 w 100"/>
              <a:gd name="T15" fmla="*/ 35 h 72"/>
              <a:gd name="T16" fmla="*/ 64 w 100"/>
              <a:gd name="T17" fmla="*/ 35 h 72"/>
              <a:gd name="T18" fmla="*/ 67 w 100"/>
              <a:gd name="T19" fmla="*/ 37 h 72"/>
              <a:gd name="T20" fmla="*/ 67 w 100"/>
              <a:gd name="T21" fmla="*/ 71 h 72"/>
              <a:gd name="T22" fmla="*/ 67 w 100"/>
              <a:gd name="T23" fmla="*/ 72 h 72"/>
              <a:gd name="T24" fmla="*/ 100 w 100"/>
              <a:gd name="T25" fmla="*/ 72 h 72"/>
              <a:gd name="T26" fmla="*/ 100 w 100"/>
              <a:gd name="T27" fmla="*/ 7 h 72"/>
              <a:gd name="T28" fmla="*/ 100 w 100"/>
              <a:gd name="T29" fmla="*/ 6 h 72"/>
              <a:gd name="T30" fmla="*/ 93 w 100"/>
              <a:gd name="T3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0" h="72">
                <a:moveTo>
                  <a:pt x="9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2"/>
                  <a:pt x="0" y="72"/>
                  <a:pt x="0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1"/>
                  <a:pt x="33" y="71"/>
                </a:cubicBezTo>
                <a:cubicBezTo>
                  <a:pt x="33" y="62"/>
                  <a:pt x="33" y="43"/>
                  <a:pt x="33" y="36"/>
                </a:cubicBezTo>
                <a:cubicBezTo>
                  <a:pt x="33" y="36"/>
                  <a:pt x="33" y="35"/>
                  <a:pt x="35" y="35"/>
                </a:cubicBezTo>
                <a:cubicBezTo>
                  <a:pt x="37" y="35"/>
                  <a:pt x="61" y="35"/>
                  <a:pt x="64" y="35"/>
                </a:cubicBezTo>
                <a:cubicBezTo>
                  <a:pt x="67" y="35"/>
                  <a:pt x="67" y="37"/>
                  <a:pt x="67" y="37"/>
                </a:cubicBezTo>
                <a:cubicBezTo>
                  <a:pt x="67" y="44"/>
                  <a:pt x="67" y="62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3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Freeform 5107"/>
          <p:cNvSpPr>
            <a:spLocks/>
          </p:cNvSpPr>
          <p:nvPr/>
        </p:nvSpPr>
        <p:spPr bwMode="auto">
          <a:xfrm>
            <a:off x="8146374" y="5826936"/>
            <a:ext cx="170262" cy="184451"/>
          </a:xfrm>
          <a:custGeom>
            <a:avLst/>
            <a:gdLst>
              <a:gd name="T0" fmla="*/ 31 w 34"/>
              <a:gd name="T1" fmla="*/ 0 h 37"/>
              <a:gd name="T2" fmla="*/ 2 w 34"/>
              <a:gd name="T3" fmla="*/ 0 h 37"/>
              <a:gd name="T4" fmla="*/ 0 w 34"/>
              <a:gd name="T5" fmla="*/ 1 h 37"/>
              <a:gd name="T6" fmla="*/ 0 w 34"/>
              <a:gd name="T7" fmla="*/ 36 h 37"/>
              <a:gd name="T8" fmla="*/ 0 w 34"/>
              <a:gd name="T9" fmla="*/ 37 h 37"/>
              <a:gd name="T10" fmla="*/ 34 w 34"/>
              <a:gd name="T11" fmla="*/ 37 h 37"/>
              <a:gd name="T12" fmla="*/ 34 w 34"/>
              <a:gd name="T13" fmla="*/ 36 h 37"/>
              <a:gd name="T14" fmla="*/ 34 w 34"/>
              <a:gd name="T15" fmla="*/ 2 h 37"/>
              <a:gd name="T16" fmla="*/ 31 w 34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7">
                <a:moveTo>
                  <a:pt x="31" y="0"/>
                </a:moveTo>
                <a:cubicBezTo>
                  <a:pt x="28" y="0"/>
                  <a:pt x="4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8"/>
                  <a:pt x="0" y="27"/>
                  <a:pt x="0" y="36"/>
                </a:cubicBezTo>
                <a:cubicBezTo>
                  <a:pt x="0" y="36"/>
                  <a:pt x="0" y="37"/>
                  <a:pt x="0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6"/>
                </a:cubicBezTo>
                <a:cubicBezTo>
                  <a:pt x="34" y="27"/>
                  <a:pt x="34" y="9"/>
                  <a:pt x="34" y="2"/>
                </a:cubicBezTo>
                <a:cubicBezTo>
                  <a:pt x="34" y="2"/>
                  <a:pt x="34" y="0"/>
                  <a:pt x="3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4" name="组合 1263"/>
          <p:cNvGrpSpPr/>
          <p:nvPr/>
        </p:nvGrpSpPr>
        <p:grpSpPr>
          <a:xfrm>
            <a:off x="9519197" y="1116404"/>
            <a:ext cx="1979069" cy="1603058"/>
            <a:chOff x="2034617" y="5794885"/>
            <a:chExt cx="709417" cy="574632"/>
          </a:xfrm>
        </p:grpSpPr>
        <p:sp>
          <p:nvSpPr>
            <p:cNvPr id="1249" name="Freeform 5012"/>
            <p:cNvSpPr>
              <a:spLocks/>
            </p:cNvSpPr>
            <p:nvPr/>
          </p:nvSpPr>
          <p:spPr bwMode="auto">
            <a:xfrm>
              <a:off x="2133934" y="5965147"/>
              <a:ext cx="510782" cy="397273"/>
            </a:xfrm>
            <a:custGeom>
              <a:avLst/>
              <a:gdLst>
                <a:gd name="T0" fmla="*/ 91 w 100"/>
                <a:gd name="T1" fmla="*/ 43 h 78"/>
                <a:gd name="T2" fmla="*/ 9 w 100"/>
                <a:gd name="T3" fmla="*/ 43 h 78"/>
                <a:gd name="T4" fmla="*/ 9 w 100"/>
                <a:gd name="T5" fmla="*/ 0 h 78"/>
                <a:gd name="T6" fmla="*/ 0 w 100"/>
                <a:gd name="T7" fmla="*/ 5 h 78"/>
                <a:gd name="T8" fmla="*/ 0 w 100"/>
                <a:gd name="T9" fmla="*/ 73 h 78"/>
                <a:gd name="T10" fmla="*/ 4 w 100"/>
                <a:gd name="T11" fmla="*/ 78 h 78"/>
                <a:gd name="T12" fmla="*/ 96 w 100"/>
                <a:gd name="T13" fmla="*/ 78 h 78"/>
                <a:gd name="T14" fmla="*/ 100 w 100"/>
                <a:gd name="T15" fmla="*/ 73 h 78"/>
                <a:gd name="T16" fmla="*/ 100 w 100"/>
                <a:gd name="T17" fmla="*/ 5 h 78"/>
                <a:gd name="T18" fmla="*/ 91 w 100"/>
                <a:gd name="T19" fmla="*/ 0 h 78"/>
                <a:gd name="T20" fmla="*/ 91 w 100"/>
                <a:gd name="T2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78">
                  <a:moveTo>
                    <a:pt x="91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3"/>
                    <a:pt x="3" y="4"/>
                    <a:pt x="0" y="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8" y="78"/>
                    <a:pt x="100" y="76"/>
                    <a:pt x="100" y="73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7" y="4"/>
                    <a:pt x="94" y="2"/>
                    <a:pt x="91" y="0"/>
                  </a:cubicBezTo>
                  <a:cubicBezTo>
                    <a:pt x="91" y="43"/>
                    <a:pt x="91" y="43"/>
                    <a:pt x="91" y="43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5013"/>
            <p:cNvSpPr>
              <a:spLocks/>
            </p:cNvSpPr>
            <p:nvPr/>
          </p:nvSpPr>
          <p:spPr bwMode="auto">
            <a:xfrm>
              <a:off x="2133934" y="5794885"/>
              <a:ext cx="510782" cy="49661"/>
            </a:xfrm>
            <a:custGeom>
              <a:avLst/>
              <a:gdLst>
                <a:gd name="T0" fmla="*/ 99 w 100"/>
                <a:gd name="T1" fmla="*/ 9 h 9"/>
                <a:gd name="T2" fmla="*/ 100 w 100"/>
                <a:gd name="T3" fmla="*/ 9 h 9"/>
                <a:gd name="T4" fmla="*/ 100 w 100"/>
                <a:gd name="T5" fmla="*/ 4 h 9"/>
                <a:gd name="T6" fmla="*/ 96 w 100"/>
                <a:gd name="T7" fmla="*/ 0 h 9"/>
                <a:gd name="T8" fmla="*/ 4 w 100"/>
                <a:gd name="T9" fmla="*/ 0 h 9"/>
                <a:gd name="T10" fmla="*/ 0 w 100"/>
                <a:gd name="T11" fmla="*/ 4 h 9"/>
                <a:gd name="T12" fmla="*/ 0 w 100"/>
                <a:gd name="T13" fmla="*/ 9 h 9"/>
                <a:gd name="T14" fmla="*/ 2 w 100"/>
                <a:gd name="T15" fmla="*/ 9 h 9"/>
                <a:gd name="T16" fmla="*/ 99 w 10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9">
                  <a:moveTo>
                    <a:pt x="99" y="9"/>
                  </a:moveTo>
                  <a:cubicBezTo>
                    <a:pt x="99" y="9"/>
                    <a:pt x="100" y="9"/>
                    <a:pt x="100" y="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99" y="9"/>
                    <a:pt x="99" y="9"/>
                    <a:pt x="99" y="9"/>
                  </a:cubicBezTo>
                </a:path>
              </a:pathLst>
            </a:custGeom>
            <a:solidFill>
              <a:srgbClr val="F2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5014"/>
            <p:cNvSpPr>
              <a:spLocks/>
            </p:cNvSpPr>
            <p:nvPr/>
          </p:nvSpPr>
          <p:spPr bwMode="auto">
            <a:xfrm>
              <a:off x="2034617" y="5837454"/>
              <a:ext cx="709417" cy="219923"/>
            </a:xfrm>
            <a:custGeom>
              <a:avLst/>
              <a:gdLst>
                <a:gd name="T0" fmla="*/ 120 w 139"/>
                <a:gd name="T1" fmla="*/ 0 h 43"/>
                <a:gd name="T2" fmla="*/ 112 w 139"/>
                <a:gd name="T3" fmla="*/ 0 h 43"/>
                <a:gd name="T4" fmla="*/ 26 w 139"/>
                <a:gd name="T5" fmla="*/ 0 h 43"/>
                <a:gd name="T6" fmla="*/ 19 w 139"/>
                <a:gd name="T7" fmla="*/ 0 h 43"/>
                <a:gd name="T8" fmla="*/ 0 w 139"/>
                <a:gd name="T9" fmla="*/ 26 h 43"/>
                <a:gd name="T10" fmla="*/ 14 w 139"/>
                <a:gd name="T11" fmla="*/ 43 h 43"/>
                <a:gd name="T12" fmla="*/ 18 w 139"/>
                <a:gd name="T13" fmla="*/ 42 h 43"/>
                <a:gd name="T14" fmla="*/ 18 w 139"/>
                <a:gd name="T15" fmla="*/ 42 h 43"/>
                <a:gd name="T16" fmla="*/ 20 w 139"/>
                <a:gd name="T17" fmla="*/ 41 h 43"/>
                <a:gd name="T18" fmla="*/ 20 w 139"/>
                <a:gd name="T19" fmla="*/ 41 h 43"/>
                <a:gd name="T20" fmla="*/ 21 w 139"/>
                <a:gd name="T21" fmla="*/ 40 h 43"/>
                <a:gd name="T22" fmla="*/ 21 w 139"/>
                <a:gd name="T23" fmla="*/ 40 h 43"/>
                <a:gd name="T24" fmla="*/ 26 w 139"/>
                <a:gd name="T25" fmla="*/ 35 h 43"/>
                <a:gd name="T26" fmla="*/ 26 w 139"/>
                <a:gd name="T27" fmla="*/ 35 h 43"/>
                <a:gd name="T28" fmla="*/ 26 w 139"/>
                <a:gd name="T29" fmla="*/ 33 h 43"/>
                <a:gd name="T30" fmla="*/ 26 w 139"/>
                <a:gd name="T31" fmla="*/ 33 h 43"/>
                <a:gd name="T32" fmla="*/ 28 w 139"/>
                <a:gd name="T33" fmla="*/ 26 h 43"/>
                <a:gd name="T34" fmla="*/ 42 w 139"/>
                <a:gd name="T35" fmla="*/ 43 h 43"/>
                <a:gd name="T36" fmla="*/ 55 w 139"/>
                <a:gd name="T37" fmla="*/ 26 h 43"/>
                <a:gd name="T38" fmla="*/ 69 w 139"/>
                <a:gd name="T39" fmla="*/ 43 h 43"/>
                <a:gd name="T40" fmla="*/ 83 w 139"/>
                <a:gd name="T41" fmla="*/ 26 h 43"/>
                <a:gd name="T42" fmla="*/ 97 w 139"/>
                <a:gd name="T43" fmla="*/ 43 h 43"/>
                <a:gd name="T44" fmla="*/ 111 w 139"/>
                <a:gd name="T45" fmla="*/ 26 h 43"/>
                <a:gd name="T46" fmla="*/ 113 w 139"/>
                <a:gd name="T47" fmla="*/ 34 h 43"/>
                <a:gd name="T48" fmla="*/ 113 w 139"/>
                <a:gd name="T49" fmla="*/ 34 h 43"/>
                <a:gd name="T50" fmla="*/ 114 w 139"/>
                <a:gd name="T51" fmla="*/ 36 h 43"/>
                <a:gd name="T52" fmla="*/ 114 w 139"/>
                <a:gd name="T53" fmla="*/ 36 h 43"/>
                <a:gd name="T54" fmla="*/ 115 w 139"/>
                <a:gd name="T55" fmla="*/ 37 h 43"/>
                <a:gd name="T56" fmla="*/ 115 w 139"/>
                <a:gd name="T57" fmla="*/ 37 h 43"/>
                <a:gd name="T58" fmla="*/ 116 w 139"/>
                <a:gd name="T59" fmla="*/ 39 h 43"/>
                <a:gd name="T60" fmla="*/ 116 w 139"/>
                <a:gd name="T61" fmla="*/ 39 h 43"/>
                <a:gd name="T62" fmla="*/ 120 w 139"/>
                <a:gd name="T63" fmla="*/ 42 h 43"/>
                <a:gd name="T64" fmla="*/ 120 w 139"/>
                <a:gd name="T65" fmla="*/ 42 h 43"/>
                <a:gd name="T66" fmla="*/ 122 w 139"/>
                <a:gd name="T67" fmla="*/ 42 h 43"/>
                <a:gd name="T68" fmla="*/ 122 w 139"/>
                <a:gd name="T69" fmla="*/ 42 h 43"/>
                <a:gd name="T70" fmla="*/ 125 w 139"/>
                <a:gd name="T71" fmla="*/ 43 h 43"/>
                <a:gd name="T72" fmla="*/ 139 w 139"/>
                <a:gd name="T73" fmla="*/ 26 h 43"/>
                <a:gd name="T74" fmla="*/ 120 w 139"/>
                <a:gd name="T7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43">
                  <a:moveTo>
                    <a:pt x="120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5"/>
                    <a:pt x="6" y="43"/>
                    <a:pt x="14" y="43"/>
                  </a:cubicBezTo>
                  <a:cubicBezTo>
                    <a:pt x="15" y="43"/>
                    <a:pt x="17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2"/>
                    <a:pt x="19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39"/>
                    <a:pt x="25" y="37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1"/>
                    <a:pt x="28" y="28"/>
                    <a:pt x="28" y="26"/>
                  </a:cubicBezTo>
                  <a:cubicBezTo>
                    <a:pt x="28" y="35"/>
                    <a:pt x="34" y="43"/>
                    <a:pt x="42" y="43"/>
                  </a:cubicBezTo>
                  <a:cubicBezTo>
                    <a:pt x="49" y="43"/>
                    <a:pt x="55" y="35"/>
                    <a:pt x="55" y="26"/>
                  </a:cubicBezTo>
                  <a:cubicBezTo>
                    <a:pt x="55" y="35"/>
                    <a:pt x="62" y="43"/>
                    <a:pt x="69" y="43"/>
                  </a:cubicBezTo>
                  <a:cubicBezTo>
                    <a:pt x="77" y="43"/>
                    <a:pt x="83" y="35"/>
                    <a:pt x="83" y="26"/>
                  </a:cubicBezTo>
                  <a:cubicBezTo>
                    <a:pt x="83" y="35"/>
                    <a:pt x="89" y="43"/>
                    <a:pt x="97" y="43"/>
                  </a:cubicBezTo>
                  <a:cubicBezTo>
                    <a:pt x="105" y="43"/>
                    <a:pt x="111" y="35"/>
                    <a:pt x="111" y="26"/>
                  </a:cubicBezTo>
                  <a:cubicBezTo>
                    <a:pt x="111" y="29"/>
                    <a:pt x="112" y="32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5"/>
                    <a:pt x="113" y="35"/>
                    <a:pt x="114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6"/>
                    <a:pt x="114" y="37"/>
                    <a:pt x="11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7" y="40"/>
                    <a:pt x="119" y="41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1" y="42"/>
                    <a:pt x="121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3" y="43"/>
                    <a:pt x="124" y="43"/>
                    <a:pt x="125" y="43"/>
                  </a:cubicBezTo>
                  <a:cubicBezTo>
                    <a:pt x="133" y="43"/>
                    <a:pt x="139" y="35"/>
                    <a:pt x="139" y="26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EA7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5015"/>
            <p:cNvSpPr>
              <a:spLocks/>
            </p:cNvSpPr>
            <p:nvPr/>
          </p:nvSpPr>
          <p:spPr bwMode="auto">
            <a:xfrm>
              <a:off x="2133934" y="6341141"/>
              <a:ext cx="148981" cy="21283"/>
            </a:xfrm>
            <a:custGeom>
              <a:avLst/>
              <a:gdLst>
                <a:gd name="T0" fmla="*/ 0 w 30"/>
                <a:gd name="T1" fmla="*/ 0 h 5"/>
                <a:gd name="T2" fmla="*/ 0 w 30"/>
                <a:gd name="T3" fmla="*/ 0 h 5"/>
                <a:gd name="T4" fmla="*/ 4 w 30"/>
                <a:gd name="T5" fmla="*/ 5 h 5"/>
                <a:gd name="T6" fmla="*/ 30 w 30"/>
                <a:gd name="T7" fmla="*/ 5 h 5"/>
                <a:gd name="T8" fmla="*/ 30 w 30"/>
                <a:gd name="T9" fmla="*/ 5 h 5"/>
                <a:gd name="T10" fmla="*/ 4 w 30"/>
                <a:gd name="T11" fmla="*/ 5 h 5"/>
                <a:gd name="T12" fmla="*/ 0 w 3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5"/>
                    <a:pt x="4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5"/>
                    <a:pt x="0" y="3"/>
                    <a:pt x="0" y="0"/>
                  </a:cubicBezTo>
                </a:path>
              </a:pathLst>
            </a:cu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5016"/>
            <p:cNvSpPr>
              <a:spLocks/>
            </p:cNvSpPr>
            <p:nvPr/>
          </p:nvSpPr>
          <p:spPr bwMode="auto">
            <a:xfrm>
              <a:off x="2133934" y="6185070"/>
              <a:ext cx="326331" cy="177359"/>
            </a:xfrm>
            <a:custGeom>
              <a:avLst/>
              <a:gdLst>
                <a:gd name="T0" fmla="*/ 65 w 65"/>
                <a:gd name="T1" fmla="*/ 0 h 35"/>
                <a:gd name="T2" fmla="*/ 17 w 65"/>
                <a:gd name="T3" fmla="*/ 0 h 35"/>
                <a:gd name="T4" fmla="*/ 0 w 65"/>
                <a:gd name="T5" fmla="*/ 17 h 35"/>
                <a:gd name="T6" fmla="*/ 0 w 65"/>
                <a:gd name="T7" fmla="*/ 30 h 35"/>
                <a:gd name="T8" fmla="*/ 4 w 65"/>
                <a:gd name="T9" fmla="*/ 35 h 35"/>
                <a:gd name="T10" fmla="*/ 30 w 65"/>
                <a:gd name="T11" fmla="*/ 35 h 35"/>
                <a:gd name="T12" fmla="*/ 65 w 65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CAC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Rectangle 5017"/>
            <p:cNvSpPr>
              <a:spLocks noChangeArrowheads="1"/>
            </p:cNvSpPr>
            <p:nvPr/>
          </p:nvSpPr>
          <p:spPr bwMode="auto">
            <a:xfrm>
              <a:off x="2368044" y="6362420"/>
              <a:ext cx="241202" cy="7097"/>
            </a:xfrm>
            <a:prstGeom prst="rect">
              <a:avLst/>
            </a:pr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Rectangle 5018"/>
            <p:cNvSpPr>
              <a:spLocks noChangeArrowheads="1"/>
            </p:cNvSpPr>
            <p:nvPr/>
          </p:nvSpPr>
          <p:spPr bwMode="auto">
            <a:xfrm>
              <a:off x="2368044" y="6362420"/>
              <a:ext cx="241202" cy="7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5019"/>
            <p:cNvSpPr>
              <a:spLocks/>
            </p:cNvSpPr>
            <p:nvPr/>
          </p:nvSpPr>
          <p:spPr bwMode="auto">
            <a:xfrm>
              <a:off x="2368044" y="6085750"/>
              <a:ext cx="276674" cy="276674"/>
            </a:xfrm>
            <a:custGeom>
              <a:avLst/>
              <a:gdLst>
                <a:gd name="T0" fmla="*/ 39 w 39"/>
                <a:gd name="T1" fmla="*/ 0 h 39"/>
                <a:gd name="T2" fmla="*/ 32 w 39"/>
                <a:gd name="T3" fmla="*/ 7 h 39"/>
                <a:gd name="T4" fmla="*/ 32 w 39"/>
                <a:gd name="T5" fmla="*/ 14 h 39"/>
                <a:gd name="T6" fmla="*/ 26 w 39"/>
                <a:gd name="T7" fmla="*/ 14 h 39"/>
                <a:gd name="T8" fmla="*/ 0 w 39"/>
                <a:gd name="T9" fmla="*/ 39 h 39"/>
                <a:gd name="T10" fmla="*/ 34 w 39"/>
                <a:gd name="T11" fmla="*/ 39 h 39"/>
                <a:gd name="T12" fmla="*/ 39 w 39"/>
                <a:gd name="T13" fmla="*/ 35 h 39"/>
                <a:gd name="T14" fmla="*/ 39 w 39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32" y="7"/>
                  </a:lnTo>
                  <a:lnTo>
                    <a:pt x="32" y="14"/>
                  </a:lnTo>
                  <a:lnTo>
                    <a:pt x="26" y="14"/>
                  </a:lnTo>
                  <a:lnTo>
                    <a:pt x="0" y="39"/>
                  </a:lnTo>
                  <a:lnTo>
                    <a:pt x="34" y="39"/>
                  </a:lnTo>
                  <a:lnTo>
                    <a:pt x="39" y="3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CAC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5020"/>
            <p:cNvSpPr>
              <a:spLocks/>
            </p:cNvSpPr>
            <p:nvPr/>
          </p:nvSpPr>
          <p:spPr bwMode="auto">
            <a:xfrm>
              <a:off x="2368044" y="6085750"/>
              <a:ext cx="276674" cy="276674"/>
            </a:xfrm>
            <a:custGeom>
              <a:avLst/>
              <a:gdLst>
                <a:gd name="T0" fmla="*/ 39 w 39"/>
                <a:gd name="T1" fmla="*/ 0 h 39"/>
                <a:gd name="T2" fmla="*/ 32 w 39"/>
                <a:gd name="T3" fmla="*/ 7 h 39"/>
                <a:gd name="T4" fmla="*/ 32 w 39"/>
                <a:gd name="T5" fmla="*/ 14 h 39"/>
                <a:gd name="T6" fmla="*/ 26 w 39"/>
                <a:gd name="T7" fmla="*/ 14 h 39"/>
                <a:gd name="T8" fmla="*/ 0 w 39"/>
                <a:gd name="T9" fmla="*/ 39 h 39"/>
                <a:gd name="T10" fmla="*/ 34 w 39"/>
                <a:gd name="T11" fmla="*/ 39 h 39"/>
                <a:gd name="T12" fmla="*/ 39 w 39"/>
                <a:gd name="T13" fmla="*/ 35 h 39"/>
                <a:gd name="T14" fmla="*/ 39 w 39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32" y="7"/>
                  </a:lnTo>
                  <a:lnTo>
                    <a:pt x="32" y="14"/>
                  </a:lnTo>
                  <a:lnTo>
                    <a:pt x="26" y="14"/>
                  </a:lnTo>
                  <a:lnTo>
                    <a:pt x="0" y="39"/>
                  </a:lnTo>
                  <a:lnTo>
                    <a:pt x="34" y="39"/>
                  </a:lnTo>
                  <a:lnTo>
                    <a:pt x="39" y="35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5021"/>
            <p:cNvSpPr>
              <a:spLocks/>
            </p:cNvSpPr>
            <p:nvPr/>
          </p:nvSpPr>
          <p:spPr bwMode="auto">
            <a:xfrm>
              <a:off x="2602147" y="5972244"/>
              <a:ext cx="141882" cy="85129"/>
            </a:xfrm>
            <a:custGeom>
              <a:avLst/>
              <a:gdLst>
                <a:gd name="T0" fmla="*/ 28 w 28"/>
                <a:gd name="T1" fmla="*/ 0 h 17"/>
                <a:gd name="T2" fmla="*/ 0 w 28"/>
                <a:gd name="T3" fmla="*/ 0 h 17"/>
                <a:gd name="T4" fmla="*/ 2 w 28"/>
                <a:gd name="T5" fmla="*/ 8 h 17"/>
                <a:gd name="T6" fmla="*/ 2 w 28"/>
                <a:gd name="T7" fmla="*/ 8 h 17"/>
                <a:gd name="T8" fmla="*/ 3 w 28"/>
                <a:gd name="T9" fmla="*/ 10 h 17"/>
                <a:gd name="T10" fmla="*/ 3 w 28"/>
                <a:gd name="T11" fmla="*/ 10 h 17"/>
                <a:gd name="T12" fmla="*/ 4 w 28"/>
                <a:gd name="T13" fmla="*/ 11 h 17"/>
                <a:gd name="T14" fmla="*/ 4 w 28"/>
                <a:gd name="T15" fmla="*/ 11 h 17"/>
                <a:gd name="T16" fmla="*/ 5 w 28"/>
                <a:gd name="T17" fmla="*/ 13 h 17"/>
                <a:gd name="T18" fmla="*/ 5 w 28"/>
                <a:gd name="T19" fmla="*/ 13 h 17"/>
                <a:gd name="T20" fmla="*/ 9 w 28"/>
                <a:gd name="T21" fmla="*/ 16 h 17"/>
                <a:gd name="T22" fmla="*/ 9 w 28"/>
                <a:gd name="T23" fmla="*/ 16 h 17"/>
                <a:gd name="T24" fmla="*/ 11 w 28"/>
                <a:gd name="T25" fmla="*/ 16 h 17"/>
                <a:gd name="T26" fmla="*/ 11 w 28"/>
                <a:gd name="T27" fmla="*/ 16 h 17"/>
                <a:gd name="T28" fmla="*/ 14 w 28"/>
                <a:gd name="T29" fmla="*/ 17 h 17"/>
                <a:gd name="T30" fmla="*/ 28 w 2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17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8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22" y="17"/>
                    <a:pt x="28" y="9"/>
                    <a:pt x="28" y="0"/>
                  </a:cubicBezTo>
                </a:path>
              </a:pathLst>
            </a:custGeom>
            <a:solidFill>
              <a:srgbClr val="CA6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5022"/>
            <p:cNvSpPr>
              <a:spLocks/>
            </p:cNvSpPr>
            <p:nvPr/>
          </p:nvSpPr>
          <p:spPr bwMode="auto">
            <a:xfrm>
              <a:off x="2034617" y="5972244"/>
              <a:ext cx="141882" cy="85129"/>
            </a:xfrm>
            <a:custGeom>
              <a:avLst/>
              <a:gdLst>
                <a:gd name="T0" fmla="*/ 28 w 28"/>
                <a:gd name="T1" fmla="*/ 0 h 17"/>
                <a:gd name="T2" fmla="*/ 0 w 28"/>
                <a:gd name="T3" fmla="*/ 0 h 17"/>
                <a:gd name="T4" fmla="*/ 14 w 28"/>
                <a:gd name="T5" fmla="*/ 17 h 17"/>
                <a:gd name="T6" fmla="*/ 18 w 28"/>
                <a:gd name="T7" fmla="*/ 16 h 17"/>
                <a:gd name="T8" fmla="*/ 18 w 28"/>
                <a:gd name="T9" fmla="*/ 16 h 17"/>
                <a:gd name="T10" fmla="*/ 20 w 28"/>
                <a:gd name="T11" fmla="*/ 15 h 17"/>
                <a:gd name="T12" fmla="*/ 20 w 28"/>
                <a:gd name="T13" fmla="*/ 15 h 17"/>
                <a:gd name="T14" fmla="*/ 21 w 28"/>
                <a:gd name="T15" fmla="*/ 14 h 17"/>
                <a:gd name="T16" fmla="*/ 21 w 28"/>
                <a:gd name="T17" fmla="*/ 14 h 17"/>
                <a:gd name="T18" fmla="*/ 26 w 28"/>
                <a:gd name="T19" fmla="*/ 9 h 17"/>
                <a:gd name="T20" fmla="*/ 26 w 28"/>
                <a:gd name="T21" fmla="*/ 9 h 17"/>
                <a:gd name="T22" fmla="*/ 26 w 28"/>
                <a:gd name="T23" fmla="*/ 7 h 17"/>
                <a:gd name="T24" fmla="*/ 26 w 28"/>
                <a:gd name="T25" fmla="*/ 7 h 17"/>
                <a:gd name="T26" fmla="*/ 28 w 28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17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6" y="17"/>
                    <a:pt x="14" y="17"/>
                  </a:cubicBezTo>
                  <a:cubicBezTo>
                    <a:pt x="15" y="17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3" y="13"/>
                    <a:pt x="25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5"/>
                    <a:pt x="28" y="2"/>
                    <a:pt x="28" y="0"/>
                  </a:cubicBezTo>
                </a:path>
              </a:pathLst>
            </a:custGeom>
            <a:solidFill>
              <a:srgbClr val="CA6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5023"/>
            <p:cNvSpPr>
              <a:spLocks/>
            </p:cNvSpPr>
            <p:nvPr/>
          </p:nvSpPr>
          <p:spPr bwMode="auto">
            <a:xfrm>
              <a:off x="2460265" y="5972244"/>
              <a:ext cx="141882" cy="85129"/>
            </a:xfrm>
            <a:custGeom>
              <a:avLst/>
              <a:gdLst>
                <a:gd name="T0" fmla="*/ 28 w 28"/>
                <a:gd name="T1" fmla="*/ 0 h 17"/>
                <a:gd name="T2" fmla="*/ 0 w 28"/>
                <a:gd name="T3" fmla="*/ 0 h 17"/>
                <a:gd name="T4" fmla="*/ 14 w 28"/>
                <a:gd name="T5" fmla="*/ 17 h 17"/>
                <a:gd name="T6" fmla="*/ 28 w 2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7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6" y="17"/>
                    <a:pt x="14" y="17"/>
                  </a:cubicBezTo>
                  <a:cubicBezTo>
                    <a:pt x="22" y="17"/>
                    <a:pt x="28" y="9"/>
                    <a:pt x="28" y="0"/>
                  </a:cubicBezTo>
                </a:path>
              </a:pathLst>
            </a:custGeom>
            <a:solidFill>
              <a:srgbClr val="CA6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5024"/>
            <p:cNvSpPr>
              <a:spLocks/>
            </p:cNvSpPr>
            <p:nvPr/>
          </p:nvSpPr>
          <p:spPr bwMode="auto">
            <a:xfrm>
              <a:off x="2176499" y="5972244"/>
              <a:ext cx="141882" cy="85129"/>
            </a:xfrm>
            <a:custGeom>
              <a:avLst/>
              <a:gdLst>
                <a:gd name="T0" fmla="*/ 27 w 27"/>
                <a:gd name="T1" fmla="*/ 0 h 17"/>
                <a:gd name="T2" fmla="*/ 0 w 27"/>
                <a:gd name="T3" fmla="*/ 0 h 17"/>
                <a:gd name="T4" fmla="*/ 14 w 27"/>
                <a:gd name="T5" fmla="*/ 17 h 17"/>
                <a:gd name="T6" fmla="*/ 27 w 2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7">
                  <a:moveTo>
                    <a:pt x="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6" y="17"/>
                    <a:pt x="14" y="17"/>
                  </a:cubicBezTo>
                  <a:cubicBezTo>
                    <a:pt x="21" y="17"/>
                    <a:pt x="27" y="9"/>
                    <a:pt x="27" y="0"/>
                  </a:cubicBezTo>
                </a:path>
              </a:pathLst>
            </a:custGeom>
            <a:solidFill>
              <a:srgbClr val="CA6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5025"/>
            <p:cNvSpPr>
              <a:spLocks/>
            </p:cNvSpPr>
            <p:nvPr/>
          </p:nvSpPr>
          <p:spPr bwMode="auto">
            <a:xfrm>
              <a:off x="2318385" y="5972244"/>
              <a:ext cx="141882" cy="85129"/>
            </a:xfrm>
            <a:custGeom>
              <a:avLst/>
              <a:gdLst>
                <a:gd name="T0" fmla="*/ 28 w 28"/>
                <a:gd name="T1" fmla="*/ 0 h 17"/>
                <a:gd name="T2" fmla="*/ 0 w 28"/>
                <a:gd name="T3" fmla="*/ 0 h 17"/>
                <a:gd name="T4" fmla="*/ 14 w 28"/>
                <a:gd name="T5" fmla="*/ 17 h 17"/>
                <a:gd name="T6" fmla="*/ 28 w 2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7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7" y="17"/>
                    <a:pt x="14" y="17"/>
                  </a:cubicBezTo>
                  <a:cubicBezTo>
                    <a:pt x="22" y="17"/>
                    <a:pt x="28" y="9"/>
                    <a:pt x="28" y="0"/>
                  </a:cubicBezTo>
                </a:path>
              </a:pathLst>
            </a:custGeom>
            <a:solidFill>
              <a:srgbClr val="CA6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5026"/>
            <p:cNvSpPr>
              <a:spLocks/>
            </p:cNvSpPr>
            <p:nvPr/>
          </p:nvSpPr>
          <p:spPr bwMode="auto">
            <a:xfrm>
              <a:off x="2133934" y="5794885"/>
              <a:ext cx="255391" cy="42564"/>
            </a:xfrm>
            <a:custGeom>
              <a:avLst/>
              <a:gdLst>
                <a:gd name="T0" fmla="*/ 50 w 50"/>
                <a:gd name="T1" fmla="*/ 0 h 8"/>
                <a:gd name="T2" fmla="*/ 4 w 50"/>
                <a:gd name="T3" fmla="*/ 0 h 8"/>
                <a:gd name="T4" fmla="*/ 0 w 50"/>
                <a:gd name="T5" fmla="*/ 4 h 8"/>
                <a:gd name="T6" fmla="*/ 0 w 50"/>
                <a:gd name="T7" fmla="*/ 8 h 8"/>
                <a:gd name="T8" fmla="*/ 50 w 50"/>
                <a:gd name="T9" fmla="*/ 8 h 8"/>
                <a:gd name="T10" fmla="*/ 50 w 5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"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D0B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0" name="组合 1299"/>
          <p:cNvGrpSpPr/>
          <p:nvPr/>
        </p:nvGrpSpPr>
        <p:grpSpPr>
          <a:xfrm>
            <a:off x="9621961" y="3965165"/>
            <a:ext cx="1841690" cy="1776510"/>
            <a:chOff x="4560143" y="5738134"/>
            <a:chExt cx="801640" cy="773269"/>
          </a:xfrm>
        </p:grpSpPr>
        <p:sp>
          <p:nvSpPr>
            <p:cNvPr id="1265" name="Freeform 5050"/>
            <p:cNvSpPr>
              <a:spLocks/>
            </p:cNvSpPr>
            <p:nvPr/>
          </p:nvSpPr>
          <p:spPr bwMode="auto">
            <a:xfrm>
              <a:off x="4595615" y="5752320"/>
              <a:ext cx="751981" cy="532065"/>
            </a:xfrm>
            <a:custGeom>
              <a:avLst/>
              <a:gdLst>
                <a:gd name="T0" fmla="*/ 130 w 147"/>
                <a:gd name="T1" fmla="*/ 0 h 104"/>
                <a:gd name="T2" fmla="*/ 147 w 147"/>
                <a:gd name="T3" fmla="*/ 17 h 104"/>
                <a:gd name="T4" fmla="*/ 147 w 147"/>
                <a:gd name="T5" fmla="*/ 97 h 104"/>
                <a:gd name="T6" fmla="*/ 140 w 147"/>
                <a:gd name="T7" fmla="*/ 104 h 104"/>
                <a:gd name="T8" fmla="*/ 7 w 147"/>
                <a:gd name="T9" fmla="*/ 104 h 104"/>
                <a:gd name="T10" fmla="*/ 0 w 147"/>
                <a:gd name="T11" fmla="*/ 97 h 104"/>
                <a:gd name="T12" fmla="*/ 0 w 147"/>
                <a:gd name="T13" fmla="*/ 7 h 104"/>
                <a:gd name="T14" fmla="*/ 7 w 147"/>
                <a:gd name="T15" fmla="*/ 0 h 104"/>
                <a:gd name="T16" fmla="*/ 130 w 147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04">
                  <a:moveTo>
                    <a:pt x="130" y="0"/>
                  </a:moveTo>
                  <a:cubicBezTo>
                    <a:pt x="147" y="17"/>
                    <a:pt x="147" y="17"/>
                    <a:pt x="147" y="1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1"/>
                    <a:pt x="144" y="104"/>
                    <a:pt x="140" y="104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3" y="104"/>
                    <a:pt x="0" y="101"/>
                    <a:pt x="0" y="9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5051"/>
            <p:cNvSpPr>
              <a:spLocks/>
            </p:cNvSpPr>
            <p:nvPr/>
          </p:nvSpPr>
          <p:spPr bwMode="auto">
            <a:xfrm>
              <a:off x="5347597" y="5837454"/>
              <a:ext cx="0" cy="92226"/>
            </a:xfrm>
            <a:custGeom>
              <a:avLst/>
              <a:gdLst>
                <a:gd name="T0" fmla="*/ 0 h 13"/>
                <a:gd name="T1" fmla="*/ 0 h 13"/>
                <a:gd name="T2" fmla="*/ 13 h 13"/>
                <a:gd name="T3" fmla="*/ 0 h 13"/>
                <a:gd name="T4" fmla="*/ 0 h 1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3">
                  <a:moveTo>
                    <a:pt x="0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5052"/>
            <p:cNvSpPr>
              <a:spLocks/>
            </p:cNvSpPr>
            <p:nvPr/>
          </p:nvSpPr>
          <p:spPr bwMode="auto">
            <a:xfrm>
              <a:off x="5347597" y="5837454"/>
              <a:ext cx="0" cy="92226"/>
            </a:xfrm>
            <a:custGeom>
              <a:avLst/>
              <a:gdLst>
                <a:gd name="T0" fmla="*/ 0 h 13"/>
                <a:gd name="T1" fmla="*/ 0 h 13"/>
                <a:gd name="T2" fmla="*/ 13 h 13"/>
                <a:gd name="T3" fmla="*/ 0 h 13"/>
                <a:gd name="T4" fmla="*/ 0 h 1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3">
                  <a:moveTo>
                    <a:pt x="0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5053"/>
            <p:cNvSpPr>
              <a:spLocks/>
            </p:cNvSpPr>
            <p:nvPr/>
          </p:nvSpPr>
          <p:spPr bwMode="auto">
            <a:xfrm>
              <a:off x="5276655" y="5830362"/>
              <a:ext cx="70940" cy="99318"/>
            </a:xfrm>
            <a:custGeom>
              <a:avLst/>
              <a:gdLst>
                <a:gd name="T0" fmla="*/ 0 w 10"/>
                <a:gd name="T1" fmla="*/ 0 h 14"/>
                <a:gd name="T2" fmla="*/ 10 w 10"/>
                <a:gd name="T3" fmla="*/ 14 h 14"/>
                <a:gd name="T4" fmla="*/ 10 w 10"/>
                <a:gd name="T5" fmla="*/ 1 h 14"/>
                <a:gd name="T6" fmla="*/ 10 w 10"/>
                <a:gd name="T7" fmla="*/ 1 h 14"/>
                <a:gd name="T8" fmla="*/ 0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0" y="0"/>
                  </a:moveTo>
                  <a:lnTo>
                    <a:pt x="10" y="14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A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5054"/>
            <p:cNvSpPr>
              <a:spLocks/>
            </p:cNvSpPr>
            <p:nvPr/>
          </p:nvSpPr>
          <p:spPr bwMode="auto">
            <a:xfrm>
              <a:off x="5276655" y="5830362"/>
              <a:ext cx="70940" cy="99318"/>
            </a:xfrm>
            <a:custGeom>
              <a:avLst/>
              <a:gdLst>
                <a:gd name="T0" fmla="*/ 0 w 10"/>
                <a:gd name="T1" fmla="*/ 0 h 14"/>
                <a:gd name="T2" fmla="*/ 10 w 10"/>
                <a:gd name="T3" fmla="*/ 14 h 14"/>
                <a:gd name="T4" fmla="*/ 10 w 10"/>
                <a:gd name="T5" fmla="*/ 1 h 14"/>
                <a:gd name="T6" fmla="*/ 10 w 10"/>
                <a:gd name="T7" fmla="*/ 1 h 14"/>
                <a:gd name="T8" fmla="*/ 0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0" y="0"/>
                  </a:moveTo>
                  <a:lnTo>
                    <a:pt x="10" y="14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70" name="Picture 5055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6993" y="5738134"/>
              <a:ext cx="134790" cy="14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1" name="Rectangle 5056"/>
            <p:cNvSpPr>
              <a:spLocks noChangeArrowheads="1"/>
            </p:cNvSpPr>
            <p:nvPr/>
          </p:nvSpPr>
          <p:spPr bwMode="auto">
            <a:xfrm>
              <a:off x="4765873" y="6000619"/>
              <a:ext cx="361805" cy="35472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Rectangle 5057"/>
            <p:cNvSpPr>
              <a:spLocks noChangeArrowheads="1"/>
            </p:cNvSpPr>
            <p:nvPr/>
          </p:nvSpPr>
          <p:spPr bwMode="auto">
            <a:xfrm>
              <a:off x="4765873" y="6000619"/>
              <a:ext cx="361805" cy="35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Rectangle 5058"/>
            <p:cNvSpPr>
              <a:spLocks noChangeArrowheads="1"/>
            </p:cNvSpPr>
            <p:nvPr/>
          </p:nvSpPr>
          <p:spPr bwMode="auto">
            <a:xfrm>
              <a:off x="4780066" y="6071561"/>
              <a:ext cx="361805" cy="35472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Rectangle 5059"/>
            <p:cNvSpPr>
              <a:spLocks noChangeArrowheads="1"/>
            </p:cNvSpPr>
            <p:nvPr/>
          </p:nvSpPr>
          <p:spPr bwMode="auto">
            <a:xfrm>
              <a:off x="4780066" y="6071561"/>
              <a:ext cx="361805" cy="35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5060"/>
            <p:cNvSpPr>
              <a:spLocks/>
            </p:cNvSpPr>
            <p:nvPr/>
          </p:nvSpPr>
          <p:spPr bwMode="auto">
            <a:xfrm>
              <a:off x="4602707" y="6256012"/>
              <a:ext cx="241202" cy="255391"/>
            </a:xfrm>
            <a:custGeom>
              <a:avLst/>
              <a:gdLst>
                <a:gd name="T0" fmla="*/ 9 w 47"/>
                <a:gd name="T1" fmla="*/ 2 h 50"/>
                <a:gd name="T2" fmla="*/ 4 w 47"/>
                <a:gd name="T3" fmla="*/ 27 h 50"/>
                <a:gd name="T4" fmla="*/ 0 w 47"/>
                <a:gd name="T5" fmla="*/ 50 h 50"/>
                <a:gd name="T6" fmla="*/ 22 w 47"/>
                <a:gd name="T7" fmla="*/ 34 h 50"/>
                <a:gd name="T8" fmla="*/ 47 w 47"/>
                <a:gd name="T9" fmla="*/ 48 h 50"/>
                <a:gd name="T10" fmla="*/ 38 w 47"/>
                <a:gd name="T11" fmla="*/ 0 h 50"/>
                <a:gd name="T12" fmla="*/ 9 w 47"/>
                <a:gd name="T1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0">
                  <a:moveTo>
                    <a:pt x="9" y="2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17" y="0"/>
                    <a:pt x="9" y="2"/>
                  </a:cubicBezTo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5061"/>
            <p:cNvSpPr>
              <a:spLocks/>
            </p:cNvSpPr>
            <p:nvPr/>
          </p:nvSpPr>
          <p:spPr bwMode="auto">
            <a:xfrm>
              <a:off x="4623991" y="6298577"/>
              <a:ext cx="21283" cy="106412"/>
            </a:xfrm>
            <a:custGeom>
              <a:avLst/>
              <a:gdLst>
                <a:gd name="T0" fmla="*/ 4 w 4"/>
                <a:gd name="T1" fmla="*/ 0 h 21"/>
                <a:gd name="T2" fmla="*/ 0 w 4"/>
                <a:gd name="T3" fmla="*/ 21 h 21"/>
                <a:gd name="T4" fmla="*/ 0 w 4"/>
                <a:gd name="T5" fmla="*/ 21 h 21"/>
                <a:gd name="T6" fmla="*/ 0 w 4"/>
                <a:gd name="T7" fmla="*/ 19 h 21"/>
                <a:gd name="T8" fmla="*/ 4 w 4"/>
                <a:gd name="T9" fmla="*/ 0 h 21"/>
                <a:gd name="T10" fmla="*/ 4 w 4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1">
                  <a:moveTo>
                    <a:pt x="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5062"/>
            <p:cNvSpPr>
              <a:spLocks/>
            </p:cNvSpPr>
            <p:nvPr/>
          </p:nvSpPr>
          <p:spPr bwMode="auto">
            <a:xfrm>
              <a:off x="4623991" y="6298577"/>
              <a:ext cx="85129" cy="106412"/>
            </a:xfrm>
            <a:custGeom>
              <a:avLst/>
              <a:gdLst>
                <a:gd name="T0" fmla="*/ 4 w 16"/>
                <a:gd name="T1" fmla="*/ 0 h 21"/>
                <a:gd name="T2" fmla="*/ 0 w 16"/>
                <a:gd name="T3" fmla="*/ 19 h 21"/>
                <a:gd name="T4" fmla="*/ 0 w 16"/>
                <a:gd name="T5" fmla="*/ 21 h 21"/>
                <a:gd name="T6" fmla="*/ 16 w 16"/>
                <a:gd name="T7" fmla="*/ 4 h 21"/>
                <a:gd name="T8" fmla="*/ 4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4"/>
                    <a:pt x="7" y="3"/>
                    <a:pt x="4" y="0"/>
                  </a:cubicBezTo>
                </a:path>
              </a:pathLst>
            </a:custGeom>
            <a:solidFill>
              <a:srgbClr val="CE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Oval 5063"/>
            <p:cNvSpPr>
              <a:spLocks noChangeArrowheads="1"/>
            </p:cNvSpPr>
            <p:nvPr/>
          </p:nvSpPr>
          <p:spPr bwMode="auto">
            <a:xfrm>
              <a:off x="4560143" y="6007711"/>
              <a:ext cx="319239" cy="319239"/>
            </a:xfrm>
            <a:prstGeom prst="ellipse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5064"/>
            <p:cNvSpPr>
              <a:spLocks/>
            </p:cNvSpPr>
            <p:nvPr/>
          </p:nvSpPr>
          <p:spPr bwMode="auto">
            <a:xfrm>
              <a:off x="4560143" y="6156695"/>
              <a:ext cx="0" cy="709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5065"/>
            <p:cNvSpPr>
              <a:spLocks/>
            </p:cNvSpPr>
            <p:nvPr/>
          </p:nvSpPr>
          <p:spPr bwMode="auto">
            <a:xfrm>
              <a:off x="4560143" y="6149598"/>
              <a:ext cx="35472" cy="28375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0 w 6"/>
                <a:gd name="T5" fmla="*/ 1 h 5"/>
                <a:gd name="T6" fmla="*/ 0 w 6"/>
                <a:gd name="T7" fmla="*/ 2 h 5"/>
                <a:gd name="T8" fmla="*/ 0 w 6"/>
                <a:gd name="T9" fmla="*/ 5 h 5"/>
                <a:gd name="T10" fmla="*/ 6 w 6"/>
                <a:gd name="T11" fmla="*/ 5 h 5"/>
                <a:gd name="T12" fmla="*/ 6 w 6"/>
                <a:gd name="T13" fmla="*/ 4 h 5"/>
                <a:gd name="T14" fmla="*/ 6 w 6"/>
                <a:gd name="T15" fmla="*/ 4 h 5"/>
                <a:gd name="T16" fmla="*/ 6 w 6"/>
                <a:gd name="T17" fmla="*/ 4 h 5"/>
                <a:gd name="T18" fmla="*/ 6 w 6"/>
                <a:gd name="T19" fmla="*/ 4 h 5"/>
                <a:gd name="T20" fmla="*/ 6 w 6"/>
                <a:gd name="T21" fmla="*/ 4 h 5"/>
                <a:gd name="T22" fmla="*/ 6 w 6"/>
                <a:gd name="T23" fmla="*/ 4 h 5"/>
                <a:gd name="T24" fmla="*/ 6 w 6"/>
                <a:gd name="T25" fmla="*/ 4 h 5"/>
                <a:gd name="T26" fmla="*/ 6 w 6"/>
                <a:gd name="T27" fmla="*/ 4 h 5"/>
                <a:gd name="T28" fmla="*/ 6 w 6"/>
                <a:gd name="T29" fmla="*/ 4 h 5"/>
                <a:gd name="T30" fmla="*/ 6 w 6"/>
                <a:gd name="T31" fmla="*/ 4 h 5"/>
                <a:gd name="T32" fmla="*/ 6 w 6"/>
                <a:gd name="T33" fmla="*/ 4 h 5"/>
                <a:gd name="T34" fmla="*/ 6 w 6"/>
                <a:gd name="T35" fmla="*/ 3 h 5"/>
                <a:gd name="T36" fmla="*/ 6 w 6"/>
                <a:gd name="T37" fmla="*/ 3 h 5"/>
                <a:gd name="T38" fmla="*/ 6 w 6"/>
                <a:gd name="T39" fmla="*/ 3 h 5"/>
                <a:gd name="T40" fmla="*/ 6 w 6"/>
                <a:gd name="T41" fmla="*/ 3 h 5"/>
                <a:gd name="T42" fmla="*/ 6 w 6"/>
                <a:gd name="T43" fmla="*/ 3 h 5"/>
                <a:gd name="T44" fmla="*/ 6 w 6"/>
                <a:gd name="T45" fmla="*/ 2 h 5"/>
                <a:gd name="T46" fmla="*/ 6 w 6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5066"/>
            <p:cNvSpPr>
              <a:spLocks/>
            </p:cNvSpPr>
            <p:nvPr/>
          </p:nvSpPr>
          <p:spPr bwMode="auto">
            <a:xfrm>
              <a:off x="4879382" y="61637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A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5067"/>
            <p:cNvSpPr>
              <a:spLocks/>
            </p:cNvSpPr>
            <p:nvPr/>
          </p:nvSpPr>
          <p:spPr bwMode="auto">
            <a:xfrm>
              <a:off x="4858098" y="6149598"/>
              <a:ext cx="21283" cy="28375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2 h 5"/>
                <a:gd name="T12" fmla="*/ 5 w 5"/>
                <a:gd name="T13" fmla="*/ 2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5068"/>
            <p:cNvSpPr>
              <a:spLocks/>
            </p:cNvSpPr>
            <p:nvPr/>
          </p:nvSpPr>
          <p:spPr bwMode="auto">
            <a:xfrm>
              <a:off x="4709120" y="6291480"/>
              <a:ext cx="28375" cy="28375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2 w 5"/>
                <a:gd name="T9" fmla="*/ 5 h 5"/>
                <a:gd name="T10" fmla="*/ 5 w 5"/>
                <a:gd name="T11" fmla="*/ 5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5069"/>
            <p:cNvSpPr>
              <a:spLocks/>
            </p:cNvSpPr>
            <p:nvPr/>
          </p:nvSpPr>
          <p:spPr bwMode="auto">
            <a:xfrm>
              <a:off x="4709120" y="6007711"/>
              <a:ext cx="28375" cy="2837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0 h 5"/>
                <a:gd name="T4" fmla="*/ 0 w 5"/>
                <a:gd name="T5" fmla="*/ 5 h 5"/>
                <a:gd name="T6" fmla="*/ 2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5070"/>
            <p:cNvSpPr>
              <a:spLocks/>
            </p:cNvSpPr>
            <p:nvPr/>
          </p:nvSpPr>
          <p:spPr bwMode="auto">
            <a:xfrm>
              <a:off x="4801345" y="6043186"/>
              <a:ext cx="42564" cy="42564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2"/>
                    <a:pt x="6" y="1"/>
                    <a:pt x="4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5071"/>
            <p:cNvSpPr>
              <a:spLocks/>
            </p:cNvSpPr>
            <p:nvPr/>
          </p:nvSpPr>
          <p:spPr bwMode="auto">
            <a:xfrm>
              <a:off x="4602707" y="6241824"/>
              <a:ext cx="35472" cy="42564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7 w 7"/>
                <a:gd name="T7" fmla="*/ 4 h 8"/>
                <a:gd name="T8" fmla="*/ 5 w 7"/>
                <a:gd name="T9" fmla="*/ 2 h 8"/>
                <a:gd name="T10" fmla="*/ 5 w 7"/>
                <a:gd name="T11" fmla="*/ 2 h 8"/>
                <a:gd name="T12" fmla="*/ 5 w 7"/>
                <a:gd name="T13" fmla="*/ 2 h 8"/>
                <a:gd name="T14" fmla="*/ 3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5072"/>
            <p:cNvSpPr>
              <a:spLocks/>
            </p:cNvSpPr>
            <p:nvPr/>
          </p:nvSpPr>
          <p:spPr bwMode="auto">
            <a:xfrm>
              <a:off x="4602707" y="6043186"/>
              <a:ext cx="35472" cy="42564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5 w 7"/>
                <a:gd name="T7" fmla="*/ 6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4 h 8"/>
                <a:gd name="T14" fmla="*/ 3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5073"/>
            <p:cNvSpPr>
              <a:spLocks/>
            </p:cNvSpPr>
            <p:nvPr/>
          </p:nvSpPr>
          <p:spPr bwMode="auto">
            <a:xfrm>
              <a:off x="4801345" y="6241824"/>
              <a:ext cx="42564" cy="42564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Oval 5074"/>
            <p:cNvSpPr>
              <a:spLocks noChangeArrowheads="1"/>
            </p:cNvSpPr>
            <p:nvPr/>
          </p:nvSpPr>
          <p:spPr bwMode="auto">
            <a:xfrm>
              <a:off x="4595615" y="6036089"/>
              <a:ext cx="262488" cy="25539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5075"/>
            <p:cNvSpPr>
              <a:spLocks noEditPoints="1"/>
            </p:cNvSpPr>
            <p:nvPr/>
          </p:nvSpPr>
          <p:spPr bwMode="auto">
            <a:xfrm>
              <a:off x="4602707" y="6085750"/>
              <a:ext cx="14189" cy="21283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5 h 5"/>
                <a:gd name="T6" fmla="*/ 3 w 3"/>
                <a:gd name="T7" fmla="*/ 0 h 5"/>
                <a:gd name="T8" fmla="*/ 0 w 3"/>
                <a:gd name="T9" fmla="*/ 5 h 5"/>
                <a:gd name="T10" fmla="*/ 3 w 3"/>
                <a:gd name="T11" fmla="*/ 0 h 5"/>
                <a:gd name="T12" fmla="*/ 3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5076"/>
            <p:cNvSpPr>
              <a:spLocks noEditPoints="1"/>
            </p:cNvSpPr>
            <p:nvPr/>
          </p:nvSpPr>
          <p:spPr bwMode="auto">
            <a:xfrm>
              <a:off x="4595615" y="6163787"/>
              <a:ext cx="0" cy="7097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1 h 2"/>
                <a:gd name="T16" fmla="*/ 2 h 2"/>
                <a:gd name="T17" fmla="*/ 1 h 2"/>
                <a:gd name="T18" fmla="*/ 1 h 2"/>
                <a:gd name="T19" fmla="*/ 1 h 2"/>
                <a:gd name="T20" fmla="*/ 1 h 2"/>
                <a:gd name="T21" fmla="*/ 0 h 2"/>
                <a:gd name="T22" fmla="*/ 1 h 2"/>
                <a:gd name="T2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5077"/>
            <p:cNvSpPr>
              <a:spLocks noEditPoints="1"/>
            </p:cNvSpPr>
            <p:nvPr/>
          </p:nvSpPr>
          <p:spPr bwMode="auto">
            <a:xfrm>
              <a:off x="4638180" y="6263105"/>
              <a:ext cx="35472" cy="21283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4" y="3"/>
                    <a:pt x="2" y="2"/>
                    <a:pt x="0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5078"/>
            <p:cNvSpPr>
              <a:spLocks noEditPoints="1"/>
            </p:cNvSpPr>
            <p:nvPr/>
          </p:nvSpPr>
          <p:spPr bwMode="auto">
            <a:xfrm>
              <a:off x="4631083" y="6256012"/>
              <a:ext cx="7097" cy="7097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5079"/>
            <p:cNvSpPr>
              <a:spLocks noEditPoints="1"/>
            </p:cNvSpPr>
            <p:nvPr/>
          </p:nvSpPr>
          <p:spPr bwMode="auto">
            <a:xfrm>
              <a:off x="4616896" y="6071561"/>
              <a:ext cx="14189" cy="14189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5080"/>
            <p:cNvSpPr>
              <a:spLocks/>
            </p:cNvSpPr>
            <p:nvPr/>
          </p:nvSpPr>
          <p:spPr bwMode="auto">
            <a:xfrm>
              <a:off x="4595615" y="6036089"/>
              <a:ext cx="134790" cy="255391"/>
            </a:xfrm>
            <a:custGeom>
              <a:avLst/>
              <a:gdLst>
                <a:gd name="T0" fmla="*/ 25 w 26"/>
                <a:gd name="T1" fmla="*/ 0 h 51"/>
                <a:gd name="T2" fmla="*/ 9 w 26"/>
                <a:gd name="T3" fmla="*/ 6 h 51"/>
                <a:gd name="T4" fmla="*/ 7 w 26"/>
                <a:gd name="T5" fmla="*/ 7 h 51"/>
                <a:gd name="T6" fmla="*/ 7 w 26"/>
                <a:gd name="T7" fmla="*/ 7 h 51"/>
                <a:gd name="T8" fmla="*/ 7 w 26"/>
                <a:gd name="T9" fmla="*/ 8 h 51"/>
                <a:gd name="T10" fmla="*/ 5 w 26"/>
                <a:gd name="T11" fmla="*/ 10 h 51"/>
                <a:gd name="T12" fmla="*/ 2 w 26"/>
                <a:gd name="T13" fmla="*/ 15 h 51"/>
                <a:gd name="T14" fmla="*/ 2 w 26"/>
                <a:gd name="T15" fmla="*/ 15 h 51"/>
                <a:gd name="T16" fmla="*/ 2 w 26"/>
                <a:gd name="T17" fmla="*/ 15 h 51"/>
                <a:gd name="T18" fmla="*/ 0 w 26"/>
                <a:gd name="T19" fmla="*/ 25 h 51"/>
                <a:gd name="T20" fmla="*/ 0 w 26"/>
                <a:gd name="T21" fmla="*/ 26 h 51"/>
                <a:gd name="T22" fmla="*/ 0 w 26"/>
                <a:gd name="T23" fmla="*/ 26 h 51"/>
                <a:gd name="T24" fmla="*/ 0 w 26"/>
                <a:gd name="T25" fmla="*/ 26 h 51"/>
                <a:gd name="T26" fmla="*/ 0 w 26"/>
                <a:gd name="T27" fmla="*/ 26 h 51"/>
                <a:gd name="T28" fmla="*/ 0 w 26"/>
                <a:gd name="T29" fmla="*/ 27 h 51"/>
                <a:gd name="T30" fmla="*/ 0 w 26"/>
                <a:gd name="T31" fmla="*/ 27 h 51"/>
                <a:gd name="T32" fmla="*/ 0 w 26"/>
                <a:gd name="T33" fmla="*/ 27 h 51"/>
                <a:gd name="T34" fmla="*/ 0 w 26"/>
                <a:gd name="T35" fmla="*/ 27 h 51"/>
                <a:gd name="T36" fmla="*/ 0 w 26"/>
                <a:gd name="T37" fmla="*/ 27 h 51"/>
                <a:gd name="T38" fmla="*/ 0 w 26"/>
                <a:gd name="T39" fmla="*/ 27 h 51"/>
                <a:gd name="T40" fmla="*/ 0 w 26"/>
                <a:gd name="T41" fmla="*/ 27 h 51"/>
                <a:gd name="T42" fmla="*/ 0 w 26"/>
                <a:gd name="T43" fmla="*/ 27 h 51"/>
                <a:gd name="T44" fmla="*/ 0 w 26"/>
                <a:gd name="T45" fmla="*/ 27 h 51"/>
                <a:gd name="T46" fmla="*/ 0 w 26"/>
                <a:gd name="T47" fmla="*/ 27 h 51"/>
                <a:gd name="T48" fmla="*/ 0 w 26"/>
                <a:gd name="T49" fmla="*/ 27 h 51"/>
                <a:gd name="T50" fmla="*/ 6 w 26"/>
                <a:gd name="T51" fmla="*/ 42 h 51"/>
                <a:gd name="T52" fmla="*/ 7 w 26"/>
                <a:gd name="T53" fmla="*/ 43 h 51"/>
                <a:gd name="T54" fmla="*/ 7 w 26"/>
                <a:gd name="T55" fmla="*/ 43 h 51"/>
                <a:gd name="T56" fmla="*/ 7 w 26"/>
                <a:gd name="T57" fmla="*/ 43 h 51"/>
                <a:gd name="T58" fmla="*/ 9 w 26"/>
                <a:gd name="T59" fmla="*/ 45 h 51"/>
                <a:gd name="T60" fmla="*/ 15 w 26"/>
                <a:gd name="T61" fmla="*/ 49 h 51"/>
                <a:gd name="T62" fmla="*/ 15 w 26"/>
                <a:gd name="T63" fmla="*/ 49 h 51"/>
                <a:gd name="T64" fmla="*/ 15 w 26"/>
                <a:gd name="T65" fmla="*/ 49 h 51"/>
                <a:gd name="T66" fmla="*/ 25 w 26"/>
                <a:gd name="T67" fmla="*/ 51 h 51"/>
                <a:gd name="T68" fmla="*/ 26 w 26"/>
                <a:gd name="T69" fmla="*/ 51 h 51"/>
                <a:gd name="T70" fmla="*/ 26 w 26"/>
                <a:gd name="T71" fmla="*/ 0 h 51"/>
                <a:gd name="T72" fmla="*/ 25 w 26"/>
                <a:gd name="T7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51">
                  <a:moveTo>
                    <a:pt x="25" y="0"/>
                  </a:moveTo>
                  <a:cubicBezTo>
                    <a:pt x="19" y="0"/>
                    <a:pt x="13" y="2"/>
                    <a:pt x="9" y="6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1"/>
                    <a:pt x="3" y="13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0" y="22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3"/>
                    <a:pt x="2" y="38"/>
                    <a:pt x="6" y="42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8" y="50"/>
                    <a:pt x="22" y="51"/>
                    <a:pt x="25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Rectangle 5081"/>
            <p:cNvSpPr>
              <a:spLocks noChangeArrowheads="1"/>
            </p:cNvSpPr>
            <p:nvPr/>
          </p:nvSpPr>
          <p:spPr bwMode="auto">
            <a:xfrm>
              <a:off x="4730401" y="5851643"/>
              <a:ext cx="468217" cy="35472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Rectangle 5082"/>
            <p:cNvSpPr>
              <a:spLocks noChangeArrowheads="1"/>
            </p:cNvSpPr>
            <p:nvPr/>
          </p:nvSpPr>
          <p:spPr bwMode="auto">
            <a:xfrm>
              <a:off x="4765873" y="5922583"/>
              <a:ext cx="361805" cy="35472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5083"/>
            <p:cNvSpPr>
              <a:spLocks noEditPoints="1"/>
            </p:cNvSpPr>
            <p:nvPr/>
          </p:nvSpPr>
          <p:spPr bwMode="auto">
            <a:xfrm>
              <a:off x="5134773" y="6142506"/>
              <a:ext cx="141882" cy="92226"/>
            </a:xfrm>
            <a:custGeom>
              <a:avLst/>
              <a:gdLst>
                <a:gd name="T0" fmla="*/ 15 w 28"/>
                <a:gd name="T1" fmla="*/ 17 h 18"/>
                <a:gd name="T2" fmla="*/ 16 w 28"/>
                <a:gd name="T3" fmla="*/ 18 h 18"/>
                <a:gd name="T4" fmla="*/ 19 w 28"/>
                <a:gd name="T5" fmla="*/ 16 h 18"/>
                <a:gd name="T6" fmla="*/ 23 w 28"/>
                <a:gd name="T7" fmla="*/ 13 h 18"/>
                <a:gd name="T8" fmla="*/ 25 w 28"/>
                <a:gd name="T9" fmla="*/ 12 h 18"/>
                <a:gd name="T10" fmla="*/ 25 w 28"/>
                <a:gd name="T11" fmla="*/ 13 h 18"/>
                <a:gd name="T12" fmla="*/ 26 w 28"/>
                <a:gd name="T13" fmla="*/ 14 h 18"/>
                <a:gd name="T14" fmla="*/ 28 w 28"/>
                <a:gd name="T15" fmla="*/ 11 h 18"/>
                <a:gd name="T16" fmla="*/ 27 w 28"/>
                <a:gd name="T17" fmla="*/ 10 h 18"/>
                <a:gd name="T18" fmla="*/ 27 w 28"/>
                <a:gd name="T19" fmla="*/ 10 h 18"/>
                <a:gd name="T20" fmla="*/ 26 w 28"/>
                <a:gd name="T21" fmla="*/ 6 h 18"/>
                <a:gd name="T22" fmla="*/ 20 w 28"/>
                <a:gd name="T23" fmla="*/ 2 h 18"/>
                <a:gd name="T24" fmla="*/ 16 w 28"/>
                <a:gd name="T25" fmla="*/ 4 h 18"/>
                <a:gd name="T26" fmla="*/ 18 w 28"/>
                <a:gd name="T27" fmla="*/ 10 h 18"/>
                <a:gd name="T28" fmla="*/ 17 w 28"/>
                <a:gd name="T29" fmla="*/ 10 h 18"/>
                <a:gd name="T30" fmla="*/ 16 w 28"/>
                <a:gd name="T31" fmla="*/ 10 h 18"/>
                <a:gd name="T32" fmla="*/ 11 w 28"/>
                <a:gd name="T33" fmla="*/ 8 h 18"/>
                <a:gd name="T34" fmla="*/ 11 w 28"/>
                <a:gd name="T35" fmla="*/ 6 h 18"/>
                <a:gd name="T36" fmla="*/ 12 w 28"/>
                <a:gd name="T37" fmla="*/ 2 h 18"/>
                <a:gd name="T38" fmla="*/ 7 w 28"/>
                <a:gd name="T39" fmla="*/ 0 h 18"/>
                <a:gd name="T40" fmla="*/ 2 w 28"/>
                <a:gd name="T41" fmla="*/ 2 h 18"/>
                <a:gd name="T42" fmla="*/ 6 w 28"/>
                <a:gd name="T43" fmla="*/ 16 h 18"/>
                <a:gd name="T44" fmla="*/ 8 w 28"/>
                <a:gd name="T45" fmla="*/ 14 h 18"/>
                <a:gd name="T46" fmla="*/ 5 w 28"/>
                <a:gd name="T47" fmla="*/ 4 h 18"/>
                <a:gd name="T48" fmla="*/ 7 w 28"/>
                <a:gd name="T49" fmla="*/ 3 h 18"/>
                <a:gd name="T50" fmla="*/ 9 w 28"/>
                <a:gd name="T51" fmla="*/ 3 h 18"/>
                <a:gd name="T52" fmla="*/ 8 w 28"/>
                <a:gd name="T53" fmla="*/ 5 h 18"/>
                <a:gd name="T54" fmla="*/ 8 w 28"/>
                <a:gd name="T55" fmla="*/ 10 h 18"/>
                <a:gd name="T56" fmla="*/ 15 w 28"/>
                <a:gd name="T57" fmla="*/ 13 h 18"/>
                <a:gd name="T58" fmla="*/ 15 w 28"/>
                <a:gd name="T59" fmla="*/ 17 h 18"/>
                <a:gd name="T60" fmla="*/ 19 w 28"/>
                <a:gd name="T61" fmla="*/ 6 h 18"/>
                <a:gd name="T62" fmla="*/ 20 w 28"/>
                <a:gd name="T63" fmla="*/ 5 h 18"/>
                <a:gd name="T64" fmla="*/ 20 w 28"/>
                <a:gd name="T65" fmla="*/ 5 h 18"/>
                <a:gd name="T66" fmla="*/ 24 w 28"/>
                <a:gd name="T67" fmla="*/ 8 h 18"/>
                <a:gd name="T68" fmla="*/ 24 w 28"/>
                <a:gd name="T69" fmla="*/ 9 h 18"/>
                <a:gd name="T70" fmla="*/ 24 w 28"/>
                <a:gd name="T71" fmla="*/ 8 h 18"/>
                <a:gd name="T72" fmla="*/ 22 w 28"/>
                <a:gd name="T73" fmla="*/ 10 h 18"/>
                <a:gd name="T74" fmla="*/ 21 w 28"/>
                <a:gd name="T75" fmla="*/ 10 h 18"/>
                <a:gd name="T76" fmla="*/ 21 w 28"/>
                <a:gd name="T77" fmla="*/ 10 h 18"/>
                <a:gd name="T78" fmla="*/ 21 w 28"/>
                <a:gd name="T79" fmla="*/ 9 h 18"/>
                <a:gd name="T80" fmla="*/ 19 w 28"/>
                <a:gd name="T8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18">
                  <a:moveTo>
                    <a:pt x="15" y="17"/>
                  </a:moveTo>
                  <a:cubicBezTo>
                    <a:pt x="15" y="18"/>
                    <a:pt x="15" y="18"/>
                    <a:pt x="16" y="18"/>
                  </a:cubicBezTo>
                  <a:cubicBezTo>
                    <a:pt x="17" y="18"/>
                    <a:pt x="18" y="17"/>
                    <a:pt x="19" y="1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5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7" y="7"/>
                    <a:pt x="26" y="6"/>
                  </a:cubicBezTo>
                  <a:cubicBezTo>
                    <a:pt x="25" y="4"/>
                    <a:pt x="22" y="2"/>
                    <a:pt x="20" y="2"/>
                  </a:cubicBezTo>
                  <a:cubicBezTo>
                    <a:pt x="18" y="2"/>
                    <a:pt x="17" y="3"/>
                    <a:pt x="16" y="4"/>
                  </a:cubicBezTo>
                  <a:cubicBezTo>
                    <a:pt x="16" y="6"/>
                    <a:pt x="17" y="9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2" y="5"/>
                    <a:pt x="12" y="3"/>
                    <a:pt x="12" y="2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6"/>
                    <a:pt x="5" y="14"/>
                    <a:pt x="6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1"/>
                    <a:pt x="4" y="5"/>
                    <a:pt x="5" y="4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6"/>
                    <a:pt x="7" y="8"/>
                    <a:pt x="8" y="10"/>
                  </a:cubicBezTo>
                  <a:cubicBezTo>
                    <a:pt x="9" y="11"/>
                    <a:pt x="11" y="12"/>
                    <a:pt x="15" y="13"/>
                  </a:cubicBezTo>
                  <a:cubicBezTo>
                    <a:pt x="13" y="16"/>
                    <a:pt x="14" y="17"/>
                    <a:pt x="15" y="17"/>
                  </a:cubicBezTo>
                  <a:close/>
                  <a:moveTo>
                    <a:pt x="19" y="6"/>
                  </a:moveTo>
                  <a:cubicBezTo>
                    <a:pt x="19" y="6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6"/>
                    <a:pt x="24" y="8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8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5084"/>
            <p:cNvSpPr>
              <a:spLocks/>
            </p:cNvSpPr>
            <p:nvPr/>
          </p:nvSpPr>
          <p:spPr bwMode="auto">
            <a:xfrm>
              <a:off x="5226993" y="6213446"/>
              <a:ext cx="63848" cy="42564"/>
            </a:xfrm>
            <a:custGeom>
              <a:avLst/>
              <a:gdLst>
                <a:gd name="T0" fmla="*/ 13 w 13"/>
                <a:gd name="T1" fmla="*/ 4 h 9"/>
                <a:gd name="T2" fmla="*/ 13 w 13"/>
                <a:gd name="T3" fmla="*/ 1 h 9"/>
                <a:gd name="T4" fmla="*/ 0 w 13"/>
                <a:gd name="T5" fmla="*/ 7 h 9"/>
                <a:gd name="T6" fmla="*/ 2 w 13"/>
                <a:gd name="T7" fmla="*/ 9 h 9"/>
                <a:gd name="T8" fmla="*/ 13 w 13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4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5" y="0"/>
                    <a:pt x="0" y="7"/>
                    <a:pt x="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6" y="3"/>
                    <a:pt x="13" y="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054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448"/>
          <p:cNvSpPr>
            <a:spLocks/>
          </p:cNvSpPr>
          <p:nvPr/>
        </p:nvSpPr>
        <p:spPr bwMode="auto">
          <a:xfrm>
            <a:off x="785105" y="773689"/>
            <a:ext cx="489953" cy="687294"/>
          </a:xfrm>
          <a:custGeom>
            <a:avLst/>
            <a:gdLst>
              <a:gd name="T0" fmla="*/ 100 w 100"/>
              <a:gd name="T1" fmla="*/ 124 h 141"/>
              <a:gd name="T2" fmla="*/ 83 w 100"/>
              <a:gd name="T3" fmla="*/ 141 h 141"/>
              <a:gd name="T4" fmla="*/ 7 w 100"/>
              <a:gd name="T5" fmla="*/ 141 h 141"/>
              <a:gd name="T6" fmla="*/ 0 w 100"/>
              <a:gd name="T7" fmla="*/ 134 h 141"/>
              <a:gd name="T8" fmla="*/ 0 w 100"/>
              <a:gd name="T9" fmla="*/ 7 h 141"/>
              <a:gd name="T10" fmla="*/ 7 w 100"/>
              <a:gd name="T11" fmla="*/ 0 h 141"/>
              <a:gd name="T12" fmla="*/ 93 w 100"/>
              <a:gd name="T13" fmla="*/ 0 h 141"/>
              <a:gd name="T14" fmla="*/ 100 w 100"/>
              <a:gd name="T15" fmla="*/ 7 h 141"/>
              <a:gd name="T16" fmla="*/ 100 w 100"/>
              <a:gd name="T17" fmla="*/ 12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41">
                <a:moveTo>
                  <a:pt x="100" y="124"/>
                </a:moveTo>
                <a:cubicBezTo>
                  <a:pt x="83" y="141"/>
                  <a:pt x="83" y="141"/>
                  <a:pt x="83" y="141"/>
                </a:cubicBezTo>
                <a:cubicBezTo>
                  <a:pt x="7" y="141"/>
                  <a:pt x="7" y="141"/>
                  <a:pt x="7" y="141"/>
                </a:cubicBezTo>
                <a:cubicBezTo>
                  <a:pt x="3" y="141"/>
                  <a:pt x="0" y="138"/>
                  <a:pt x="0" y="13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100" y="3"/>
                  <a:pt x="100" y="7"/>
                </a:cubicBezTo>
                <a:cubicBezTo>
                  <a:pt x="100" y="124"/>
                  <a:pt x="100" y="124"/>
                  <a:pt x="100" y="124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Rectangle 4449"/>
          <p:cNvSpPr>
            <a:spLocks noChangeArrowheads="1"/>
          </p:cNvSpPr>
          <p:nvPr/>
        </p:nvSpPr>
        <p:spPr bwMode="auto">
          <a:xfrm>
            <a:off x="1193401" y="1460983"/>
            <a:ext cx="6807" cy="6807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450"/>
          <p:cNvSpPr>
            <a:spLocks/>
          </p:cNvSpPr>
          <p:nvPr/>
        </p:nvSpPr>
        <p:spPr bwMode="auto">
          <a:xfrm>
            <a:off x="1193401" y="146098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451"/>
          <p:cNvSpPr>
            <a:spLocks/>
          </p:cNvSpPr>
          <p:nvPr/>
        </p:nvSpPr>
        <p:spPr bwMode="auto">
          <a:xfrm>
            <a:off x="1104936" y="1386133"/>
            <a:ext cx="95268" cy="74854"/>
          </a:xfrm>
          <a:custGeom>
            <a:avLst/>
            <a:gdLst>
              <a:gd name="T0" fmla="*/ 14 w 14"/>
              <a:gd name="T1" fmla="*/ 0 h 11"/>
              <a:gd name="T2" fmla="*/ 0 w 14"/>
              <a:gd name="T3" fmla="*/ 11 h 11"/>
              <a:gd name="T4" fmla="*/ 13 w 14"/>
              <a:gd name="T5" fmla="*/ 11 h 11"/>
              <a:gd name="T6" fmla="*/ 13 w 14"/>
              <a:gd name="T7" fmla="*/ 11 h 11"/>
              <a:gd name="T8" fmla="*/ 14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14" y="0"/>
                </a:moveTo>
                <a:lnTo>
                  <a:pt x="0" y="11"/>
                </a:lnTo>
                <a:lnTo>
                  <a:pt x="13" y="11"/>
                </a:lnTo>
                <a:lnTo>
                  <a:pt x="13" y="11"/>
                </a:lnTo>
                <a:lnTo>
                  <a:pt x="14" y="0"/>
                </a:lnTo>
                <a:close/>
              </a:path>
            </a:pathLst>
          </a:custGeom>
          <a:solidFill>
            <a:srgbClr val="AA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452"/>
          <p:cNvSpPr>
            <a:spLocks/>
          </p:cNvSpPr>
          <p:nvPr/>
        </p:nvSpPr>
        <p:spPr bwMode="auto">
          <a:xfrm>
            <a:off x="1104936" y="1386133"/>
            <a:ext cx="95268" cy="74854"/>
          </a:xfrm>
          <a:custGeom>
            <a:avLst/>
            <a:gdLst>
              <a:gd name="T0" fmla="*/ 14 w 14"/>
              <a:gd name="T1" fmla="*/ 0 h 11"/>
              <a:gd name="T2" fmla="*/ 0 w 14"/>
              <a:gd name="T3" fmla="*/ 11 h 11"/>
              <a:gd name="T4" fmla="*/ 13 w 14"/>
              <a:gd name="T5" fmla="*/ 11 h 11"/>
              <a:gd name="T6" fmla="*/ 13 w 14"/>
              <a:gd name="T7" fmla="*/ 11 h 11"/>
              <a:gd name="T8" fmla="*/ 14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14" y="0"/>
                </a:moveTo>
                <a:lnTo>
                  <a:pt x="0" y="11"/>
                </a:lnTo>
                <a:lnTo>
                  <a:pt x="13" y="11"/>
                </a:lnTo>
                <a:lnTo>
                  <a:pt x="13" y="11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Picture 44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378" y="1352103"/>
            <a:ext cx="129293" cy="12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4454"/>
          <p:cNvSpPr>
            <a:spLocks noEditPoints="1"/>
          </p:cNvSpPr>
          <p:nvPr/>
        </p:nvSpPr>
        <p:spPr bwMode="auto">
          <a:xfrm>
            <a:off x="887183" y="923398"/>
            <a:ext cx="285805" cy="360660"/>
          </a:xfrm>
          <a:custGeom>
            <a:avLst/>
            <a:gdLst>
              <a:gd name="T0" fmla="*/ 3 w 58"/>
              <a:gd name="T1" fmla="*/ 74 h 74"/>
              <a:gd name="T2" fmla="*/ 55 w 58"/>
              <a:gd name="T3" fmla="*/ 74 h 74"/>
              <a:gd name="T4" fmla="*/ 58 w 58"/>
              <a:gd name="T5" fmla="*/ 71 h 74"/>
              <a:gd name="T6" fmla="*/ 58 w 58"/>
              <a:gd name="T7" fmla="*/ 38 h 74"/>
              <a:gd name="T8" fmla="*/ 55 w 58"/>
              <a:gd name="T9" fmla="*/ 35 h 74"/>
              <a:gd name="T10" fmla="*/ 51 w 58"/>
              <a:gd name="T11" fmla="*/ 35 h 74"/>
              <a:gd name="T12" fmla="*/ 51 w 58"/>
              <a:gd name="T13" fmla="*/ 23 h 74"/>
              <a:gd name="T14" fmla="*/ 45 w 58"/>
              <a:gd name="T15" fmla="*/ 7 h 74"/>
              <a:gd name="T16" fmla="*/ 29 w 58"/>
              <a:gd name="T17" fmla="*/ 0 h 74"/>
              <a:gd name="T18" fmla="*/ 13 w 58"/>
              <a:gd name="T19" fmla="*/ 7 h 74"/>
              <a:gd name="T20" fmla="*/ 7 w 58"/>
              <a:gd name="T21" fmla="*/ 23 h 74"/>
              <a:gd name="T22" fmla="*/ 7 w 58"/>
              <a:gd name="T23" fmla="*/ 35 h 74"/>
              <a:gd name="T24" fmla="*/ 3 w 58"/>
              <a:gd name="T25" fmla="*/ 35 h 74"/>
              <a:gd name="T26" fmla="*/ 0 w 58"/>
              <a:gd name="T27" fmla="*/ 38 h 74"/>
              <a:gd name="T28" fmla="*/ 0 w 58"/>
              <a:gd name="T29" fmla="*/ 71 h 74"/>
              <a:gd name="T30" fmla="*/ 3 w 58"/>
              <a:gd name="T31" fmla="*/ 74 h 74"/>
              <a:gd name="T32" fmla="*/ 35 w 58"/>
              <a:gd name="T33" fmla="*/ 65 h 74"/>
              <a:gd name="T34" fmla="*/ 29 w 58"/>
              <a:gd name="T35" fmla="*/ 71 h 74"/>
              <a:gd name="T36" fmla="*/ 23 w 58"/>
              <a:gd name="T37" fmla="*/ 65 h 74"/>
              <a:gd name="T38" fmla="*/ 23 w 58"/>
              <a:gd name="T39" fmla="*/ 54 h 74"/>
              <a:gd name="T40" fmla="*/ 29 w 58"/>
              <a:gd name="T41" fmla="*/ 47 h 74"/>
              <a:gd name="T42" fmla="*/ 35 w 58"/>
              <a:gd name="T43" fmla="*/ 54 h 74"/>
              <a:gd name="T44" fmla="*/ 35 w 58"/>
              <a:gd name="T45" fmla="*/ 65 h 74"/>
              <a:gd name="T46" fmla="*/ 17 w 58"/>
              <a:gd name="T47" fmla="*/ 23 h 74"/>
              <a:gd name="T48" fmla="*/ 21 w 58"/>
              <a:gd name="T49" fmla="*/ 14 h 74"/>
              <a:gd name="T50" fmla="*/ 29 w 58"/>
              <a:gd name="T51" fmla="*/ 10 h 74"/>
              <a:gd name="T52" fmla="*/ 37 w 58"/>
              <a:gd name="T53" fmla="*/ 14 h 74"/>
              <a:gd name="T54" fmla="*/ 41 w 58"/>
              <a:gd name="T55" fmla="*/ 23 h 74"/>
              <a:gd name="T56" fmla="*/ 41 w 58"/>
              <a:gd name="T57" fmla="*/ 35 h 74"/>
              <a:gd name="T58" fmla="*/ 17 w 58"/>
              <a:gd name="T59" fmla="*/ 35 h 74"/>
              <a:gd name="T60" fmla="*/ 17 w 58"/>
              <a:gd name="T61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8" h="74">
                <a:moveTo>
                  <a:pt x="3" y="74"/>
                </a:moveTo>
                <a:cubicBezTo>
                  <a:pt x="55" y="74"/>
                  <a:pt x="55" y="74"/>
                  <a:pt x="55" y="74"/>
                </a:cubicBezTo>
                <a:cubicBezTo>
                  <a:pt x="56" y="74"/>
                  <a:pt x="58" y="73"/>
                  <a:pt x="58" y="71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7"/>
                  <a:pt x="56" y="35"/>
                  <a:pt x="55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16"/>
                  <a:pt x="49" y="11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23" y="0"/>
                  <a:pt x="17" y="2"/>
                  <a:pt x="13" y="7"/>
                </a:cubicBezTo>
                <a:cubicBezTo>
                  <a:pt x="9" y="11"/>
                  <a:pt x="7" y="16"/>
                  <a:pt x="7" y="23"/>
                </a:cubicBezTo>
                <a:cubicBezTo>
                  <a:pt x="7" y="35"/>
                  <a:pt x="7" y="35"/>
                  <a:pt x="7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0" y="37"/>
                  <a:pt x="0" y="38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2" y="74"/>
                  <a:pt x="3" y="74"/>
                </a:cubicBezTo>
                <a:moveTo>
                  <a:pt x="35" y="65"/>
                </a:moveTo>
                <a:cubicBezTo>
                  <a:pt x="35" y="69"/>
                  <a:pt x="32" y="71"/>
                  <a:pt x="29" y="71"/>
                </a:cubicBezTo>
                <a:cubicBezTo>
                  <a:pt x="25" y="71"/>
                  <a:pt x="23" y="69"/>
                  <a:pt x="23" y="65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5" y="47"/>
                  <a:pt x="29" y="47"/>
                </a:cubicBezTo>
                <a:cubicBezTo>
                  <a:pt x="32" y="47"/>
                  <a:pt x="35" y="50"/>
                  <a:pt x="35" y="54"/>
                </a:cubicBezTo>
                <a:cubicBezTo>
                  <a:pt x="35" y="65"/>
                  <a:pt x="35" y="65"/>
                  <a:pt x="35" y="65"/>
                </a:cubicBezTo>
                <a:moveTo>
                  <a:pt x="17" y="23"/>
                </a:moveTo>
                <a:cubicBezTo>
                  <a:pt x="17" y="19"/>
                  <a:pt x="19" y="16"/>
                  <a:pt x="21" y="14"/>
                </a:cubicBezTo>
                <a:cubicBezTo>
                  <a:pt x="23" y="11"/>
                  <a:pt x="26" y="10"/>
                  <a:pt x="29" y="10"/>
                </a:cubicBezTo>
                <a:cubicBezTo>
                  <a:pt x="32" y="10"/>
                  <a:pt x="35" y="11"/>
                  <a:pt x="37" y="14"/>
                </a:cubicBezTo>
                <a:cubicBezTo>
                  <a:pt x="39" y="16"/>
                  <a:pt x="41" y="19"/>
                  <a:pt x="41" y="23"/>
                </a:cubicBezTo>
                <a:cubicBezTo>
                  <a:pt x="41" y="35"/>
                  <a:pt x="41" y="35"/>
                  <a:pt x="41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455"/>
          <p:cNvSpPr>
            <a:spLocks/>
          </p:cNvSpPr>
          <p:nvPr/>
        </p:nvSpPr>
        <p:spPr bwMode="auto">
          <a:xfrm>
            <a:off x="1009669" y="1175178"/>
            <a:ext cx="40829" cy="74854"/>
          </a:xfrm>
          <a:custGeom>
            <a:avLst/>
            <a:gdLst>
              <a:gd name="T0" fmla="*/ 4 w 8"/>
              <a:gd name="T1" fmla="*/ 0 h 16"/>
              <a:gd name="T2" fmla="*/ 0 w 8"/>
              <a:gd name="T3" fmla="*/ 3 h 16"/>
              <a:gd name="T4" fmla="*/ 0 w 8"/>
              <a:gd name="T5" fmla="*/ 13 h 16"/>
              <a:gd name="T6" fmla="*/ 4 w 8"/>
              <a:gd name="T7" fmla="*/ 16 h 16"/>
              <a:gd name="T8" fmla="*/ 8 w 8"/>
              <a:gd name="T9" fmla="*/ 13 h 16"/>
              <a:gd name="T10" fmla="*/ 8 w 8"/>
              <a:gd name="T11" fmla="*/ 3 h 16"/>
              <a:gd name="T12" fmla="*/ 4 w 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4" y="0"/>
                </a:moveTo>
                <a:cubicBezTo>
                  <a:pt x="2" y="0"/>
                  <a:pt x="0" y="1"/>
                  <a:pt x="0" y="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6"/>
                  <a:pt x="4" y="16"/>
                </a:cubicBezTo>
                <a:cubicBezTo>
                  <a:pt x="6" y="16"/>
                  <a:pt x="8" y="15"/>
                  <a:pt x="8" y="13"/>
                </a:cubicBezTo>
                <a:cubicBezTo>
                  <a:pt x="8" y="3"/>
                  <a:pt x="8" y="3"/>
                  <a:pt x="8" y="3"/>
                </a:cubicBezTo>
                <a:cubicBezTo>
                  <a:pt x="8" y="1"/>
                  <a:pt x="6" y="0"/>
                  <a:pt x="4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456"/>
          <p:cNvSpPr>
            <a:spLocks noEditPoints="1"/>
          </p:cNvSpPr>
          <p:nvPr/>
        </p:nvSpPr>
        <p:spPr bwMode="auto">
          <a:xfrm>
            <a:off x="785105" y="773689"/>
            <a:ext cx="489953" cy="353855"/>
          </a:xfrm>
          <a:custGeom>
            <a:avLst/>
            <a:gdLst>
              <a:gd name="T0" fmla="*/ 50 w 100"/>
              <a:gd name="T1" fmla="*/ 41 h 72"/>
              <a:gd name="T2" fmla="*/ 42 w 100"/>
              <a:gd name="T3" fmla="*/ 45 h 72"/>
              <a:gd name="T4" fmla="*/ 38 w 100"/>
              <a:gd name="T5" fmla="*/ 54 h 72"/>
              <a:gd name="T6" fmla="*/ 38 w 100"/>
              <a:gd name="T7" fmla="*/ 66 h 72"/>
              <a:gd name="T8" fmla="*/ 62 w 100"/>
              <a:gd name="T9" fmla="*/ 66 h 72"/>
              <a:gd name="T10" fmla="*/ 62 w 100"/>
              <a:gd name="T11" fmla="*/ 54 h 72"/>
              <a:gd name="T12" fmla="*/ 58 w 100"/>
              <a:gd name="T13" fmla="*/ 45 h 72"/>
              <a:gd name="T14" fmla="*/ 50 w 100"/>
              <a:gd name="T15" fmla="*/ 41 h 72"/>
              <a:gd name="T16" fmla="*/ 93 w 100"/>
              <a:gd name="T17" fmla="*/ 0 h 72"/>
              <a:gd name="T18" fmla="*/ 7 w 100"/>
              <a:gd name="T19" fmla="*/ 0 h 72"/>
              <a:gd name="T20" fmla="*/ 0 w 100"/>
              <a:gd name="T21" fmla="*/ 7 h 72"/>
              <a:gd name="T22" fmla="*/ 0 w 100"/>
              <a:gd name="T23" fmla="*/ 72 h 72"/>
              <a:gd name="T24" fmla="*/ 21 w 100"/>
              <a:gd name="T25" fmla="*/ 72 h 72"/>
              <a:gd name="T26" fmla="*/ 21 w 100"/>
              <a:gd name="T27" fmla="*/ 69 h 72"/>
              <a:gd name="T28" fmla="*/ 24 w 100"/>
              <a:gd name="T29" fmla="*/ 66 h 72"/>
              <a:gd name="T30" fmla="*/ 28 w 100"/>
              <a:gd name="T31" fmla="*/ 66 h 72"/>
              <a:gd name="T32" fmla="*/ 28 w 100"/>
              <a:gd name="T33" fmla="*/ 54 h 72"/>
              <a:gd name="T34" fmla="*/ 34 w 100"/>
              <a:gd name="T35" fmla="*/ 38 h 72"/>
              <a:gd name="T36" fmla="*/ 50 w 100"/>
              <a:gd name="T37" fmla="*/ 31 h 72"/>
              <a:gd name="T38" fmla="*/ 50 w 100"/>
              <a:gd name="T39" fmla="*/ 31 h 72"/>
              <a:gd name="T40" fmla="*/ 50 w 100"/>
              <a:gd name="T41" fmla="*/ 31 h 72"/>
              <a:gd name="T42" fmla="*/ 66 w 100"/>
              <a:gd name="T43" fmla="*/ 38 h 72"/>
              <a:gd name="T44" fmla="*/ 72 w 100"/>
              <a:gd name="T45" fmla="*/ 54 h 72"/>
              <a:gd name="T46" fmla="*/ 72 w 100"/>
              <a:gd name="T47" fmla="*/ 66 h 72"/>
              <a:gd name="T48" fmla="*/ 76 w 100"/>
              <a:gd name="T49" fmla="*/ 66 h 72"/>
              <a:gd name="T50" fmla="*/ 79 w 100"/>
              <a:gd name="T51" fmla="*/ 69 h 72"/>
              <a:gd name="T52" fmla="*/ 79 w 100"/>
              <a:gd name="T53" fmla="*/ 72 h 72"/>
              <a:gd name="T54" fmla="*/ 100 w 100"/>
              <a:gd name="T55" fmla="*/ 72 h 72"/>
              <a:gd name="T56" fmla="*/ 100 w 100"/>
              <a:gd name="T57" fmla="*/ 7 h 72"/>
              <a:gd name="T58" fmla="*/ 93 w 100"/>
              <a:gd name="T5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" h="72">
                <a:moveTo>
                  <a:pt x="50" y="41"/>
                </a:moveTo>
                <a:cubicBezTo>
                  <a:pt x="47" y="41"/>
                  <a:pt x="44" y="42"/>
                  <a:pt x="42" y="45"/>
                </a:cubicBezTo>
                <a:cubicBezTo>
                  <a:pt x="40" y="47"/>
                  <a:pt x="38" y="50"/>
                  <a:pt x="38" y="54"/>
                </a:cubicBezTo>
                <a:cubicBezTo>
                  <a:pt x="38" y="66"/>
                  <a:pt x="38" y="66"/>
                  <a:pt x="38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0"/>
                  <a:pt x="60" y="47"/>
                  <a:pt x="58" y="45"/>
                </a:cubicBezTo>
                <a:cubicBezTo>
                  <a:pt x="56" y="42"/>
                  <a:pt x="53" y="41"/>
                  <a:pt x="50" y="41"/>
                </a:cubicBezTo>
                <a:moveTo>
                  <a:pt x="9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2"/>
                  <a:pt x="0" y="72"/>
                  <a:pt x="0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8"/>
                  <a:pt x="23" y="66"/>
                  <a:pt x="24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47"/>
                  <a:pt x="30" y="42"/>
                  <a:pt x="34" y="38"/>
                </a:cubicBezTo>
                <a:cubicBezTo>
                  <a:pt x="38" y="33"/>
                  <a:pt x="44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6" y="31"/>
                  <a:pt x="62" y="33"/>
                  <a:pt x="66" y="38"/>
                </a:cubicBezTo>
                <a:cubicBezTo>
                  <a:pt x="70" y="42"/>
                  <a:pt x="72" y="47"/>
                  <a:pt x="72" y="54"/>
                </a:cubicBezTo>
                <a:cubicBezTo>
                  <a:pt x="72" y="66"/>
                  <a:pt x="72" y="66"/>
                  <a:pt x="72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7" y="66"/>
                  <a:pt x="79" y="68"/>
                  <a:pt x="79" y="69"/>
                </a:cubicBezTo>
                <a:cubicBezTo>
                  <a:pt x="79" y="72"/>
                  <a:pt x="79" y="72"/>
                  <a:pt x="79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3"/>
                  <a:pt x="97" y="0"/>
                  <a:pt x="93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457"/>
          <p:cNvSpPr>
            <a:spLocks noEditPoints="1"/>
          </p:cNvSpPr>
          <p:nvPr/>
        </p:nvSpPr>
        <p:spPr bwMode="auto">
          <a:xfrm>
            <a:off x="887183" y="923398"/>
            <a:ext cx="285805" cy="204148"/>
          </a:xfrm>
          <a:custGeom>
            <a:avLst/>
            <a:gdLst>
              <a:gd name="T0" fmla="*/ 17 w 58"/>
              <a:gd name="T1" fmla="*/ 35 h 41"/>
              <a:gd name="T2" fmla="*/ 17 w 58"/>
              <a:gd name="T3" fmla="*/ 23 h 41"/>
              <a:gd name="T4" fmla="*/ 21 w 58"/>
              <a:gd name="T5" fmla="*/ 14 h 41"/>
              <a:gd name="T6" fmla="*/ 29 w 58"/>
              <a:gd name="T7" fmla="*/ 10 h 41"/>
              <a:gd name="T8" fmla="*/ 37 w 58"/>
              <a:gd name="T9" fmla="*/ 14 h 41"/>
              <a:gd name="T10" fmla="*/ 41 w 58"/>
              <a:gd name="T11" fmla="*/ 23 h 41"/>
              <a:gd name="T12" fmla="*/ 41 w 58"/>
              <a:gd name="T13" fmla="*/ 35 h 41"/>
              <a:gd name="T14" fmla="*/ 17 w 58"/>
              <a:gd name="T15" fmla="*/ 35 h 41"/>
              <a:gd name="T16" fmla="*/ 29 w 58"/>
              <a:gd name="T17" fmla="*/ 0 h 41"/>
              <a:gd name="T18" fmla="*/ 29 w 58"/>
              <a:gd name="T19" fmla="*/ 0 h 41"/>
              <a:gd name="T20" fmla="*/ 29 w 58"/>
              <a:gd name="T21" fmla="*/ 0 h 41"/>
              <a:gd name="T22" fmla="*/ 13 w 58"/>
              <a:gd name="T23" fmla="*/ 7 h 41"/>
              <a:gd name="T24" fmla="*/ 7 w 58"/>
              <a:gd name="T25" fmla="*/ 23 h 41"/>
              <a:gd name="T26" fmla="*/ 7 w 58"/>
              <a:gd name="T27" fmla="*/ 35 h 41"/>
              <a:gd name="T28" fmla="*/ 3 w 58"/>
              <a:gd name="T29" fmla="*/ 35 h 41"/>
              <a:gd name="T30" fmla="*/ 0 w 58"/>
              <a:gd name="T31" fmla="*/ 38 h 41"/>
              <a:gd name="T32" fmla="*/ 0 w 58"/>
              <a:gd name="T33" fmla="*/ 41 h 41"/>
              <a:gd name="T34" fmla="*/ 58 w 58"/>
              <a:gd name="T35" fmla="*/ 41 h 41"/>
              <a:gd name="T36" fmla="*/ 58 w 58"/>
              <a:gd name="T37" fmla="*/ 38 h 41"/>
              <a:gd name="T38" fmla="*/ 55 w 58"/>
              <a:gd name="T39" fmla="*/ 35 h 41"/>
              <a:gd name="T40" fmla="*/ 51 w 58"/>
              <a:gd name="T41" fmla="*/ 35 h 41"/>
              <a:gd name="T42" fmla="*/ 51 w 58"/>
              <a:gd name="T43" fmla="*/ 23 h 41"/>
              <a:gd name="T44" fmla="*/ 45 w 58"/>
              <a:gd name="T45" fmla="*/ 7 h 41"/>
              <a:gd name="T46" fmla="*/ 29 w 58"/>
              <a:gd name="T4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" h="41">
                <a:moveTo>
                  <a:pt x="17" y="35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19"/>
                  <a:pt x="19" y="16"/>
                  <a:pt x="21" y="14"/>
                </a:cubicBezTo>
                <a:cubicBezTo>
                  <a:pt x="23" y="11"/>
                  <a:pt x="26" y="10"/>
                  <a:pt x="29" y="10"/>
                </a:cubicBezTo>
                <a:cubicBezTo>
                  <a:pt x="32" y="10"/>
                  <a:pt x="35" y="11"/>
                  <a:pt x="37" y="14"/>
                </a:cubicBezTo>
                <a:cubicBezTo>
                  <a:pt x="39" y="16"/>
                  <a:pt x="41" y="19"/>
                  <a:pt x="41" y="23"/>
                </a:cubicBezTo>
                <a:cubicBezTo>
                  <a:pt x="41" y="35"/>
                  <a:pt x="41" y="35"/>
                  <a:pt x="41" y="35"/>
                </a:cubicBezTo>
                <a:cubicBezTo>
                  <a:pt x="17" y="35"/>
                  <a:pt x="17" y="35"/>
                  <a:pt x="17" y="35"/>
                </a:cubicBezTo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3" y="0"/>
                  <a:pt x="17" y="2"/>
                  <a:pt x="13" y="7"/>
                </a:cubicBezTo>
                <a:cubicBezTo>
                  <a:pt x="9" y="11"/>
                  <a:pt x="7" y="16"/>
                  <a:pt x="7" y="23"/>
                </a:cubicBezTo>
                <a:cubicBezTo>
                  <a:pt x="7" y="35"/>
                  <a:pt x="7" y="35"/>
                  <a:pt x="7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0" y="37"/>
                  <a:pt x="0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7"/>
                  <a:pt x="56" y="35"/>
                  <a:pt x="55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16"/>
                  <a:pt x="49" y="11"/>
                  <a:pt x="45" y="7"/>
                </a:cubicBezTo>
                <a:cubicBezTo>
                  <a:pt x="41" y="2"/>
                  <a:pt x="35" y="0"/>
                  <a:pt x="29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458"/>
          <p:cNvSpPr>
            <a:spLocks/>
          </p:cNvSpPr>
          <p:nvPr/>
        </p:nvSpPr>
        <p:spPr bwMode="auto">
          <a:xfrm>
            <a:off x="1962352" y="773689"/>
            <a:ext cx="483150" cy="687294"/>
          </a:xfrm>
          <a:custGeom>
            <a:avLst/>
            <a:gdLst>
              <a:gd name="T0" fmla="*/ 99 w 99"/>
              <a:gd name="T1" fmla="*/ 124 h 140"/>
              <a:gd name="T2" fmla="*/ 83 w 99"/>
              <a:gd name="T3" fmla="*/ 140 h 140"/>
              <a:gd name="T4" fmla="*/ 6 w 99"/>
              <a:gd name="T5" fmla="*/ 140 h 140"/>
              <a:gd name="T6" fmla="*/ 0 w 99"/>
              <a:gd name="T7" fmla="*/ 134 h 140"/>
              <a:gd name="T8" fmla="*/ 0 w 99"/>
              <a:gd name="T9" fmla="*/ 7 h 140"/>
              <a:gd name="T10" fmla="*/ 6 w 99"/>
              <a:gd name="T11" fmla="*/ 0 h 140"/>
              <a:gd name="T12" fmla="*/ 92 w 99"/>
              <a:gd name="T13" fmla="*/ 0 h 140"/>
              <a:gd name="T14" fmla="*/ 99 w 99"/>
              <a:gd name="T15" fmla="*/ 7 h 140"/>
              <a:gd name="T16" fmla="*/ 99 w 99"/>
              <a:gd name="T17" fmla="*/ 12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40">
                <a:moveTo>
                  <a:pt x="99" y="124"/>
                </a:moveTo>
                <a:cubicBezTo>
                  <a:pt x="83" y="140"/>
                  <a:pt x="83" y="140"/>
                  <a:pt x="83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3" y="140"/>
                  <a:pt x="0" y="137"/>
                  <a:pt x="0" y="13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6" y="0"/>
                  <a:pt x="99" y="3"/>
                  <a:pt x="99" y="7"/>
                </a:cubicBezTo>
                <a:cubicBezTo>
                  <a:pt x="99" y="124"/>
                  <a:pt x="99" y="124"/>
                  <a:pt x="99" y="124"/>
                </a:cubicBezTo>
              </a:path>
            </a:pathLst>
          </a:cu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4459"/>
          <p:cNvSpPr>
            <a:spLocks noChangeArrowheads="1"/>
          </p:cNvSpPr>
          <p:nvPr/>
        </p:nvSpPr>
        <p:spPr bwMode="auto">
          <a:xfrm>
            <a:off x="2363839" y="1460983"/>
            <a:ext cx="6807" cy="6807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460"/>
          <p:cNvSpPr>
            <a:spLocks/>
          </p:cNvSpPr>
          <p:nvPr/>
        </p:nvSpPr>
        <p:spPr bwMode="auto">
          <a:xfrm>
            <a:off x="2363839" y="146098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461"/>
          <p:cNvSpPr>
            <a:spLocks/>
          </p:cNvSpPr>
          <p:nvPr/>
        </p:nvSpPr>
        <p:spPr bwMode="auto">
          <a:xfrm>
            <a:off x="2282181" y="1386133"/>
            <a:ext cx="88465" cy="74854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  <a:close/>
              </a:path>
            </a:pathLst>
          </a:custGeom>
          <a:solidFill>
            <a:srgbClr val="889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62"/>
          <p:cNvSpPr>
            <a:spLocks/>
          </p:cNvSpPr>
          <p:nvPr/>
        </p:nvSpPr>
        <p:spPr bwMode="auto">
          <a:xfrm>
            <a:off x="2282181" y="1386133"/>
            <a:ext cx="88465" cy="74854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Picture 44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817" y="1345300"/>
            <a:ext cx="129293" cy="13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reeform 4464"/>
          <p:cNvSpPr>
            <a:spLocks noEditPoints="1"/>
          </p:cNvSpPr>
          <p:nvPr/>
        </p:nvSpPr>
        <p:spPr bwMode="auto">
          <a:xfrm>
            <a:off x="2050813" y="916593"/>
            <a:ext cx="340244" cy="353855"/>
          </a:xfrm>
          <a:custGeom>
            <a:avLst/>
            <a:gdLst>
              <a:gd name="T0" fmla="*/ 64 w 70"/>
              <a:gd name="T1" fmla="*/ 6 h 73"/>
              <a:gd name="T2" fmla="*/ 51 w 70"/>
              <a:gd name="T3" fmla="*/ 0 h 73"/>
              <a:gd name="T4" fmla="*/ 38 w 70"/>
              <a:gd name="T5" fmla="*/ 6 h 73"/>
              <a:gd name="T6" fmla="*/ 32 w 70"/>
              <a:gd name="T7" fmla="*/ 20 h 73"/>
              <a:gd name="T8" fmla="*/ 32 w 70"/>
              <a:gd name="T9" fmla="*/ 34 h 73"/>
              <a:gd name="T10" fmla="*/ 2 w 70"/>
              <a:gd name="T11" fmla="*/ 34 h 73"/>
              <a:gd name="T12" fmla="*/ 0 w 70"/>
              <a:gd name="T13" fmla="*/ 37 h 73"/>
              <a:gd name="T14" fmla="*/ 0 w 70"/>
              <a:gd name="T15" fmla="*/ 70 h 73"/>
              <a:gd name="T16" fmla="*/ 2 w 70"/>
              <a:gd name="T17" fmla="*/ 73 h 73"/>
              <a:gd name="T18" fmla="*/ 46 w 70"/>
              <a:gd name="T19" fmla="*/ 73 h 73"/>
              <a:gd name="T20" fmla="*/ 49 w 70"/>
              <a:gd name="T21" fmla="*/ 70 h 73"/>
              <a:gd name="T22" fmla="*/ 49 w 70"/>
              <a:gd name="T23" fmla="*/ 37 h 73"/>
              <a:gd name="T24" fmla="*/ 46 w 70"/>
              <a:gd name="T25" fmla="*/ 34 h 73"/>
              <a:gd name="T26" fmla="*/ 42 w 70"/>
              <a:gd name="T27" fmla="*/ 34 h 73"/>
              <a:gd name="T28" fmla="*/ 42 w 70"/>
              <a:gd name="T29" fmla="*/ 20 h 73"/>
              <a:gd name="T30" fmla="*/ 45 w 70"/>
              <a:gd name="T31" fmla="*/ 13 h 73"/>
              <a:gd name="T32" fmla="*/ 51 w 70"/>
              <a:gd name="T33" fmla="*/ 10 h 73"/>
              <a:gd name="T34" fmla="*/ 57 w 70"/>
              <a:gd name="T35" fmla="*/ 13 h 73"/>
              <a:gd name="T36" fmla="*/ 60 w 70"/>
              <a:gd name="T37" fmla="*/ 20 h 73"/>
              <a:gd name="T38" fmla="*/ 60 w 70"/>
              <a:gd name="T39" fmla="*/ 38 h 73"/>
              <a:gd name="T40" fmla="*/ 70 w 70"/>
              <a:gd name="T41" fmla="*/ 38 h 73"/>
              <a:gd name="T42" fmla="*/ 70 w 70"/>
              <a:gd name="T43" fmla="*/ 20 h 73"/>
              <a:gd name="T44" fmla="*/ 64 w 70"/>
              <a:gd name="T45" fmla="*/ 6 h 73"/>
              <a:gd name="T46" fmla="*/ 32 w 70"/>
              <a:gd name="T47" fmla="*/ 65 h 73"/>
              <a:gd name="T48" fmla="*/ 26 w 70"/>
              <a:gd name="T49" fmla="*/ 70 h 73"/>
              <a:gd name="T50" fmla="*/ 19 w 70"/>
              <a:gd name="T51" fmla="*/ 65 h 73"/>
              <a:gd name="T52" fmla="*/ 19 w 70"/>
              <a:gd name="T53" fmla="*/ 51 h 73"/>
              <a:gd name="T54" fmla="*/ 26 w 70"/>
              <a:gd name="T55" fmla="*/ 46 h 73"/>
              <a:gd name="T56" fmla="*/ 32 w 70"/>
              <a:gd name="T57" fmla="*/ 51 h 73"/>
              <a:gd name="T58" fmla="*/ 32 w 70"/>
              <a:gd name="T59" fmla="*/ 6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0" h="73">
                <a:moveTo>
                  <a:pt x="64" y="6"/>
                </a:moveTo>
                <a:cubicBezTo>
                  <a:pt x="61" y="2"/>
                  <a:pt x="56" y="0"/>
                  <a:pt x="51" y="0"/>
                </a:cubicBezTo>
                <a:cubicBezTo>
                  <a:pt x="46" y="0"/>
                  <a:pt x="41" y="2"/>
                  <a:pt x="38" y="6"/>
                </a:cubicBezTo>
                <a:cubicBezTo>
                  <a:pt x="35" y="10"/>
                  <a:pt x="32" y="15"/>
                  <a:pt x="32" y="20"/>
                </a:cubicBezTo>
                <a:cubicBezTo>
                  <a:pt x="32" y="34"/>
                  <a:pt x="32" y="34"/>
                  <a:pt x="3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5"/>
                  <a:pt x="0" y="37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1" y="73"/>
                  <a:pt x="2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8" y="73"/>
                  <a:pt x="49" y="71"/>
                  <a:pt x="49" y="70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5"/>
                  <a:pt x="48" y="34"/>
                  <a:pt x="46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17"/>
                  <a:pt x="43" y="15"/>
                  <a:pt x="45" y="13"/>
                </a:cubicBezTo>
                <a:cubicBezTo>
                  <a:pt x="47" y="11"/>
                  <a:pt x="49" y="10"/>
                  <a:pt x="51" y="10"/>
                </a:cubicBezTo>
                <a:cubicBezTo>
                  <a:pt x="53" y="10"/>
                  <a:pt x="56" y="11"/>
                  <a:pt x="57" y="13"/>
                </a:cubicBezTo>
                <a:cubicBezTo>
                  <a:pt x="59" y="15"/>
                  <a:pt x="60" y="17"/>
                  <a:pt x="60" y="20"/>
                </a:cubicBezTo>
                <a:cubicBezTo>
                  <a:pt x="60" y="38"/>
                  <a:pt x="60" y="38"/>
                  <a:pt x="60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15"/>
                  <a:pt x="68" y="10"/>
                  <a:pt x="64" y="6"/>
                </a:cubicBezTo>
                <a:moveTo>
                  <a:pt x="32" y="65"/>
                </a:moveTo>
                <a:cubicBezTo>
                  <a:pt x="32" y="68"/>
                  <a:pt x="29" y="70"/>
                  <a:pt x="26" y="70"/>
                </a:cubicBezTo>
                <a:cubicBezTo>
                  <a:pt x="22" y="70"/>
                  <a:pt x="19" y="68"/>
                  <a:pt x="19" y="65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48"/>
                  <a:pt x="22" y="46"/>
                  <a:pt x="26" y="46"/>
                </a:cubicBezTo>
                <a:cubicBezTo>
                  <a:pt x="29" y="46"/>
                  <a:pt x="32" y="48"/>
                  <a:pt x="32" y="51"/>
                </a:cubicBezTo>
                <a:cubicBezTo>
                  <a:pt x="32" y="65"/>
                  <a:pt x="32" y="65"/>
                  <a:pt x="32" y="65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465"/>
          <p:cNvSpPr>
            <a:spLocks/>
          </p:cNvSpPr>
          <p:nvPr/>
        </p:nvSpPr>
        <p:spPr bwMode="auto">
          <a:xfrm>
            <a:off x="2159695" y="1161570"/>
            <a:ext cx="34026" cy="81657"/>
          </a:xfrm>
          <a:custGeom>
            <a:avLst/>
            <a:gdLst>
              <a:gd name="T0" fmla="*/ 4 w 7"/>
              <a:gd name="T1" fmla="*/ 0 h 17"/>
              <a:gd name="T2" fmla="*/ 0 w 7"/>
              <a:gd name="T3" fmla="*/ 3 h 17"/>
              <a:gd name="T4" fmla="*/ 0 w 7"/>
              <a:gd name="T5" fmla="*/ 13 h 17"/>
              <a:gd name="T6" fmla="*/ 4 w 7"/>
              <a:gd name="T7" fmla="*/ 17 h 17"/>
              <a:gd name="T8" fmla="*/ 7 w 7"/>
              <a:gd name="T9" fmla="*/ 13 h 17"/>
              <a:gd name="T10" fmla="*/ 7 w 7"/>
              <a:gd name="T11" fmla="*/ 3 h 17"/>
              <a:gd name="T12" fmla="*/ 4 w 7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7">
                <a:moveTo>
                  <a:pt x="4" y="0"/>
                </a:moveTo>
                <a:cubicBezTo>
                  <a:pt x="2" y="0"/>
                  <a:pt x="0" y="1"/>
                  <a:pt x="0" y="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7"/>
                  <a:pt x="4" y="17"/>
                </a:cubicBezTo>
                <a:cubicBezTo>
                  <a:pt x="6" y="17"/>
                  <a:pt x="7" y="15"/>
                  <a:pt x="7" y="13"/>
                </a:cubicBezTo>
                <a:cubicBezTo>
                  <a:pt x="7" y="3"/>
                  <a:pt x="7" y="3"/>
                  <a:pt x="7" y="3"/>
                </a:cubicBezTo>
                <a:cubicBezTo>
                  <a:pt x="7" y="1"/>
                  <a:pt x="6" y="0"/>
                  <a:pt x="4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466"/>
          <p:cNvSpPr>
            <a:spLocks/>
          </p:cNvSpPr>
          <p:nvPr/>
        </p:nvSpPr>
        <p:spPr bwMode="auto">
          <a:xfrm>
            <a:off x="1962352" y="773689"/>
            <a:ext cx="483150" cy="353855"/>
          </a:xfrm>
          <a:custGeom>
            <a:avLst/>
            <a:gdLst>
              <a:gd name="T0" fmla="*/ 92 w 99"/>
              <a:gd name="T1" fmla="*/ 0 h 72"/>
              <a:gd name="T2" fmla="*/ 6 w 99"/>
              <a:gd name="T3" fmla="*/ 0 h 72"/>
              <a:gd name="T4" fmla="*/ 0 w 99"/>
              <a:gd name="T5" fmla="*/ 7 h 72"/>
              <a:gd name="T6" fmla="*/ 0 w 99"/>
              <a:gd name="T7" fmla="*/ 72 h 72"/>
              <a:gd name="T8" fmla="*/ 18 w 99"/>
              <a:gd name="T9" fmla="*/ 72 h 72"/>
              <a:gd name="T10" fmla="*/ 18 w 99"/>
              <a:gd name="T11" fmla="*/ 66 h 72"/>
              <a:gd name="T12" fmla="*/ 20 w 99"/>
              <a:gd name="T13" fmla="*/ 63 h 72"/>
              <a:gd name="T14" fmla="*/ 50 w 99"/>
              <a:gd name="T15" fmla="*/ 63 h 72"/>
              <a:gd name="T16" fmla="*/ 50 w 99"/>
              <a:gd name="T17" fmla="*/ 49 h 72"/>
              <a:gd name="T18" fmla="*/ 56 w 99"/>
              <a:gd name="T19" fmla="*/ 35 h 72"/>
              <a:gd name="T20" fmla="*/ 69 w 99"/>
              <a:gd name="T21" fmla="*/ 29 h 72"/>
              <a:gd name="T22" fmla="*/ 82 w 99"/>
              <a:gd name="T23" fmla="*/ 35 h 72"/>
              <a:gd name="T24" fmla="*/ 88 w 99"/>
              <a:gd name="T25" fmla="*/ 49 h 72"/>
              <a:gd name="T26" fmla="*/ 88 w 99"/>
              <a:gd name="T27" fmla="*/ 67 h 72"/>
              <a:gd name="T28" fmla="*/ 78 w 99"/>
              <a:gd name="T29" fmla="*/ 67 h 72"/>
              <a:gd name="T30" fmla="*/ 78 w 99"/>
              <a:gd name="T31" fmla="*/ 49 h 72"/>
              <a:gd name="T32" fmla="*/ 75 w 99"/>
              <a:gd name="T33" fmla="*/ 42 h 72"/>
              <a:gd name="T34" fmla="*/ 69 w 99"/>
              <a:gd name="T35" fmla="*/ 39 h 72"/>
              <a:gd name="T36" fmla="*/ 63 w 99"/>
              <a:gd name="T37" fmla="*/ 42 h 72"/>
              <a:gd name="T38" fmla="*/ 60 w 99"/>
              <a:gd name="T39" fmla="*/ 49 h 72"/>
              <a:gd name="T40" fmla="*/ 60 w 99"/>
              <a:gd name="T41" fmla="*/ 63 h 72"/>
              <a:gd name="T42" fmla="*/ 64 w 99"/>
              <a:gd name="T43" fmla="*/ 63 h 72"/>
              <a:gd name="T44" fmla="*/ 67 w 99"/>
              <a:gd name="T45" fmla="*/ 66 h 72"/>
              <a:gd name="T46" fmla="*/ 67 w 99"/>
              <a:gd name="T47" fmla="*/ 72 h 72"/>
              <a:gd name="T48" fmla="*/ 99 w 99"/>
              <a:gd name="T49" fmla="*/ 72 h 72"/>
              <a:gd name="T50" fmla="*/ 99 w 99"/>
              <a:gd name="T51" fmla="*/ 7 h 72"/>
              <a:gd name="T52" fmla="*/ 92 w 99"/>
              <a:gd name="T5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9" h="72">
                <a:moveTo>
                  <a:pt x="9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2"/>
                  <a:pt x="0" y="72"/>
                  <a:pt x="0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4"/>
                  <a:pt x="19" y="63"/>
                  <a:pt x="20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4"/>
                  <a:pt x="53" y="39"/>
                  <a:pt x="56" y="35"/>
                </a:cubicBezTo>
                <a:cubicBezTo>
                  <a:pt x="59" y="31"/>
                  <a:pt x="64" y="29"/>
                  <a:pt x="69" y="29"/>
                </a:cubicBezTo>
                <a:cubicBezTo>
                  <a:pt x="74" y="29"/>
                  <a:pt x="79" y="31"/>
                  <a:pt x="82" y="35"/>
                </a:cubicBezTo>
                <a:cubicBezTo>
                  <a:pt x="86" y="39"/>
                  <a:pt x="88" y="44"/>
                  <a:pt x="88" y="49"/>
                </a:cubicBezTo>
                <a:cubicBezTo>
                  <a:pt x="88" y="67"/>
                  <a:pt x="88" y="67"/>
                  <a:pt x="88" y="67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6"/>
                  <a:pt x="77" y="44"/>
                  <a:pt x="75" y="42"/>
                </a:cubicBezTo>
                <a:cubicBezTo>
                  <a:pt x="74" y="40"/>
                  <a:pt x="71" y="39"/>
                  <a:pt x="69" y="39"/>
                </a:cubicBezTo>
                <a:cubicBezTo>
                  <a:pt x="67" y="39"/>
                  <a:pt x="65" y="40"/>
                  <a:pt x="63" y="42"/>
                </a:cubicBezTo>
                <a:cubicBezTo>
                  <a:pt x="61" y="44"/>
                  <a:pt x="60" y="46"/>
                  <a:pt x="60" y="49"/>
                </a:cubicBezTo>
                <a:cubicBezTo>
                  <a:pt x="60" y="63"/>
                  <a:pt x="60" y="63"/>
                  <a:pt x="60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6" y="63"/>
                  <a:pt x="67" y="64"/>
                  <a:pt x="67" y="66"/>
                </a:cubicBezTo>
                <a:cubicBezTo>
                  <a:pt x="67" y="72"/>
                  <a:pt x="67" y="72"/>
                  <a:pt x="67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"/>
                  <a:pt x="99" y="7"/>
                  <a:pt x="99" y="7"/>
                </a:cubicBezTo>
                <a:cubicBezTo>
                  <a:pt x="99" y="3"/>
                  <a:pt x="96" y="0"/>
                  <a:pt x="92" y="0"/>
                </a:cubicBezTo>
              </a:path>
            </a:pathLst>
          </a:custGeom>
          <a:solidFill>
            <a:srgbClr val="A1B5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467"/>
          <p:cNvSpPr>
            <a:spLocks/>
          </p:cNvSpPr>
          <p:nvPr/>
        </p:nvSpPr>
        <p:spPr bwMode="auto">
          <a:xfrm>
            <a:off x="2050813" y="916593"/>
            <a:ext cx="340244" cy="210955"/>
          </a:xfrm>
          <a:custGeom>
            <a:avLst/>
            <a:gdLst>
              <a:gd name="T0" fmla="*/ 51 w 70"/>
              <a:gd name="T1" fmla="*/ 0 h 43"/>
              <a:gd name="T2" fmla="*/ 38 w 70"/>
              <a:gd name="T3" fmla="*/ 6 h 43"/>
              <a:gd name="T4" fmla="*/ 32 w 70"/>
              <a:gd name="T5" fmla="*/ 20 h 43"/>
              <a:gd name="T6" fmla="*/ 32 w 70"/>
              <a:gd name="T7" fmla="*/ 34 h 43"/>
              <a:gd name="T8" fmla="*/ 2 w 70"/>
              <a:gd name="T9" fmla="*/ 34 h 43"/>
              <a:gd name="T10" fmla="*/ 0 w 70"/>
              <a:gd name="T11" fmla="*/ 37 h 43"/>
              <a:gd name="T12" fmla="*/ 0 w 70"/>
              <a:gd name="T13" fmla="*/ 43 h 43"/>
              <a:gd name="T14" fmla="*/ 49 w 70"/>
              <a:gd name="T15" fmla="*/ 43 h 43"/>
              <a:gd name="T16" fmla="*/ 49 w 70"/>
              <a:gd name="T17" fmla="*/ 37 h 43"/>
              <a:gd name="T18" fmla="*/ 46 w 70"/>
              <a:gd name="T19" fmla="*/ 34 h 43"/>
              <a:gd name="T20" fmla="*/ 42 w 70"/>
              <a:gd name="T21" fmla="*/ 34 h 43"/>
              <a:gd name="T22" fmla="*/ 42 w 70"/>
              <a:gd name="T23" fmla="*/ 20 h 43"/>
              <a:gd name="T24" fmla="*/ 45 w 70"/>
              <a:gd name="T25" fmla="*/ 13 h 43"/>
              <a:gd name="T26" fmla="*/ 51 w 70"/>
              <a:gd name="T27" fmla="*/ 10 h 43"/>
              <a:gd name="T28" fmla="*/ 57 w 70"/>
              <a:gd name="T29" fmla="*/ 13 h 43"/>
              <a:gd name="T30" fmla="*/ 60 w 70"/>
              <a:gd name="T31" fmla="*/ 20 h 43"/>
              <a:gd name="T32" fmla="*/ 60 w 70"/>
              <a:gd name="T33" fmla="*/ 38 h 43"/>
              <a:gd name="T34" fmla="*/ 70 w 70"/>
              <a:gd name="T35" fmla="*/ 38 h 43"/>
              <a:gd name="T36" fmla="*/ 70 w 70"/>
              <a:gd name="T37" fmla="*/ 20 h 43"/>
              <a:gd name="T38" fmla="*/ 64 w 70"/>
              <a:gd name="T39" fmla="*/ 6 h 43"/>
              <a:gd name="T40" fmla="*/ 51 w 70"/>
              <a:gd name="T4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0" h="43">
                <a:moveTo>
                  <a:pt x="51" y="0"/>
                </a:moveTo>
                <a:cubicBezTo>
                  <a:pt x="46" y="0"/>
                  <a:pt x="41" y="2"/>
                  <a:pt x="38" y="6"/>
                </a:cubicBezTo>
                <a:cubicBezTo>
                  <a:pt x="35" y="10"/>
                  <a:pt x="32" y="15"/>
                  <a:pt x="32" y="20"/>
                </a:cubicBezTo>
                <a:cubicBezTo>
                  <a:pt x="32" y="34"/>
                  <a:pt x="32" y="34"/>
                  <a:pt x="3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5"/>
                  <a:pt x="0" y="37"/>
                </a:cubicBezTo>
                <a:cubicBezTo>
                  <a:pt x="0" y="43"/>
                  <a:pt x="0" y="43"/>
                  <a:pt x="0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5"/>
                  <a:pt x="48" y="34"/>
                  <a:pt x="46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17"/>
                  <a:pt x="43" y="15"/>
                  <a:pt x="45" y="13"/>
                </a:cubicBezTo>
                <a:cubicBezTo>
                  <a:pt x="47" y="11"/>
                  <a:pt x="49" y="10"/>
                  <a:pt x="51" y="10"/>
                </a:cubicBezTo>
                <a:cubicBezTo>
                  <a:pt x="53" y="10"/>
                  <a:pt x="56" y="11"/>
                  <a:pt x="57" y="13"/>
                </a:cubicBezTo>
                <a:cubicBezTo>
                  <a:pt x="59" y="15"/>
                  <a:pt x="60" y="17"/>
                  <a:pt x="60" y="20"/>
                </a:cubicBezTo>
                <a:cubicBezTo>
                  <a:pt x="60" y="38"/>
                  <a:pt x="60" y="38"/>
                  <a:pt x="60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15"/>
                  <a:pt x="68" y="10"/>
                  <a:pt x="64" y="6"/>
                </a:cubicBezTo>
                <a:cubicBezTo>
                  <a:pt x="61" y="2"/>
                  <a:pt x="56" y="0"/>
                  <a:pt x="5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479"/>
          <p:cNvSpPr>
            <a:spLocks noEditPoints="1"/>
          </p:cNvSpPr>
          <p:nvPr/>
        </p:nvSpPr>
        <p:spPr bwMode="auto">
          <a:xfrm>
            <a:off x="3262083" y="2053011"/>
            <a:ext cx="279002" cy="272195"/>
          </a:xfrm>
          <a:custGeom>
            <a:avLst/>
            <a:gdLst>
              <a:gd name="T0" fmla="*/ 28 w 57"/>
              <a:gd name="T1" fmla="*/ 13 h 55"/>
              <a:gd name="T2" fmla="*/ 32 w 57"/>
              <a:gd name="T3" fmla="*/ 20 h 55"/>
              <a:gd name="T4" fmla="*/ 36 w 57"/>
              <a:gd name="T5" fmla="*/ 23 h 55"/>
              <a:gd name="T6" fmla="*/ 45 w 57"/>
              <a:gd name="T7" fmla="*/ 25 h 55"/>
              <a:gd name="T8" fmla="*/ 39 w 57"/>
              <a:gd name="T9" fmla="*/ 31 h 55"/>
              <a:gd name="T10" fmla="*/ 37 w 57"/>
              <a:gd name="T11" fmla="*/ 36 h 55"/>
              <a:gd name="T12" fmla="*/ 39 w 57"/>
              <a:gd name="T13" fmla="*/ 44 h 55"/>
              <a:gd name="T14" fmla="*/ 31 w 57"/>
              <a:gd name="T15" fmla="*/ 40 h 55"/>
              <a:gd name="T16" fmla="*/ 28 w 57"/>
              <a:gd name="T17" fmla="*/ 40 h 55"/>
              <a:gd name="T18" fmla="*/ 26 w 57"/>
              <a:gd name="T19" fmla="*/ 40 h 55"/>
              <a:gd name="T20" fmla="*/ 18 w 57"/>
              <a:gd name="T21" fmla="*/ 44 h 55"/>
              <a:gd name="T22" fmla="*/ 19 w 57"/>
              <a:gd name="T23" fmla="*/ 36 h 55"/>
              <a:gd name="T24" fmla="*/ 18 w 57"/>
              <a:gd name="T25" fmla="*/ 31 h 55"/>
              <a:gd name="T26" fmla="*/ 11 w 57"/>
              <a:gd name="T27" fmla="*/ 25 h 55"/>
              <a:gd name="T28" fmla="*/ 20 w 57"/>
              <a:gd name="T29" fmla="*/ 23 h 55"/>
              <a:gd name="T30" fmla="*/ 24 w 57"/>
              <a:gd name="T31" fmla="*/ 20 h 55"/>
              <a:gd name="T32" fmla="*/ 28 w 57"/>
              <a:gd name="T33" fmla="*/ 13 h 55"/>
              <a:gd name="T34" fmla="*/ 28 w 57"/>
              <a:gd name="T35" fmla="*/ 0 h 55"/>
              <a:gd name="T36" fmla="*/ 19 w 57"/>
              <a:gd name="T37" fmla="*/ 18 h 55"/>
              <a:gd name="T38" fmla="*/ 0 w 57"/>
              <a:gd name="T39" fmla="*/ 21 h 55"/>
              <a:gd name="T40" fmla="*/ 14 w 57"/>
              <a:gd name="T41" fmla="*/ 35 h 55"/>
              <a:gd name="T42" fmla="*/ 11 w 57"/>
              <a:gd name="T43" fmla="*/ 55 h 55"/>
              <a:gd name="T44" fmla="*/ 28 w 57"/>
              <a:gd name="T45" fmla="*/ 45 h 55"/>
              <a:gd name="T46" fmla="*/ 46 w 57"/>
              <a:gd name="T47" fmla="*/ 55 h 55"/>
              <a:gd name="T48" fmla="*/ 43 w 57"/>
              <a:gd name="T49" fmla="*/ 35 h 55"/>
              <a:gd name="T50" fmla="*/ 57 w 57"/>
              <a:gd name="T51" fmla="*/ 21 h 55"/>
              <a:gd name="T52" fmla="*/ 37 w 57"/>
              <a:gd name="T53" fmla="*/ 18 h 55"/>
              <a:gd name="T54" fmla="*/ 28 w 57"/>
              <a:gd name="T55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7" h="55">
                <a:moveTo>
                  <a:pt x="28" y="13"/>
                </a:moveTo>
                <a:cubicBezTo>
                  <a:pt x="32" y="20"/>
                  <a:pt x="32" y="20"/>
                  <a:pt x="32" y="20"/>
                </a:cubicBezTo>
                <a:cubicBezTo>
                  <a:pt x="33" y="22"/>
                  <a:pt x="34" y="23"/>
                  <a:pt x="36" y="23"/>
                </a:cubicBezTo>
                <a:cubicBezTo>
                  <a:pt x="45" y="25"/>
                  <a:pt x="45" y="25"/>
                  <a:pt x="45" y="25"/>
                </a:cubicBezTo>
                <a:cubicBezTo>
                  <a:pt x="39" y="31"/>
                  <a:pt x="39" y="31"/>
                  <a:pt x="39" y="31"/>
                </a:cubicBezTo>
                <a:cubicBezTo>
                  <a:pt x="37" y="32"/>
                  <a:pt x="37" y="34"/>
                  <a:pt x="37" y="36"/>
                </a:cubicBezTo>
                <a:cubicBezTo>
                  <a:pt x="39" y="44"/>
                  <a:pt x="39" y="44"/>
                  <a:pt x="39" y="44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29" y="40"/>
                  <a:pt x="28" y="40"/>
                </a:cubicBezTo>
                <a:cubicBezTo>
                  <a:pt x="27" y="40"/>
                  <a:pt x="26" y="40"/>
                  <a:pt x="26" y="40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34"/>
                  <a:pt x="19" y="32"/>
                  <a:pt x="18" y="31"/>
                </a:cubicBezTo>
                <a:cubicBezTo>
                  <a:pt x="11" y="25"/>
                  <a:pt x="11" y="25"/>
                  <a:pt x="11" y="25"/>
                </a:cubicBezTo>
                <a:cubicBezTo>
                  <a:pt x="20" y="23"/>
                  <a:pt x="20" y="23"/>
                  <a:pt x="20" y="23"/>
                </a:cubicBezTo>
                <a:cubicBezTo>
                  <a:pt x="22" y="23"/>
                  <a:pt x="24" y="22"/>
                  <a:pt x="24" y="20"/>
                </a:cubicBezTo>
                <a:cubicBezTo>
                  <a:pt x="28" y="13"/>
                  <a:pt x="28" y="13"/>
                  <a:pt x="28" y="13"/>
                </a:cubicBezTo>
                <a:moveTo>
                  <a:pt x="28" y="0"/>
                </a:moveTo>
                <a:cubicBezTo>
                  <a:pt x="19" y="18"/>
                  <a:pt x="19" y="18"/>
                  <a:pt x="19" y="18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35"/>
                  <a:pt x="14" y="35"/>
                  <a:pt x="14" y="35"/>
                </a:cubicBezTo>
                <a:cubicBezTo>
                  <a:pt x="11" y="55"/>
                  <a:pt x="11" y="55"/>
                  <a:pt x="11" y="55"/>
                </a:cubicBezTo>
                <a:cubicBezTo>
                  <a:pt x="28" y="45"/>
                  <a:pt x="28" y="45"/>
                  <a:pt x="28" y="45"/>
                </a:cubicBezTo>
                <a:cubicBezTo>
                  <a:pt x="46" y="55"/>
                  <a:pt x="46" y="55"/>
                  <a:pt x="46" y="55"/>
                </a:cubicBezTo>
                <a:cubicBezTo>
                  <a:pt x="43" y="35"/>
                  <a:pt x="43" y="35"/>
                  <a:pt x="43" y="35"/>
                </a:cubicBezTo>
                <a:cubicBezTo>
                  <a:pt x="57" y="21"/>
                  <a:pt x="57" y="21"/>
                  <a:pt x="57" y="21"/>
                </a:cubicBezTo>
                <a:cubicBezTo>
                  <a:pt x="37" y="18"/>
                  <a:pt x="37" y="18"/>
                  <a:pt x="37" y="18"/>
                </a:cubicBezTo>
                <a:lnTo>
                  <a:pt x="28" y="0"/>
                </a:lnTo>
                <a:close/>
              </a:path>
            </a:pathLst>
          </a:custGeom>
          <a:solidFill>
            <a:srgbClr val="D2E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480"/>
          <p:cNvSpPr>
            <a:spLocks/>
          </p:cNvSpPr>
          <p:nvPr/>
        </p:nvSpPr>
        <p:spPr bwMode="auto">
          <a:xfrm>
            <a:off x="3507060" y="2073425"/>
            <a:ext cx="149709" cy="115683"/>
          </a:xfrm>
          <a:custGeom>
            <a:avLst/>
            <a:gdLst>
              <a:gd name="T0" fmla="*/ 20 w 22"/>
              <a:gd name="T1" fmla="*/ 12 h 17"/>
              <a:gd name="T2" fmla="*/ 22 w 22"/>
              <a:gd name="T3" fmla="*/ 10 h 17"/>
              <a:gd name="T4" fmla="*/ 19 w 22"/>
              <a:gd name="T5" fmla="*/ 7 h 17"/>
              <a:gd name="T6" fmla="*/ 22 w 22"/>
              <a:gd name="T7" fmla="*/ 6 h 17"/>
              <a:gd name="T8" fmla="*/ 21 w 22"/>
              <a:gd name="T9" fmla="*/ 3 h 17"/>
              <a:gd name="T10" fmla="*/ 18 w 22"/>
              <a:gd name="T11" fmla="*/ 5 h 17"/>
              <a:gd name="T12" fmla="*/ 18 w 22"/>
              <a:gd name="T13" fmla="*/ 0 h 17"/>
              <a:gd name="T14" fmla="*/ 15 w 22"/>
              <a:gd name="T15" fmla="*/ 0 h 17"/>
              <a:gd name="T16" fmla="*/ 15 w 22"/>
              <a:gd name="T17" fmla="*/ 6 h 17"/>
              <a:gd name="T18" fmla="*/ 9 w 22"/>
              <a:gd name="T19" fmla="*/ 8 h 17"/>
              <a:gd name="T20" fmla="*/ 10 w 22"/>
              <a:gd name="T21" fmla="*/ 2 h 17"/>
              <a:gd name="T22" fmla="*/ 7 w 22"/>
              <a:gd name="T23" fmla="*/ 2 h 17"/>
              <a:gd name="T24" fmla="*/ 6 w 22"/>
              <a:gd name="T25" fmla="*/ 10 h 17"/>
              <a:gd name="T26" fmla="*/ 0 w 22"/>
              <a:gd name="T27" fmla="*/ 12 h 17"/>
              <a:gd name="T28" fmla="*/ 1 w 22"/>
              <a:gd name="T29" fmla="*/ 15 h 17"/>
              <a:gd name="T30" fmla="*/ 7 w 22"/>
              <a:gd name="T31" fmla="*/ 12 h 17"/>
              <a:gd name="T32" fmla="*/ 13 w 22"/>
              <a:gd name="T33" fmla="*/ 17 h 17"/>
              <a:gd name="T34" fmla="*/ 15 w 22"/>
              <a:gd name="T35" fmla="*/ 15 h 17"/>
              <a:gd name="T36" fmla="*/ 10 w 22"/>
              <a:gd name="T37" fmla="*/ 11 h 17"/>
              <a:gd name="T38" fmla="*/ 16 w 22"/>
              <a:gd name="T39" fmla="*/ 8 h 17"/>
              <a:gd name="T40" fmla="*/ 20 w 22"/>
              <a:gd name="T41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" h="17">
                <a:moveTo>
                  <a:pt x="20" y="12"/>
                </a:moveTo>
                <a:lnTo>
                  <a:pt x="22" y="10"/>
                </a:lnTo>
                <a:lnTo>
                  <a:pt x="19" y="7"/>
                </a:lnTo>
                <a:lnTo>
                  <a:pt x="22" y="6"/>
                </a:lnTo>
                <a:lnTo>
                  <a:pt x="21" y="3"/>
                </a:lnTo>
                <a:lnTo>
                  <a:pt x="18" y="5"/>
                </a:lnTo>
                <a:lnTo>
                  <a:pt x="18" y="0"/>
                </a:lnTo>
                <a:lnTo>
                  <a:pt x="15" y="0"/>
                </a:lnTo>
                <a:lnTo>
                  <a:pt x="15" y="6"/>
                </a:lnTo>
                <a:lnTo>
                  <a:pt x="9" y="8"/>
                </a:lnTo>
                <a:lnTo>
                  <a:pt x="10" y="2"/>
                </a:lnTo>
                <a:lnTo>
                  <a:pt x="7" y="2"/>
                </a:lnTo>
                <a:lnTo>
                  <a:pt x="6" y="10"/>
                </a:lnTo>
                <a:lnTo>
                  <a:pt x="0" y="12"/>
                </a:lnTo>
                <a:lnTo>
                  <a:pt x="1" y="15"/>
                </a:lnTo>
                <a:lnTo>
                  <a:pt x="7" y="12"/>
                </a:lnTo>
                <a:lnTo>
                  <a:pt x="13" y="17"/>
                </a:lnTo>
                <a:lnTo>
                  <a:pt x="15" y="15"/>
                </a:lnTo>
                <a:lnTo>
                  <a:pt x="10" y="11"/>
                </a:lnTo>
                <a:lnTo>
                  <a:pt x="16" y="8"/>
                </a:lnTo>
                <a:lnTo>
                  <a:pt x="20" y="1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481"/>
          <p:cNvSpPr>
            <a:spLocks noEditPoints="1"/>
          </p:cNvSpPr>
          <p:nvPr/>
        </p:nvSpPr>
        <p:spPr bwMode="auto">
          <a:xfrm>
            <a:off x="3507060" y="2066622"/>
            <a:ext cx="156516" cy="129293"/>
          </a:xfrm>
          <a:custGeom>
            <a:avLst/>
            <a:gdLst>
              <a:gd name="T0" fmla="*/ 13 w 23"/>
              <a:gd name="T1" fmla="*/ 19 h 19"/>
              <a:gd name="T2" fmla="*/ 7 w 23"/>
              <a:gd name="T3" fmla="*/ 14 h 19"/>
              <a:gd name="T4" fmla="*/ 1 w 23"/>
              <a:gd name="T5" fmla="*/ 16 h 19"/>
              <a:gd name="T6" fmla="*/ 0 w 23"/>
              <a:gd name="T7" fmla="*/ 13 h 19"/>
              <a:gd name="T8" fmla="*/ 5 w 23"/>
              <a:gd name="T9" fmla="*/ 10 h 19"/>
              <a:gd name="T10" fmla="*/ 7 w 23"/>
              <a:gd name="T11" fmla="*/ 2 h 19"/>
              <a:gd name="T12" fmla="*/ 11 w 23"/>
              <a:gd name="T13" fmla="*/ 3 h 19"/>
              <a:gd name="T14" fmla="*/ 10 w 23"/>
              <a:gd name="T15" fmla="*/ 8 h 19"/>
              <a:gd name="T16" fmla="*/ 14 w 23"/>
              <a:gd name="T17" fmla="*/ 6 h 19"/>
              <a:gd name="T18" fmla="*/ 15 w 23"/>
              <a:gd name="T19" fmla="*/ 0 h 19"/>
              <a:gd name="T20" fmla="*/ 19 w 23"/>
              <a:gd name="T21" fmla="*/ 1 h 19"/>
              <a:gd name="T22" fmla="*/ 18 w 23"/>
              <a:gd name="T23" fmla="*/ 5 h 19"/>
              <a:gd name="T24" fmla="*/ 21 w 23"/>
              <a:gd name="T25" fmla="*/ 3 h 19"/>
              <a:gd name="T26" fmla="*/ 23 w 23"/>
              <a:gd name="T27" fmla="*/ 7 h 19"/>
              <a:gd name="T28" fmla="*/ 20 w 23"/>
              <a:gd name="T29" fmla="*/ 8 h 19"/>
              <a:gd name="T30" fmla="*/ 23 w 23"/>
              <a:gd name="T31" fmla="*/ 11 h 19"/>
              <a:gd name="T32" fmla="*/ 20 w 23"/>
              <a:gd name="T33" fmla="*/ 14 h 19"/>
              <a:gd name="T34" fmla="*/ 15 w 23"/>
              <a:gd name="T35" fmla="*/ 11 h 19"/>
              <a:gd name="T36" fmla="*/ 12 w 23"/>
              <a:gd name="T37" fmla="*/ 12 h 19"/>
              <a:gd name="T38" fmla="*/ 16 w 23"/>
              <a:gd name="T39" fmla="*/ 16 h 19"/>
              <a:gd name="T40" fmla="*/ 13 w 23"/>
              <a:gd name="T41" fmla="*/ 19 h 19"/>
              <a:gd name="T42" fmla="*/ 7 w 23"/>
              <a:gd name="T43" fmla="*/ 12 h 19"/>
              <a:gd name="T44" fmla="*/ 13 w 23"/>
              <a:gd name="T45" fmla="*/ 17 h 19"/>
              <a:gd name="T46" fmla="*/ 14 w 23"/>
              <a:gd name="T47" fmla="*/ 16 h 19"/>
              <a:gd name="T48" fmla="*/ 9 w 23"/>
              <a:gd name="T49" fmla="*/ 12 h 19"/>
              <a:gd name="T50" fmla="*/ 16 w 23"/>
              <a:gd name="T51" fmla="*/ 8 h 19"/>
              <a:gd name="T52" fmla="*/ 20 w 23"/>
              <a:gd name="T53" fmla="*/ 12 h 19"/>
              <a:gd name="T54" fmla="*/ 21 w 23"/>
              <a:gd name="T55" fmla="*/ 11 h 19"/>
              <a:gd name="T56" fmla="*/ 18 w 23"/>
              <a:gd name="T57" fmla="*/ 8 h 19"/>
              <a:gd name="T58" fmla="*/ 21 w 23"/>
              <a:gd name="T59" fmla="*/ 6 h 19"/>
              <a:gd name="T60" fmla="*/ 20 w 23"/>
              <a:gd name="T61" fmla="*/ 6 h 19"/>
              <a:gd name="T62" fmla="*/ 17 w 23"/>
              <a:gd name="T63" fmla="*/ 7 h 19"/>
              <a:gd name="T64" fmla="*/ 18 w 23"/>
              <a:gd name="T65" fmla="*/ 2 h 19"/>
              <a:gd name="T66" fmla="*/ 16 w 23"/>
              <a:gd name="T67" fmla="*/ 1 h 19"/>
              <a:gd name="T68" fmla="*/ 15 w 23"/>
              <a:gd name="T69" fmla="*/ 8 h 19"/>
              <a:gd name="T70" fmla="*/ 8 w 23"/>
              <a:gd name="T71" fmla="*/ 11 h 19"/>
              <a:gd name="T72" fmla="*/ 10 w 23"/>
              <a:gd name="T73" fmla="*/ 3 h 19"/>
              <a:gd name="T74" fmla="*/ 8 w 23"/>
              <a:gd name="T75" fmla="*/ 3 h 19"/>
              <a:gd name="T76" fmla="*/ 7 w 23"/>
              <a:gd name="T77" fmla="*/ 11 h 19"/>
              <a:gd name="T78" fmla="*/ 1 w 23"/>
              <a:gd name="T79" fmla="*/ 13 h 19"/>
              <a:gd name="T80" fmla="*/ 2 w 23"/>
              <a:gd name="T81" fmla="*/ 15 h 19"/>
              <a:gd name="T82" fmla="*/ 7 w 23"/>
              <a:gd name="T83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" h="19">
                <a:moveTo>
                  <a:pt x="13" y="19"/>
                </a:moveTo>
                <a:lnTo>
                  <a:pt x="7" y="14"/>
                </a:lnTo>
                <a:lnTo>
                  <a:pt x="1" y="16"/>
                </a:lnTo>
                <a:lnTo>
                  <a:pt x="0" y="13"/>
                </a:lnTo>
                <a:lnTo>
                  <a:pt x="5" y="10"/>
                </a:lnTo>
                <a:lnTo>
                  <a:pt x="7" y="2"/>
                </a:lnTo>
                <a:lnTo>
                  <a:pt x="11" y="3"/>
                </a:lnTo>
                <a:lnTo>
                  <a:pt x="10" y="8"/>
                </a:lnTo>
                <a:lnTo>
                  <a:pt x="14" y="6"/>
                </a:lnTo>
                <a:lnTo>
                  <a:pt x="15" y="0"/>
                </a:lnTo>
                <a:lnTo>
                  <a:pt x="19" y="1"/>
                </a:lnTo>
                <a:lnTo>
                  <a:pt x="18" y="5"/>
                </a:lnTo>
                <a:lnTo>
                  <a:pt x="21" y="3"/>
                </a:lnTo>
                <a:lnTo>
                  <a:pt x="23" y="7"/>
                </a:lnTo>
                <a:lnTo>
                  <a:pt x="20" y="8"/>
                </a:lnTo>
                <a:lnTo>
                  <a:pt x="23" y="11"/>
                </a:lnTo>
                <a:lnTo>
                  <a:pt x="20" y="14"/>
                </a:lnTo>
                <a:lnTo>
                  <a:pt x="15" y="11"/>
                </a:lnTo>
                <a:lnTo>
                  <a:pt x="12" y="12"/>
                </a:lnTo>
                <a:lnTo>
                  <a:pt x="16" y="16"/>
                </a:lnTo>
                <a:lnTo>
                  <a:pt x="13" y="19"/>
                </a:lnTo>
                <a:close/>
                <a:moveTo>
                  <a:pt x="7" y="12"/>
                </a:moveTo>
                <a:lnTo>
                  <a:pt x="13" y="17"/>
                </a:lnTo>
                <a:lnTo>
                  <a:pt x="14" y="16"/>
                </a:lnTo>
                <a:lnTo>
                  <a:pt x="9" y="12"/>
                </a:lnTo>
                <a:lnTo>
                  <a:pt x="16" y="8"/>
                </a:lnTo>
                <a:lnTo>
                  <a:pt x="20" y="12"/>
                </a:lnTo>
                <a:lnTo>
                  <a:pt x="21" y="11"/>
                </a:lnTo>
                <a:lnTo>
                  <a:pt x="18" y="8"/>
                </a:lnTo>
                <a:lnTo>
                  <a:pt x="21" y="6"/>
                </a:lnTo>
                <a:lnTo>
                  <a:pt x="20" y="6"/>
                </a:lnTo>
                <a:lnTo>
                  <a:pt x="17" y="7"/>
                </a:lnTo>
                <a:lnTo>
                  <a:pt x="18" y="2"/>
                </a:lnTo>
                <a:lnTo>
                  <a:pt x="16" y="1"/>
                </a:lnTo>
                <a:lnTo>
                  <a:pt x="15" y="8"/>
                </a:lnTo>
                <a:lnTo>
                  <a:pt x="8" y="11"/>
                </a:lnTo>
                <a:lnTo>
                  <a:pt x="10" y="3"/>
                </a:lnTo>
                <a:lnTo>
                  <a:pt x="8" y="3"/>
                </a:lnTo>
                <a:lnTo>
                  <a:pt x="7" y="11"/>
                </a:lnTo>
                <a:lnTo>
                  <a:pt x="1" y="13"/>
                </a:lnTo>
                <a:lnTo>
                  <a:pt x="2" y="15"/>
                </a:lnTo>
                <a:lnTo>
                  <a:pt x="7" y="12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482"/>
          <p:cNvSpPr>
            <a:spLocks/>
          </p:cNvSpPr>
          <p:nvPr/>
        </p:nvSpPr>
        <p:spPr bwMode="auto">
          <a:xfrm>
            <a:off x="3459428" y="2297988"/>
            <a:ext cx="122486" cy="142906"/>
          </a:xfrm>
          <a:custGeom>
            <a:avLst/>
            <a:gdLst>
              <a:gd name="T0" fmla="*/ 7 w 18"/>
              <a:gd name="T1" fmla="*/ 20 h 21"/>
              <a:gd name="T2" fmla="*/ 9 w 18"/>
              <a:gd name="T3" fmla="*/ 21 h 21"/>
              <a:gd name="T4" fmla="*/ 12 w 18"/>
              <a:gd name="T5" fmla="*/ 17 h 21"/>
              <a:gd name="T6" fmla="*/ 13 w 18"/>
              <a:gd name="T7" fmla="*/ 21 h 21"/>
              <a:gd name="T8" fmla="*/ 16 w 18"/>
              <a:gd name="T9" fmla="*/ 18 h 21"/>
              <a:gd name="T10" fmla="*/ 14 w 18"/>
              <a:gd name="T11" fmla="*/ 15 h 21"/>
              <a:gd name="T12" fmla="*/ 18 w 18"/>
              <a:gd name="T13" fmla="*/ 15 h 21"/>
              <a:gd name="T14" fmla="*/ 18 w 18"/>
              <a:gd name="T15" fmla="*/ 13 h 21"/>
              <a:gd name="T16" fmla="*/ 12 w 18"/>
              <a:gd name="T17" fmla="*/ 13 h 21"/>
              <a:gd name="T18" fmla="*/ 8 w 18"/>
              <a:gd name="T19" fmla="*/ 8 h 21"/>
              <a:gd name="T20" fmla="*/ 14 w 18"/>
              <a:gd name="T21" fmla="*/ 8 h 21"/>
              <a:gd name="T22" fmla="*/ 14 w 18"/>
              <a:gd name="T23" fmla="*/ 5 h 21"/>
              <a:gd name="T24" fmla="*/ 7 w 18"/>
              <a:gd name="T25" fmla="*/ 5 h 21"/>
              <a:gd name="T26" fmla="*/ 3 w 18"/>
              <a:gd name="T27" fmla="*/ 0 h 21"/>
              <a:gd name="T28" fmla="*/ 0 w 18"/>
              <a:gd name="T29" fmla="*/ 2 h 21"/>
              <a:gd name="T30" fmla="*/ 4 w 18"/>
              <a:gd name="T31" fmla="*/ 7 h 21"/>
              <a:gd name="T32" fmla="*/ 1 w 18"/>
              <a:gd name="T33" fmla="*/ 14 h 21"/>
              <a:gd name="T34" fmla="*/ 3 w 18"/>
              <a:gd name="T35" fmla="*/ 15 h 21"/>
              <a:gd name="T36" fmla="*/ 6 w 18"/>
              <a:gd name="T37" fmla="*/ 10 h 21"/>
              <a:gd name="T38" fmla="*/ 9 w 18"/>
              <a:gd name="T39" fmla="*/ 15 h 21"/>
              <a:gd name="T40" fmla="*/ 7 w 18"/>
              <a:gd name="T41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" h="21">
                <a:moveTo>
                  <a:pt x="7" y="20"/>
                </a:moveTo>
                <a:lnTo>
                  <a:pt x="9" y="21"/>
                </a:lnTo>
                <a:lnTo>
                  <a:pt x="12" y="17"/>
                </a:lnTo>
                <a:lnTo>
                  <a:pt x="13" y="21"/>
                </a:lnTo>
                <a:lnTo>
                  <a:pt x="16" y="18"/>
                </a:lnTo>
                <a:lnTo>
                  <a:pt x="14" y="15"/>
                </a:lnTo>
                <a:lnTo>
                  <a:pt x="18" y="15"/>
                </a:lnTo>
                <a:lnTo>
                  <a:pt x="18" y="13"/>
                </a:lnTo>
                <a:lnTo>
                  <a:pt x="12" y="13"/>
                </a:lnTo>
                <a:lnTo>
                  <a:pt x="8" y="8"/>
                </a:lnTo>
                <a:lnTo>
                  <a:pt x="14" y="8"/>
                </a:lnTo>
                <a:lnTo>
                  <a:pt x="14" y="5"/>
                </a:lnTo>
                <a:lnTo>
                  <a:pt x="7" y="5"/>
                </a:lnTo>
                <a:lnTo>
                  <a:pt x="3" y="0"/>
                </a:lnTo>
                <a:lnTo>
                  <a:pt x="0" y="2"/>
                </a:lnTo>
                <a:lnTo>
                  <a:pt x="4" y="7"/>
                </a:lnTo>
                <a:lnTo>
                  <a:pt x="1" y="14"/>
                </a:lnTo>
                <a:lnTo>
                  <a:pt x="3" y="15"/>
                </a:lnTo>
                <a:lnTo>
                  <a:pt x="6" y="10"/>
                </a:lnTo>
                <a:lnTo>
                  <a:pt x="9" y="15"/>
                </a:lnTo>
                <a:lnTo>
                  <a:pt x="7" y="2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483"/>
          <p:cNvSpPr>
            <a:spLocks noEditPoints="1"/>
          </p:cNvSpPr>
          <p:nvPr/>
        </p:nvSpPr>
        <p:spPr bwMode="auto">
          <a:xfrm>
            <a:off x="3452623" y="2291178"/>
            <a:ext cx="136096" cy="156516"/>
          </a:xfrm>
          <a:custGeom>
            <a:avLst/>
            <a:gdLst>
              <a:gd name="T0" fmla="*/ 10 w 20"/>
              <a:gd name="T1" fmla="*/ 23 h 23"/>
              <a:gd name="T2" fmla="*/ 7 w 20"/>
              <a:gd name="T3" fmla="*/ 22 h 23"/>
              <a:gd name="T4" fmla="*/ 10 w 20"/>
              <a:gd name="T5" fmla="*/ 16 h 23"/>
              <a:gd name="T6" fmla="*/ 7 w 20"/>
              <a:gd name="T7" fmla="*/ 12 h 23"/>
              <a:gd name="T8" fmla="*/ 5 w 20"/>
              <a:gd name="T9" fmla="*/ 17 h 23"/>
              <a:gd name="T10" fmla="*/ 0 w 20"/>
              <a:gd name="T11" fmla="*/ 15 h 23"/>
              <a:gd name="T12" fmla="*/ 4 w 20"/>
              <a:gd name="T13" fmla="*/ 8 h 23"/>
              <a:gd name="T14" fmla="*/ 0 w 20"/>
              <a:gd name="T15" fmla="*/ 3 h 23"/>
              <a:gd name="T16" fmla="*/ 4 w 20"/>
              <a:gd name="T17" fmla="*/ 0 h 23"/>
              <a:gd name="T18" fmla="*/ 8 w 20"/>
              <a:gd name="T19" fmla="*/ 6 h 23"/>
              <a:gd name="T20" fmla="*/ 16 w 20"/>
              <a:gd name="T21" fmla="*/ 6 h 23"/>
              <a:gd name="T22" fmla="*/ 16 w 20"/>
              <a:gd name="T23" fmla="*/ 9 h 23"/>
              <a:gd name="T24" fmla="*/ 10 w 20"/>
              <a:gd name="T25" fmla="*/ 10 h 23"/>
              <a:gd name="T26" fmla="*/ 13 w 20"/>
              <a:gd name="T27" fmla="*/ 13 h 23"/>
              <a:gd name="T28" fmla="*/ 20 w 20"/>
              <a:gd name="T29" fmla="*/ 13 h 23"/>
              <a:gd name="T30" fmla="*/ 20 w 20"/>
              <a:gd name="T31" fmla="*/ 17 h 23"/>
              <a:gd name="T32" fmla="*/ 16 w 20"/>
              <a:gd name="T33" fmla="*/ 17 h 23"/>
              <a:gd name="T34" fmla="*/ 18 w 20"/>
              <a:gd name="T35" fmla="*/ 20 h 23"/>
              <a:gd name="T36" fmla="*/ 14 w 20"/>
              <a:gd name="T37" fmla="*/ 22 h 23"/>
              <a:gd name="T38" fmla="*/ 13 w 20"/>
              <a:gd name="T39" fmla="*/ 19 h 23"/>
              <a:gd name="T40" fmla="*/ 10 w 20"/>
              <a:gd name="T41" fmla="*/ 23 h 23"/>
              <a:gd name="T42" fmla="*/ 9 w 20"/>
              <a:gd name="T43" fmla="*/ 21 h 23"/>
              <a:gd name="T44" fmla="*/ 10 w 20"/>
              <a:gd name="T45" fmla="*/ 21 h 23"/>
              <a:gd name="T46" fmla="*/ 12 w 20"/>
              <a:gd name="T47" fmla="*/ 16 h 23"/>
              <a:gd name="T48" fmla="*/ 15 w 20"/>
              <a:gd name="T49" fmla="*/ 20 h 23"/>
              <a:gd name="T50" fmla="*/ 15 w 20"/>
              <a:gd name="T51" fmla="*/ 19 h 23"/>
              <a:gd name="T52" fmla="*/ 13 w 20"/>
              <a:gd name="T53" fmla="*/ 16 h 23"/>
              <a:gd name="T54" fmla="*/ 18 w 20"/>
              <a:gd name="T55" fmla="*/ 16 h 23"/>
              <a:gd name="T56" fmla="*/ 18 w 20"/>
              <a:gd name="T57" fmla="*/ 14 h 23"/>
              <a:gd name="T58" fmla="*/ 12 w 20"/>
              <a:gd name="T59" fmla="*/ 14 h 23"/>
              <a:gd name="T60" fmla="*/ 8 w 20"/>
              <a:gd name="T61" fmla="*/ 9 h 23"/>
              <a:gd name="T62" fmla="*/ 15 w 20"/>
              <a:gd name="T63" fmla="*/ 8 h 23"/>
              <a:gd name="T64" fmla="*/ 15 w 20"/>
              <a:gd name="T65" fmla="*/ 7 h 23"/>
              <a:gd name="T66" fmla="*/ 7 w 20"/>
              <a:gd name="T67" fmla="*/ 7 h 23"/>
              <a:gd name="T68" fmla="*/ 3 w 20"/>
              <a:gd name="T69" fmla="*/ 2 h 23"/>
              <a:gd name="T70" fmla="*/ 3 w 20"/>
              <a:gd name="T71" fmla="*/ 3 h 23"/>
              <a:gd name="T72" fmla="*/ 6 w 20"/>
              <a:gd name="T73" fmla="*/ 8 h 23"/>
              <a:gd name="T74" fmla="*/ 3 w 20"/>
              <a:gd name="T75" fmla="*/ 14 h 23"/>
              <a:gd name="T76" fmla="*/ 4 w 20"/>
              <a:gd name="T77" fmla="*/ 15 h 23"/>
              <a:gd name="T78" fmla="*/ 7 w 20"/>
              <a:gd name="T79" fmla="*/ 9 h 23"/>
              <a:gd name="T80" fmla="*/ 11 w 20"/>
              <a:gd name="T81" fmla="*/ 16 h 23"/>
              <a:gd name="T82" fmla="*/ 9 w 20"/>
              <a:gd name="T83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" h="23">
                <a:moveTo>
                  <a:pt x="10" y="23"/>
                </a:moveTo>
                <a:lnTo>
                  <a:pt x="7" y="22"/>
                </a:lnTo>
                <a:lnTo>
                  <a:pt x="10" y="16"/>
                </a:lnTo>
                <a:lnTo>
                  <a:pt x="7" y="12"/>
                </a:lnTo>
                <a:lnTo>
                  <a:pt x="5" y="17"/>
                </a:lnTo>
                <a:lnTo>
                  <a:pt x="0" y="15"/>
                </a:lnTo>
                <a:lnTo>
                  <a:pt x="4" y="8"/>
                </a:lnTo>
                <a:lnTo>
                  <a:pt x="0" y="3"/>
                </a:lnTo>
                <a:lnTo>
                  <a:pt x="4" y="0"/>
                </a:lnTo>
                <a:lnTo>
                  <a:pt x="8" y="6"/>
                </a:lnTo>
                <a:lnTo>
                  <a:pt x="16" y="6"/>
                </a:lnTo>
                <a:lnTo>
                  <a:pt x="16" y="9"/>
                </a:lnTo>
                <a:lnTo>
                  <a:pt x="10" y="10"/>
                </a:lnTo>
                <a:lnTo>
                  <a:pt x="13" y="13"/>
                </a:lnTo>
                <a:lnTo>
                  <a:pt x="20" y="13"/>
                </a:lnTo>
                <a:lnTo>
                  <a:pt x="20" y="17"/>
                </a:lnTo>
                <a:lnTo>
                  <a:pt x="16" y="17"/>
                </a:lnTo>
                <a:lnTo>
                  <a:pt x="18" y="20"/>
                </a:lnTo>
                <a:lnTo>
                  <a:pt x="14" y="22"/>
                </a:lnTo>
                <a:lnTo>
                  <a:pt x="13" y="19"/>
                </a:lnTo>
                <a:lnTo>
                  <a:pt x="10" y="23"/>
                </a:lnTo>
                <a:close/>
                <a:moveTo>
                  <a:pt x="9" y="21"/>
                </a:moveTo>
                <a:lnTo>
                  <a:pt x="10" y="21"/>
                </a:lnTo>
                <a:lnTo>
                  <a:pt x="12" y="16"/>
                </a:lnTo>
                <a:lnTo>
                  <a:pt x="15" y="20"/>
                </a:lnTo>
                <a:lnTo>
                  <a:pt x="15" y="19"/>
                </a:lnTo>
                <a:lnTo>
                  <a:pt x="13" y="16"/>
                </a:lnTo>
                <a:lnTo>
                  <a:pt x="18" y="16"/>
                </a:lnTo>
                <a:lnTo>
                  <a:pt x="18" y="14"/>
                </a:lnTo>
                <a:lnTo>
                  <a:pt x="12" y="14"/>
                </a:lnTo>
                <a:lnTo>
                  <a:pt x="8" y="9"/>
                </a:lnTo>
                <a:lnTo>
                  <a:pt x="15" y="8"/>
                </a:lnTo>
                <a:lnTo>
                  <a:pt x="15" y="7"/>
                </a:lnTo>
                <a:lnTo>
                  <a:pt x="7" y="7"/>
                </a:lnTo>
                <a:lnTo>
                  <a:pt x="3" y="2"/>
                </a:lnTo>
                <a:lnTo>
                  <a:pt x="3" y="3"/>
                </a:lnTo>
                <a:lnTo>
                  <a:pt x="6" y="8"/>
                </a:lnTo>
                <a:lnTo>
                  <a:pt x="3" y="14"/>
                </a:lnTo>
                <a:lnTo>
                  <a:pt x="4" y="15"/>
                </a:lnTo>
                <a:lnTo>
                  <a:pt x="7" y="9"/>
                </a:lnTo>
                <a:lnTo>
                  <a:pt x="11" y="16"/>
                </a:lnTo>
                <a:lnTo>
                  <a:pt x="9" y="21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484"/>
          <p:cNvSpPr>
            <a:spLocks/>
          </p:cNvSpPr>
          <p:nvPr/>
        </p:nvSpPr>
        <p:spPr bwMode="auto">
          <a:xfrm>
            <a:off x="3200844" y="2291178"/>
            <a:ext cx="136096" cy="129293"/>
          </a:xfrm>
          <a:custGeom>
            <a:avLst/>
            <a:gdLst>
              <a:gd name="T0" fmla="*/ 1 w 20"/>
              <a:gd name="T1" fmla="*/ 9 h 19"/>
              <a:gd name="T2" fmla="*/ 0 w 20"/>
              <a:gd name="T3" fmla="*/ 11 h 19"/>
              <a:gd name="T4" fmla="*/ 4 w 20"/>
              <a:gd name="T5" fmla="*/ 13 h 19"/>
              <a:gd name="T6" fmla="*/ 1 w 20"/>
              <a:gd name="T7" fmla="*/ 15 h 19"/>
              <a:gd name="T8" fmla="*/ 3 w 20"/>
              <a:gd name="T9" fmla="*/ 17 h 19"/>
              <a:gd name="T10" fmla="*/ 6 w 20"/>
              <a:gd name="T11" fmla="*/ 15 h 19"/>
              <a:gd name="T12" fmla="*/ 6 w 20"/>
              <a:gd name="T13" fmla="*/ 19 h 19"/>
              <a:gd name="T14" fmla="*/ 9 w 20"/>
              <a:gd name="T15" fmla="*/ 19 h 19"/>
              <a:gd name="T16" fmla="*/ 9 w 20"/>
              <a:gd name="T17" fmla="*/ 12 h 19"/>
              <a:gd name="T18" fmla="*/ 13 w 20"/>
              <a:gd name="T19" fmla="*/ 9 h 19"/>
              <a:gd name="T20" fmla="*/ 14 w 20"/>
              <a:gd name="T21" fmla="*/ 15 h 19"/>
              <a:gd name="T22" fmla="*/ 16 w 20"/>
              <a:gd name="T23" fmla="*/ 14 h 19"/>
              <a:gd name="T24" fmla="*/ 15 w 20"/>
              <a:gd name="T25" fmla="*/ 6 h 19"/>
              <a:gd name="T26" fmla="*/ 20 w 20"/>
              <a:gd name="T27" fmla="*/ 2 h 19"/>
              <a:gd name="T28" fmla="*/ 18 w 20"/>
              <a:gd name="T29" fmla="*/ 0 h 19"/>
              <a:gd name="T30" fmla="*/ 14 w 20"/>
              <a:gd name="T31" fmla="*/ 4 h 19"/>
              <a:gd name="T32" fmla="*/ 6 w 20"/>
              <a:gd name="T33" fmla="*/ 1 h 19"/>
              <a:gd name="T34" fmla="*/ 5 w 20"/>
              <a:gd name="T35" fmla="*/ 4 h 19"/>
              <a:gd name="T36" fmla="*/ 11 w 20"/>
              <a:gd name="T37" fmla="*/ 6 h 19"/>
              <a:gd name="T38" fmla="*/ 6 w 20"/>
              <a:gd name="T39" fmla="*/ 11 h 19"/>
              <a:gd name="T40" fmla="*/ 1 w 20"/>
              <a:gd name="T41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19">
                <a:moveTo>
                  <a:pt x="1" y="9"/>
                </a:moveTo>
                <a:lnTo>
                  <a:pt x="0" y="11"/>
                </a:lnTo>
                <a:lnTo>
                  <a:pt x="4" y="13"/>
                </a:lnTo>
                <a:lnTo>
                  <a:pt x="1" y="15"/>
                </a:lnTo>
                <a:lnTo>
                  <a:pt x="3" y="17"/>
                </a:lnTo>
                <a:lnTo>
                  <a:pt x="6" y="15"/>
                </a:lnTo>
                <a:lnTo>
                  <a:pt x="6" y="19"/>
                </a:lnTo>
                <a:lnTo>
                  <a:pt x="9" y="19"/>
                </a:lnTo>
                <a:lnTo>
                  <a:pt x="9" y="12"/>
                </a:lnTo>
                <a:lnTo>
                  <a:pt x="13" y="9"/>
                </a:lnTo>
                <a:lnTo>
                  <a:pt x="14" y="15"/>
                </a:lnTo>
                <a:lnTo>
                  <a:pt x="16" y="14"/>
                </a:lnTo>
                <a:lnTo>
                  <a:pt x="15" y="6"/>
                </a:lnTo>
                <a:lnTo>
                  <a:pt x="20" y="2"/>
                </a:lnTo>
                <a:lnTo>
                  <a:pt x="18" y="0"/>
                </a:lnTo>
                <a:lnTo>
                  <a:pt x="14" y="4"/>
                </a:lnTo>
                <a:lnTo>
                  <a:pt x="6" y="1"/>
                </a:lnTo>
                <a:lnTo>
                  <a:pt x="5" y="4"/>
                </a:lnTo>
                <a:lnTo>
                  <a:pt x="11" y="6"/>
                </a:lnTo>
                <a:lnTo>
                  <a:pt x="6" y="11"/>
                </a:lnTo>
                <a:lnTo>
                  <a:pt x="1" y="9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485"/>
          <p:cNvSpPr>
            <a:spLocks noEditPoints="1"/>
          </p:cNvSpPr>
          <p:nvPr/>
        </p:nvSpPr>
        <p:spPr bwMode="auto">
          <a:xfrm>
            <a:off x="3194036" y="2284378"/>
            <a:ext cx="149709" cy="142906"/>
          </a:xfrm>
          <a:custGeom>
            <a:avLst/>
            <a:gdLst>
              <a:gd name="T0" fmla="*/ 7 w 22"/>
              <a:gd name="T1" fmla="*/ 21 h 21"/>
              <a:gd name="T2" fmla="*/ 7 w 22"/>
              <a:gd name="T3" fmla="*/ 17 h 21"/>
              <a:gd name="T4" fmla="*/ 4 w 22"/>
              <a:gd name="T5" fmla="*/ 19 h 21"/>
              <a:gd name="T6" fmla="*/ 1 w 22"/>
              <a:gd name="T7" fmla="*/ 16 h 21"/>
              <a:gd name="T8" fmla="*/ 4 w 22"/>
              <a:gd name="T9" fmla="*/ 14 h 21"/>
              <a:gd name="T10" fmla="*/ 0 w 22"/>
              <a:gd name="T11" fmla="*/ 12 h 21"/>
              <a:gd name="T12" fmla="*/ 2 w 22"/>
              <a:gd name="T13" fmla="*/ 9 h 21"/>
              <a:gd name="T14" fmla="*/ 7 w 22"/>
              <a:gd name="T15" fmla="*/ 11 h 21"/>
              <a:gd name="T16" fmla="*/ 10 w 22"/>
              <a:gd name="T17" fmla="*/ 7 h 21"/>
              <a:gd name="T18" fmla="*/ 5 w 22"/>
              <a:gd name="T19" fmla="*/ 6 h 21"/>
              <a:gd name="T20" fmla="*/ 7 w 22"/>
              <a:gd name="T21" fmla="*/ 2 h 21"/>
              <a:gd name="T22" fmla="*/ 14 w 22"/>
              <a:gd name="T23" fmla="*/ 5 h 21"/>
              <a:gd name="T24" fmla="*/ 19 w 22"/>
              <a:gd name="T25" fmla="*/ 0 h 21"/>
              <a:gd name="T26" fmla="*/ 22 w 22"/>
              <a:gd name="T27" fmla="*/ 3 h 21"/>
              <a:gd name="T28" fmla="*/ 17 w 22"/>
              <a:gd name="T29" fmla="*/ 7 h 21"/>
              <a:gd name="T30" fmla="*/ 18 w 22"/>
              <a:gd name="T31" fmla="*/ 16 h 21"/>
              <a:gd name="T32" fmla="*/ 14 w 22"/>
              <a:gd name="T33" fmla="*/ 17 h 21"/>
              <a:gd name="T34" fmla="*/ 13 w 22"/>
              <a:gd name="T35" fmla="*/ 11 h 21"/>
              <a:gd name="T36" fmla="*/ 10 w 22"/>
              <a:gd name="T37" fmla="*/ 14 h 21"/>
              <a:gd name="T38" fmla="*/ 11 w 22"/>
              <a:gd name="T39" fmla="*/ 20 h 21"/>
              <a:gd name="T40" fmla="*/ 7 w 22"/>
              <a:gd name="T41" fmla="*/ 21 h 21"/>
              <a:gd name="T42" fmla="*/ 7 w 22"/>
              <a:gd name="T43" fmla="*/ 15 h 21"/>
              <a:gd name="T44" fmla="*/ 8 w 22"/>
              <a:gd name="T45" fmla="*/ 20 h 21"/>
              <a:gd name="T46" fmla="*/ 10 w 22"/>
              <a:gd name="T47" fmla="*/ 20 h 21"/>
              <a:gd name="T48" fmla="*/ 9 w 22"/>
              <a:gd name="T49" fmla="*/ 13 h 21"/>
              <a:gd name="T50" fmla="*/ 14 w 22"/>
              <a:gd name="T51" fmla="*/ 8 h 21"/>
              <a:gd name="T52" fmla="*/ 15 w 22"/>
              <a:gd name="T53" fmla="*/ 15 h 21"/>
              <a:gd name="T54" fmla="*/ 17 w 22"/>
              <a:gd name="T55" fmla="*/ 15 h 21"/>
              <a:gd name="T56" fmla="*/ 15 w 22"/>
              <a:gd name="T57" fmla="*/ 7 h 21"/>
              <a:gd name="T58" fmla="*/ 20 w 22"/>
              <a:gd name="T59" fmla="*/ 3 h 21"/>
              <a:gd name="T60" fmla="*/ 19 w 22"/>
              <a:gd name="T61" fmla="*/ 2 h 21"/>
              <a:gd name="T62" fmla="*/ 15 w 22"/>
              <a:gd name="T63" fmla="*/ 6 h 21"/>
              <a:gd name="T64" fmla="*/ 7 w 22"/>
              <a:gd name="T65" fmla="*/ 4 h 21"/>
              <a:gd name="T66" fmla="*/ 7 w 22"/>
              <a:gd name="T67" fmla="*/ 5 h 21"/>
              <a:gd name="T68" fmla="*/ 13 w 22"/>
              <a:gd name="T69" fmla="*/ 7 h 21"/>
              <a:gd name="T70" fmla="*/ 7 w 22"/>
              <a:gd name="T71" fmla="*/ 12 h 21"/>
              <a:gd name="T72" fmla="*/ 2 w 22"/>
              <a:gd name="T73" fmla="*/ 10 h 21"/>
              <a:gd name="T74" fmla="*/ 2 w 22"/>
              <a:gd name="T75" fmla="*/ 12 h 21"/>
              <a:gd name="T76" fmla="*/ 7 w 22"/>
              <a:gd name="T77" fmla="*/ 13 h 21"/>
              <a:gd name="T78" fmla="*/ 3 w 22"/>
              <a:gd name="T79" fmla="*/ 16 h 21"/>
              <a:gd name="T80" fmla="*/ 5 w 22"/>
              <a:gd name="T81" fmla="*/ 17 h 21"/>
              <a:gd name="T82" fmla="*/ 7 w 22"/>
              <a:gd name="T83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" h="21">
                <a:moveTo>
                  <a:pt x="7" y="21"/>
                </a:moveTo>
                <a:lnTo>
                  <a:pt x="7" y="17"/>
                </a:lnTo>
                <a:lnTo>
                  <a:pt x="4" y="19"/>
                </a:lnTo>
                <a:lnTo>
                  <a:pt x="1" y="16"/>
                </a:lnTo>
                <a:lnTo>
                  <a:pt x="4" y="14"/>
                </a:lnTo>
                <a:lnTo>
                  <a:pt x="0" y="12"/>
                </a:lnTo>
                <a:lnTo>
                  <a:pt x="2" y="9"/>
                </a:lnTo>
                <a:lnTo>
                  <a:pt x="7" y="11"/>
                </a:lnTo>
                <a:lnTo>
                  <a:pt x="10" y="7"/>
                </a:lnTo>
                <a:lnTo>
                  <a:pt x="5" y="6"/>
                </a:lnTo>
                <a:lnTo>
                  <a:pt x="7" y="2"/>
                </a:lnTo>
                <a:lnTo>
                  <a:pt x="14" y="5"/>
                </a:lnTo>
                <a:lnTo>
                  <a:pt x="19" y="0"/>
                </a:lnTo>
                <a:lnTo>
                  <a:pt x="22" y="3"/>
                </a:lnTo>
                <a:lnTo>
                  <a:pt x="17" y="7"/>
                </a:lnTo>
                <a:lnTo>
                  <a:pt x="18" y="16"/>
                </a:lnTo>
                <a:lnTo>
                  <a:pt x="14" y="17"/>
                </a:lnTo>
                <a:lnTo>
                  <a:pt x="13" y="11"/>
                </a:lnTo>
                <a:lnTo>
                  <a:pt x="10" y="14"/>
                </a:lnTo>
                <a:lnTo>
                  <a:pt x="11" y="20"/>
                </a:lnTo>
                <a:lnTo>
                  <a:pt x="7" y="21"/>
                </a:lnTo>
                <a:close/>
                <a:moveTo>
                  <a:pt x="7" y="15"/>
                </a:moveTo>
                <a:lnTo>
                  <a:pt x="8" y="20"/>
                </a:lnTo>
                <a:lnTo>
                  <a:pt x="10" y="20"/>
                </a:lnTo>
                <a:lnTo>
                  <a:pt x="9" y="13"/>
                </a:lnTo>
                <a:lnTo>
                  <a:pt x="14" y="8"/>
                </a:lnTo>
                <a:lnTo>
                  <a:pt x="15" y="15"/>
                </a:lnTo>
                <a:lnTo>
                  <a:pt x="17" y="15"/>
                </a:lnTo>
                <a:lnTo>
                  <a:pt x="15" y="7"/>
                </a:lnTo>
                <a:lnTo>
                  <a:pt x="20" y="3"/>
                </a:lnTo>
                <a:lnTo>
                  <a:pt x="19" y="2"/>
                </a:lnTo>
                <a:lnTo>
                  <a:pt x="15" y="6"/>
                </a:lnTo>
                <a:lnTo>
                  <a:pt x="7" y="4"/>
                </a:lnTo>
                <a:lnTo>
                  <a:pt x="7" y="5"/>
                </a:lnTo>
                <a:lnTo>
                  <a:pt x="13" y="7"/>
                </a:lnTo>
                <a:lnTo>
                  <a:pt x="7" y="12"/>
                </a:lnTo>
                <a:lnTo>
                  <a:pt x="2" y="10"/>
                </a:lnTo>
                <a:lnTo>
                  <a:pt x="2" y="12"/>
                </a:lnTo>
                <a:lnTo>
                  <a:pt x="7" y="13"/>
                </a:lnTo>
                <a:lnTo>
                  <a:pt x="3" y="16"/>
                </a:lnTo>
                <a:lnTo>
                  <a:pt x="5" y="17"/>
                </a:lnTo>
                <a:lnTo>
                  <a:pt x="7" y="15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486"/>
          <p:cNvSpPr>
            <a:spLocks/>
          </p:cNvSpPr>
          <p:nvPr/>
        </p:nvSpPr>
        <p:spPr bwMode="auto">
          <a:xfrm>
            <a:off x="3132794" y="2073425"/>
            <a:ext cx="149709" cy="115683"/>
          </a:xfrm>
          <a:custGeom>
            <a:avLst/>
            <a:gdLst>
              <a:gd name="T0" fmla="*/ 7 w 22"/>
              <a:gd name="T1" fmla="*/ 0 h 17"/>
              <a:gd name="T2" fmla="*/ 4 w 22"/>
              <a:gd name="T3" fmla="*/ 0 h 17"/>
              <a:gd name="T4" fmla="*/ 5 w 22"/>
              <a:gd name="T5" fmla="*/ 5 h 17"/>
              <a:gd name="T6" fmla="*/ 1 w 22"/>
              <a:gd name="T7" fmla="*/ 3 h 17"/>
              <a:gd name="T8" fmla="*/ 1 w 22"/>
              <a:gd name="T9" fmla="*/ 6 h 17"/>
              <a:gd name="T10" fmla="*/ 3 w 22"/>
              <a:gd name="T11" fmla="*/ 7 h 17"/>
              <a:gd name="T12" fmla="*/ 0 w 22"/>
              <a:gd name="T13" fmla="*/ 10 h 17"/>
              <a:gd name="T14" fmla="*/ 1 w 22"/>
              <a:gd name="T15" fmla="*/ 12 h 17"/>
              <a:gd name="T16" fmla="*/ 7 w 22"/>
              <a:gd name="T17" fmla="*/ 9 h 17"/>
              <a:gd name="T18" fmla="*/ 12 w 22"/>
              <a:gd name="T19" fmla="*/ 11 h 17"/>
              <a:gd name="T20" fmla="*/ 7 w 22"/>
              <a:gd name="T21" fmla="*/ 15 h 17"/>
              <a:gd name="T22" fmla="*/ 8 w 22"/>
              <a:gd name="T23" fmla="*/ 17 h 17"/>
              <a:gd name="T24" fmla="*/ 15 w 22"/>
              <a:gd name="T25" fmla="*/ 12 h 17"/>
              <a:gd name="T26" fmla="*/ 21 w 22"/>
              <a:gd name="T27" fmla="*/ 15 h 17"/>
              <a:gd name="T28" fmla="*/ 22 w 22"/>
              <a:gd name="T29" fmla="*/ 12 h 17"/>
              <a:gd name="T30" fmla="*/ 16 w 22"/>
              <a:gd name="T31" fmla="*/ 10 h 17"/>
              <a:gd name="T32" fmla="*/ 16 w 22"/>
              <a:gd name="T33" fmla="*/ 2 h 17"/>
              <a:gd name="T34" fmla="*/ 13 w 22"/>
              <a:gd name="T35" fmla="*/ 2 h 17"/>
              <a:gd name="T36" fmla="*/ 14 w 22"/>
              <a:gd name="T37" fmla="*/ 8 h 17"/>
              <a:gd name="T38" fmla="*/ 8 w 22"/>
              <a:gd name="T39" fmla="*/ 6 h 17"/>
              <a:gd name="T40" fmla="*/ 7 w 22"/>
              <a:gd name="T4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" h="17">
                <a:moveTo>
                  <a:pt x="7" y="0"/>
                </a:moveTo>
                <a:lnTo>
                  <a:pt x="4" y="0"/>
                </a:lnTo>
                <a:lnTo>
                  <a:pt x="5" y="5"/>
                </a:lnTo>
                <a:lnTo>
                  <a:pt x="1" y="3"/>
                </a:lnTo>
                <a:lnTo>
                  <a:pt x="1" y="6"/>
                </a:lnTo>
                <a:lnTo>
                  <a:pt x="3" y="7"/>
                </a:lnTo>
                <a:lnTo>
                  <a:pt x="0" y="10"/>
                </a:lnTo>
                <a:lnTo>
                  <a:pt x="1" y="12"/>
                </a:lnTo>
                <a:lnTo>
                  <a:pt x="7" y="9"/>
                </a:lnTo>
                <a:lnTo>
                  <a:pt x="12" y="11"/>
                </a:lnTo>
                <a:lnTo>
                  <a:pt x="7" y="15"/>
                </a:lnTo>
                <a:lnTo>
                  <a:pt x="8" y="17"/>
                </a:lnTo>
                <a:lnTo>
                  <a:pt x="15" y="12"/>
                </a:lnTo>
                <a:lnTo>
                  <a:pt x="21" y="15"/>
                </a:lnTo>
                <a:lnTo>
                  <a:pt x="22" y="12"/>
                </a:lnTo>
                <a:lnTo>
                  <a:pt x="16" y="10"/>
                </a:lnTo>
                <a:lnTo>
                  <a:pt x="16" y="2"/>
                </a:lnTo>
                <a:lnTo>
                  <a:pt x="13" y="2"/>
                </a:lnTo>
                <a:lnTo>
                  <a:pt x="14" y="8"/>
                </a:lnTo>
                <a:lnTo>
                  <a:pt x="8" y="6"/>
                </a:lnTo>
                <a:lnTo>
                  <a:pt x="7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487"/>
          <p:cNvSpPr>
            <a:spLocks noEditPoints="1"/>
          </p:cNvSpPr>
          <p:nvPr/>
        </p:nvSpPr>
        <p:spPr bwMode="auto">
          <a:xfrm>
            <a:off x="3125987" y="2073425"/>
            <a:ext cx="163319" cy="122486"/>
          </a:xfrm>
          <a:custGeom>
            <a:avLst/>
            <a:gdLst>
              <a:gd name="T0" fmla="*/ 9 w 24"/>
              <a:gd name="T1" fmla="*/ 18 h 18"/>
              <a:gd name="T2" fmla="*/ 7 w 24"/>
              <a:gd name="T3" fmla="*/ 14 h 18"/>
              <a:gd name="T4" fmla="*/ 12 w 24"/>
              <a:gd name="T5" fmla="*/ 11 h 18"/>
              <a:gd name="T6" fmla="*/ 8 w 24"/>
              <a:gd name="T7" fmla="*/ 10 h 18"/>
              <a:gd name="T8" fmla="*/ 2 w 24"/>
              <a:gd name="T9" fmla="*/ 13 h 18"/>
              <a:gd name="T10" fmla="*/ 0 w 24"/>
              <a:gd name="T11" fmla="*/ 10 h 18"/>
              <a:gd name="T12" fmla="*/ 3 w 24"/>
              <a:gd name="T13" fmla="*/ 7 h 18"/>
              <a:gd name="T14" fmla="*/ 0 w 24"/>
              <a:gd name="T15" fmla="*/ 7 h 18"/>
              <a:gd name="T16" fmla="*/ 2 w 24"/>
              <a:gd name="T17" fmla="*/ 2 h 18"/>
              <a:gd name="T18" fmla="*/ 5 w 24"/>
              <a:gd name="T19" fmla="*/ 4 h 18"/>
              <a:gd name="T20" fmla="*/ 4 w 24"/>
              <a:gd name="T21" fmla="*/ 0 h 18"/>
              <a:gd name="T22" fmla="*/ 9 w 24"/>
              <a:gd name="T23" fmla="*/ 0 h 18"/>
              <a:gd name="T24" fmla="*/ 9 w 24"/>
              <a:gd name="T25" fmla="*/ 5 h 18"/>
              <a:gd name="T26" fmla="*/ 14 w 24"/>
              <a:gd name="T27" fmla="*/ 7 h 18"/>
              <a:gd name="T28" fmla="*/ 13 w 24"/>
              <a:gd name="T29" fmla="*/ 2 h 18"/>
              <a:gd name="T30" fmla="*/ 17 w 24"/>
              <a:gd name="T31" fmla="*/ 1 h 18"/>
              <a:gd name="T32" fmla="*/ 18 w 24"/>
              <a:gd name="T33" fmla="*/ 9 h 18"/>
              <a:gd name="T34" fmla="*/ 24 w 24"/>
              <a:gd name="T35" fmla="*/ 12 h 18"/>
              <a:gd name="T36" fmla="*/ 22 w 24"/>
              <a:gd name="T37" fmla="*/ 15 h 18"/>
              <a:gd name="T38" fmla="*/ 16 w 24"/>
              <a:gd name="T39" fmla="*/ 13 h 18"/>
              <a:gd name="T40" fmla="*/ 9 w 24"/>
              <a:gd name="T41" fmla="*/ 18 h 18"/>
              <a:gd name="T42" fmla="*/ 9 w 24"/>
              <a:gd name="T43" fmla="*/ 15 h 18"/>
              <a:gd name="T44" fmla="*/ 9 w 24"/>
              <a:gd name="T45" fmla="*/ 15 h 18"/>
              <a:gd name="T46" fmla="*/ 16 w 24"/>
              <a:gd name="T47" fmla="*/ 11 h 18"/>
              <a:gd name="T48" fmla="*/ 22 w 24"/>
              <a:gd name="T49" fmla="*/ 14 h 18"/>
              <a:gd name="T50" fmla="*/ 22 w 24"/>
              <a:gd name="T51" fmla="*/ 12 h 18"/>
              <a:gd name="T52" fmla="*/ 17 w 24"/>
              <a:gd name="T53" fmla="*/ 10 h 18"/>
              <a:gd name="T54" fmla="*/ 16 w 24"/>
              <a:gd name="T55" fmla="*/ 2 h 18"/>
              <a:gd name="T56" fmla="*/ 15 w 24"/>
              <a:gd name="T57" fmla="*/ 2 h 18"/>
              <a:gd name="T58" fmla="*/ 15 w 24"/>
              <a:gd name="T59" fmla="*/ 10 h 18"/>
              <a:gd name="T60" fmla="*/ 8 w 24"/>
              <a:gd name="T61" fmla="*/ 7 h 18"/>
              <a:gd name="T62" fmla="*/ 7 w 24"/>
              <a:gd name="T63" fmla="*/ 1 h 18"/>
              <a:gd name="T64" fmla="*/ 6 w 24"/>
              <a:gd name="T65" fmla="*/ 1 h 18"/>
              <a:gd name="T66" fmla="*/ 7 w 24"/>
              <a:gd name="T67" fmla="*/ 6 h 18"/>
              <a:gd name="T68" fmla="*/ 3 w 24"/>
              <a:gd name="T69" fmla="*/ 5 h 18"/>
              <a:gd name="T70" fmla="*/ 2 w 24"/>
              <a:gd name="T71" fmla="*/ 5 h 18"/>
              <a:gd name="T72" fmla="*/ 7 w 24"/>
              <a:gd name="T73" fmla="*/ 7 h 18"/>
              <a:gd name="T74" fmla="*/ 2 w 24"/>
              <a:gd name="T75" fmla="*/ 10 h 18"/>
              <a:gd name="T76" fmla="*/ 3 w 24"/>
              <a:gd name="T77" fmla="*/ 11 h 18"/>
              <a:gd name="T78" fmla="*/ 8 w 24"/>
              <a:gd name="T79" fmla="*/ 8 h 18"/>
              <a:gd name="T80" fmla="*/ 15 w 24"/>
              <a:gd name="T81" fmla="*/ 11 h 18"/>
              <a:gd name="T82" fmla="*/ 9 w 24"/>
              <a:gd name="T83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18">
                <a:moveTo>
                  <a:pt x="9" y="18"/>
                </a:moveTo>
                <a:lnTo>
                  <a:pt x="7" y="14"/>
                </a:lnTo>
                <a:lnTo>
                  <a:pt x="12" y="11"/>
                </a:lnTo>
                <a:lnTo>
                  <a:pt x="8" y="10"/>
                </a:lnTo>
                <a:lnTo>
                  <a:pt x="2" y="13"/>
                </a:lnTo>
                <a:lnTo>
                  <a:pt x="0" y="10"/>
                </a:lnTo>
                <a:lnTo>
                  <a:pt x="3" y="7"/>
                </a:lnTo>
                <a:lnTo>
                  <a:pt x="0" y="7"/>
                </a:lnTo>
                <a:lnTo>
                  <a:pt x="2" y="2"/>
                </a:lnTo>
                <a:lnTo>
                  <a:pt x="5" y="4"/>
                </a:lnTo>
                <a:lnTo>
                  <a:pt x="4" y="0"/>
                </a:lnTo>
                <a:lnTo>
                  <a:pt x="9" y="0"/>
                </a:lnTo>
                <a:lnTo>
                  <a:pt x="9" y="5"/>
                </a:lnTo>
                <a:lnTo>
                  <a:pt x="14" y="7"/>
                </a:lnTo>
                <a:lnTo>
                  <a:pt x="13" y="2"/>
                </a:lnTo>
                <a:lnTo>
                  <a:pt x="17" y="1"/>
                </a:lnTo>
                <a:lnTo>
                  <a:pt x="18" y="9"/>
                </a:lnTo>
                <a:lnTo>
                  <a:pt x="24" y="12"/>
                </a:lnTo>
                <a:lnTo>
                  <a:pt x="22" y="15"/>
                </a:lnTo>
                <a:lnTo>
                  <a:pt x="16" y="13"/>
                </a:lnTo>
                <a:lnTo>
                  <a:pt x="9" y="18"/>
                </a:lnTo>
                <a:close/>
                <a:moveTo>
                  <a:pt x="9" y="15"/>
                </a:moveTo>
                <a:lnTo>
                  <a:pt x="9" y="15"/>
                </a:lnTo>
                <a:lnTo>
                  <a:pt x="16" y="11"/>
                </a:lnTo>
                <a:lnTo>
                  <a:pt x="22" y="14"/>
                </a:lnTo>
                <a:lnTo>
                  <a:pt x="22" y="12"/>
                </a:lnTo>
                <a:lnTo>
                  <a:pt x="17" y="10"/>
                </a:lnTo>
                <a:lnTo>
                  <a:pt x="16" y="2"/>
                </a:lnTo>
                <a:lnTo>
                  <a:pt x="15" y="2"/>
                </a:lnTo>
                <a:lnTo>
                  <a:pt x="15" y="10"/>
                </a:lnTo>
                <a:lnTo>
                  <a:pt x="8" y="7"/>
                </a:lnTo>
                <a:lnTo>
                  <a:pt x="7" y="1"/>
                </a:lnTo>
                <a:lnTo>
                  <a:pt x="6" y="1"/>
                </a:lnTo>
                <a:lnTo>
                  <a:pt x="7" y="6"/>
                </a:lnTo>
                <a:lnTo>
                  <a:pt x="3" y="5"/>
                </a:lnTo>
                <a:lnTo>
                  <a:pt x="2" y="5"/>
                </a:lnTo>
                <a:lnTo>
                  <a:pt x="7" y="7"/>
                </a:lnTo>
                <a:lnTo>
                  <a:pt x="2" y="10"/>
                </a:lnTo>
                <a:lnTo>
                  <a:pt x="3" y="11"/>
                </a:lnTo>
                <a:lnTo>
                  <a:pt x="8" y="8"/>
                </a:lnTo>
                <a:lnTo>
                  <a:pt x="15" y="11"/>
                </a:lnTo>
                <a:lnTo>
                  <a:pt x="9" y="15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488"/>
          <p:cNvSpPr>
            <a:spLocks/>
          </p:cNvSpPr>
          <p:nvPr/>
        </p:nvSpPr>
        <p:spPr bwMode="auto">
          <a:xfrm>
            <a:off x="3343745" y="1930521"/>
            <a:ext cx="108876" cy="156516"/>
          </a:xfrm>
          <a:custGeom>
            <a:avLst/>
            <a:gdLst>
              <a:gd name="T0" fmla="*/ 14 w 16"/>
              <a:gd name="T1" fmla="*/ 4 h 23"/>
              <a:gd name="T2" fmla="*/ 13 w 16"/>
              <a:gd name="T3" fmla="*/ 2 h 23"/>
              <a:gd name="T4" fmla="*/ 9 w 16"/>
              <a:gd name="T5" fmla="*/ 4 h 23"/>
              <a:gd name="T6" fmla="*/ 9 w 16"/>
              <a:gd name="T7" fmla="*/ 0 h 23"/>
              <a:gd name="T8" fmla="*/ 6 w 16"/>
              <a:gd name="T9" fmla="*/ 0 h 23"/>
              <a:gd name="T10" fmla="*/ 6 w 16"/>
              <a:gd name="T11" fmla="*/ 4 h 23"/>
              <a:gd name="T12" fmla="*/ 3 w 16"/>
              <a:gd name="T13" fmla="*/ 2 h 23"/>
              <a:gd name="T14" fmla="*/ 1 w 16"/>
              <a:gd name="T15" fmla="*/ 4 h 23"/>
              <a:gd name="T16" fmla="*/ 6 w 16"/>
              <a:gd name="T17" fmla="*/ 8 h 23"/>
              <a:gd name="T18" fmla="*/ 6 w 16"/>
              <a:gd name="T19" fmla="*/ 13 h 23"/>
              <a:gd name="T20" fmla="*/ 1 w 16"/>
              <a:gd name="T21" fmla="*/ 10 h 23"/>
              <a:gd name="T22" fmla="*/ 0 w 16"/>
              <a:gd name="T23" fmla="*/ 13 h 23"/>
              <a:gd name="T24" fmla="*/ 6 w 16"/>
              <a:gd name="T25" fmla="*/ 16 h 23"/>
              <a:gd name="T26" fmla="*/ 6 w 16"/>
              <a:gd name="T27" fmla="*/ 23 h 23"/>
              <a:gd name="T28" fmla="*/ 9 w 16"/>
              <a:gd name="T29" fmla="*/ 23 h 23"/>
              <a:gd name="T30" fmla="*/ 9 w 16"/>
              <a:gd name="T31" fmla="*/ 17 h 23"/>
              <a:gd name="T32" fmla="*/ 16 w 16"/>
              <a:gd name="T33" fmla="*/ 13 h 23"/>
              <a:gd name="T34" fmla="*/ 15 w 16"/>
              <a:gd name="T35" fmla="*/ 10 h 23"/>
              <a:gd name="T36" fmla="*/ 9 w 16"/>
              <a:gd name="T37" fmla="*/ 13 h 23"/>
              <a:gd name="T38" fmla="*/ 9 w 16"/>
              <a:gd name="T39" fmla="*/ 8 h 23"/>
              <a:gd name="T40" fmla="*/ 14 w 16"/>
              <a:gd name="T41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" h="23">
                <a:moveTo>
                  <a:pt x="14" y="4"/>
                </a:moveTo>
                <a:lnTo>
                  <a:pt x="13" y="2"/>
                </a:lnTo>
                <a:lnTo>
                  <a:pt x="9" y="4"/>
                </a:lnTo>
                <a:lnTo>
                  <a:pt x="9" y="0"/>
                </a:lnTo>
                <a:lnTo>
                  <a:pt x="6" y="0"/>
                </a:lnTo>
                <a:lnTo>
                  <a:pt x="6" y="4"/>
                </a:lnTo>
                <a:lnTo>
                  <a:pt x="3" y="2"/>
                </a:lnTo>
                <a:lnTo>
                  <a:pt x="1" y="4"/>
                </a:lnTo>
                <a:lnTo>
                  <a:pt x="6" y="8"/>
                </a:lnTo>
                <a:lnTo>
                  <a:pt x="6" y="13"/>
                </a:lnTo>
                <a:lnTo>
                  <a:pt x="1" y="10"/>
                </a:lnTo>
                <a:lnTo>
                  <a:pt x="0" y="13"/>
                </a:lnTo>
                <a:lnTo>
                  <a:pt x="6" y="16"/>
                </a:lnTo>
                <a:lnTo>
                  <a:pt x="6" y="23"/>
                </a:lnTo>
                <a:lnTo>
                  <a:pt x="9" y="23"/>
                </a:lnTo>
                <a:lnTo>
                  <a:pt x="9" y="17"/>
                </a:lnTo>
                <a:lnTo>
                  <a:pt x="16" y="13"/>
                </a:lnTo>
                <a:lnTo>
                  <a:pt x="15" y="10"/>
                </a:lnTo>
                <a:lnTo>
                  <a:pt x="9" y="13"/>
                </a:lnTo>
                <a:lnTo>
                  <a:pt x="9" y="8"/>
                </a:lnTo>
                <a:lnTo>
                  <a:pt x="14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489"/>
          <p:cNvSpPr>
            <a:spLocks noEditPoints="1"/>
          </p:cNvSpPr>
          <p:nvPr/>
        </p:nvSpPr>
        <p:spPr bwMode="auto">
          <a:xfrm>
            <a:off x="3330135" y="1930521"/>
            <a:ext cx="129293" cy="163319"/>
          </a:xfrm>
          <a:custGeom>
            <a:avLst/>
            <a:gdLst>
              <a:gd name="T0" fmla="*/ 8 w 19"/>
              <a:gd name="T1" fmla="*/ 24 h 24"/>
              <a:gd name="T2" fmla="*/ 8 w 19"/>
              <a:gd name="T3" fmla="*/ 17 h 24"/>
              <a:gd name="T4" fmla="*/ 0 w 19"/>
              <a:gd name="T5" fmla="*/ 13 h 24"/>
              <a:gd name="T6" fmla="*/ 3 w 19"/>
              <a:gd name="T7" fmla="*/ 9 h 24"/>
              <a:gd name="T8" fmla="*/ 8 w 19"/>
              <a:gd name="T9" fmla="*/ 12 h 24"/>
              <a:gd name="T10" fmla="*/ 8 w 19"/>
              <a:gd name="T11" fmla="*/ 8 h 24"/>
              <a:gd name="T12" fmla="*/ 2 w 19"/>
              <a:gd name="T13" fmla="*/ 4 h 24"/>
              <a:gd name="T14" fmla="*/ 4 w 19"/>
              <a:gd name="T15" fmla="*/ 0 h 24"/>
              <a:gd name="T16" fmla="*/ 8 w 19"/>
              <a:gd name="T17" fmla="*/ 3 h 24"/>
              <a:gd name="T18" fmla="*/ 8 w 19"/>
              <a:gd name="T19" fmla="*/ 0 h 24"/>
              <a:gd name="T20" fmla="*/ 12 w 19"/>
              <a:gd name="T21" fmla="*/ 0 h 24"/>
              <a:gd name="T22" fmla="*/ 12 w 19"/>
              <a:gd name="T23" fmla="*/ 3 h 24"/>
              <a:gd name="T24" fmla="*/ 15 w 19"/>
              <a:gd name="T25" fmla="*/ 1 h 24"/>
              <a:gd name="T26" fmla="*/ 17 w 19"/>
              <a:gd name="T27" fmla="*/ 5 h 24"/>
              <a:gd name="T28" fmla="*/ 12 w 19"/>
              <a:gd name="T29" fmla="*/ 8 h 24"/>
              <a:gd name="T30" fmla="*/ 12 w 19"/>
              <a:gd name="T31" fmla="*/ 12 h 24"/>
              <a:gd name="T32" fmla="*/ 17 w 19"/>
              <a:gd name="T33" fmla="*/ 9 h 24"/>
              <a:gd name="T34" fmla="*/ 19 w 19"/>
              <a:gd name="T35" fmla="*/ 13 h 24"/>
              <a:gd name="T36" fmla="*/ 12 w 19"/>
              <a:gd name="T37" fmla="*/ 17 h 24"/>
              <a:gd name="T38" fmla="*/ 12 w 19"/>
              <a:gd name="T39" fmla="*/ 23 h 24"/>
              <a:gd name="T40" fmla="*/ 8 w 19"/>
              <a:gd name="T41" fmla="*/ 24 h 24"/>
              <a:gd name="T42" fmla="*/ 3 w 19"/>
              <a:gd name="T43" fmla="*/ 12 h 24"/>
              <a:gd name="T44" fmla="*/ 9 w 19"/>
              <a:gd name="T45" fmla="*/ 16 h 24"/>
              <a:gd name="T46" fmla="*/ 9 w 19"/>
              <a:gd name="T47" fmla="*/ 22 h 24"/>
              <a:gd name="T48" fmla="*/ 10 w 19"/>
              <a:gd name="T49" fmla="*/ 22 h 24"/>
              <a:gd name="T50" fmla="*/ 10 w 19"/>
              <a:gd name="T51" fmla="*/ 16 h 24"/>
              <a:gd name="T52" fmla="*/ 17 w 19"/>
              <a:gd name="T53" fmla="*/ 13 h 24"/>
              <a:gd name="T54" fmla="*/ 16 w 19"/>
              <a:gd name="T55" fmla="*/ 11 h 24"/>
              <a:gd name="T56" fmla="*/ 10 w 19"/>
              <a:gd name="T57" fmla="*/ 15 h 24"/>
              <a:gd name="T58" fmla="*/ 10 w 19"/>
              <a:gd name="T59" fmla="*/ 7 h 24"/>
              <a:gd name="T60" fmla="*/ 15 w 19"/>
              <a:gd name="T61" fmla="*/ 4 h 24"/>
              <a:gd name="T62" fmla="*/ 15 w 19"/>
              <a:gd name="T63" fmla="*/ 3 h 24"/>
              <a:gd name="T64" fmla="*/ 10 w 19"/>
              <a:gd name="T65" fmla="*/ 5 h 24"/>
              <a:gd name="T66" fmla="*/ 10 w 19"/>
              <a:gd name="T67" fmla="*/ 1 h 24"/>
              <a:gd name="T68" fmla="*/ 9 w 19"/>
              <a:gd name="T69" fmla="*/ 1 h 24"/>
              <a:gd name="T70" fmla="*/ 9 w 19"/>
              <a:gd name="T71" fmla="*/ 5 h 24"/>
              <a:gd name="T72" fmla="*/ 5 w 19"/>
              <a:gd name="T73" fmla="*/ 3 h 24"/>
              <a:gd name="T74" fmla="*/ 4 w 19"/>
              <a:gd name="T75" fmla="*/ 4 h 24"/>
              <a:gd name="T76" fmla="*/ 9 w 19"/>
              <a:gd name="T77" fmla="*/ 7 h 24"/>
              <a:gd name="T78" fmla="*/ 9 w 19"/>
              <a:gd name="T79" fmla="*/ 15 h 24"/>
              <a:gd name="T80" fmla="*/ 3 w 19"/>
              <a:gd name="T81" fmla="*/ 11 h 24"/>
              <a:gd name="T82" fmla="*/ 3 w 19"/>
              <a:gd name="T8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" h="24">
                <a:moveTo>
                  <a:pt x="8" y="24"/>
                </a:moveTo>
                <a:lnTo>
                  <a:pt x="8" y="17"/>
                </a:lnTo>
                <a:lnTo>
                  <a:pt x="0" y="13"/>
                </a:lnTo>
                <a:lnTo>
                  <a:pt x="3" y="9"/>
                </a:lnTo>
                <a:lnTo>
                  <a:pt x="8" y="12"/>
                </a:lnTo>
                <a:lnTo>
                  <a:pt x="8" y="8"/>
                </a:lnTo>
                <a:lnTo>
                  <a:pt x="2" y="4"/>
                </a:lnTo>
                <a:lnTo>
                  <a:pt x="4" y="0"/>
                </a:lnTo>
                <a:lnTo>
                  <a:pt x="8" y="3"/>
                </a:lnTo>
                <a:lnTo>
                  <a:pt x="8" y="0"/>
                </a:lnTo>
                <a:lnTo>
                  <a:pt x="12" y="0"/>
                </a:lnTo>
                <a:lnTo>
                  <a:pt x="12" y="3"/>
                </a:lnTo>
                <a:lnTo>
                  <a:pt x="15" y="1"/>
                </a:lnTo>
                <a:lnTo>
                  <a:pt x="17" y="5"/>
                </a:lnTo>
                <a:lnTo>
                  <a:pt x="12" y="8"/>
                </a:lnTo>
                <a:lnTo>
                  <a:pt x="12" y="12"/>
                </a:lnTo>
                <a:lnTo>
                  <a:pt x="17" y="9"/>
                </a:lnTo>
                <a:lnTo>
                  <a:pt x="19" y="13"/>
                </a:lnTo>
                <a:lnTo>
                  <a:pt x="12" y="17"/>
                </a:lnTo>
                <a:lnTo>
                  <a:pt x="12" y="23"/>
                </a:lnTo>
                <a:lnTo>
                  <a:pt x="8" y="24"/>
                </a:lnTo>
                <a:close/>
                <a:moveTo>
                  <a:pt x="3" y="12"/>
                </a:moveTo>
                <a:lnTo>
                  <a:pt x="9" y="16"/>
                </a:lnTo>
                <a:lnTo>
                  <a:pt x="9" y="22"/>
                </a:lnTo>
                <a:lnTo>
                  <a:pt x="10" y="22"/>
                </a:lnTo>
                <a:lnTo>
                  <a:pt x="10" y="16"/>
                </a:lnTo>
                <a:lnTo>
                  <a:pt x="17" y="13"/>
                </a:lnTo>
                <a:lnTo>
                  <a:pt x="16" y="11"/>
                </a:lnTo>
                <a:lnTo>
                  <a:pt x="10" y="15"/>
                </a:lnTo>
                <a:lnTo>
                  <a:pt x="10" y="7"/>
                </a:lnTo>
                <a:lnTo>
                  <a:pt x="15" y="4"/>
                </a:lnTo>
                <a:lnTo>
                  <a:pt x="15" y="3"/>
                </a:lnTo>
                <a:lnTo>
                  <a:pt x="10" y="5"/>
                </a:lnTo>
                <a:lnTo>
                  <a:pt x="10" y="1"/>
                </a:lnTo>
                <a:lnTo>
                  <a:pt x="9" y="1"/>
                </a:lnTo>
                <a:lnTo>
                  <a:pt x="9" y="5"/>
                </a:lnTo>
                <a:lnTo>
                  <a:pt x="5" y="3"/>
                </a:lnTo>
                <a:lnTo>
                  <a:pt x="4" y="4"/>
                </a:lnTo>
                <a:lnTo>
                  <a:pt x="9" y="7"/>
                </a:lnTo>
                <a:lnTo>
                  <a:pt x="9" y="15"/>
                </a:lnTo>
                <a:lnTo>
                  <a:pt x="3" y="11"/>
                </a:lnTo>
                <a:lnTo>
                  <a:pt x="3" y="12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503"/>
          <p:cNvSpPr>
            <a:spLocks/>
          </p:cNvSpPr>
          <p:nvPr/>
        </p:nvSpPr>
        <p:spPr bwMode="auto">
          <a:xfrm>
            <a:off x="832741" y="3019305"/>
            <a:ext cx="401488" cy="489953"/>
          </a:xfrm>
          <a:custGeom>
            <a:avLst/>
            <a:gdLst>
              <a:gd name="T0" fmla="*/ 82 w 82"/>
              <a:gd name="T1" fmla="*/ 59 h 100"/>
              <a:gd name="T2" fmla="*/ 41 w 82"/>
              <a:gd name="T3" fmla="*/ 100 h 100"/>
              <a:gd name="T4" fmla="*/ 0 w 82"/>
              <a:gd name="T5" fmla="*/ 59 h 100"/>
              <a:gd name="T6" fmla="*/ 41 w 82"/>
              <a:gd name="T7" fmla="*/ 0 h 100"/>
              <a:gd name="T8" fmla="*/ 82 w 82"/>
              <a:gd name="T9" fmla="*/ 5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100">
                <a:moveTo>
                  <a:pt x="82" y="59"/>
                </a:moveTo>
                <a:cubicBezTo>
                  <a:pt x="82" y="82"/>
                  <a:pt x="64" y="100"/>
                  <a:pt x="41" y="100"/>
                </a:cubicBezTo>
                <a:cubicBezTo>
                  <a:pt x="18" y="100"/>
                  <a:pt x="0" y="82"/>
                  <a:pt x="0" y="59"/>
                </a:cubicBezTo>
                <a:cubicBezTo>
                  <a:pt x="0" y="36"/>
                  <a:pt x="41" y="0"/>
                  <a:pt x="41" y="0"/>
                </a:cubicBezTo>
                <a:cubicBezTo>
                  <a:pt x="41" y="0"/>
                  <a:pt x="82" y="36"/>
                  <a:pt x="82" y="59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504"/>
          <p:cNvSpPr>
            <a:spLocks/>
          </p:cNvSpPr>
          <p:nvPr/>
        </p:nvSpPr>
        <p:spPr bwMode="auto">
          <a:xfrm>
            <a:off x="880375" y="3325524"/>
            <a:ext cx="136096" cy="129293"/>
          </a:xfrm>
          <a:custGeom>
            <a:avLst/>
            <a:gdLst>
              <a:gd name="T0" fmla="*/ 27 w 27"/>
              <a:gd name="T1" fmla="*/ 25 h 26"/>
              <a:gd name="T2" fmla="*/ 17 w 27"/>
              <a:gd name="T3" fmla="*/ 24 h 26"/>
              <a:gd name="T4" fmla="*/ 7 w 27"/>
              <a:gd name="T5" fmla="*/ 19 h 26"/>
              <a:gd name="T6" fmla="*/ 1 w 27"/>
              <a:gd name="T7" fmla="*/ 11 h 26"/>
              <a:gd name="T8" fmla="*/ 1 w 27"/>
              <a:gd name="T9" fmla="*/ 0 h 26"/>
              <a:gd name="T10" fmla="*/ 4 w 27"/>
              <a:gd name="T11" fmla="*/ 9 h 26"/>
              <a:gd name="T12" fmla="*/ 10 w 27"/>
              <a:gd name="T13" fmla="*/ 16 h 26"/>
              <a:gd name="T14" fmla="*/ 27 w 27"/>
              <a:gd name="T15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6">
                <a:moveTo>
                  <a:pt x="27" y="25"/>
                </a:moveTo>
                <a:cubicBezTo>
                  <a:pt x="23" y="26"/>
                  <a:pt x="20" y="25"/>
                  <a:pt x="17" y="24"/>
                </a:cubicBezTo>
                <a:cubicBezTo>
                  <a:pt x="13" y="23"/>
                  <a:pt x="10" y="22"/>
                  <a:pt x="7" y="19"/>
                </a:cubicBezTo>
                <a:cubicBezTo>
                  <a:pt x="5" y="17"/>
                  <a:pt x="2" y="14"/>
                  <a:pt x="1" y="11"/>
                </a:cubicBezTo>
                <a:cubicBezTo>
                  <a:pt x="0" y="7"/>
                  <a:pt x="0" y="4"/>
                  <a:pt x="1" y="0"/>
                </a:cubicBezTo>
                <a:cubicBezTo>
                  <a:pt x="2" y="4"/>
                  <a:pt x="3" y="7"/>
                  <a:pt x="4" y="9"/>
                </a:cubicBezTo>
                <a:cubicBezTo>
                  <a:pt x="6" y="12"/>
                  <a:pt x="8" y="14"/>
                  <a:pt x="10" y="16"/>
                </a:cubicBezTo>
                <a:cubicBezTo>
                  <a:pt x="15" y="20"/>
                  <a:pt x="21" y="23"/>
                  <a:pt x="27" y="25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505"/>
          <p:cNvSpPr>
            <a:spLocks/>
          </p:cNvSpPr>
          <p:nvPr/>
        </p:nvSpPr>
        <p:spPr bwMode="auto">
          <a:xfrm>
            <a:off x="4650283" y="2093840"/>
            <a:ext cx="258587" cy="136096"/>
          </a:xfrm>
          <a:custGeom>
            <a:avLst/>
            <a:gdLst>
              <a:gd name="T0" fmla="*/ 42 w 52"/>
              <a:gd name="T1" fmla="*/ 4 h 27"/>
              <a:gd name="T2" fmla="*/ 36 w 52"/>
              <a:gd name="T3" fmla="*/ 1 h 27"/>
              <a:gd name="T4" fmla="*/ 30 w 52"/>
              <a:gd name="T5" fmla="*/ 4 h 27"/>
              <a:gd name="T6" fmla="*/ 20 w 52"/>
              <a:gd name="T7" fmla="*/ 0 h 27"/>
              <a:gd name="T8" fmla="*/ 9 w 52"/>
              <a:gd name="T9" fmla="*/ 8 h 27"/>
              <a:gd name="T10" fmla="*/ 0 w 52"/>
              <a:gd name="T11" fmla="*/ 17 h 27"/>
              <a:gd name="T12" fmla="*/ 10 w 52"/>
              <a:gd name="T13" fmla="*/ 27 h 27"/>
              <a:gd name="T14" fmla="*/ 10 w 52"/>
              <a:gd name="T15" fmla="*/ 27 h 27"/>
              <a:gd name="T16" fmla="*/ 41 w 52"/>
              <a:gd name="T17" fmla="*/ 27 h 27"/>
              <a:gd name="T18" fmla="*/ 52 w 52"/>
              <a:gd name="T19" fmla="*/ 16 h 27"/>
              <a:gd name="T20" fmla="*/ 42 w 52"/>
              <a:gd name="T21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27">
                <a:moveTo>
                  <a:pt x="42" y="4"/>
                </a:moveTo>
                <a:cubicBezTo>
                  <a:pt x="41" y="2"/>
                  <a:pt x="39" y="1"/>
                  <a:pt x="36" y="1"/>
                </a:cubicBezTo>
                <a:cubicBezTo>
                  <a:pt x="33" y="1"/>
                  <a:pt x="31" y="2"/>
                  <a:pt x="30" y="4"/>
                </a:cubicBezTo>
                <a:cubicBezTo>
                  <a:pt x="28" y="2"/>
                  <a:pt x="24" y="0"/>
                  <a:pt x="20" y="0"/>
                </a:cubicBezTo>
                <a:cubicBezTo>
                  <a:pt x="15" y="0"/>
                  <a:pt x="11" y="3"/>
                  <a:pt x="9" y="8"/>
                </a:cubicBezTo>
                <a:cubicBezTo>
                  <a:pt x="4" y="8"/>
                  <a:pt x="0" y="12"/>
                  <a:pt x="0" y="17"/>
                </a:cubicBezTo>
                <a:cubicBezTo>
                  <a:pt x="0" y="23"/>
                  <a:pt x="4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7" y="27"/>
                  <a:pt x="52" y="22"/>
                  <a:pt x="52" y="16"/>
                </a:cubicBezTo>
                <a:cubicBezTo>
                  <a:pt x="52" y="10"/>
                  <a:pt x="48" y="5"/>
                  <a:pt x="42" y="4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506"/>
          <p:cNvSpPr>
            <a:spLocks/>
          </p:cNvSpPr>
          <p:nvPr/>
        </p:nvSpPr>
        <p:spPr bwMode="auto">
          <a:xfrm>
            <a:off x="4262407" y="2046204"/>
            <a:ext cx="258587" cy="129293"/>
          </a:xfrm>
          <a:custGeom>
            <a:avLst/>
            <a:gdLst>
              <a:gd name="T0" fmla="*/ 20 w 52"/>
              <a:gd name="T1" fmla="*/ 0 h 27"/>
              <a:gd name="T2" fmla="*/ 9 w 52"/>
              <a:gd name="T3" fmla="*/ 8 h 27"/>
              <a:gd name="T4" fmla="*/ 0 w 52"/>
              <a:gd name="T5" fmla="*/ 18 h 27"/>
              <a:gd name="T6" fmla="*/ 10 w 52"/>
              <a:gd name="T7" fmla="*/ 27 h 27"/>
              <a:gd name="T8" fmla="*/ 10 w 52"/>
              <a:gd name="T9" fmla="*/ 27 h 27"/>
              <a:gd name="T10" fmla="*/ 14 w 52"/>
              <a:gd name="T11" fmla="*/ 27 h 27"/>
              <a:gd name="T12" fmla="*/ 39 w 52"/>
              <a:gd name="T13" fmla="*/ 10 h 27"/>
              <a:gd name="T14" fmla="*/ 52 w 52"/>
              <a:gd name="T15" fmla="*/ 13 h 27"/>
              <a:gd name="T16" fmla="*/ 42 w 52"/>
              <a:gd name="T17" fmla="*/ 4 h 27"/>
              <a:gd name="T18" fmla="*/ 36 w 52"/>
              <a:gd name="T19" fmla="*/ 1 h 27"/>
              <a:gd name="T20" fmla="*/ 30 w 52"/>
              <a:gd name="T21" fmla="*/ 5 h 27"/>
              <a:gd name="T22" fmla="*/ 20 w 5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27">
                <a:moveTo>
                  <a:pt x="20" y="0"/>
                </a:moveTo>
                <a:cubicBezTo>
                  <a:pt x="15" y="0"/>
                  <a:pt x="11" y="3"/>
                  <a:pt x="9" y="8"/>
                </a:cubicBezTo>
                <a:cubicBezTo>
                  <a:pt x="4" y="8"/>
                  <a:pt x="0" y="12"/>
                  <a:pt x="0" y="18"/>
                </a:cubicBezTo>
                <a:cubicBezTo>
                  <a:pt x="0" y="23"/>
                  <a:pt x="4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8" y="17"/>
                  <a:pt x="27" y="10"/>
                  <a:pt x="39" y="10"/>
                </a:cubicBezTo>
                <a:cubicBezTo>
                  <a:pt x="44" y="10"/>
                  <a:pt x="48" y="11"/>
                  <a:pt x="52" y="13"/>
                </a:cubicBezTo>
                <a:cubicBezTo>
                  <a:pt x="51" y="9"/>
                  <a:pt x="47" y="5"/>
                  <a:pt x="42" y="4"/>
                </a:cubicBezTo>
                <a:cubicBezTo>
                  <a:pt x="41" y="2"/>
                  <a:pt x="39" y="1"/>
                  <a:pt x="36" y="1"/>
                </a:cubicBezTo>
                <a:cubicBezTo>
                  <a:pt x="33" y="1"/>
                  <a:pt x="31" y="3"/>
                  <a:pt x="30" y="5"/>
                </a:cubicBezTo>
                <a:cubicBezTo>
                  <a:pt x="28" y="2"/>
                  <a:pt x="24" y="0"/>
                  <a:pt x="20" y="0"/>
                </a:cubicBezTo>
              </a:path>
            </a:pathLst>
          </a:custGeom>
          <a:solidFill>
            <a:srgbClr val="8C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507"/>
          <p:cNvSpPr>
            <a:spLocks/>
          </p:cNvSpPr>
          <p:nvPr/>
        </p:nvSpPr>
        <p:spPr bwMode="auto">
          <a:xfrm>
            <a:off x="4228382" y="2093840"/>
            <a:ext cx="585221" cy="306221"/>
          </a:xfrm>
          <a:custGeom>
            <a:avLst/>
            <a:gdLst>
              <a:gd name="T0" fmla="*/ 96 w 119"/>
              <a:gd name="T1" fmla="*/ 10 h 62"/>
              <a:gd name="T2" fmla="*/ 82 w 119"/>
              <a:gd name="T3" fmla="*/ 3 h 62"/>
              <a:gd name="T4" fmla="*/ 67 w 119"/>
              <a:gd name="T5" fmla="*/ 10 h 62"/>
              <a:gd name="T6" fmla="*/ 46 w 119"/>
              <a:gd name="T7" fmla="*/ 0 h 62"/>
              <a:gd name="T8" fmla="*/ 21 w 119"/>
              <a:gd name="T9" fmla="*/ 18 h 62"/>
              <a:gd name="T10" fmla="*/ 0 w 119"/>
              <a:gd name="T11" fmla="*/ 40 h 62"/>
              <a:gd name="T12" fmla="*/ 21 w 119"/>
              <a:gd name="T13" fmla="*/ 62 h 62"/>
              <a:gd name="T14" fmla="*/ 21 w 119"/>
              <a:gd name="T15" fmla="*/ 62 h 62"/>
              <a:gd name="T16" fmla="*/ 92 w 119"/>
              <a:gd name="T17" fmla="*/ 62 h 62"/>
              <a:gd name="T18" fmla="*/ 119 w 119"/>
              <a:gd name="T19" fmla="*/ 36 h 62"/>
              <a:gd name="T20" fmla="*/ 96 w 119"/>
              <a:gd name="T2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62">
                <a:moveTo>
                  <a:pt x="96" y="10"/>
                </a:moveTo>
                <a:cubicBezTo>
                  <a:pt x="93" y="5"/>
                  <a:pt x="88" y="3"/>
                  <a:pt x="82" y="3"/>
                </a:cubicBezTo>
                <a:cubicBezTo>
                  <a:pt x="76" y="3"/>
                  <a:pt x="70" y="6"/>
                  <a:pt x="67" y="10"/>
                </a:cubicBezTo>
                <a:cubicBezTo>
                  <a:pt x="62" y="4"/>
                  <a:pt x="55" y="0"/>
                  <a:pt x="46" y="0"/>
                </a:cubicBezTo>
                <a:cubicBezTo>
                  <a:pt x="34" y="0"/>
                  <a:pt x="24" y="7"/>
                  <a:pt x="21" y="18"/>
                </a:cubicBezTo>
                <a:cubicBezTo>
                  <a:pt x="9" y="19"/>
                  <a:pt x="0" y="28"/>
                  <a:pt x="0" y="40"/>
                </a:cubicBezTo>
                <a:cubicBezTo>
                  <a:pt x="0" y="52"/>
                  <a:pt x="9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107" y="62"/>
                  <a:pt x="119" y="51"/>
                  <a:pt x="119" y="36"/>
                </a:cubicBezTo>
                <a:cubicBezTo>
                  <a:pt x="119" y="23"/>
                  <a:pt x="109" y="12"/>
                  <a:pt x="96" y="10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508"/>
          <p:cNvSpPr>
            <a:spLocks/>
          </p:cNvSpPr>
          <p:nvPr/>
        </p:nvSpPr>
        <p:spPr bwMode="auto">
          <a:xfrm>
            <a:off x="4228382" y="2304791"/>
            <a:ext cx="102073" cy="95268"/>
          </a:xfrm>
          <a:custGeom>
            <a:avLst/>
            <a:gdLst>
              <a:gd name="T0" fmla="*/ 0 w 21"/>
              <a:gd name="T1" fmla="*/ 0 h 19"/>
              <a:gd name="T2" fmla="*/ 0 w 21"/>
              <a:gd name="T3" fmla="*/ 0 h 19"/>
              <a:gd name="T4" fmla="*/ 21 w 21"/>
              <a:gd name="T5" fmla="*/ 19 h 19"/>
              <a:gd name="T6" fmla="*/ 21 w 21"/>
              <a:gd name="T7" fmla="*/ 19 h 19"/>
              <a:gd name="T8" fmla="*/ 21 w 21"/>
              <a:gd name="T9" fmla="*/ 19 h 19"/>
              <a:gd name="T10" fmla="*/ 21 w 21"/>
              <a:gd name="T11" fmla="*/ 19 h 19"/>
              <a:gd name="T12" fmla="*/ 0 w 21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1"/>
                  <a:pt x="10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0" y="19"/>
                  <a:pt x="1" y="1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509"/>
          <p:cNvSpPr>
            <a:spLocks/>
          </p:cNvSpPr>
          <p:nvPr/>
        </p:nvSpPr>
        <p:spPr bwMode="auto">
          <a:xfrm>
            <a:off x="4228382" y="2257155"/>
            <a:ext cx="578418" cy="142906"/>
          </a:xfrm>
          <a:custGeom>
            <a:avLst/>
            <a:gdLst>
              <a:gd name="T0" fmla="*/ 39 w 118"/>
              <a:gd name="T1" fmla="*/ 0 h 29"/>
              <a:gd name="T2" fmla="*/ 0 w 118"/>
              <a:gd name="T3" fmla="*/ 10 h 29"/>
              <a:gd name="T4" fmla="*/ 21 w 118"/>
              <a:gd name="T5" fmla="*/ 29 h 29"/>
              <a:gd name="T6" fmla="*/ 21 w 118"/>
              <a:gd name="T7" fmla="*/ 29 h 29"/>
              <a:gd name="T8" fmla="*/ 92 w 118"/>
              <a:gd name="T9" fmla="*/ 29 h 29"/>
              <a:gd name="T10" fmla="*/ 118 w 118"/>
              <a:gd name="T11" fmla="*/ 3 h 29"/>
              <a:gd name="T12" fmla="*/ 118 w 118"/>
              <a:gd name="T13" fmla="*/ 1 h 29"/>
              <a:gd name="T14" fmla="*/ 79 w 118"/>
              <a:gd name="T15" fmla="*/ 16 h 29"/>
              <a:gd name="T16" fmla="*/ 60 w 118"/>
              <a:gd name="T17" fmla="*/ 8 h 29"/>
              <a:gd name="T18" fmla="*/ 39 w 118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9">
                <a:moveTo>
                  <a:pt x="39" y="0"/>
                </a:moveTo>
                <a:cubicBezTo>
                  <a:pt x="27" y="0"/>
                  <a:pt x="12" y="5"/>
                  <a:pt x="0" y="10"/>
                </a:cubicBezTo>
                <a:cubicBezTo>
                  <a:pt x="1" y="21"/>
                  <a:pt x="10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107" y="29"/>
                  <a:pt x="118" y="18"/>
                  <a:pt x="118" y="3"/>
                </a:cubicBezTo>
                <a:cubicBezTo>
                  <a:pt x="118" y="2"/>
                  <a:pt x="118" y="2"/>
                  <a:pt x="118" y="1"/>
                </a:cubicBezTo>
                <a:cubicBezTo>
                  <a:pt x="111" y="6"/>
                  <a:pt x="94" y="16"/>
                  <a:pt x="79" y="16"/>
                </a:cubicBezTo>
                <a:cubicBezTo>
                  <a:pt x="72" y="16"/>
                  <a:pt x="65" y="14"/>
                  <a:pt x="60" y="8"/>
                </a:cubicBezTo>
                <a:cubicBezTo>
                  <a:pt x="55" y="2"/>
                  <a:pt x="48" y="0"/>
                  <a:pt x="39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510"/>
          <p:cNvSpPr>
            <a:spLocks/>
          </p:cNvSpPr>
          <p:nvPr/>
        </p:nvSpPr>
        <p:spPr bwMode="auto">
          <a:xfrm>
            <a:off x="5677826" y="2053011"/>
            <a:ext cx="61244" cy="40829"/>
          </a:xfrm>
          <a:custGeom>
            <a:avLst/>
            <a:gdLst>
              <a:gd name="T0" fmla="*/ 10 w 12"/>
              <a:gd name="T1" fmla="*/ 5 h 8"/>
              <a:gd name="T2" fmla="*/ 12 w 12"/>
              <a:gd name="T3" fmla="*/ 1 h 8"/>
              <a:gd name="T4" fmla="*/ 0 w 12"/>
              <a:gd name="T5" fmla="*/ 0 h 8"/>
              <a:gd name="T6" fmla="*/ 9 w 12"/>
              <a:gd name="T7" fmla="*/ 8 h 8"/>
              <a:gd name="T8" fmla="*/ 10 w 12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10" y="5"/>
                </a:moveTo>
                <a:cubicBezTo>
                  <a:pt x="10" y="4"/>
                  <a:pt x="11" y="2"/>
                  <a:pt x="12" y="1"/>
                </a:cubicBezTo>
                <a:cubicBezTo>
                  <a:pt x="0" y="0"/>
                  <a:pt x="0" y="0"/>
                  <a:pt x="0" y="0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511"/>
          <p:cNvSpPr>
            <a:spLocks/>
          </p:cNvSpPr>
          <p:nvPr/>
        </p:nvSpPr>
        <p:spPr bwMode="auto">
          <a:xfrm>
            <a:off x="5664216" y="2114253"/>
            <a:ext cx="61244" cy="40829"/>
          </a:xfrm>
          <a:custGeom>
            <a:avLst/>
            <a:gdLst>
              <a:gd name="T0" fmla="*/ 11 w 12"/>
              <a:gd name="T1" fmla="*/ 0 h 8"/>
              <a:gd name="T2" fmla="*/ 0 w 12"/>
              <a:gd name="T3" fmla="*/ 5 h 8"/>
              <a:gd name="T4" fmla="*/ 12 w 12"/>
              <a:gd name="T5" fmla="*/ 8 h 8"/>
              <a:gd name="T6" fmla="*/ 11 w 12"/>
              <a:gd name="T7" fmla="*/ 4 h 8"/>
              <a:gd name="T8" fmla="*/ 11 w 12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11" y="0"/>
                </a:moveTo>
                <a:cubicBezTo>
                  <a:pt x="0" y="5"/>
                  <a:pt x="0" y="5"/>
                  <a:pt x="0" y="5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6"/>
                  <a:pt x="11" y="5"/>
                  <a:pt x="11" y="4"/>
                </a:cubicBezTo>
                <a:cubicBezTo>
                  <a:pt x="11" y="2"/>
                  <a:pt x="11" y="1"/>
                  <a:pt x="11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512"/>
          <p:cNvSpPr>
            <a:spLocks/>
          </p:cNvSpPr>
          <p:nvPr/>
        </p:nvSpPr>
        <p:spPr bwMode="auto">
          <a:xfrm>
            <a:off x="5909188" y="2141472"/>
            <a:ext cx="61244" cy="40829"/>
          </a:xfrm>
          <a:custGeom>
            <a:avLst/>
            <a:gdLst>
              <a:gd name="T0" fmla="*/ 2 w 12"/>
              <a:gd name="T1" fmla="*/ 4 h 8"/>
              <a:gd name="T2" fmla="*/ 0 w 12"/>
              <a:gd name="T3" fmla="*/ 7 h 8"/>
              <a:gd name="T4" fmla="*/ 12 w 12"/>
              <a:gd name="T5" fmla="*/ 8 h 8"/>
              <a:gd name="T6" fmla="*/ 3 w 12"/>
              <a:gd name="T7" fmla="*/ 0 h 8"/>
              <a:gd name="T8" fmla="*/ 2 w 12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2" y="4"/>
                </a:moveTo>
                <a:cubicBezTo>
                  <a:pt x="2" y="5"/>
                  <a:pt x="1" y="6"/>
                  <a:pt x="0" y="7"/>
                </a:cubicBezTo>
                <a:cubicBezTo>
                  <a:pt x="12" y="8"/>
                  <a:pt x="12" y="8"/>
                  <a:pt x="12" y="8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3"/>
                  <a:pt x="2" y="4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513"/>
          <p:cNvSpPr>
            <a:spLocks/>
          </p:cNvSpPr>
          <p:nvPr/>
        </p:nvSpPr>
        <p:spPr bwMode="auto">
          <a:xfrm>
            <a:off x="5922798" y="2087033"/>
            <a:ext cx="61244" cy="40829"/>
          </a:xfrm>
          <a:custGeom>
            <a:avLst/>
            <a:gdLst>
              <a:gd name="T0" fmla="*/ 1 w 12"/>
              <a:gd name="T1" fmla="*/ 8 h 8"/>
              <a:gd name="T2" fmla="*/ 12 w 12"/>
              <a:gd name="T3" fmla="*/ 3 h 8"/>
              <a:gd name="T4" fmla="*/ 0 w 12"/>
              <a:gd name="T5" fmla="*/ 0 h 8"/>
              <a:gd name="T6" fmla="*/ 1 w 12"/>
              <a:gd name="T7" fmla="*/ 4 h 8"/>
              <a:gd name="T8" fmla="*/ 1 w 1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1" y="8"/>
                </a:moveTo>
                <a:cubicBezTo>
                  <a:pt x="12" y="3"/>
                  <a:pt x="12" y="3"/>
                  <a:pt x="12" y="3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1" y="4"/>
                </a:cubicBezTo>
                <a:cubicBezTo>
                  <a:pt x="1" y="5"/>
                  <a:pt x="1" y="7"/>
                  <a:pt x="1" y="8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514"/>
          <p:cNvSpPr>
            <a:spLocks/>
          </p:cNvSpPr>
          <p:nvPr/>
        </p:nvSpPr>
        <p:spPr bwMode="auto">
          <a:xfrm>
            <a:off x="5895580" y="2025793"/>
            <a:ext cx="54439" cy="47636"/>
          </a:xfrm>
          <a:custGeom>
            <a:avLst/>
            <a:gdLst>
              <a:gd name="T0" fmla="*/ 5 w 11"/>
              <a:gd name="T1" fmla="*/ 10 h 10"/>
              <a:gd name="T2" fmla="*/ 11 w 11"/>
              <a:gd name="T3" fmla="*/ 0 h 10"/>
              <a:gd name="T4" fmla="*/ 0 w 11"/>
              <a:gd name="T5" fmla="*/ 4 h 10"/>
              <a:gd name="T6" fmla="*/ 3 w 11"/>
              <a:gd name="T7" fmla="*/ 7 h 10"/>
              <a:gd name="T8" fmla="*/ 5 w 1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5" y="10"/>
                </a:moveTo>
                <a:cubicBezTo>
                  <a:pt x="11" y="0"/>
                  <a:pt x="11" y="0"/>
                  <a:pt x="11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5"/>
                  <a:pt x="2" y="6"/>
                  <a:pt x="3" y="7"/>
                </a:cubicBezTo>
                <a:cubicBezTo>
                  <a:pt x="4" y="8"/>
                  <a:pt x="4" y="9"/>
                  <a:pt x="5" y="1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15"/>
          <p:cNvSpPr>
            <a:spLocks/>
          </p:cNvSpPr>
          <p:nvPr/>
        </p:nvSpPr>
        <p:spPr bwMode="auto">
          <a:xfrm>
            <a:off x="5847944" y="1978152"/>
            <a:ext cx="40829" cy="54439"/>
          </a:xfrm>
          <a:custGeom>
            <a:avLst/>
            <a:gdLst>
              <a:gd name="T0" fmla="*/ 4 w 8"/>
              <a:gd name="T1" fmla="*/ 10 h 12"/>
              <a:gd name="T2" fmla="*/ 7 w 8"/>
              <a:gd name="T3" fmla="*/ 12 h 12"/>
              <a:gd name="T4" fmla="*/ 8 w 8"/>
              <a:gd name="T5" fmla="*/ 0 h 12"/>
              <a:gd name="T6" fmla="*/ 0 w 8"/>
              <a:gd name="T7" fmla="*/ 8 h 12"/>
              <a:gd name="T8" fmla="*/ 4 w 8"/>
              <a:gd name="T9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4" y="10"/>
                </a:moveTo>
                <a:cubicBezTo>
                  <a:pt x="5" y="10"/>
                  <a:pt x="6" y="11"/>
                  <a:pt x="7" y="12"/>
                </a:cubicBezTo>
                <a:cubicBezTo>
                  <a:pt x="8" y="0"/>
                  <a:pt x="8" y="0"/>
                  <a:pt x="8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9"/>
                  <a:pt x="3" y="9"/>
                  <a:pt x="4" y="1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16"/>
          <p:cNvSpPr>
            <a:spLocks/>
          </p:cNvSpPr>
          <p:nvPr/>
        </p:nvSpPr>
        <p:spPr bwMode="auto">
          <a:xfrm>
            <a:off x="5793505" y="1964544"/>
            <a:ext cx="40829" cy="54439"/>
          </a:xfrm>
          <a:custGeom>
            <a:avLst/>
            <a:gdLst>
              <a:gd name="T0" fmla="*/ 4 w 8"/>
              <a:gd name="T1" fmla="*/ 11 h 12"/>
              <a:gd name="T2" fmla="*/ 8 w 8"/>
              <a:gd name="T3" fmla="*/ 11 h 12"/>
              <a:gd name="T4" fmla="*/ 3 w 8"/>
              <a:gd name="T5" fmla="*/ 0 h 12"/>
              <a:gd name="T6" fmla="*/ 0 w 8"/>
              <a:gd name="T7" fmla="*/ 12 h 12"/>
              <a:gd name="T8" fmla="*/ 4 w 8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4" y="11"/>
                </a:moveTo>
                <a:cubicBezTo>
                  <a:pt x="5" y="11"/>
                  <a:pt x="7" y="11"/>
                  <a:pt x="8" y="11"/>
                </a:cubicBezTo>
                <a:cubicBezTo>
                  <a:pt x="3" y="0"/>
                  <a:pt x="3" y="0"/>
                  <a:pt x="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1"/>
                  <a:pt x="3" y="11"/>
                  <a:pt x="4" y="11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517"/>
          <p:cNvSpPr>
            <a:spLocks/>
          </p:cNvSpPr>
          <p:nvPr/>
        </p:nvSpPr>
        <p:spPr bwMode="auto">
          <a:xfrm>
            <a:off x="5732263" y="1991763"/>
            <a:ext cx="47636" cy="61244"/>
          </a:xfrm>
          <a:custGeom>
            <a:avLst/>
            <a:gdLst>
              <a:gd name="T0" fmla="*/ 7 w 10"/>
              <a:gd name="T1" fmla="*/ 9 h 12"/>
              <a:gd name="T2" fmla="*/ 10 w 10"/>
              <a:gd name="T3" fmla="*/ 7 h 12"/>
              <a:gd name="T4" fmla="*/ 0 w 10"/>
              <a:gd name="T5" fmla="*/ 0 h 12"/>
              <a:gd name="T6" fmla="*/ 4 w 10"/>
              <a:gd name="T7" fmla="*/ 12 h 12"/>
              <a:gd name="T8" fmla="*/ 7 w 10"/>
              <a:gd name="T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7" y="9"/>
                </a:moveTo>
                <a:cubicBezTo>
                  <a:pt x="8" y="8"/>
                  <a:pt x="9" y="8"/>
                  <a:pt x="10" y="7"/>
                </a:cubicBezTo>
                <a:cubicBezTo>
                  <a:pt x="0" y="0"/>
                  <a:pt x="0" y="0"/>
                  <a:pt x="0" y="0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1"/>
                  <a:pt x="6" y="10"/>
                  <a:pt x="7" y="9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518"/>
          <p:cNvSpPr>
            <a:spLocks/>
          </p:cNvSpPr>
          <p:nvPr/>
        </p:nvSpPr>
        <p:spPr bwMode="auto">
          <a:xfrm>
            <a:off x="5698237" y="2168690"/>
            <a:ext cx="54439" cy="47636"/>
          </a:xfrm>
          <a:custGeom>
            <a:avLst/>
            <a:gdLst>
              <a:gd name="T0" fmla="*/ 7 w 12"/>
              <a:gd name="T1" fmla="*/ 0 h 10"/>
              <a:gd name="T2" fmla="*/ 0 w 12"/>
              <a:gd name="T3" fmla="*/ 10 h 10"/>
              <a:gd name="T4" fmla="*/ 12 w 12"/>
              <a:gd name="T5" fmla="*/ 6 h 10"/>
              <a:gd name="T6" fmla="*/ 9 w 12"/>
              <a:gd name="T7" fmla="*/ 3 h 10"/>
              <a:gd name="T8" fmla="*/ 7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7" y="0"/>
                </a:moveTo>
                <a:cubicBezTo>
                  <a:pt x="0" y="10"/>
                  <a:pt x="0" y="10"/>
                  <a:pt x="0" y="10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2"/>
                  <a:pt x="8" y="1"/>
                  <a:pt x="7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519"/>
          <p:cNvSpPr>
            <a:spLocks/>
          </p:cNvSpPr>
          <p:nvPr/>
        </p:nvSpPr>
        <p:spPr bwMode="auto">
          <a:xfrm>
            <a:off x="5766286" y="2209521"/>
            <a:ext cx="34026" cy="54439"/>
          </a:xfrm>
          <a:custGeom>
            <a:avLst/>
            <a:gdLst>
              <a:gd name="T0" fmla="*/ 4 w 8"/>
              <a:gd name="T1" fmla="*/ 2 h 12"/>
              <a:gd name="T2" fmla="*/ 0 w 8"/>
              <a:gd name="T3" fmla="*/ 0 h 12"/>
              <a:gd name="T4" fmla="*/ 0 w 8"/>
              <a:gd name="T5" fmla="*/ 12 h 12"/>
              <a:gd name="T6" fmla="*/ 8 w 8"/>
              <a:gd name="T7" fmla="*/ 3 h 12"/>
              <a:gd name="T8" fmla="*/ 4 w 8"/>
              <a:gd name="T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4" y="2"/>
                </a:moveTo>
                <a:cubicBezTo>
                  <a:pt x="3" y="2"/>
                  <a:pt x="2" y="1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8" y="3"/>
                  <a:pt x="8" y="3"/>
                  <a:pt x="8" y="3"/>
                </a:cubicBezTo>
                <a:cubicBezTo>
                  <a:pt x="6" y="3"/>
                  <a:pt x="5" y="3"/>
                  <a:pt x="4" y="2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520"/>
          <p:cNvSpPr>
            <a:spLocks/>
          </p:cNvSpPr>
          <p:nvPr/>
        </p:nvSpPr>
        <p:spPr bwMode="auto">
          <a:xfrm>
            <a:off x="5820725" y="2223129"/>
            <a:ext cx="34026" cy="54439"/>
          </a:xfrm>
          <a:custGeom>
            <a:avLst/>
            <a:gdLst>
              <a:gd name="T0" fmla="*/ 4 w 8"/>
              <a:gd name="T1" fmla="*/ 1 h 12"/>
              <a:gd name="T2" fmla="*/ 0 w 8"/>
              <a:gd name="T3" fmla="*/ 1 h 12"/>
              <a:gd name="T4" fmla="*/ 5 w 8"/>
              <a:gd name="T5" fmla="*/ 12 h 12"/>
              <a:gd name="T6" fmla="*/ 8 w 8"/>
              <a:gd name="T7" fmla="*/ 0 h 12"/>
              <a:gd name="T8" fmla="*/ 4 w 8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4" y="1"/>
                </a:moveTo>
                <a:cubicBezTo>
                  <a:pt x="3" y="1"/>
                  <a:pt x="1" y="1"/>
                  <a:pt x="0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5" y="1"/>
                  <a:pt x="4" y="1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521"/>
          <p:cNvSpPr>
            <a:spLocks/>
          </p:cNvSpPr>
          <p:nvPr/>
        </p:nvSpPr>
        <p:spPr bwMode="auto">
          <a:xfrm>
            <a:off x="5868359" y="2195911"/>
            <a:ext cx="54439" cy="47636"/>
          </a:xfrm>
          <a:custGeom>
            <a:avLst/>
            <a:gdLst>
              <a:gd name="T0" fmla="*/ 3 w 10"/>
              <a:gd name="T1" fmla="*/ 3 h 11"/>
              <a:gd name="T2" fmla="*/ 0 w 10"/>
              <a:gd name="T3" fmla="*/ 5 h 11"/>
              <a:gd name="T4" fmla="*/ 10 w 10"/>
              <a:gd name="T5" fmla="*/ 11 h 11"/>
              <a:gd name="T6" fmla="*/ 6 w 10"/>
              <a:gd name="T7" fmla="*/ 0 h 11"/>
              <a:gd name="T8" fmla="*/ 3 w 10"/>
              <a:gd name="T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2" y="3"/>
                  <a:pt x="1" y="4"/>
                  <a:pt x="0" y="5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4" y="2"/>
                  <a:pt x="3" y="3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22"/>
          <p:cNvSpPr>
            <a:spLocks/>
          </p:cNvSpPr>
          <p:nvPr/>
        </p:nvSpPr>
        <p:spPr bwMode="auto">
          <a:xfrm>
            <a:off x="5732263" y="2025793"/>
            <a:ext cx="190538" cy="190538"/>
          </a:xfrm>
          <a:custGeom>
            <a:avLst/>
            <a:gdLst>
              <a:gd name="T0" fmla="*/ 33 w 39"/>
              <a:gd name="T1" fmla="*/ 9 h 39"/>
              <a:gd name="T2" fmla="*/ 9 w 39"/>
              <a:gd name="T3" fmla="*/ 6 h 39"/>
              <a:gd name="T4" fmla="*/ 6 w 39"/>
              <a:gd name="T5" fmla="*/ 30 h 39"/>
              <a:gd name="T6" fmla="*/ 30 w 39"/>
              <a:gd name="T7" fmla="*/ 33 h 39"/>
              <a:gd name="T8" fmla="*/ 33 w 39"/>
              <a:gd name="T9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9">
                <a:moveTo>
                  <a:pt x="33" y="9"/>
                </a:moveTo>
                <a:cubicBezTo>
                  <a:pt x="28" y="2"/>
                  <a:pt x="17" y="0"/>
                  <a:pt x="9" y="6"/>
                </a:cubicBezTo>
                <a:cubicBezTo>
                  <a:pt x="2" y="11"/>
                  <a:pt x="0" y="22"/>
                  <a:pt x="6" y="30"/>
                </a:cubicBezTo>
                <a:cubicBezTo>
                  <a:pt x="11" y="37"/>
                  <a:pt x="22" y="39"/>
                  <a:pt x="30" y="33"/>
                </a:cubicBezTo>
                <a:cubicBezTo>
                  <a:pt x="37" y="28"/>
                  <a:pt x="39" y="17"/>
                  <a:pt x="33" y="9"/>
                </a:cubicBez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23"/>
          <p:cNvSpPr>
            <a:spLocks/>
          </p:cNvSpPr>
          <p:nvPr/>
        </p:nvSpPr>
        <p:spPr bwMode="auto">
          <a:xfrm>
            <a:off x="5739066" y="2025793"/>
            <a:ext cx="170127" cy="183735"/>
          </a:xfrm>
          <a:custGeom>
            <a:avLst/>
            <a:gdLst>
              <a:gd name="T0" fmla="*/ 31 w 35"/>
              <a:gd name="T1" fmla="*/ 9 h 38"/>
              <a:gd name="T2" fmla="*/ 7 w 35"/>
              <a:gd name="T3" fmla="*/ 5 h 38"/>
              <a:gd name="T4" fmla="*/ 0 w 35"/>
              <a:gd name="T5" fmla="*/ 18 h 38"/>
              <a:gd name="T6" fmla="*/ 22 w 35"/>
              <a:gd name="T7" fmla="*/ 21 h 38"/>
              <a:gd name="T8" fmla="*/ 35 w 35"/>
              <a:gd name="T9" fmla="*/ 22 h 38"/>
              <a:gd name="T10" fmla="*/ 31 w 35"/>
              <a:gd name="T11" fmla="*/ 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8">
                <a:moveTo>
                  <a:pt x="31" y="9"/>
                </a:moveTo>
                <a:cubicBezTo>
                  <a:pt x="26" y="1"/>
                  <a:pt x="15" y="0"/>
                  <a:pt x="7" y="5"/>
                </a:cubicBezTo>
                <a:cubicBezTo>
                  <a:pt x="3" y="9"/>
                  <a:pt x="1" y="13"/>
                  <a:pt x="0" y="18"/>
                </a:cubicBezTo>
                <a:cubicBezTo>
                  <a:pt x="0" y="18"/>
                  <a:pt x="21" y="38"/>
                  <a:pt x="22" y="21"/>
                </a:cubicBezTo>
                <a:cubicBezTo>
                  <a:pt x="24" y="3"/>
                  <a:pt x="35" y="22"/>
                  <a:pt x="35" y="22"/>
                </a:cubicBezTo>
                <a:cubicBezTo>
                  <a:pt x="35" y="18"/>
                  <a:pt x="34" y="13"/>
                  <a:pt x="31" y="9"/>
                </a:cubicBezTo>
                <a:close/>
              </a:path>
            </a:pathLst>
          </a:custGeom>
          <a:solidFill>
            <a:srgbClr val="DBA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24"/>
          <p:cNvSpPr>
            <a:spLocks/>
          </p:cNvSpPr>
          <p:nvPr/>
        </p:nvSpPr>
        <p:spPr bwMode="auto">
          <a:xfrm>
            <a:off x="5364800" y="2093840"/>
            <a:ext cx="585221" cy="306221"/>
          </a:xfrm>
          <a:custGeom>
            <a:avLst/>
            <a:gdLst>
              <a:gd name="T0" fmla="*/ 97 w 119"/>
              <a:gd name="T1" fmla="*/ 10 h 62"/>
              <a:gd name="T2" fmla="*/ 83 w 119"/>
              <a:gd name="T3" fmla="*/ 3 h 62"/>
              <a:gd name="T4" fmla="*/ 68 w 119"/>
              <a:gd name="T5" fmla="*/ 10 h 62"/>
              <a:gd name="T6" fmla="*/ 47 w 119"/>
              <a:gd name="T7" fmla="*/ 0 h 62"/>
              <a:gd name="T8" fmla="*/ 21 w 119"/>
              <a:gd name="T9" fmla="*/ 18 h 62"/>
              <a:gd name="T10" fmla="*/ 0 w 119"/>
              <a:gd name="T11" fmla="*/ 40 h 62"/>
              <a:gd name="T12" fmla="*/ 22 w 119"/>
              <a:gd name="T13" fmla="*/ 62 h 62"/>
              <a:gd name="T14" fmla="*/ 22 w 119"/>
              <a:gd name="T15" fmla="*/ 62 h 62"/>
              <a:gd name="T16" fmla="*/ 93 w 119"/>
              <a:gd name="T17" fmla="*/ 62 h 62"/>
              <a:gd name="T18" fmla="*/ 119 w 119"/>
              <a:gd name="T19" fmla="*/ 36 h 62"/>
              <a:gd name="T20" fmla="*/ 97 w 119"/>
              <a:gd name="T2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62">
                <a:moveTo>
                  <a:pt x="97" y="10"/>
                </a:moveTo>
                <a:cubicBezTo>
                  <a:pt x="94" y="5"/>
                  <a:pt x="88" y="3"/>
                  <a:pt x="83" y="3"/>
                </a:cubicBezTo>
                <a:cubicBezTo>
                  <a:pt x="76" y="3"/>
                  <a:pt x="71" y="6"/>
                  <a:pt x="68" y="10"/>
                </a:cubicBezTo>
                <a:cubicBezTo>
                  <a:pt x="63" y="4"/>
                  <a:pt x="55" y="0"/>
                  <a:pt x="47" y="0"/>
                </a:cubicBezTo>
                <a:cubicBezTo>
                  <a:pt x="35" y="0"/>
                  <a:pt x="25" y="7"/>
                  <a:pt x="21" y="18"/>
                </a:cubicBezTo>
                <a:cubicBezTo>
                  <a:pt x="10" y="19"/>
                  <a:pt x="0" y="28"/>
                  <a:pt x="0" y="40"/>
                </a:cubicBezTo>
                <a:cubicBezTo>
                  <a:pt x="0" y="52"/>
                  <a:pt x="10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107" y="62"/>
                  <a:pt x="119" y="51"/>
                  <a:pt x="119" y="36"/>
                </a:cubicBezTo>
                <a:cubicBezTo>
                  <a:pt x="119" y="23"/>
                  <a:pt x="109" y="12"/>
                  <a:pt x="97" y="10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525"/>
          <p:cNvSpPr>
            <a:spLocks/>
          </p:cNvSpPr>
          <p:nvPr/>
        </p:nvSpPr>
        <p:spPr bwMode="auto">
          <a:xfrm>
            <a:off x="5371603" y="2304791"/>
            <a:ext cx="102073" cy="95268"/>
          </a:xfrm>
          <a:custGeom>
            <a:avLst/>
            <a:gdLst>
              <a:gd name="T0" fmla="*/ 0 w 21"/>
              <a:gd name="T1" fmla="*/ 0 h 19"/>
              <a:gd name="T2" fmla="*/ 0 w 21"/>
              <a:gd name="T3" fmla="*/ 0 h 19"/>
              <a:gd name="T4" fmla="*/ 21 w 21"/>
              <a:gd name="T5" fmla="*/ 19 h 19"/>
              <a:gd name="T6" fmla="*/ 21 w 21"/>
              <a:gd name="T7" fmla="*/ 19 h 19"/>
              <a:gd name="T8" fmla="*/ 21 w 21"/>
              <a:gd name="T9" fmla="*/ 19 h 19"/>
              <a:gd name="T10" fmla="*/ 21 w 21"/>
              <a:gd name="T11" fmla="*/ 19 h 19"/>
              <a:gd name="T12" fmla="*/ 0 w 21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1"/>
                  <a:pt x="10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0" y="19"/>
                  <a:pt x="1" y="1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526"/>
          <p:cNvSpPr>
            <a:spLocks/>
          </p:cNvSpPr>
          <p:nvPr/>
        </p:nvSpPr>
        <p:spPr bwMode="auto">
          <a:xfrm>
            <a:off x="5371603" y="2257155"/>
            <a:ext cx="578418" cy="142906"/>
          </a:xfrm>
          <a:custGeom>
            <a:avLst/>
            <a:gdLst>
              <a:gd name="T0" fmla="*/ 39 w 118"/>
              <a:gd name="T1" fmla="*/ 0 h 29"/>
              <a:gd name="T2" fmla="*/ 0 w 118"/>
              <a:gd name="T3" fmla="*/ 10 h 29"/>
              <a:gd name="T4" fmla="*/ 21 w 118"/>
              <a:gd name="T5" fmla="*/ 29 h 29"/>
              <a:gd name="T6" fmla="*/ 21 w 118"/>
              <a:gd name="T7" fmla="*/ 29 h 29"/>
              <a:gd name="T8" fmla="*/ 92 w 118"/>
              <a:gd name="T9" fmla="*/ 29 h 29"/>
              <a:gd name="T10" fmla="*/ 118 w 118"/>
              <a:gd name="T11" fmla="*/ 3 h 29"/>
              <a:gd name="T12" fmla="*/ 118 w 118"/>
              <a:gd name="T13" fmla="*/ 1 h 29"/>
              <a:gd name="T14" fmla="*/ 78 w 118"/>
              <a:gd name="T15" fmla="*/ 16 h 29"/>
              <a:gd name="T16" fmla="*/ 59 w 118"/>
              <a:gd name="T17" fmla="*/ 8 h 29"/>
              <a:gd name="T18" fmla="*/ 39 w 118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9">
                <a:moveTo>
                  <a:pt x="39" y="0"/>
                </a:moveTo>
                <a:cubicBezTo>
                  <a:pt x="26" y="0"/>
                  <a:pt x="11" y="5"/>
                  <a:pt x="0" y="10"/>
                </a:cubicBezTo>
                <a:cubicBezTo>
                  <a:pt x="1" y="21"/>
                  <a:pt x="10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106" y="29"/>
                  <a:pt x="118" y="18"/>
                  <a:pt x="118" y="3"/>
                </a:cubicBezTo>
                <a:cubicBezTo>
                  <a:pt x="118" y="2"/>
                  <a:pt x="118" y="2"/>
                  <a:pt x="118" y="1"/>
                </a:cubicBezTo>
                <a:cubicBezTo>
                  <a:pt x="111" y="6"/>
                  <a:pt x="93" y="16"/>
                  <a:pt x="78" y="16"/>
                </a:cubicBezTo>
                <a:cubicBezTo>
                  <a:pt x="71" y="16"/>
                  <a:pt x="65" y="14"/>
                  <a:pt x="59" y="8"/>
                </a:cubicBezTo>
                <a:cubicBezTo>
                  <a:pt x="55" y="2"/>
                  <a:pt x="47" y="0"/>
                  <a:pt x="39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27"/>
          <p:cNvSpPr>
            <a:spLocks/>
          </p:cNvSpPr>
          <p:nvPr/>
        </p:nvSpPr>
        <p:spPr bwMode="auto">
          <a:xfrm>
            <a:off x="6800627" y="2243547"/>
            <a:ext cx="190538" cy="299416"/>
          </a:xfrm>
          <a:custGeom>
            <a:avLst/>
            <a:gdLst>
              <a:gd name="T0" fmla="*/ 20 w 39"/>
              <a:gd name="T1" fmla="*/ 27 h 61"/>
              <a:gd name="T2" fmla="*/ 15 w 39"/>
              <a:gd name="T3" fmla="*/ 27 h 61"/>
              <a:gd name="T4" fmla="*/ 25 w 39"/>
              <a:gd name="T5" fmla="*/ 17 h 61"/>
              <a:gd name="T6" fmla="*/ 39 w 39"/>
              <a:gd name="T7" fmla="*/ 0 h 61"/>
              <a:gd name="T8" fmla="*/ 22 w 39"/>
              <a:gd name="T9" fmla="*/ 14 h 61"/>
              <a:gd name="T10" fmla="*/ 7 w 39"/>
              <a:gd name="T11" fmla="*/ 28 h 61"/>
              <a:gd name="T12" fmla="*/ 2 w 39"/>
              <a:gd name="T13" fmla="*/ 33 h 61"/>
              <a:gd name="T14" fmla="*/ 9 w 39"/>
              <a:gd name="T15" fmla="*/ 33 h 61"/>
              <a:gd name="T16" fmla="*/ 20 w 39"/>
              <a:gd name="T17" fmla="*/ 33 h 61"/>
              <a:gd name="T18" fmla="*/ 24 w 39"/>
              <a:gd name="T19" fmla="*/ 33 h 61"/>
              <a:gd name="T20" fmla="*/ 0 w 39"/>
              <a:gd name="T21" fmla="*/ 61 h 61"/>
              <a:gd name="T22" fmla="*/ 33 w 39"/>
              <a:gd name="T23" fmla="*/ 33 h 61"/>
              <a:gd name="T24" fmla="*/ 38 w 39"/>
              <a:gd name="T25" fmla="*/ 27 h 61"/>
              <a:gd name="T26" fmla="*/ 31 w 39"/>
              <a:gd name="T27" fmla="*/ 27 h 61"/>
              <a:gd name="T28" fmla="*/ 20 w 39"/>
              <a:gd name="T29" fmla="*/ 2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61">
                <a:moveTo>
                  <a:pt x="20" y="27"/>
                </a:moveTo>
                <a:cubicBezTo>
                  <a:pt x="18" y="27"/>
                  <a:pt x="17" y="27"/>
                  <a:pt x="15" y="27"/>
                </a:cubicBezTo>
                <a:cubicBezTo>
                  <a:pt x="19" y="24"/>
                  <a:pt x="22" y="20"/>
                  <a:pt x="25" y="17"/>
                </a:cubicBezTo>
                <a:cubicBezTo>
                  <a:pt x="30" y="11"/>
                  <a:pt x="35" y="6"/>
                  <a:pt x="39" y="0"/>
                </a:cubicBezTo>
                <a:cubicBezTo>
                  <a:pt x="33" y="5"/>
                  <a:pt x="28" y="9"/>
                  <a:pt x="22" y="14"/>
                </a:cubicBezTo>
                <a:cubicBezTo>
                  <a:pt x="17" y="19"/>
                  <a:pt x="12" y="23"/>
                  <a:pt x="7" y="28"/>
                </a:cubicBezTo>
                <a:cubicBezTo>
                  <a:pt x="2" y="33"/>
                  <a:pt x="2" y="33"/>
                  <a:pt x="2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2" y="33"/>
                  <a:pt x="16" y="33"/>
                  <a:pt x="20" y="33"/>
                </a:cubicBezTo>
                <a:cubicBezTo>
                  <a:pt x="21" y="33"/>
                  <a:pt x="22" y="33"/>
                  <a:pt x="24" y="33"/>
                </a:cubicBezTo>
                <a:cubicBezTo>
                  <a:pt x="16" y="42"/>
                  <a:pt x="8" y="51"/>
                  <a:pt x="0" y="61"/>
                </a:cubicBezTo>
                <a:cubicBezTo>
                  <a:pt x="12" y="52"/>
                  <a:pt x="23" y="42"/>
                  <a:pt x="33" y="33"/>
                </a:cubicBezTo>
                <a:cubicBezTo>
                  <a:pt x="38" y="27"/>
                  <a:pt x="38" y="27"/>
                  <a:pt x="3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27" y="27"/>
                  <a:pt x="23" y="27"/>
                  <a:pt x="20" y="2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28"/>
          <p:cNvSpPr>
            <a:spLocks/>
          </p:cNvSpPr>
          <p:nvPr/>
        </p:nvSpPr>
        <p:spPr bwMode="auto">
          <a:xfrm>
            <a:off x="6800627" y="2345620"/>
            <a:ext cx="190538" cy="197345"/>
          </a:xfrm>
          <a:custGeom>
            <a:avLst/>
            <a:gdLst>
              <a:gd name="T0" fmla="*/ 21 w 38"/>
              <a:gd name="T1" fmla="*/ 0 h 40"/>
              <a:gd name="T2" fmla="*/ 18 w 38"/>
              <a:gd name="T3" fmla="*/ 0 h 40"/>
              <a:gd name="T4" fmla="*/ 11 w 38"/>
              <a:gd name="T5" fmla="*/ 8 h 40"/>
              <a:gd name="T6" fmla="*/ 21 w 38"/>
              <a:gd name="T7" fmla="*/ 8 h 40"/>
              <a:gd name="T8" fmla="*/ 33 w 38"/>
              <a:gd name="T9" fmla="*/ 8 h 40"/>
              <a:gd name="T10" fmla="*/ 0 w 38"/>
              <a:gd name="T11" fmla="*/ 40 h 40"/>
              <a:gd name="T12" fmla="*/ 33 w 38"/>
              <a:gd name="T13" fmla="*/ 12 h 40"/>
              <a:gd name="T14" fmla="*/ 38 w 38"/>
              <a:gd name="T15" fmla="*/ 6 h 40"/>
              <a:gd name="T16" fmla="*/ 31 w 38"/>
              <a:gd name="T17" fmla="*/ 6 h 40"/>
              <a:gd name="T18" fmla="*/ 21 w 38"/>
              <a:gd name="T19" fmla="*/ 6 h 40"/>
              <a:gd name="T20" fmla="*/ 20 w 38"/>
              <a:gd name="T21" fmla="*/ 6 h 40"/>
              <a:gd name="T22" fmla="*/ 15 w 38"/>
              <a:gd name="T23" fmla="*/ 6 h 40"/>
              <a:gd name="T24" fmla="*/ 15 w 38"/>
              <a:gd name="T25" fmla="*/ 6 h 40"/>
              <a:gd name="T26" fmla="*/ 15 w 38"/>
              <a:gd name="T27" fmla="*/ 6 h 40"/>
              <a:gd name="T28" fmla="*/ 21 w 38"/>
              <a:gd name="T2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0">
                <a:moveTo>
                  <a:pt x="21" y="0"/>
                </a:moveTo>
                <a:cubicBezTo>
                  <a:pt x="18" y="0"/>
                  <a:pt x="18" y="0"/>
                  <a:pt x="18" y="0"/>
                </a:cubicBezTo>
                <a:cubicBezTo>
                  <a:pt x="14" y="4"/>
                  <a:pt x="11" y="8"/>
                  <a:pt x="11" y="8"/>
                </a:cubicBezTo>
                <a:cubicBezTo>
                  <a:pt x="12" y="8"/>
                  <a:pt x="16" y="8"/>
                  <a:pt x="21" y="8"/>
                </a:cubicBezTo>
                <a:cubicBezTo>
                  <a:pt x="27" y="8"/>
                  <a:pt x="33" y="8"/>
                  <a:pt x="33" y="8"/>
                </a:cubicBezTo>
                <a:cubicBezTo>
                  <a:pt x="25" y="17"/>
                  <a:pt x="8" y="30"/>
                  <a:pt x="0" y="40"/>
                </a:cubicBezTo>
                <a:cubicBezTo>
                  <a:pt x="12" y="31"/>
                  <a:pt x="23" y="21"/>
                  <a:pt x="33" y="12"/>
                </a:cubicBezTo>
                <a:cubicBezTo>
                  <a:pt x="38" y="6"/>
                  <a:pt x="38" y="6"/>
                  <a:pt x="38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27" y="6"/>
                  <a:pt x="24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6"/>
                  <a:pt x="17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7" y="4"/>
                  <a:pt x="19" y="2"/>
                  <a:pt x="2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529"/>
          <p:cNvSpPr>
            <a:spLocks/>
          </p:cNvSpPr>
          <p:nvPr/>
        </p:nvSpPr>
        <p:spPr bwMode="auto">
          <a:xfrm>
            <a:off x="6684949" y="2366037"/>
            <a:ext cx="102073" cy="163319"/>
          </a:xfrm>
          <a:custGeom>
            <a:avLst/>
            <a:gdLst>
              <a:gd name="T0" fmla="*/ 10 w 21"/>
              <a:gd name="T1" fmla="*/ 16 h 34"/>
              <a:gd name="T2" fmla="*/ 8 w 21"/>
              <a:gd name="T3" fmla="*/ 16 h 34"/>
              <a:gd name="T4" fmla="*/ 13 w 21"/>
              <a:gd name="T5" fmla="*/ 10 h 34"/>
              <a:gd name="T6" fmla="*/ 21 w 21"/>
              <a:gd name="T7" fmla="*/ 0 h 34"/>
              <a:gd name="T8" fmla="*/ 12 w 21"/>
              <a:gd name="T9" fmla="*/ 8 h 34"/>
              <a:gd name="T10" fmla="*/ 3 w 21"/>
              <a:gd name="T11" fmla="*/ 16 h 34"/>
              <a:gd name="T12" fmla="*/ 0 w 21"/>
              <a:gd name="T13" fmla="*/ 19 h 34"/>
              <a:gd name="T14" fmla="*/ 4 w 21"/>
              <a:gd name="T15" fmla="*/ 19 h 34"/>
              <a:gd name="T16" fmla="*/ 10 w 21"/>
              <a:gd name="T17" fmla="*/ 19 h 34"/>
              <a:gd name="T18" fmla="*/ 13 w 21"/>
              <a:gd name="T19" fmla="*/ 19 h 34"/>
              <a:gd name="T20" fmla="*/ 0 w 21"/>
              <a:gd name="T21" fmla="*/ 34 h 34"/>
              <a:gd name="T22" fmla="*/ 18 w 21"/>
              <a:gd name="T23" fmla="*/ 18 h 34"/>
              <a:gd name="T24" fmla="*/ 21 w 21"/>
              <a:gd name="T25" fmla="*/ 16 h 34"/>
              <a:gd name="T26" fmla="*/ 16 w 21"/>
              <a:gd name="T27" fmla="*/ 16 h 34"/>
              <a:gd name="T28" fmla="*/ 10 w 21"/>
              <a:gd name="T29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4">
                <a:moveTo>
                  <a:pt x="10" y="16"/>
                </a:moveTo>
                <a:cubicBezTo>
                  <a:pt x="9" y="16"/>
                  <a:pt x="9" y="16"/>
                  <a:pt x="8" y="16"/>
                </a:cubicBezTo>
                <a:cubicBezTo>
                  <a:pt x="10" y="14"/>
                  <a:pt x="12" y="12"/>
                  <a:pt x="13" y="10"/>
                </a:cubicBezTo>
                <a:cubicBezTo>
                  <a:pt x="16" y="7"/>
                  <a:pt x="19" y="4"/>
                  <a:pt x="21" y="0"/>
                </a:cubicBezTo>
                <a:cubicBezTo>
                  <a:pt x="18" y="3"/>
                  <a:pt x="15" y="5"/>
                  <a:pt x="12" y="8"/>
                </a:cubicBezTo>
                <a:cubicBezTo>
                  <a:pt x="9" y="11"/>
                  <a:pt x="6" y="13"/>
                  <a:pt x="3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6" y="19"/>
                  <a:pt x="8" y="19"/>
                  <a:pt x="10" y="19"/>
                </a:cubicBezTo>
                <a:cubicBezTo>
                  <a:pt x="11" y="19"/>
                  <a:pt x="12" y="19"/>
                  <a:pt x="13" y="19"/>
                </a:cubicBezTo>
                <a:cubicBezTo>
                  <a:pt x="8" y="24"/>
                  <a:pt x="4" y="29"/>
                  <a:pt x="0" y="34"/>
                </a:cubicBezTo>
                <a:cubicBezTo>
                  <a:pt x="6" y="29"/>
                  <a:pt x="12" y="24"/>
                  <a:pt x="18" y="18"/>
                </a:cubicBezTo>
                <a:cubicBezTo>
                  <a:pt x="21" y="16"/>
                  <a:pt x="21" y="16"/>
                  <a:pt x="21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4" y="16"/>
                  <a:pt x="12" y="16"/>
                  <a:pt x="10" y="1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530"/>
          <p:cNvSpPr>
            <a:spLocks/>
          </p:cNvSpPr>
          <p:nvPr/>
        </p:nvSpPr>
        <p:spPr bwMode="auto">
          <a:xfrm>
            <a:off x="6684949" y="2366037"/>
            <a:ext cx="102073" cy="163319"/>
          </a:xfrm>
          <a:custGeom>
            <a:avLst/>
            <a:gdLst>
              <a:gd name="T0" fmla="*/ 21 w 21"/>
              <a:gd name="T1" fmla="*/ 0 h 34"/>
              <a:gd name="T2" fmla="*/ 21 w 21"/>
              <a:gd name="T3" fmla="*/ 0 h 34"/>
              <a:gd name="T4" fmla="*/ 5 w 21"/>
              <a:gd name="T5" fmla="*/ 16 h 34"/>
              <a:gd name="T6" fmla="*/ 11 w 21"/>
              <a:gd name="T7" fmla="*/ 16 h 34"/>
              <a:gd name="T8" fmla="*/ 18 w 21"/>
              <a:gd name="T9" fmla="*/ 16 h 34"/>
              <a:gd name="T10" fmla="*/ 0 w 21"/>
              <a:gd name="T11" fmla="*/ 34 h 34"/>
              <a:gd name="T12" fmla="*/ 18 w 21"/>
              <a:gd name="T13" fmla="*/ 18 h 34"/>
              <a:gd name="T14" fmla="*/ 21 w 21"/>
              <a:gd name="T15" fmla="*/ 16 h 34"/>
              <a:gd name="T16" fmla="*/ 16 w 21"/>
              <a:gd name="T17" fmla="*/ 16 h 34"/>
              <a:gd name="T18" fmla="*/ 11 w 21"/>
              <a:gd name="T19" fmla="*/ 16 h 34"/>
              <a:gd name="T20" fmla="*/ 10 w 21"/>
              <a:gd name="T21" fmla="*/ 16 h 34"/>
              <a:gd name="T22" fmla="*/ 8 w 21"/>
              <a:gd name="T23" fmla="*/ 16 h 34"/>
              <a:gd name="T24" fmla="*/ 8 w 21"/>
              <a:gd name="T25" fmla="*/ 16 h 34"/>
              <a:gd name="T26" fmla="*/ 8 w 21"/>
              <a:gd name="T27" fmla="*/ 16 h 34"/>
              <a:gd name="T28" fmla="*/ 13 w 21"/>
              <a:gd name="T29" fmla="*/ 10 h 34"/>
              <a:gd name="T30" fmla="*/ 21 w 21"/>
              <a:gd name="T3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8" y="3"/>
                  <a:pt x="5" y="16"/>
                  <a:pt x="5" y="16"/>
                </a:cubicBezTo>
                <a:cubicBezTo>
                  <a:pt x="6" y="16"/>
                  <a:pt x="8" y="16"/>
                  <a:pt x="11" y="16"/>
                </a:cubicBezTo>
                <a:cubicBezTo>
                  <a:pt x="14" y="16"/>
                  <a:pt x="17" y="16"/>
                  <a:pt x="18" y="16"/>
                </a:cubicBezTo>
                <a:cubicBezTo>
                  <a:pt x="13" y="21"/>
                  <a:pt x="4" y="29"/>
                  <a:pt x="0" y="34"/>
                </a:cubicBezTo>
                <a:cubicBezTo>
                  <a:pt x="6" y="29"/>
                  <a:pt x="12" y="24"/>
                  <a:pt x="18" y="18"/>
                </a:cubicBezTo>
                <a:cubicBezTo>
                  <a:pt x="21" y="16"/>
                  <a:pt x="21" y="16"/>
                  <a:pt x="21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6"/>
                  <a:pt x="13" y="16"/>
                  <a:pt x="11" y="16"/>
                </a:cubicBezTo>
                <a:cubicBezTo>
                  <a:pt x="11" y="16"/>
                  <a:pt x="10" y="16"/>
                  <a:pt x="10" y="16"/>
                </a:cubicBezTo>
                <a:cubicBezTo>
                  <a:pt x="9" y="16"/>
                  <a:pt x="9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4"/>
                  <a:pt x="12" y="12"/>
                  <a:pt x="13" y="10"/>
                </a:cubicBezTo>
                <a:cubicBezTo>
                  <a:pt x="16" y="7"/>
                  <a:pt x="19" y="4"/>
                  <a:pt x="2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531"/>
          <p:cNvSpPr>
            <a:spLocks/>
          </p:cNvSpPr>
          <p:nvPr/>
        </p:nvSpPr>
        <p:spPr bwMode="auto">
          <a:xfrm>
            <a:off x="6576071" y="2032596"/>
            <a:ext cx="578418" cy="313024"/>
          </a:xfrm>
          <a:custGeom>
            <a:avLst/>
            <a:gdLst>
              <a:gd name="T0" fmla="*/ 96 w 118"/>
              <a:gd name="T1" fmla="*/ 10 h 63"/>
              <a:gd name="T2" fmla="*/ 82 w 118"/>
              <a:gd name="T3" fmla="*/ 3 h 63"/>
              <a:gd name="T4" fmla="*/ 67 w 118"/>
              <a:gd name="T5" fmla="*/ 11 h 63"/>
              <a:gd name="T6" fmla="*/ 46 w 118"/>
              <a:gd name="T7" fmla="*/ 0 h 63"/>
              <a:gd name="T8" fmla="*/ 20 w 118"/>
              <a:gd name="T9" fmla="*/ 19 h 63"/>
              <a:gd name="T10" fmla="*/ 0 w 118"/>
              <a:gd name="T11" fmla="*/ 41 h 63"/>
              <a:gd name="T12" fmla="*/ 21 w 118"/>
              <a:gd name="T13" fmla="*/ 63 h 63"/>
              <a:gd name="T14" fmla="*/ 21 w 118"/>
              <a:gd name="T15" fmla="*/ 63 h 63"/>
              <a:gd name="T16" fmla="*/ 92 w 118"/>
              <a:gd name="T17" fmla="*/ 63 h 63"/>
              <a:gd name="T18" fmla="*/ 118 w 118"/>
              <a:gd name="T19" fmla="*/ 36 h 63"/>
              <a:gd name="T20" fmla="*/ 96 w 118"/>
              <a:gd name="T21" fmla="*/ 1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63">
                <a:moveTo>
                  <a:pt x="96" y="10"/>
                </a:moveTo>
                <a:cubicBezTo>
                  <a:pt x="93" y="6"/>
                  <a:pt x="88" y="3"/>
                  <a:pt x="82" y="3"/>
                </a:cubicBezTo>
                <a:cubicBezTo>
                  <a:pt x="76" y="3"/>
                  <a:pt x="70" y="6"/>
                  <a:pt x="67" y="11"/>
                </a:cubicBezTo>
                <a:cubicBezTo>
                  <a:pt x="62" y="4"/>
                  <a:pt x="55" y="0"/>
                  <a:pt x="46" y="0"/>
                </a:cubicBezTo>
                <a:cubicBezTo>
                  <a:pt x="34" y="0"/>
                  <a:pt x="24" y="8"/>
                  <a:pt x="20" y="19"/>
                </a:cubicBezTo>
                <a:cubicBezTo>
                  <a:pt x="9" y="19"/>
                  <a:pt x="0" y="29"/>
                  <a:pt x="0" y="41"/>
                </a:cubicBezTo>
                <a:cubicBezTo>
                  <a:pt x="0" y="53"/>
                  <a:pt x="9" y="62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107" y="63"/>
                  <a:pt x="118" y="51"/>
                  <a:pt x="118" y="36"/>
                </a:cubicBezTo>
                <a:cubicBezTo>
                  <a:pt x="118" y="23"/>
                  <a:pt x="109" y="12"/>
                  <a:pt x="96" y="10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532"/>
          <p:cNvSpPr>
            <a:spLocks/>
          </p:cNvSpPr>
          <p:nvPr/>
        </p:nvSpPr>
        <p:spPr bwMode="auto">
          <a:xfrm>
            <a:off x="6576071" y="2243547"/>
            <a:ext cx="102073" cy="102073"/>
          </a:xfrm>
          <a:custGeom>
            <a:avLst/>
            <a:gdLst>
              <a:gd name="T0" fmla="*/ 0 w 21"/>
              <a:gd name="T1" fmla="*/ 0 h 20"/>
              <a:gd name="T2" fmla="*/ 0 w 21"/>
              <a:gd name="T3" fmla="*/ 0 h 20"/>
              <a:gd name="T4" fmla="*/ 21 w 21"/>
              <a:gd name="T5" fmla="*/ 20 h 20"/>
              <a:gd name="T6" fmla="*/ 21 w 21"/>
              <a:gd name="T7" fmla="*/ 20 h 20"/>
              <a:gd name="T8" fmla="*/ 21 w 21"/>
              <a:gd name="T9" fmla="*/ 20 h 20"/>
              <a:gd name="T10" fmla="*/ 21 w 21"/>
              <a:gd name="T11" fmla="*/ 20 h 20"/>
              <a:gd name="T12" fmla="*/ 0 w 2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1"/>
                  <a:pt x="10" y="19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10" y="19"/>
                  <a:pt x="1" y="1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533"/>
          <p:cNvSpPr>
            <a:spLocks/>
          </p:cNvSpPr>
          <p:nvPr/>
        </p:nvSpPr>
        <p:spPr bwMode="auto">
          <a:xfrm>
            <a:off x="6576071" y="2195911"/>
            <a:ext cx="578418" cy="149707"/>
          </a:xfrm>
          <a:custGeom>
            <a:avLst/>
            <a:gdLst>
              <a:gd name="T0" fmla="*/ 39 w 118"/>
              <a:gd name="T1" fmla="*/ 0 h 30"/>
              <a:gd name="T2" fmla="*/ 0 w 118"/>
              <a:gd name="T3" fmla="*/ 10 h 30"/>
              <a:gd name="T4" fmla="*/ 21 w 118"/>
              <a:gd name="T5" fmla="*/ 30 h 30"/>
              <a:gd name="T6" fmla="*/ 21 w 118"/>
              <a:gd name="T7" fmla="*/ 30 h 30"/>
              <a:gd name="T8" fmla="*/ 92 w 118"/>
              <a:gd name="T9" fmla="*/ 30 h 30"/>
              <a:gd name="T10" fmla="*/ 118 w 118"/>
              <a:gd name="T11" fmla="*/ 3 h 30"/>
              <a:gd name="T12" fmla="*/ 118 w 118"/>
              <a:gd name="T13" fmla="*/ 1 h 30"/>
              <a:gd name="T14" fmla="*/ 79 w 118"/>
              <a:gd name="T15" fmla="*/ 16 h 30"/>
              <a:gd name="T16" fmla="*/ 60 w 118"/>
              <a:gd name="T17" fmla="*/ 8 h 30"/>
              <a:gd name="T18" fmla="*/ 39 w 118"/>
              <a:gd name="T1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0">
                <a:moveTo>
                  <a:pt x="39" y="0"/>
                </a:moveTo>
                <a:cubicBezTo>
                  <a:pt x="27" y="0"/>
                  <a:pt x="12" y="5"/>
                  <a:pt x="0" y="10"/>
                </a:cubicBezTo>
                <a:cubicBezTo>
                  <a:pt x="1" y="21"/>
                  <a:pt x="10" y="29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107" y="30"/>
                  <a:pt x="118" y="18"/>
                  <a:pt x="118" y="3"/>
                </a:cubicBezTo>
                <a:cubicBezTo>
                  <a:pt x="118" y="3"/>
                  <a:pt x="118" y="2"/>
                  <a:pt x="118" y="1"/>
                </a:cubicBezTo>
                <a:cubicBezTo>
                  <a:pt x="111" y="6"/>
                  <a:pt x="94" y="16"/>
                  <a:pt x="79" y="16"/>
                </a:cubicBezTo>
                <a:cubicBezTo>
                  <a:pt x="71" y="16"/>
                  <a:pt x="65" y="14"/>
                  <a:pt x="60" y="8"/>
                </a:cubicBezTo>
                <a:cubicBezTo>
                  <a:pt x="55" y="2"/>
                  <a:pt x="48" y="0"/>
                  <a:pt x="39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534"/>
          <p:cNvSpPr>
            <a:spLocks noEditPoints="1"/>
          </p:cNvSpPr>
          <p:nvPr/>
        </p:nvSpPr>
        <p:spPr bwMode="auto">
          <a:xfrm>
            <a:off x="7828170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6 w 21"/>
              <a:gd name="T7" fmla="*/ 23 h 28"/>
              <a:gd name="T8" fmla="*/ 3 w 21"/>
              <a:gd name="T9" fmla="*/ 28 h 28"/>
              <a:gd name="T10" fmla="*/ 10 w 21"/>
              <a:gd name="T11" fmla="*/ 18 h 28"/>
              <a:gd name="T12" fmla="*/ 7 w 21"/>
              <a:gd name="T13" fmla="*/ 16 h 28"/>
              <a:gd name="T14" fmla="*/ 11 w 21"/>
              <a:gd name="T15" fmla="*/ 10 h 28"/>
              <a:gd name="T16" fmla="*/ 14 w 21"/>
              <a:gd name="T17" fmla="*/ 13 h 28"/>
              <a:gd name="T18" fmla="*/ 10 w 21"/>
              <a:gd name="T19" fmla="*/ 18 h 28"/>
              <a:gd name="T20" fmla="*/ 17 w 21"/>
              <a:gd name="T21" fmla="*/ 8 h 28"/>
              <a:gd name="T22" fmla="*/ 14 w 21"/>
              <a:gd name="T23" fmla="*/ 5 h 28"/>
              <a:gd name="T24" fmla="*/ 17 w 21"/>
              <a:gd name="T25" fmla="*/ 0 h 28"/>
              <a:gd name="T26" fmla="*/ 21 w 21"/>
              <a:gd name="T27" fmla="*/ 3 h 28"/>
              <a:gd name="T28" fmla="*/ 17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6" y="23"/>
                </a:lnTo>
                <a:lnTo>
                  <a:pt x="3" y="28"/>
                </a:lnTo>
                <a:close/>
                <a:moveTo>
                  <a:pt x="10" y="18"/>
                </a:moveTo>
                <a:lnTo>
                  <a:pt x="7" y="16"/>
                </a:lnTo>
                <a:lnTo>
                  <a:pt x="11" y="10"/>
                </a:lnTo>
                <a:lnTo>
                  <a:pt x="14" y="13"/>
                </a:lnTo>
                <a:lnTo>
                  <a:pt x="10" y="18"/>
                </a:lnTo>
                <a:close/>
                <a:moveTo>
                  <a:pt x="17" y="8"/>
                </a:moveTo>
                <a:lnTo>
                  <a:pt x="14" y="5"/>
                </a:lnTo>
                <a:lnTo>
                  <a:pt x="17" y="0"/>
                </a:lnTo>
                <a:lnTo>
                  <a:pt x="21" y="3"/>
                </a:lnTo>
                <a:lnTo>
                  <a:pt x="17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535"/>
          <p:cNvSpPr>
            <a:spLocks noEditPoints="1"/>
          </p:cNvSpPr>
          <p:nvPr/>
        </p:nvSpPr>
        <p:spPr bwMode="auto">
          <a:xfrm>
            <a:off x="7828170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6 w 21"/>
              <a:gd name="T7" fmla="*/ 23 h 28"/>
              <a:gd name="T8" fmla="*/ 3 w 21"/>
              <a:gd name="T9" fmla="*/ 28 h 28"/>
              <a:gd name="T10" fmla="*/ 10 w 21"/>
              <a:gd name="T11" fmla="*/ 18 h 28"/>
              <a:gd name="T12" fmla="*/ 7 w 21"/>
              <a:gd name="T13" fmla="*/ 16 h 28"/>
              <a:gd name="T14" fmla="*/ 11 w 21"/>
              <a:gd name="T15" fmla="*/ 10 h 28"/>
              <a:gd name="T16" fmla="*/ 14 w 21"/>
              <a:gd name="T17" fmla="*/ 13 h 28"/>
              <a:gd name="T18" fmla="*/ 10 w 21"/>
              <a:gd name="T19" fmla="*/ 18 h 28"/>
              <a:gd name="T20" fmla="*/ 17 w 21"/>
              <a:gd name="T21" fmla="*/ 8 h 28"/>
              <a:gd name="T22" fmla="*/ 14 w 21"/>
              <a:gd name="T23" fmla="*/ 5 h 28"/>
              <a:gd name="T24" fmla="*/ 17 w 21"/>
              <a:gd name="T25" fmla="*/ 0 h 28"/>
              <a:gd name="T26" fmla="*/ 21 w 21"/>
              <a:gd name="T27" fmla="*/ 3 h 28"/>
              <a:gd name="T28" fmla="*/ 17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6" y="23"/>
                </a:lnTo>
                <a:lnTo>
                  <a:pt x="3" y="28"/>
                </a:lnTo>
                <a:moveTo>
                  <a:pt x="10" y="18"/>
                </a:moveTo>
                <a:lnTo>
                  <a:pt x="7" y="16"/>
                </a:lnTo>
                <a:lnTo>
                  <a:pt x="11" y="10"/>
                </a:lnTo>
                <a:lnTo>
                  <a:pt x="14" y="13"/>
                </a:lnTo>
                <a:lnTo>
                  <a:pt x="10" y="18"/>
                </a:lnTo>
                <a:moveTo>
                  <a:pt x="17" y="8"/>
                </a:moveTo>
                <a:lnTo>
                  <a:pt x="14" y="5"/>
                </a:lnTo>
                <a:lnTo>
                  <a:pt x="17" y="0"/>
                </a:lnTo>
                <a:lnTo>
                  <a:pt x="21" y="3"/>
                </a:lnTo>
                <a:lnTo>
                  <a:pt x="17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536"/>
          <p:cNvSpPr>
            <a:spLocks noEditPoints="1"/>
          </p:cNvSpPr>
          <p:nvPr/>
        </p:nvSpPr>
        <p:spPr bwMode="auto">
          <a:xfrm>
            <a:off x="7937048" y="2332009"/>
            <a:ext cx="149709" cy="190538"/>
          </a:xfrm>
          <a:custGeom>
            <a:avLst/>
            <a:gdLst>
              <a:gd name="T0" fmla="*/ 4 w 22"/>
              <a:gd name="T1" fmla="*/ 28 h 28"/>
              <a:gd name="T2" fmla="*/ 0 w 22"/>
              <a:gd name="T3" fmla="*/ 26 h 28"/>
              <a:gd name="T4" fmla="*/ 4 w 22"/>
              <a:gd name="T5" fmla="*/ 21 h 28"/>
              <a:gd name="T6" fmla="*/ 8 w 22"/>
              <a:gd name="T7" fmla="*/ 23 h 28"/>
              <a:gd name="T8" fmla="*/ 4 w 22"/>
              <a:gd name="T9" fmla="*/ 28 h 28"/>
              <a:gd name="T10" fmla="*/ 11 w 22"/>
              <a:gd name="T11" fmla="*/ 18 h 28"/>
              <a:gd name="T12" fmla="*/ 8 w 22"/>
              <a:gd name="T13" fmla="*/ 16 h 28"/>
              <a:gd name="T14" fmla="*/ 11 w 22"/>
              <a:gd name="T15" fmla="*/ 10 h 28"/>
              <a:gd name="T16" fmla="*/ 15 w 22"/>
              <a:gd name="T17" fmla="*/ 13 h 28"/>
              <a:gd name="T18" fmla="*/ 11 w 22"/>
              <a:gd name="T19" fmla="*/ 18 h 28"/>
              <a:gd name="T20" fmla="*/ 18 w 22"/>
              <a:gd name="T21" fmla="*/ 8 h 28"/>
              <a:gd name="T22" fmla="*/ 15 w 22"/>
              <a:gd name="T23" fmla="*/ 5 h 28"/>
              <a:gd name="T24" fmla="*/ 18 w 22"/>
              <a:gd name="T25" fmla="*/ 0 h 28"/>
              <a:gd name="T26" fmla="*/ 22 w 22"/>
              <a:gd name="T27" fmla="*/ 3 h 28"/>
              <a:gd name="T28" fmla="*/ 18 w 22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28">
                <a:moveTo>
                  <a:pt x="4" y="28"/>
                </a:moveTo>
                <a:lnTo>
                  <a:pt x="0" y="26"/>
                </a:lnTo>
                <a:lnTo>
                  <a:pt x="4" y="21"/>
                </a:lnTo>
                <a:lnTo>
                  <a:pt x="8" y="23"/>
                </a:lnTo>
                <a:lnTo>
                  <a:pt x="4" y="28"/>
                </a:lnTo>
                <a:close/>
                <a:moveTo>
                  <a:pt x="11" y="18"/>
                </a:moveTo>
                <a:lnTo>
                  <a:pt x="8" y="16"/>
                </a:lnTo>
                <a:lnTo>
                  <a:pt x="11" y="10"/>
                </a:lnTo>
                <a:lnTo>
                  <a:pt x="15" y="13"/>
                </a:lnTo>
                <a:lnTo>
                  <a:pt x="11" y="18"/>
                </a:lnTo>
                <a:close/>
                <a:moveTo>
                  <a:pt x="18" y="8"/>
                </a:moveTo>
                <a:lnTo>
                  <a:pt x="15" y="5"/>
                </a:lnTo>
                <a:lnTo>
                  <a:pt x="18" y="0"/>
                </a:lnTo>
                <a:lnTo>
                  <a:pt x="22" y="3"/>
                </a:lnTo>
                <a:lnTo>
                  <a:pt x="18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537"/>
          <p:cNvSpPr>
            <a:spLocks noEditPoints="1"/>
          </p:cNvSpPr>
          <p:nvPr/>
        </p:nvSpPr>
        <p:spPr bwMode="auto">
          <a:xfrm>
            <a:off x="7937048" y="2332009"/>
            <a:ext cx="149709" cy="190538"/>
          </a:xfrm>
          <a:custGeom>
            <a:avLst/>
            <a:gdLst>
              <a:gd name="T0" fmla="*/ 4 w 22"/>
              <a:gd name="T1" fmla="*/ 28 h 28"/>
              <a:gd name="T2" fmla="*/ 0 w 22"/>
              <a:gd name="T3" fmla="*/ 26 h 28"/>
              <a:gd name="T4" fmla="*/ 4 w 22"/>
              <a:gd name="T5" fmla="*/ 21 h 28"/>
              <a:gd name="T6" fmla="*/ 8 w 22"/>
              <a:gd name="T7" fmla="*/ 23 h 28"/>
              <a:gd name="T8" fmla="*/ 4 w 22"/>
              <a:gd name="T9" fmla="*/ 28 h 28"/>
              <a:gd name="T10" fmla="*/ 11 w 22"/>
              <a:gd name="T11" fmla="*/ 18 h 28"/>
              <a:gd name="T12" fmla="*/ 8 w 22"/>
              <a:gd name="T13" fmla="*/ 16 h 28"/>
              <a:gd name="T14" fmla="*/ 11 w 22"/>
              <a:gd name="T15" fmla="*/ 10 h 28"/>
              <a:gd name="T16" fmla="*/ 15 w 22"/>
              <a:gd name="T17" fmla="*/ 13 h 28"/>
              <a:gd name="T18" fmla="*/ 11 w 22"/>
              <a:gd name="T19" fmla="*/ 18 h 28"/>
              <a:gd name="T20" fmla="*/ 18 w 22"/>
              <a:gd name="T21" fmla="*/ 8 h 28"/>
              <a:gd name="T22" fmla="*/ 15 w 22"/>
              <a:gd name="T23" fmla="*/ 5 h 28"/>
              <a:gd name="T24" fmla="*/ 18 w 22"/>
              <a:gd name="T25" fmla="*/ 0 h 28"/>
              <a:gd name="T26" fmla="*/ 22 w 22"/>
              <a:gd name="T27" fmla="*/ 3 h 28"/>
              <a:gd name="T28" fmla="*/ 18 w 22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28">
                <a:moveTo>
                  <a:pt x="4" y="28"/>
                </a:moveTo>
                <a:lnTo>
                  <a:pt x="0" y="26"/>
                </a:lnTo>
                <a:lnTo>
                  <a:pt x="4" y="21"/>
                </a:lnTo>
                <a:lnTo>
                  <a:pt x="8" y="23"/>
                </a:lnTo>
                <a:lnTo>
                  <a:pt x="4" y="28"/>
                </a:lnTo>
                <a:moveTo>
                  <a:pt x="11" y="18"/>
                </a:moveTo>
                <a:lnTo>
                  <a:pt x="8" y="16"/>
                </a:lnTo>
                <a:lnTo>
                  <a:pt x="11" y="10"/>
                </a:lnTo>
                <a:lnTo>
                  <a:pt x="15" y="13"/>
                </a:lnTo>
                <a:lnTo>
                  <a:pt x="11" y="18"/>
                </a:lnTo>
                <a:moveTo>
                  <a:pt x="18" y="8"/>
                </a:moveTo>
                <a:lnTo>
                  <a:pt x="15" y="5"/>
                </a:lnTo>
                <a:lnTo>
                  <a:pt x="18" y="0"/>
                </a:lnTo>
                <a:lnTo>
                  <a:pt x="22" y="3"/>
                </a:lnTo>
                <a:lnTo>
                  <a:pt x="18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538"/>
          <p:cNvSpPr>
            <a:spLocks noEditPoints="1"/>
          </p:cNvSpPr>
          <p:nvPr/>
        </p:nvSpPr>
        <p:spPr bwMode="auto">
          <a:xfrm>
            <a:off x="8039116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7 w 21"/>
              <a:gd name="T7" fmla="*/ 23 h 28"/>
              <a:gd name="T8" fmla="*/ 3 w 21"/>
              <a:gd name="T9" fmla="*/ 28 h 28"/>
              <a:gd name="T10" fmla="*/ 11 w 21"/>
              <a:gd name="T11" fmla="*/ 18 h 28"/>
              <a:gd name="T12" fmla="*/ 7 w 21"/>
              <a:gd name="T13" fmla="*/ 16 h 28"/>
              <a:gd name="T14" fmla="*/ 11 w 21"/>
              <a:gd name="T15" fmla="*/ 10 h 28"/>
              <a:gd name="T16" fmla="*/ 14 w 21"/>
              <a:gd name="T17" fmla="*/ 13 h 28"/>
              <a:gd name="T18" fmla="*/ 11 w 21"/>
              <a:gd name="T19" fmla="*/ 18 h 28"/>
              <a:gd name="T20" fmla="*/ 18 w 21"/>
              <a:gd name="T21" fmla="*/ 8 h 28"/>
              <a:gd name="T22" fmla="*/ 14 w 21"/>
              <a:gd name="T23" fmla="*/ 5 h 28"/>
              <a:gd name="T24" fmla="*/ 18 w 21"/>
              <a:gd name="T25" fmla="*/ 0 h 28"/>
              <a:gd name="T26" fmla="*/ 21 w 21"/>
              <a:gd name="T27" fmla="*/ 3 h 28"/>
              <a:gd name="T28" fmla="*/ 18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7" y="23"/>
                </a:lnTo>
                <a:lnTo>
                  <a:pt x="3" y="28"/>
                </a:lnTo>
                <a:close/>
                <a:moveTo>
                  <a:pt x="11" y="18"/>
                </a:moveTo>
                <a:lnTo>
                  <a:pt x="7" y="16"/>
                </a:lnTo>
                <a:lnTo>
                  <a:pt x="11" y="10"/>
                </a:lnTo>
                <a:lnTo>
                  <a:pt x="14" y="13"/>
                </a:lnTo>
                <a:lnTo>
                  <a:pt x="11" y="18"/>
                </a:lnTo>
                <a:close/>
                <a:moveTo>
                  <a:pt x="18" y="8"/>
                </a:moveTo>
                <a:lnTo>
                  <a:pt x="14" y="5"/>
                </a:lnTo>
                <a:lnTo>
                  <a:pt x="18" y="0"/>
                </a:lnTo>
                <a:lnTo>
                  <a:pt x="21" y="3"/>
                </a:lnTo>
                <a:lnTo>
                  <a:pt x="18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539"/>
          <p:cNvSpPr>
            <a:spLocks noEditPoints="1"/>
          </p:cNvSpPr>
          <p:nvPr/>
        </p:nvSpPr>
        <p:spPr bwMode="auto">
          <a:xfrm>
            <a:off x="8039116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7 w 21"/>
              <a:gd name="T7" fmla="*/ 23 h 28"/>
              <a:gd name="T8" fmla="*/ 3 w 21"/>
              <a:gd name="T9" fmla="*/ 28 h 28"/>
              <a:gd name="T10" fmla="*/ 11 w 21"/>
              <a:gd name="T11" fmla="*/ 18 h 28"/>
              <a:gd name="T12" fmla="*/ 7 w 21"/>
              <a:gd name="T13" fmla="*/ 16 h 28"/>
              <a:gd name="T14" fmla="*/ 11 w 21"/>
              <a:gd name="T15" fmla="*/ 10 h 28"/>
              <a:gd name="T16" fmla="*/ 14 w 21"/>
              <a:gd name="T17" fmla="*/ 13 h 28"/>
              <a:gd name="T18" fmla="*/ 11 w 21"/>
              <a:gd name="T19" fmla="*/ 18 h 28"/>
              <a:gd name="T20" fmla="*/ 18 w 21"/>
              <a:gd name="T21" fmla="*/ 8 h 28"/>
              <a:gd name="T22" fmla="*/ 14 w 21"/>
              <a:gd name="T23" fmla="*/ 5 h 28"/>
              <a:gd name="T24" fmla="*/ 18 w 21"/>
              <a:gd name="T25" fmla="*/ 0 h 28"/>
              <a:gd name="T26" fmla="*/ 21 w 21"/>
              <a:gd name="T27" fmla="*/ 3 h 28"/>
              <a:gd name="T28" fmla="*/ 18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7" y="23"/>
                </a:lnTo>
                <a:lnTo>
                  <a:pt x="3" y="28"/>
                </a:lnTo>
                <a:moveTo>
                  <a:pt x="11" y="18"/>
                </a:moveTo>
                <a:lnTo>
                  <a:pt x="7" y="16"/>
                </a:lnTo>
                <a:lnTo>
                  <a:pt x="11" y="10"/>
                </a:lnTo>
                <a:lnTo>
                  <a:pt x="14" y="13"/>
                </a:lnTo>
                <a:lnTo>
                  <a:pt x="11" y="18"/>
                </a:lnTo>
                <a:moveTo>
                  <a:pt x="18" y="8"/>
                </a:moveTo>
                <a:lnTo>
                  <a:pt x="14" y="5"/>
                </a:lnTo>
                <a:lnTo>
                  <a:pt x="18" y="0"/>
                </a:lnTo>
                <a:lnTo>
                  <a:pt x="21" y="3"/>
                </a:lnTo>
                <a:lnTo>
                  <a:pt x="18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540"/>
          <p:cNvSpPr>
            <a:spLocks noEditPoints="1"/>
          </p:cNvSpPr>
          <p:nvPr/>
        </p:nvSpPr>
        <p:spPr bwMode="auto">
          <a:xfrm>
            <a:off x="8147999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6 w 21"/>
              <a:gd name="T7" fmla="*/ 23 h 28"/>
              <a:gd name="T8" fmla="*/ 3 w 21"/>
              <a:gd name="T9" fmla="*/ 28 h 28"/>
              <a:gd name="T10" fmla="*/ 10 w 21"/>
              <a:gd name="T11" fmla="*/ 18 h 28"/>
              <a:gd name="T12" fmla="*/ 7 w 21"/>
              <a:gd name="T13" fmla="*/ 16 h 28"/>
              <a:gd name="T14" fmla="*/ 10 w 21"/>
              <a:gd name="T15" fmla="*/ 10 h 28"/>
              <a:gd name="T16" fmla="*/ 13 w 21"/>
              <a:gd name="T17" fmla="*/ 13 h 28"/>
              <a:gd name="T18" fmla="*/ 10 w 21"/>
              <a:gd name="T19" fmla="*/ 18 h 28"/>
              <a:gd name="T20" fmla="*/ 17 w 21"/>
              <a:gd name="T21" fmla="*/ 8 h 28"/>
              <a:gd name="T22" fmla="*/ 13 w 21"/>
              <a:gd name="T23" fmla="*/ 5 h 28"/>
              <a:gd name="T24" fmla="*/ 17 w 21"/>
              <a:gd name="T25" fmla="*/ 0 h 28"/>
              <a:gd name="T26" fmla="*/ 21 w 21"/>
              <a:gd name="T27" fmla="*/ 3 h 28"/>
              <a:gd name="T28" fmla="*/ 17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6" y="23"/>
                </a:lnTo>
                <a:lnTo>
                  <a:pt x="3" y="28"/>
                </a:lnTo>
                <a:close/>
                <a:moveTo>
                  <a:pt x="10" y="18"/>
                </a:moveTo>
                <a:lnTo>
                  <a:pt x="7" y="16"/>
                </a:lnTo>
                <a:lnTo>
                  <a:pt x="10" y="10"/>
                </a:lnTo>
                <a:lnTo>
                  <a:pt x="13" y="13"/>
                </a:lnTo>
                <a:lnTo>
                  <a:pt x="10" y="18"/>
                </a:lnTo>
                <a:close/>
                <a:moveTo>
                  <a:pt x="17" y="8"/>
                </a:moveTo>
                <a:lnTo>
                  <a:pt x="13" y="5"/>
                </a:lnTo>
                <a:lnTo>
                  <a:pt x="17" y="0"/>
                </a:lnTo>
                <a:lnTo>
                  <a:pt x="21" y="3"/>
                </a:lnTo>
                <a:lnTo>
                  <a:pt x="17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541"/>
          <p:cNvSpPr>
            <a:spLocks noEditPoints="1"/>
          </p:cNvSpPr>
          <p:nvPr/>
        </p:nvSpPr>
        <p:spPr bwMode="auto">
          <a:xfrm>
            <a:off x="8147999" y="2332009"/>
            <a:ext cx="142906" cy="190538"/>
          </a:xfrm>
          <a:custGeom>
            <a:avLst/>
            <a:gdLst>
              <a:gd name="T0" fmla="*/ 3 w 21"/>
              <a:gd name="T1" fmla="*/ 28 h 28"/>
              <a:gd name="T2" fmla="*/ 0 w 21"/>
              <a:gd name="T3" fmla="*/ 26 h 28"/>
              <a:gd name="T4" fmla="*/ 3 w 21"/>
              <a:gd name="T5" fmla="*/ 21 h 28"/>
              <a:gd name="T6" fmla="*/ 6 w 21"/>
              <a:gd name="T7" fmla="*/ 23 h 28"/>
              <a:gd name="T8" fmla="*/ 3 w 21"/>
              <a:gd name="T9" fmla="*/ 28 h 28"/>
              <a:gd name="T10" fmla="*/ 10 w 21"/>
              <a:gd name="T11" fmla="*/ 18 h 28"/>
              <a:gd name="T12" fmla="*/ 7 w 21"/>
              <a:gd name="T13" fmla="*/ 16 h 28"/>
              <a:gd name="T14" fmla="*/ 10 w 21"/>
              <a:gd name="T15" fmla="*/ 10 h 28"/>
              <a:gd name="T16" fmla="*/ 13 w 21"/>
              <a:gd name="T17" fmla="*/ 13 h 28"/>
              <a:gd name="T18" fmla="*/ 10 w 21"/>
              <a:gd name="T19" fmla="*/ 18 h 28"/>
              <a:gd name="T20" fmla="*/ 17 w 21"/>
              <a:gd name="T21" fmla="*/ 8 h 28"/>
              <a:gd name="T22" fmla="*/ 13 w 21"/>
              <a:gd name="T23" fmla="*/ 5 h 28"/>
              <a:gd name="T24" fmla="*/ 17 w 21"/>
              <a:gd name="T25" fmla="*/ 0 h 28"/>
              <a:gd name="T26" fmla="*/ 21 w 21"/>
              <a:gd name="T27" fmla="*/ 3 h 28"/>
              <a:gd name="T28" fmla="*/ 17 w 21"/>
              <a:gd name="T2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8">
                <a:moveTo>
                  <a:pt x="3" y="28"/>
                </a:moveTo>
                <a:lnTo>
                  <a:pt x="0" y="26"/>
                </a:lnTo>
                <a:lnTo>
                  <a:pt x="3" y="21"/>
                </a:lnTo>
                <a:lnTo>
                  <a:pt x="6" y="23"/>
                </a:lnTo>
                <a:lnTo>
                  <a:pt x="3" y="28"/>
                </a:lnTo>
                <a:moveTo>
                  <a:pt x="10" y="18"/>
                </a:moveTo>
                <a:lnTo>
                  <a:pt x="7" y="16"/>
                </a:lnTo>
                <a:lnTo>
                  <a:pt x="10" y="10"/>
                </a:lnTo>
                <a:lnTo>
                  <a:pt x="13" y="13"/>
                </a:lnTo>
                <a:lnTo>
                  <a:pt x="10" y="18"/>
                </a:lnTo>
                <a:moveTo>
                  <a:pt x="17" y="8"/>
                </a:moveTo>
                <a:lnTo>
                  <a:pt x="13" y="5"/>
                </a:lnTo>
                <a:lnTo>
                  <a:pt x="17" y="0"/>
                </a:lnTo>
                <a:lnTo>
                  <a:pt x="21" y="3"/>
                </a:lnTo>
                <a:lnTo>
                  <a:pt x="17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542"/>
          <p:cNvSpPr>
            <a:spLocks/>
          </p:cNvSpPr>
          <p:nvPr/>
        </p:nvSpPr>
        <p:spPr bwMode="auto">
          <a:xfrm>
            <a:off x="7814560" y="2039401"/>
            <a:ext cx="578418" cy="306221"/>
          </a:xfrm>
          <a:custGeom>
            <a:avLst/>
            <a:gdLst>
              <a:gd name="T0" fmla="*/ 97 w 119"/>
              <a:gd name="T1" fmla="*/ 10 h 62"/>
              <a:gd name="T2" fmla="*/ 82 w 119"/>
              <a:gd name="T3" fmla="*/ 3 h 62"/>
              <a:gd name="T4" fmla="*/ 68 w 119"/>
              <a:gd name="T5" fmla="*/ 10 h 62"/>
              <a:gd name="T6" fmla="*/ 46 w 119"/>
              <a:gd name="T7" fmla="*/ 0 h 62"/>
              <a:gd name="T8" fmla="*/ 21 w 119"/>
              <a:gd name="T9" fmla="*/ 18 h 62"/>
              <a:gd name="T10" fmla="*/ 0 w 119"/>
              <a:gd name="T11" fmla="*/ 40 h 62"/>
              <a:gd name="T12" fmla="*/ 22 w 119"/>
              <a:gd name="T13" fmla="*/ 62 h 62"/>
              <a:gd name="T14" fmla="*/ 22 w 119"/>
              <a:gd name="T15" fmla="*/ 62 h 62"/>
              <a:gd name="T16" fmla="*/ 93 w 119"/>
              <a:gd name="T17" fmla="*/ 62 h 62"/>
              <a:gd name="T18" fmla="*/ 119 w 119"/>
              <a:gd name="T19" fmla="*/ 36 h 62"/>
              <a:gd name="T20" fmla="*/ 97 w 119"/>
              <a:gd name="T2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62">
                <a:moveTo>
                  <a:pt x="97" y="10"/>
                </a:moveTo>
                <a:cubicBezTo>
                  <a:pt x="93" y="5"/>
                  <a:pt x="88" y="3"/>
                  <a:pt x="82" y="3"/>
                </a:cubicBezTo>
                <a:cubicBezTo>
                  <a:pt x="76" y="3"/>
                  <a:pt x="71" y="6"/>
                  <a:pt x="68" y="10"/>
                </a:cubicBezTo>
                <a:cubicBezTo>
                  <a:pt x="63" y="4"/>
                  <a:pt x="55" y="0"/>
                  <a:pt x="46" y="0"/>
                </a:cubicBezTo>
                <a:cubicBezTo>
                  <a:pt x="35" y="0"/>
                  <a:pt x="25" y="7"/>
                  <a:pt x="21" y="18"/>
                </a:cubicBezTo>
                <a:cubicBezTo>
                  <a:pt x="9" y="19"/>
                  <a:pt x="0" y="28"/>
                  <a:pt x="0" y="40"/>
                </a:cubicBezTo>
                <a:cubicBezTo>
                  <a:pt x="0" y="52"/>
                  <a:pt x="10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107" y="62"/>
                  <a:pt x="119" y="51"/>
                  <a:pt x="119" y="36"/>
                </a:cubicBezTo>
                <a:cubicBezTo>
                  <a:pt x="119" y="23"/>
                  <a:pt x="109" y="12"/>
                  <a:pt x="97" y="10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543"/>
          <p:cNvSpPr>
            <a:spLocks/>
          </p:cNvSpPr>
          <p:nvPr/>
        </p:nvSpPr>
        <p:spPr bwMode="auto">
          <a:xfrm>
            <a:off x="7814560" y="2250350"/>
            <a:ext cx="108876" cy="95268"/>
          </a:xfrm>
          <a:custGeom>
            <a:avLst/>
            <a:gdLst>
              <a:gd name="T0" fmla="*/ 0 w 22"/>
              <a:gd name="T1" fmla="*/ 0 h 19"/>
              <a:gd name="T2" fmla="*/ 0 w 22"/>
              <a:gd name="T3" fmla="*/ 0 h 19"/>
              <a:gd name="T4" fmla="*/ 22 w 22"/>
              <a:gd name="T5" fmla="*/ 19 h 19"/>
              <a:gd name="T6" fmla="*/ 22 w 22"/>
              <a:gd name="T7" fmla="*/ 19 h 19"/>
              <a:gd name="T8" fmla="*/ 22 w 22"/>
              <a:gd name="T9" fmla="*/ 19 h 19"/>
              <a:gd name="T10" fmla="*/ 22 w 22"/>
              <a:gd name="T11" fmla="*/ 19 h 19"/>
              <a:gd name="T12" fmla="*/ 0 w 22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11"/>
                  <a:pt x="11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1" y="19"/>
                  <a:pt x="2" y="1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544"/>
          <p:cNvSpPr>
            <a:spLocks/>
          </p:cNvSpPr>
          <p:nvPr/>
        </p:nvSpPr>
        <p:spPr bwMode="auto">
          <a:xfrm>
            <a:off x="7814560" y="2202718"/>
            <a:ext cx="578418" cy="142906"/>
          </a:xfrm>
          <a:custGeom>
            <a:avLst/>
            <a:gdLst>
              <a:gd name="T0" fmla="*/ 40 w 119"/>
              <a:gd name="T1" fmla="*/ 0 h 29"/>
              <a:gd name="T2" fmla="*/ 0 w 119"/>
              <a:gd name="T3" fmla="*/ 10 h 29"/>
              <a:gd name="T4" fmla="*/ 22 w 119"/>
              <a:gd name="T5" fmla="*/ 29 h 29"/>
              <a:gd name="T6" fmla="*/ 22 w 119"/>
              <a:gd name="T7" fmla="*/ 29 h 29"/>
              <a:gd name="T8" fmla="*/ 93 w 119"/>
              <a:gd name="T9" fmla="*/ 29 h 29"/>
              <a:gd name="T10" fmla="*/ 119 w 119"/>
              <a:gd name="T11" fmla="*/ 3 h 29"/>
              <a:gd name="T12" fmla="*/ 119 w 119"/>
              <a:gd name="T13" fmla="*/ 1 h 29"/>
              <a:gd name="T14" fmla="*/ 79 w 119"/>
              <a:gd name="T15" fmla="*/ 16 h 29"/>
              <a:gd name="T16" fmla="*/ 60 w 119"/>
              <a:gd name="T17" fmla="*/ 8 h 29"/>
              <a:gd name="T18" fmla="*/ 40 w 119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29">
                <a:moveTo>
                  <a:pt x="40" y="0"/>
                </a:moveTo>
                <a:cubicBezTo>
                  <a:pt x="27" y="0"/>
                  <a:pt x="12" y="5"/>
                  <a:pt x="0" y="10"/>
                </a:cubicBezTo>
                <a:cubicBezTo>
                  <a:pt x="2" y="21"/>
                  <a:pt x="11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107" y="29"/>
                  <a:pt x="119" y="18"/>
                  <a:pt x="119" y="3"/>
                </a:cubicBezTo>
                <a:cubicBezTo>
                  <a:pt x="119" y="2"/>
                  <a:pt x="119" y="2"/>
                  <a:pt x="119" y="1"/>
                </a:cubicBezTo>
                <a:cubicBezTo>
                  <a:pt x="111" y="6"/>
                  <a:pt x="94" y="16"/>
                  <a:pt x="79" y="16"/>
                </a:cubicBezTo>
                <a:cubicBezTo>
                  <a:pt x="72" y="16"/>
                  <a:pt x="65" y="14"/>
                  <a:pt x="60" y="8"/>
                </a:cubicBezTo>
                <a:cubicBezTo>
                  <a:pt x="56" y="2"/>
                  <a:pt x="48" y="0"/>
                  <a:pt x="40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563"/>
          <p:cNvSpPr>
            <a:spLocks/>
          </p:cNvSpPr>
          <p:nvPr/>
        </p:nvSpPr>
        <p:spPr bwMode="auto">
          <a:xfrm>
            <a:off x="1996376" y="3012498"/>
            <a:ext cx="435512" cy="544392"/>
          </a:xfrm>
          <a:custGeom>
            <a:avLst/>
            <a:gdLst>
              <a:gd name="T0" fmla="*/ 0 w 88"/>
              <a:gd name="T1" fmla="*/ 62 h 110"/>
              <a:gd name="T2" fmla="*/ 27 w 88"/>
              <a:gd name="T3" fmla="*/ 103 h 110"/>
              <a:gd name="T4" fmla="*/ 27 w 88"/>
              <a:gd name="T5" fmla="*/ 110 h 110"/>
              <a:gd name="T6" fmla="*/ 61 w 88"/>
              <a:gd name="T7" fmla="*/ 110 h 110"/>
              <a:gd name="T8" fmla="*/ 61 w 88"/>
              <a:gd name="T9" fmla="*/ 103 h 110"/>
              <a:gd name="T10" fmla="*/ 88 w 88"/>
              <a:gd name="T11" fmla="*/ 62 h 110"/>
              <a:gd name="T12" fmla="*/ 59 w 88"/>
              <a:gd name="T13" fmla="*/ 20 h 110"/>
              <a:gd name="T14" fmla="*/ 59 w 88"/>
              <a:gd name="T15" fmla="*/ 10 h 110"/>
              <a:gd name="T16" fmla="*/ 49 w 88"/>
              <a:gd name="T17" fmla="*/ 10 h 110"/>
              <a:gd name="T18" fmla="*/ 49 w 88"/>
              <a:gd name="T19" fmla="*/ 7 h 110"/>
              <a:gd name="T20" fmla="*/ 46 w 88"/>
              <a:gd name="T21" fmla="*/ 6 h 110"/>
              <a:gd name="T22" fmla="*/ 49 w 88"/>
              <a:gd name="T23" fmla="*/ 1 h 110"/>
              <a:gd name="T24" fmla="*/ 49 w 88"/>
              <a:gd name="T25" fmla="*/ 0 h 110"/>
              <a:gd name="T26" fmla="*/ 39 w 88"/>
              <a:gd name="T27" fmla="*/ 0 h 110"/>
              <a:gd name="T28" fmla="*/ 39 w 88"/>
              <a:gd name="T29" fmla="*/ 10 h 110"/>
              <a:gd name="T30" fmla="*/ 29 w 88"/>
              <a:gd name="T31" fmla="*/ 10 h 110"/>
              <a:gd name="T32" fmla="*/ 29 w 88"/>
              <a:gd name="T33" fmla="*/ 20 h 110"/>
              <a:gd name="T34" fmla="*/ 0 w 88"/>
              <a:gd name="T35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10">
                <a:moveTo>
                  <a:pt x="0" y="62"/>
                </a:moveTo>
                <a:cubicBezTo>
                  <a:pt x="0" y="81"/>
                  <a:pt x="11" y="97"/>
                  <a:pt x="27" y="103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77" y="97"/>
                  <a:pt x="88" y="81"/>
                  <a:pt x="88" y="62"/>
                </a:cubicBezTo>
                <a:cubicBezTo>
                  <a:pt x="88" y="43"/>
                  <a:pt x="76" y="26"/>
                  <a:pt x="59" y="20"/>
                </a:cubicBezTo>
                <a:cubicBezTo>
                  <a:pt x="59" y="10"/>
                  <a:pt x="59" y="10"/>
                  <a:pt x="5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0"/>
                  <a:pt x="49" y="0"/>
                  <a:pt x="4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20"/>
                  <a:pt x="29" y="20"/>
                  <a:pt x="29" y="20"/>
                </a:cubicBezTo>
                <a:cubicBezTo>
                  <a:pt x="12" y="26"/>
                  <a:pt x="0" y="43"/>
                  <a:pt x="0" y="62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564"/>
          <p:cNvSpPr>
            <a:spLocks/>
          </p:cNvSpPr>
          <p:nvPr/>
        </p:nvSpPr>
        <p:spPr bwMode="auto">
          <a:xfrm>
            <a:off x="1921524" y="3012498"/>
            <a:ext cx="251784" cy="163319"/>
          </a:xfrm>
          <a:custGeom>
            <a:avLst/>
            <a:gdLst>
              <a:gd name="T0" fmla="*/ 50 w 51"/>
              <a:gd name="T1" fmla="*/ 0 h 32"/>
              <a:gd name="T2" fmla="*/ 20 w 51"/>
              <a:gd name="T3" fmla="*/ 9 h 32"/>
              <a:gd name="T4" fmla="*/ 7 w 51"/>
              <a:gd name="T5" fmla="*/ 11 h 32"/>
              <a:gd name="T6" fmla="*/ 4 w 51"/>
              <a:gd name="T7" fmla="*/ 27 h 32"/>
              <a:gd name="T8" fmla="*/ 20 w 51"/>
              <a:gd name="T9" fmla="*/ 28 h 32"/>
              <a:gd name="T10" fmla="*/ 24 w 51"/>
              <a:gd name="T11" fmla="*/ 13 h 32"/>
              <a:gd name="T12" fmla="*/ 50 w 51"/>
              <a:gd name="T13" fmla="*/ 5 h 32"/>
              <a:gd name="T14" fmla="*/ 51 w 51"/>
              <a:gd name="T15" fmla="*/ 5 h 32"/>
              <a:gd name="T16" fmla="*/ 51 w 51"/>
              <a:gd name="T17" fmla="*/ 0 h 32"/>
              <a:gd name="T18" fmla="*/ 50 w 51"/>
              <a:gd name="T1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32">
                <a:moveTo>
                  <a:pt x="50" y="0"/>
                </a:moveTo>
                <a:cubicBezTo>
                  <a:pt x="36" y="0"/>
                  <a:pt x="26" y="5"/>
                  <a:pt x="20" y="9"/>
                </a:cubicBezTo>
                <a:cubicBezTo>
                  <a:pt x="16" y="8"/>
                  <a:pt x="11" y="8"/>
                  <a:pt x="7" y="11"/>
                </a:cubicBezTo>
                <a:cubicBezTo>
                  <a:pt x="2" y="15"/>
                  <a:pt x="0" y="22"/>
                  <a:pt x="4" y="27"/>
                </a:cubicBezTo>
                <a:cubicBezTo>
                  <a:pt x="7" y="32"/>
                  <a:pt x="15" y="32"/>
                  <a:pt x="20" y="28"/>
                </a:cubicBezTo>
                <a:cubicBezTo>
                  <a:pt x="25" y="24"/>
                  <a:pt x="27" y="17"/>
                  <a:pt x="24" y="13"/>
                </a:cubicBezTo>
                <a:cubicBezTo>
                  <a:pt x="29" y="9"/>
                  <a:pt x="38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0"/>
                  <a:pt x="51" y="0"/>
                  <a:pt x="51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4565"/>
          <p:cNvSpPr>
            <a:spLocks noChangeArrowheads="1"/>
          </p:cNvSpPr>
          <p:nvPr/>
        </p:nvSpPr>
        <p:spPr bwMode="auto">
          <a:xfrm>
            <a:off x="2241352" y="2992085"/>
            <a:ext cx="190538" cy="95268"/>
          </a:xfrm>
          <a:prstGeom prst="rect">
            <a:avLst/>
          </a:prstGeom>
          <a:solidFill>
            <a:srgbClr val="5B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566"/>
          <p:cNvSpPr>
            <a:spLocks/>
          </p:cNvSpPr>
          <p:nvPr/>
        </p:nvSpPr>
        <p:spPr bwMode="auto">
          <a:xfrm>
            <a:off x="2023594" y="3128181"/>
            <a:ext cx="381073" cy="367463"/>
          </a:xfrm>
          <a:custGeom>
            <a:avLst/>
            <a:gdLst>
              <a:gd name="T0" fmla="*/ 0 w 78"/>
              <a:gd name="T1" fmla="*/ 39 h 75"/>
              <a:gd name="T2" fmla="*/ 39 w 78"/>
              <a:gd name="T3" fmla="*/ 0 h 75"/>
              <a:gd name="T4" fmla="*/ 78 w 78"/>
              <a:gd name="T5" fmla="*/ 39 h 75"/>
              <a:gd name="T6" fmla="*/ 56 w 78"/>
              <a:gd name="T7" fmla="*/ 75 h 75"/>
              <a:gd name="T8" fmla="*/ 56 w 78"/>
              <a:gd name="T9" fmla="*/ 75 h 75"/>
              <a:gd name="T10" fmla="*/ 22 w 78"/>
              <a:gd name="T11" fmla="*/ 75 h 75"/>
              <a:gd name="T12" fmla="*/ 22 w 78"/>
              <a:gd name="T13" fmla="*/ 75 h 75"/>
              <a:gd name="T14" fmla="*/ 0 w 78"/>
              <a:gd name="T15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75">
                <a:moveTo>
                  <a:pt x="0" y="39"/>
                </a:moveTo>
                <a:cubicBezTo>
                  <a:pt x="0" y="18"/>
                  <a:pt x="17" y="0"/>
                  <a:pt x="39" y="0"/>
                </a:cubicBezTo>
                <a:cubicBezTo>
                  <a:pt x="61" y="0"/>
                  <a:pt x="78" y="18"/>
                  <a:pt x="78" y="39"/>
                </a:cubicBezTo>
                <a:cubicBezTo>
                  <a:pt x="78" y="55"/>
                  <a:pt x="69" y="69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22" y="75"/>
                  <a:pt x="22" y="75"/>
                  <a:pt x="22" y="75"/>
                </a:cubicBezTo>
                <a:cubicBezTo>
                  <a:pt x="22" y="75"/>
                  <a:pt x="22" y="75"/>
                  <a:pt x="22" y="75"/>
                </a:cubicBezTo>
                <a:cubicBezTo>
                  <a:pt x="9" y="69"/>
                  <a:pt x="0" y="55"/>
                  <a:pt x="0" y="39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567"/>
          <p:cNvSpPr>
            <a:spLocks/>
          </p:cNvSpPr>
          <p:nvPr/>
        </p:nvSpPr>
        <p:spPr bwMode="auto">
          <a:xfrm>
            <a:off x="2023594" y="3325524"/>
            <a:ext cx="381073" cy="170127"/>
          </a:xfrm>
          <a:custGeom>
            <a:avLst/>
            <a:gdLst>
              <a:gd name="T0" fmla="*/ 0 w 78"/>
              <a:gd name="T1" fmla="*/ 0 h 35"/>
              <a:gd name="T2" fmla="*/ 22 w 78"/>
              <a:gd name="T3" fmla="*/ 35 h 35"/>
              <a:gd name="T4" fmla="*/ 22 w 78"/>
              <a:gd name="T5" fmla="*/ 35 h 35"/>
              <a:gd name="T6" fmla="*/ 56 w 78"/>
              <a:gd name="T7" fmla="*/ 35 h 35"/>
              <a:gd name="T8" fmla="*/ 56 w 78"/>
              <a:gd name="T9" fmla="*/ 35 h 35"/>
              <a:gd name="T10" fmla="*/ 78 w 78"/>
              <a:gd name="T11" fmla="*/ 0 h 35"/>
              <a:gd name="T12" fmla="*/ 0 w 7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35">
                <a:moveTo>
                  <a:pt x="0" y="0"/>
                </a:moveTo>
                <a:cubicBezTo>
                  <a:pt x="0" y="15"/>
                  <a:pt x="9" y="29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69" y="29"/>
                  <a:pt x="78" y="15"/>
                  <a:pt x="7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568"/>
          <p:cNvSpPr>
            <a:spLocks/>
          </p:cNvSpPr>
          <p:nvPr/>
        </p:nvSpPr>
        <p:spPr bwMode="auto">
          <a:xfrm>
            <a:off x="2214132" y="3128181"/>
            <a:ext cx="13610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569"/>
          <p:cNvSpPr>
            <a:spLocks/>
          </p:cNvSpPr>
          <p:nvPr/>
        </p:nvSpPr>
        <p:spPr bwMode="auto">
          <a:xfrm>
            <a:off x="2173303" y="3128181"/>
            <a:ext cx="54439" cy="197345"/>
          </a:xfrm>
          <a:custGeom>
            <a:avLst/>
            <a:gdLst>
              <a:gd name="T0" fmla="*/ 8 w 11"/>
              <a:gd name="T1" fmla="*/ 0 h 40"/>
              <a:gd name="T2" fmla="*/ 6 w 11"/>
              <a:gd name="T3" fmla="*/ 0 h 40"/>
              <a:gd name="T4" fmla="*/ 2 w 11"/>
              <a:gd name="T5" fmla="*/ 40 h 40"/>
              <a:gd name="T6" fmla="*/ 7 w 11"/>
              <a:gd name="T7" fmla="*/ 40 h 40"/>
              <a:gd name="T8" fmla="*/ 11 w 11"/>
              <a:gd name="T9" fmla="*/ 0 h 40"/>
              <a:gd name="T10" fmla="*/ 8 w 11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40">
                <a:moveTo>
                  <a:pt x="8" y="0"/>
                </a:moveTo>
                <a:cubicBezTo>
                  <a:pt x="6" y="0"/>
                  <a:pt x="6" y="0"/>
                  <a:pt x="6" y="0"/>
                </a:cubicBezTo>
                <a:cubicBezTo>
                  <a:pt x="5" y="2"/>
                  <a:pt x="0" y="21"/>
                  <a:pt x="2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22"/>
                  <a:pt x="10" y="3"/>
                  <a:pt x="11" y="0"/>
                </a:cubicBezTo>
                <a:cubicBezTo>
                  <a:pt x="10" y="0"/>
                  <a:pt x="9" y="0"/>
                  <a:pt x="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70"/>
          <p:cNvSpPr>
            <a:spLocks/>
          </p:cNvSpPr>
          <p:nvPr/>
        </p:nvSpPr>
        <p:spPr bwMode="auto">
          <a:xfrm>
            <a:off x="2186913" y="3325524"/>
            <a:ext cx="81657" cy="156516"/>
          </a:xfrm>
          <a:custGeom>
            <a:avLst/>
            <a:gdLst>
              <a:gd name="T0" fmla="*/ 5 w 17"/>
              <a:gd name="T1" fmla="*/ 0 h 32"/>
              <a:gd name="T2" fmla="*/ 0 w 17"/>
              <a:gd name="T3" fmla="*/ 0 h 32"/>
              <a:gd name="T4" fmla="*/ 14 w 17"/>
              <a:gd name="T5" fmla="*/ 32 h 32"/>
              <a:gd name="T6" fmla="*/ 17 w 17"/>
              <a:gd name="T7" fmla="*/ 28 h 32"/>
              <a:gd name="T8" fmla="*/ 5 w 17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32">
                <a:moveTo>
                  <a:pt x="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4" y="25"/>
                  <a:pt x="14" y="32"/>
                </a:cubicBezTo>
                <a:cubicBezTo>
                  <a:pt x="17" y="28"/>
                  <a:pt x="17" y="28"/>
                  <a:pt x="17" y="28"/>
                </a:cubicBezTo>
                <a:cubicBezTo>
                  <a:pt x="9" y="22"/>
                  <a:pt x="6" y="11"/>
                  <a:pt x="5" y="0"/>
                </a:cubicBezTo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571"/>
          <p:cNvSpPr>
            <a:spLocks/>
          </p:cNvSpPr>
          <p:nvPr/>
        </p:nvSpPr>
        <p:spPr bwMode="auto">
          <a:xfrm>
            <a:off x="3064747" y="2951256"/>
            <a:ext cx="666878" cy="660075"/>
          </a:xfrm>
          <a:custGeom>
            <a:avLst/>
            <a:gdLst>
              <a:gd name="T0" fmla="*/ 73 w 135"/>
              <a:gd name="T1" fmla="*/ 3 h 135"/>
              <a:gd name="T2" fmla="*/ 3 w 135"/>
              <a:gd name="T3" fmla="*/ 62 h 135"/>
              <a:gd name="T4" fmla="*/ 62 w 135"/>
              <a:gd name="T5" fmla="*/ 132 h 135"/>
              <a:gd name="T6" fmla="*/ 132 w 135"/>
              <a:gd name="T7" fmla="*/ 73 h 135"/>
              <a:gd name="T8" fmla="*/ 73 w 135"/>
              <a:gd name="T9" fmla="*/ 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5">
                <a:moveTo>
                  <a:pt x="73" y="3"/>
                </a:moveTo>
                <a:cubicBezTo>
                  <a:pt x="37" y="0"/>
                  <a:pt x="6" y="27"/>
                  <a:pt x="3" y="62"/>
                </a:cubicBezTo>
                <a:cubicBezTo>
                  <a:pt x="0" y="98"/>
                  <a:pt x="27" y="129"/>
                  <a:pt x="62" y="132"/>
                </a:cubicBezTo>
                <a:cubicBezTo>
                  <a:pt x="98" y="135"/>
                  <a:pt x="129" y="108"/>
                  <a:pt x="132" y="73"/>
                </a:cubicBezTo>
                <a:cubicBezTo>
                  <a:pt x="135" y="37"/>
                  <a:pt x="108" y="6"/>
                  <a:pt x="73" y="3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572"/>
          <p:cNvSpPr>
            <a:spLocks/>
          </p:cNvSpPr>
          <p:nvPr/>
        </p:nvSpPr>
        <p:spPr bwMode="auto">
          <a:xfrm>
            <a:off x="3534280" y="3053327"/>
            <a:ext cx="108876" cy="108876"/>
          </a:xfrm>
          <a:custGeom>
            <a:avLst/>
            <a:gdLst>
              <a:gd name="T0" fmla="*/ 7 w 22"/>
              <a:gd name="T1" fmla="*/ 0 h 23"/>
              <a:gd name="T2" fmla="*/ 22 w 22"/>
              <a:gd name="T3" fmla="*/ 16 h 23"/>
              <a:gd name="T4" fmla="*/ 12 w 22"/>
              <a:gd name="T5" fmla="*/ 23 h 23"/>
              <a:gd name="T6" fmla="*/ 0 w 22"/>
              <a:gd name="T7" fmla="*/ 10 h 23"/>
              <a:gd name="T8" fmla="*/ 7 w 22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3">
                <a:moveTo>
                  <a:pt x="7" y="0"/>
                </a:moveTo>
                <a:cubicBezTo>
                  <a:pt x="13" y="4"/>
                  <a:pt x="18" y="10"/>
                  <a:pt x="22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18"/>
                  <a:pt x="5" y="13"/>
                  <a:pt x="0" y="1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573"/>
          <p:cNvSpPr>
            <a:spLocks/>
          </p:cNvSpPr>
          <p:nvPr/>
        </p:nvSpPr>
        <p:spPr bwMode="auto">
          <a:xfrm>
            <a:off x="3187233" y="3073744"/>
            <a:ext cx="421902" cy="415099"/>
          </a:xfrm>
          <a:custGeom>
            <a:avLst/>
            <a:gdLst>
              <a:gd name="T0" fmla="*/ 46 w 85"/>
              <a:gd name="T1" fmla="*/ 2 h 85"/>
              <a:gd name="T2" fmla="*/ 83 w 85"/>
              <a:gd name="T3" fmla="*/ 45 h 85"/>
              <a:gd name="T4" fmla="*/ 39 w 85"/>
              <a:gd name="T5" fmla="*/ 83 h 85"/>
              <a:gd name="T6" fmla="*/ 2 w 85"/>
              <a:gd name="T7" fmla="*/ 39 h 85"/>
              <a:gd name="T8" fmla="*/ 46 w 85"/>
              <a:gd name="T9" fmla="*/ 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46" y="2"/>
                </a:moveTo>
                <a:cubicBezTo>
                  <a:pt x="68" y="4"/>
                  <a:pt x="85" y="23"/>
                  <a:pt x="83" y="45"/>
                </a:cubicBezTo>
                <a:cubicBezTo>
                  <a:pt x="81" y="68"/>
                  <a:pt x="62" y="85"/>
                  <a:pt x="39" y="83"/>
                </a:cubicBezTo>
                <a:cubicBezTo>
                  <a:pt x="17" y="81"/>
                  <a:pt x="0" y="61"/>
                  <a:pt x="2" y="39"/>
                </a:cubicBezTo>
                <a:cubicBezTo>
                  <a:pt x="4" y="17"/>
                  <a:pt x="23" y="0"/>
                  <a:pt x="46" y="2"/>
                </a:cubicBezTo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574"/>
          <p:cNvSpPr>
            <a:spLocks/>
          </p:cNvSpPr>
          <p:nvPr/>
        </p:nvSpPr>
        <p:spPr bwMode="auto">
          <a:xfrm>
            <a:off x="3146405" y="3060134"/>
            <a:ext cx="108876" cy="115683"/>
          </a:xfrm>
          <a:custGeom>
            <a:avLst/>
            <a:gdLst>
              <a:gd name="T0" fmla="*/ 13 w 22"/>
              <a:gd name="T1" fmla="*/ 2 h 23"/>
              <a:gd name="T2" fmla="*/ 13 w 22"/>
              <a:gd name="T3" fmla="*/ 1 h 23"/>
              <a:gd name="T4" fmla="*/ 13 w 22"/>
              <a:gd name="T5" fmla="*/ 1 h 23"/>
              <a:gd name="T6" fmla="*/ 13 w 22"/>
              <a:gd name="T7" fmla="*/ 1 h 23"/>
              <a:gd name="T8" fmla="*/ 13 w 22"/>
              <a:gd name="T9" fmla="*/ 1 h 23"/>
              <a:gd name="T10" fmla="*/ 13 w 22"/>
              <a:gd name="T11" fmla="*/ 1 h 23"/>
              <a:gd name="T12" fmla="*/ 13 w 22"/>
              <a:gd name="T13" fmla="*/ 1 h 23"/>
              <a:gd name="T14" fmla="*/ 13 w 22"/>
              <a:gd name="T15" fmla="*/ 1 h 23"/>
              <a:gd name="T16" fmla="*/ 13 w 22"/>
              <a:gd name="T17" fmla="*/ 1 h 23"/>
              <a:gd name="T18" fmla="*/ 13 w 22"/>
              <a:gd name="T19" fmla="*/ 1 h 23"/>
              <a:gd name="T20" fmla="*/ 13 w 22"/>
              <a:gd name="T21" fmla="*/ 1 h 23"/>
              <a:gd name="T22" fmla="*/ 13 w 22"/>
              <a:gd name="T23" fmla="*/ 1 h 23"/>
              <a:gd name="T24" fmla="*/ 13 w 22"/>
              <a:gd name="T25" fmla="*/ 1 h 23"/>
              <a:gd name="T26" fmla="*/ 13 w 22"/>
              <a:gd name="T27" fmla="*/ 1 h 23"/>
              <a:gd name="T28" fmla="*/ 13 w 22"/>
              <a:gd name="T29" fmla="*/ 1 h 23"/>
              <a:gd name="T30" fmla="*/ 13 w 22"/>
              <a:gd name="T31" fmla="*/ 1 h 23"/>
              <a:gd name="T32" fmla="*/ 13 w 22"/>
              <a:gd name="T33" fmla="*/ 1 h 23"/>
              <a:gd name="T34" fmla="*/ 13 w 22"/>
              <a:gd name="T35" fmla="*/ 1 h 23"/>
              <a:gd name="T36" fmla="*/ 13 w 22"/>
              <a:gd name="T37" fmla="*/ 1 h 23"/>
              <a:gd name="T38" fmla="*/ 13 w 22"/>
              <a:gd name="T39" fmla="*/ 1 h 23"/>
              <a:gd name="T40" fmla="*/ 13 w 22"/>
              <a:gd name="T41" fmla="*/ 1 h 23"/>
              <a:gd name="T42" fmla="*/ 13 w 22"/>
              <a:gd name="T43" fmla="*/ 1 h 23"/>
              <a:gd name="T44" fmla="*/ 13 w 22"/>
              <a:gd name="T45" fmla="*/ 1 h 23"/>
              <a:gd name="T46" fmla="*/ 13 w 22"/>
              <a:gd name="T47" fmla="*/ 1 h 23"/>
              <a:gd name="T48" fmla="*/ 13 w 22"/>
              <a:gd name="T49" fmla="*/ 1 h 23"/>
              <a:gd name="T50" fmla="*/ 14 w 22"/>
              <a:gd name="T51" fmla="*/ 1 h 23"/>
              <a:gd name="T52" fmla="*/ 14 w 22"/>
              <a:gd name="T53" fmla="*/ 1 h 23"/>
              <a:gd name="T54" fmla="*/ 14 w 22"/>
              <a:gd name="T55" fmla="*/ 1 h 23"/>
              <a:gd name="T56" fmla="*/ 14 w 22"/>
              <a:gd name="T57" fmla="*/ 1 h 23"/>
              <a:gd name="T58" fmla="*/ 14 w 22"/>
              <a:gd name="T59" fmla="*/ 1 h 23"/>
              <a:gd name="T60" fmla="*/ 14 w 22"/>
              <a:gd name="T61" fmla="*/ 1 h 23"/>
              <a:gd name="T62" fmla="*/ 14 w 22"/>
              <a:gd name="T63" fmla="*/ 1 h 23"/>
              <a:gd name="T64" fmla="*/ 14 w 22"/>
              <a:gd name="T65" fmla="*/ 1 h 23"/>
              <a:gd name="T66" fmla="*/ 14 w 22"/>
              <a:gd name="T67" fmla="*/ 0 h 23"/>
              <a:gd name="T68" fmla="*/ 14 w 22"/>
              <a:gd name="T69" fmla="*/ 0 h 23"/>
              <a:gd name="T70" fmla="*/ 14 w 22"/>
              <a:gd name="T71" fmla="*/ 0 h 23"/>
              <a:gd name="T72" fmla="*/ 14 w 22"/>
              <a:gd name="T73" fmla="*/ 0 h 23"/>
              <a:gd name="T74" fmla="*/ 14 w 22"/>
              <a:gd name="T75" fmla="*/ 0 h 23"/>
              <a:gd name="T76" fmla="*/ 14 w 22"/>
              <a:gd name="T77" fmla="*/ 0 h 23"/>
              <a:gd name="T78" fmla="*/ 14 w 22"/>
              <a:gd name="T79" fmla="*/ 0 h 23"/>
              <a:gd name="T80" fmla="*/ 14 w 22"/>
              <a:gd name="T81" fmla="*/ 0 h 23"/>
              <a:gd name="T82" fmla="*/ 14 w 22"/>
              <a:gd name="T83" fmla="*/ 0 h 23"/>
              <a:gd name="T84" fmla="*/ 14 w 22"/>
              <a:gd name="T85" fmla="*/ 0 h 23"/>
              <a:gd name="T86" fmla="*/ 14 w 22"/>
              <a:gd name="T87" fmla="*/ 0 h 23"/>
              <a:gd name="T88" fmla="*/ 14 w 22"/>
              <a:gd name="T89" fmla="*/ 0 h 23"/>
              <a:gd name="T90" fmla="*/ 14 w 22"/>
              <a:gd name="T91" fmla="*/ 0 h 23"/>
              <a:gd name="T92" fmla="*/ 14 w 22"/>
              <a:gd name="T93" fmla="*/ 0 h 23"/>
              <a:gd name="T94" fmla="*/ 14 w 22"/>
              <a:gd name="T95" fmla="*/ 0 h 23"/>
              <a:gd name="T96" fmla="*/ 14 w 22"/>
              <a:gd name="T97" fmla="*/ 0 h 23"/>
              <a:gd name="T98" fmla="*/ 14 w 22"/>
              <a:gd name="T99" fmla="*/ 0 h 23"/>
              <a:gd name="T100" fmla="*/ 14 w 22"/>
              <a:gd name="T101" fmla="*/ 0 h 23"/>
              <a:gd name="T102" fmla="*/ 14 w 22"/>
              <a:gd name="T103" fmla="*/ 0 h 23"/>
              <a:gd name="T104" fmla="*/ 14 w 22"/>
              <a:gd name="T105" fmla="*/ 0 h 23"/>
              <a:gd name="T106" fmla="*/ 14 w 22"/>
              <a:gd name="T107" fmla="*/ 0 h 23"/>
              <a:gd name="T108" fmla="*/ 14 w 22"/>
              <a:gd name="T109" fmla="*/ 0 h 23"/>
              <a:gd name="T110" fmla="*/ 15 w 22"/>
              <a:gd name="T111" fmla="*/ 0 h 23"/>
              <a:gd name="T112" fmla="*/ 11 w 22"/>
              <a:gd name="T113" fmla="*/ 23 h 23"/>
              <a:gd name="T114" fmla="*/ 13 w 22"/>
              <a:gd name="T115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" h="23">
                <a:moveTo>
                  <a:pt x="13" y="2"/>
                </a:move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2" y="9"/>
                  <a:pt x="22" y="9"/>
                  <a:pt x="22" y="9"/>
                </a:cubicBezTo>
                <a:cubicBezTo>
                  <a:pt x="17" y="13"/>
                  <a:pt x="14" y="17"/>
                  <a:pt x="11" y="23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1"/>
                  <a:pt x="8" y="6"/>
                  <a:pt x="13" y="2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575"/>
          <p:cNvSpPr>
            <a:spLocks/>
          </p:cNvSpPr>
          <p:nvPr/>
        </p:nvSpPr>
        <p:spPr bwMode="auto">
          <a:xfrm>
            <a:off x="3112379" y="3243867"/>
            <a:ext cx="61244" cy="108876"/>
          </a:xfrm>
          <a:custGeom>
            <a:avLst/>
            <a:gdLst>
              <a:gd name="T0" fmla="*/ 1 w 13"/>
              <a:gd name="T1" fmla="*/ 18 h 22"/>
              <a:gd name="T2" fmla="*/ 1 w 13"/>
              <a:gd name="T3" fmla="*/ 17 h 22"/>
              <a:gd name="T4" fmla="*/ 1 w 13"/>
              <a:gd name="T5" fmla="*/ 17 h 22"/>
              <a:gd name="T6" fmla="*/ 1 w 13"/>
              <a:gd name="T7" fmla="*/ 17 h 22"/>
              <a:gd name="T8" fmla="*/ 1 w 13"/>
              <a:gd name="T9" fmla="*/ 16 h 22"/>
              <a:gd name="T10" fmla="*/ 1 w 13"/>
              <a:gd name="T11" fmla="*/ 16 h 22"/>
              <a:gd name="T12" fmla="*/ 1 w 13"/>
              <a:gd name="T13" fmla="*/ 16 h 22"/>
              <a:gd name="T14" fmla="*/ 1 w 13"/>
              <a:gd name="T15" fmla="*/ 16 h 22"/>
              <a:gd name="T16" fmla="*/ 1 w 13"/>
              <a:gd name="T17" fmla="*/ 16 h 22"/>
              <a:gd name="T18" fmla="*/ 1 w 13"/>
              <a:gd name="T19" fmla="*/ 15 h 22"/>
              <a:gd name="T20" fmla="*/ 0 w 13"/>
              <a:gd name="T21" fmla="*/ 15 h 22"/>
              <a:gd name="T22" fmla="*/ 0 w 13"/>
              <a:gd name="T23" fmla="*/ 15 h 22"/>
              <a:gd name="T24" fmla="*/ 0 w 13"/>
              <a:gd name="T25" fmla="*/ 15 h 22"/>
              <a:gd name="T26" fmla="*/ 0 w 13"/>
              <a:gd name="T27" fmla="*/ 15 h 22"/>
              <a:gd name="T28" fmla="*/ 0 w 13"/>
              <a:gd name="T29" fmla="*/ 14 h 22"/>
              <a:gd name="T30" fmla="*/ 0 w 13"/>
              <a:gd name="T31" fmla="*/ 14 h 22"/>
              <a:gd name="T32" fmla="*/ 0 w 13"/>
              <a:gd name="T33" fmla="*/ 14 h 22"/>
              <a:gd name="T34" fmla="*/ 0 w 13"/>
              <a:gd name="T35" fmla="*/ 14 h 22"/>
              <a:gd name="T36" fmla="*/ 0 w 13"/>
              <a:gd name="T37" fmla="*/ 13 h 22"/>
              <a:gd name="T38" fmla="*/ 0 w 13"/>
              <a:gd name="T39" fmla="*/ 13 h 22"/>
              <a:gd name="T40" fmla="*/ 0 w 13"/>
              <a:gd name="T41" fmla="*/ 13 h 22"/>
              <a:gd name="T42" fmla="*/ 0 w 13"/>
              <a:gd name="T43" fmla="*/ 13 h 22"/>
              <a:gd name="T44" fmla="*/ 0 w 13"/>
              <a:gd name="T45" fmla="*/ 12 h 22"/>
              <a:gd name="T46" fmla="*/ 0 w 13"/>
              <a:gd name="T47" fmla="*/ 12 h 22"/>
              <a:gd name="T48" fmla="*/ 0 w 13"/>
              <a:gd name="T49" fmla="*/ 12 h 22"/>
              <a:gd name="T50" fmla="*/ 0 w 13"/>
              <a:gd name="T51" fmla="*/ 11 h 22"/>
              <a:gd name="T52" fmla="*/ 0 w 13"/>
              <a:gd name="T53" fmla="*/ 11 h 22"/>
              <a:gd name="T54" fmla="*/ 0 w 13"/>
              <a:gd name="T55" fmla="*/ 11 h 22"/>
              <a:gd name="T56" fmla="*/ 0 w 13"/>
              <a:gd name="T57" fmla="*/ 10 h 22"/>
              <a:gd name="T58" fmla="*/ 0 w 13"/>
              <a:gd name="T59" fmla="*/ 10 h 22"/>
              <a:gd name="T60" fmla="*/ 0 w 13"/>
              <a:gd name="T61" fmla="*/ 9 h 22"/>
              <a:gd name="T62" fmla="*/ 0 w 13"/>
              <a:gd name="T63" fmla="*/ 9 h 22"/>
              <a:gd name="T64" fmla="*/ 0 w 13"/>
              <a:gd name="T65" fmla="*/ 9 h 22"/>
              <a:gd name="T66" fmla="*/ 0 w 13"/>
              <a:gd name="T67" fmla="*/ 9 h 22"/>
              <a:gd name="T68" fmla="*/ 0 w 13"/>
              <a:gd name="T69" fmla="*/ 8 h 22"/>
              <a:gd name="T70" fmla="*/ 0 w 13"/>
              <a:gd name="T71" fmla="*/ 8 h 22"/>
              <a:gd name="T72" fmla="*/ 0 w 13"/>
              <a:gd name="T73" fmla="*/ 8 h 22"/>
              <a:gd name="T74" fmla="*/ 0 w 13"/>
              <a:gd name="T75" fmla="*/ 7 h 22"/>
              <a:gd name="T76" fmla="*/ 0 w 13"/>
              <a:gd name="T77" fmla="*/ 7 h 22"/>
              <a:gd name="T78" fmla="*/ 0 w 13"/>
              <a:gd name="T79" fmla="*/ 7 h 22"/>
              <a:gd name="T80" fmla="*/ 0 w 13"/>
              <a:gd name="T81" fmla="*/ 7 h 22"/>
              <a:gd name="T82" fmla="*/ 0 w 13"/>
              <a:gd name="T83" fmla="*/ 6 h 22"/>
              <a:gd name="T84" fmla="*/ 0 w 13"/>
              <a:gd name="T85" fmla="*/ 6 h 22"/>
              <a:gd name="T86" fmla="*/ 0 w 13"/>
              <a:gd name="T87" fmla="*/ 6 h 22"/>
              <a:gd name="T88" fmla="*/ 0 w 13"/>
              <a:gd name="T89" fmla="*/ 6 h 22"/>
              <a:gd name="T90" fmla="*/ 0 w 13"/>
              <a:gd name="T91" fmla="*/ 5 h 22"/>
              <a:gd name="T92" fmla="*/ 0 w 13"/>
              <a:gd name="T93" fmla="*/ 5 h 22"/>
              <a:gd name="T94" fmla="*/ 0 w 13"/>
              <a:gd name="T95" fmla="*/ 5 h 22"/>
              <a:gd name="T96" fmla="*/ 0 w 13"/>
              <a:gd name="T97" fmla="*/ 5 h 22"/>
              <a:gd name="T98" fmla="*/ 0 w 13"/>
              <a:gd name="T99" fmla="*/ 4 h 22"/>
              <a:gd name="T100" fmla="*/ 0 w 13"/>
              <a:gd name="T101" fmla="*/ 4 h 22"/>
              <a:gd name="T102" fmla="*/ 0 w 13"/>
              <a:gd name="T103" fmla="*/ 4 h 22"/>
              <a:gd name="T104" fmla="*/ 0 w 13"/>
              <a:gd name="T105" fmla="*/ 4 h 22"/>
              <a:gd name="T106" fmla="*/ 0 w 13"/>
              <a:gd name="T107" fmla="*/ 4 h 22"/>
              <a:gd name="T108" fmla="*/ 0 w 13"/>
              <a:gd name="T109" fmla="*/ 3 h 22"/>
              <a:gd name="T110" fmla="*/ 0 w 13"/>
              <a:gd name="T111" fmla="*/ 3 h 22"/>
              <a:gd name="T112" fmla="*/ 0 w 13"/>
              <a:gd name="T113" fmla="*/ 3 h 22"/>
              <a:gd name="T114" fmla="*/ 0 w 13"/>
              <a:gd name="T115" fmla="*/ 3 h 22"/>
              <a:gd name="T116" fmla="*/ 0 w 13"/>
              <a:gd name="T117" fmla="*/ 2 h 22"/>
              <a:gd name="T118" fmla="*/ 0 w 13"/>
              <a:gd name="T119" fmla="*/ 2 h 22"/>
              <a:gd name="T120" fmla="*/ 12 w 13"/>
              <a:gd name="T121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" h="22">
                <a:moveTo>
                  <a:pt x="1" y="18"/>
                </a:move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9"/>
                  <a:pt x="12" y="14"/>
                  <a:pt x="13" y="19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1"/>
                  <a:pt x="1" y="19"/>
                  <a:pt x="1" y="18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576"/>
          <p:cNvSpPr>
            <a:spLocks/>
          </p:cNvSpPr>
          <p:nvPr/>
        </p:nvSpPr>
        <p:spPr bwMode="auto">
          <a:xfrm>
            <a:off x="3173623" y="3420789"/>
            <a:ext cx="102073" cy="102073"/>
          </a:xfrm>
          <a:custGeom>
            <a:avLst/>
            <a:gdLst>
              <a:gd name="T0" fmla="*/ 16 w 22"/>
              <a:gd name="T1" fmla="*/ 22 h 22"/>
              <a:gd name="T2" fmla="*/ 3 w 22"/>
              <a:gd name="T3" fmla="*/ 12 h 22"/>
              <a:gd name="T4" fmla="*/ 0 w 22"/>
              <a:gd name="T5" fmla="*/ 7 h 22"/>
              <a:gd name="T6" fmla="*/ 9 w 22"/>
              <a:gd name="T7" fmla="*/ 0 h 22"/>
              <a:gd name="T8" fmla="*/ 22 w 22"/>
              <a:gd name="T9" fmla="*/ 12 h 22"/>
              <a:gd name="T10" fmla="*/ 16 w 22"/>
              <a:gd name="T11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2">
                <a:moveTo>
                  <a:pt x="16" y="22"/>
                </a:moveTo>
                <a:cubicBezTo>
                  <a:pt x="11" y="19"/>
                  <a:pt x="7" y="16"/>
                  <a:pt x="3" y="12"/>
                </a:cubicBezTo>
                <a:cubicBezTo>
                  <a:pt x="2" y="10"/>
                  <a:pt x="1" y="9"/>
                  <a:pt x="0" y="7"/>
                </a:cubicBezTo>
                <a:cubicBezTo>
                  <a:pt x="9" y="0"/>
                  <a:pt x="9" y="0"/>
                  <a:pt x="9" y="0"/>
                </a:cubicBezTo>
                <a:cubicBezTo>
                  <a:pt x="13" y="5"/>
                  <a:pt x="17" y="9"/>
                  <a:pt x="22" y="12"/>
                </a:cubicBezTo>
                <a:lnTo>
                  <a:pt x="16" y="22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577"/>
          <p:cNvSpPr>
            <a:spLocks/>
          </p:cNvSpPr>
          <p:nvPr/>
        </p:nvSpPr>
        <p:spPr bwMode="auto">
          <a:xfrm>
            <a:off x="3350552" y="3502451"/>
            <a:ext cx="108876" cy="68047"/>
          </a:xfrm>
          <a:custGeom>
            <a:avLst/>
            <a:gdLst>
              <a:gd name="T0" fmla="*/ 22 w 22"/>
              <a:gd name="T1" fmla="*/ 11 h 13"/>
              <a:gd name="T2" fmla="*/ 22 w 22"/>
              <a:gd name="T3" fmla="*/ 11 h 13"/>
              <a:gd name="T4" fmla="*/ 21 w 22"/>
              <a:gd name="T5" fmla="*/ 12 h 13"/>
              <a:gd name="T6" fmla="*/ 21 w 22"/>
              <a:gd name="T7" fmla="*/ 12 h 13"/>
              <a:gd name="T8" fmla="*/ 21 w 22"/>
              <a:gd name="T9" fmla="*/ 12 h 13"/>
              <a:gd name="T10" fmla="*/ 20 w 22"/>
              <a:gd name="T11" fmla="*/ 12 h 13"/>
              <a:gd name="T12" fmla="*/ 20 w 22"/>
              <a:gd name="T13" fmla="*/ 12 h 13"/>
              <a:gd name="T14" fmla="*/ 20 w 22"/>
              <a:gd name="T15" fmla="*/ 12 h 13"/>
              <a:gd name="T16" fmla="*/ 20 w 22"/>
              <a:gd name="T17" fmla="*/ 12 h 13"/>
              <a:gd name="T18" fmla="*/ 19 w 22"/>
              <a:gd name="T19" fmla="*/ 12 h 13"/>
              <a:gd name="T20" fmla="*/ 19 w 22"/>
              <a:gd name="T21" fmla="*/ 12 h 13"/>
              <a:gd name="T22" fmla="*/ 19 w 22"/>
              <a:gd name="T23" fmla="*/ 12 h 13"/>
              <a:gd name="T24" fmla="*/ 19 w 22"/>
              <a:gd name="T25" fmla="*/ 12 h 13"/>
              <a:gd name="T26" fmla="*/ 18 w 22"/>
              <a:gd name="T27" fmla="*/ 12 h 13"/>
              <a:gd name="T28" fmla="*/ 18 w 22"/>
              <a:gd name="T29" fmla="*/ 12 h 13"/>
              <a:gd name="T30" fmla="*/ 18 w 22"/>
              <a:gd name="T31" fmla="*/ 12 h 13"/>
              <a:gd name="T32" fmla="*/ 17 w 22"/>
              <a:gd name="T33" fmla="*/ 12 h 13"/>
              <a:gd name="T34" fmla="*/ 17 w 22"/>
              <a:gd name="T35" fmla="*/ 12 h 13"/>
              <a:gd name="T36" fmla="*/ 17 w 22"/>
              <a:gd name="T37" fmla="*/ 12 h 13"/>
              <a:gd name="T38" fmla="*/ 16 w 22"/>
              <a:gd name="T39" fmla="*/ 12 h 13"/>
              <a:gd name="T40" fmla="*/ 16 w 22"/>
              <a:gd name="T41" fmla="*/ 12 h 13"/>
              <a:gd name="T42" fmla="*/ 15 w 22"/>
              <a:gd name="T43" fmla="*/ 12 h 13"/>
              <a:gd name="T44" fmla="*/ 15 w 22"/>
              <a:gd name="T45" fmla="*/ 12 h 13"/>
              <a:gd name="T46" fmla="*/ 15 w 22"/>
              <a:gd name="T47" fmla="*/ 13 h 13"/>
              <a:gd name="T48" fmla="*/ 14 w 22"/>
              <a:gd name="T49" fmla="*/ 13 h 13"/>
              <a:gd name="T50" fmla="*/ 14 w 22"/>
              <a:gd name="T51" fmla="*/ 13 h 13"/>
              <a:gd name="T52" fmla="*/ 13 w 22"/>
              <a:gd name="T53" fmla="*/ 13 h 13"/>
              <a:gd name="T54" fmla="*/ 13 w 22"/>
              <a:gd name="T55" fmla="*/ 13 h 13"/>
              <a:gd name="T56" fmla="*/ 12 w 22"/>
              <a:gd name="T57" fmla="*/ 13 h 13"/>
              <a:gd name="T58" fmla="*/ 12 w 22"/>
              <a:gd name="T59" fmla="*/ 13 h 13"/>
              <a:gd name="T60" fmla="*/ 11 w 22"/>
              <a:gd name="T61" fmla="*/ 13 h 13"/>
              <a:gd name="T62" fmla="*/ 11 w 22"/>
              <a:gd name="T63" fmla="*/ 13 h 13"/>
              <a:gd name="T64" fmla="*/ 11 w 22"/>
              <a:gd name="T65" fmla="*/ 13 h 13"/>
              <a:gd name="T66" fmla="*/ 10 w 22"/>
              <a:gd name="T67" fmla="*/ 13 h 13"/>
              <a:gd name="T68" fmla="*/ 10 w 22"/>
              <a:gd name="T69" fmla="*/ 13 h 13"/>
              <a:gd name="T70" fmla="*/ 10 w 22"/>
              <a:gd name="T71" fmla="*/ 13 h 13"/>
              <a:gd name="T72" fmla="*/ 9 w 22"/>
              <a:gd name="T73" fmla="*/ 13 h 13"/>
              <a:gd name="T74" fmla="*/ 9 w 22"/>
              <a:gd name="T75" fmla="*/ 13 h 13"/>
              <a:gd name="T76" fmla="*/ 8 w 22"/>
              <a:gd name="T77" fmla="*/ 13 h 13"/>
              <a:gd name="T78" fmla="*/ 8 w 22"/>
              <a:gd name="T79" fmla="*/ 13 h 13"/>
              <a:gd name="T80" fmla="*/ 8 w 22"/>
              <a:gd name="T81" fmla="*/ 13 h 13"/>
              <a:gd name="T82" fmla="*/ 7 w 22"/>
              <a:gd name="T83" fmla="*/ 13 h 13"/>
              <a:gd name="T84" fmla="*/ 7 w 22"/>
              <a:gd name="T85" fmla="*/ 13 h 13"/>
              <a:gd name="T86" fmla="*/ 7 w 22"/>
              <a:gd name="T87" fmla="*/ 13 h 13"/>
              <a:gd name="T88" fmla="*/ 7 w 22"/>
              <a:gd name="T89" fmla="*/ 13 h 13"/>
              <a:gd name="T90" fmla="*/ 6 w 22"/>
              <a:gd name="T91" fmla="*/ 13 h 13"/>
              <a:gd name="T92" fmla="*/ 6 w 22"/>
              <a:gd name="T93" fmla="*/ 13 h 13"/>
              <a:gd name="T94" fmla="*/ 6 w 22"/>
              <a:gd name="T95" fmla="*/ 13 h 13"/>
              <a:gd name="T96" fmla="*/ 5 w 22"/>
              <a:gd name="T97" fmla="*/ 13 h 13"/>
              <a:gd name="T98" fmla="*/ 5 w 22"/>
              <a:gd name="T99" fmla="*/ 13 h 13"/>
              <a:gd name="T100" fmla="*/ 5 w 22"/>
              <a:gd name="T101" fmla="*/ 13 h 13"/>
              <a:gd name="T102" fmla="*/ 4 w 22"/>
              <a:gd name="T103" fmla="*/ 13 h 13"/>
              <a:gd name="T104" fmla="*/ 4 w 22"/>
              <a:gd name="T105" fmla="*/ 12 h 13"/>
              <a:gd name="T106" fmla="*/ 4 w 22"/>
              <a:gd name="T107" fmla="*/ 12 h 13"/>
              <a:gd name="T108" fmla="*/ 3 w 22"/>
              <a:gd name="T109" fmla="*/ 12 h 13"/>
              <a:gd name="T110" fmla="*/ 1 w 22"/>
              <a:gd name="T111" fmla="*/ 12 h 13"/>
              <a:gd name="T112" fmla="*/ 1 w 22"/>
              <a:gd name="T113" fmla="*/ 12 h 13"/>
              <a:gd name="T114" fmla="*/ 1 w 22"/>
              <a:gd name="T115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" h="13">
                <a:moveTo>
                  <a:pt x="2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6" y="1"/>
                </a:cubicBezTo>
                <a:cubicBezTo>
                  <a:pt x="10" y="1"/>
                  <a:pt x="15" y="1"/>
                  <a:pt x="20" y="0"/>
                </a:cubicBezTo>
                <a:lnTo>
                  <a:pt x="22" y="11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578"/>
          <p:cNvSpPr>
            <a:spLocks/>
          </p:cNvSpPr>
          <p:nvPr/>
        </p:nvSpPr>
        <p:spPr bwMode="auto">
          <a:xfrm>
            <a:off x="3527478" y="3407181"/>
            <a:ext cx="108876" cy="115683"/>
          </a:xfrm>
          <a:custGeom>
            <a:avLst/>
            <a:gdLst>
              <a:gd name="T0" fmla="*/ 22 w 22"/>
              <a:gd name="T1" fmla="*/ 7 h 23"/>
              <a:gd name="T2" fmla="*/ 22 w 22"/>
              <a:gd name="T3" fmla="*/ 7 h 23"/>
              <a:gd name="T4" fmla="*/ 22 w 22"/>
              <a:gd name="T5" fmla="*/ 7 h 23"/>
              <a:gd name="T6" fmla="*/ 22 w 22"/>
              <a:gd name="T7" fmla="*/ 7 h 23"/>
              <a:gd name="T8" fmla="*/ 22 w 22"/>
              <a:gd name="T9" fmla="*/ 7 h 23"/>
              <a:gd name="T10" fmla="*/ 22 w 22"/>
              <a:gd name="T11" fmla="*/ 7 h 23"/>
              <a:gd name="T12" fmla="*/ 22 w 22"/>
              <a:gd name="T13" fmla="*/ 7 h 23"/>
              <a:gd name="T14" fmla="*/ 22 w 22"/>
              <a:gd name="T15" fmla="*/ 8 h 23"/>
              <a:gd name="T16" fmla="*/ 21 w 22"/>
              <a:gd name="T17" fmla="*/ 8 h 23"/>
              <a:gd name="T18" fmla="*/ 16 w 22"/>
              <a:gd name="T19" fmla="*/ 14 h 23"/>
              <a:gd name="T20" fmla="*/ 16 w 22"/>
              <a:gd name="T21" fmla="*/ 15 h 23"/>
              <a:gd name="T22" fmla="*/ 16 w 22"/>
              <a:gd name="T23" fmla="*/ 15 h 23"/>
              <a:gd name="T24" fmla="*/ 16 w 22"/>
              <a:gd name="T25" fmla="*/ 15 h 23"/>
              <a:gd name="T26" fmla="*/ 16 w 22"/>
              <a:gd name="T27" fmla="*/ 15 h 23"/>
              <a:gd name="T28" fmla="*/ 16 w 22"/>
              <a:gd name="T29" fmla="*/ 15 h 23"/>
              <a:gd name="T30" fmla="*/ 15 w 22"/>
              <a:gd name="T31" fmla="*/ 15 h 23"/>
              <a:gd name="T32" fmla="*/ 15 w 22"/>
              <a:gd name="T33" fmla="*/ 15 h 23"/>
              <a:gd name="T34" fmla="*/ 15 w 22"/>
              <a:gd name="T35" fmla="*/ 15 h 23"/>
              <a:gd name="T36" fmla="*/ 15 w 22"/>
              <a:gd name="T37" fmla="*/ 15 h 23"/>
              <a:gd name="T38" fmla="*/ 15 w 22"/>
              <a:gd name="T39" fmla="*/ 15 h 23"/>
              <a:gd name="T40" fmla="*/ 15 w 22"/>
              <a:gd name="T41" fmla="*/ 15 h 23"/>
              <a:gd name="T42" fmla="*/ 15 w 22"/>
              <a:gd name="T43" fmla="*/ 15 h 23"/>
              <a:gd name="T44" fmla="*/ 15 w 22"/>
              <a:gd name="T45" fmla="*/ 15 h 23"/>
              <a:gd name="T46" fmla="*/ 15 w 22"/>
              <a:gd name="T47" fmla="*/ 16 h 23"/>
              <a:gd name="T48" fmla="*/ 15 w 22"/>
              <a:gd name="T49" fmla="*/ 16 h 23"/>
              <a:gd name="T50" fmla="*/ 15 w 22"/>
              <a:gd name="T51" fmla="*/ 16 h 23"/>
              <a:gd name="T52" fmla="*/ 15 w 22"/>
              <a:gd name="T53" fmla="*/ 16 h 23"/>
              <a:gd name="T54" fmla="*/ 15 w 22"/>
              <a:gd name="T55" fmla="*/ 16 h 23"/>
              <a:gd name="T56" fmla="*/ 14 w 22"/>
              <a:gd name="T57" fmla="*/ 16 h 23"/>
              <a:gd name="T58" fmla="*/ 14 w 22"/>
              <a:gd name="T59" fmla="*/ 16 h 23"/>
              <a:gd name="T60" fmla="*/ 14 w 22"/>
              <a:gd name="T61" fmla="*/ 16 h 23"/>
              <a:gd name="T62" fmla="*/ 14 w 22"/>
              <a:gd name="T63" fmla="*/ 16 h 23"/>
              <a:gd name="T64" fmla="*/ 14 w 22"/>
              <a:gd name="T65" fmla="*/ 16 h 23"/>
              <a:gd name="T66" fmla="*/ 14 w 22"/>
              <a:gd name="T67" fmla="*/ 16 h 23"/>
              <a:gd name="T68" fmla="*/ 14 w 22"/>
              <a:gd name="T69" fmla="*/ 16 h 23"/>
              <a:gd name="T70" fmla="*/ 14 w 22"/>
              <a:gd name="T71" fmla="*/ 16 h 23"/>
              <a:gd name="T72" fmla="*/ 14 w 22"/>
              <a:gd name="T73" fmla="*/ 17 h 23"/>
              <a:gd name="T74" fmla="*/ 14 w 22"/>
              <a:gd name="T75" fmla="*/ 17 h 23"/>
              <a:gd name="T76" fmla="*/ 14 w 22"/>
              <a:gd name="T77" fmla="*/ 17 h 23"/>
              <a:gd name="T78" fmla="*/ 14 w 22"/>
              <a:gd name="T79" fmla="*/ 17 h 23"/>
              <a:gd name="T80" fmla="*/ 14 w 22"/>
              <a:gd name="T81" fmla="*/ 17 h 23"/>
              <a:gd name="T82" fmla="*/ 13 w 22"/>
              <a:gd name="T83" fmla="*/ 17 h 23"/>
              <a:gd name="T84" fmla="*/ 8 w 22"/>
              <a:gd name="T85" fmla="*/ 21 h 23"/>
              <a:gd name="T86" fmla="*/ 8 w 22"/>
              <a:gd name="T87" fmla="*/ 21 h 23"/>
              <a:gd name="T88" fmla="*/ 8 w 22"/>
              <a:gd name="T89" fmla="*/ 21 h 23"/>
              <a:gd name="T90" fmla="*/ 8 w 22"/>
              <a:gd name="T91" fmla="*/ 21 h 23"/>
              <a:gd name="T92" fmla="*/ 8 w 22"/>
              <a:gd name="T93" fmla="*/ 22 h 23"/>
              <a:gd name="T94" fmla="*/ 8 w 22"/>
              <a:gd name="T95" fmla="*/ 22 h 23"/>
              <a:gd name="T96" fmla="*/ 8 w 22"/>
              <a:gd name="T97" fmla="*/ 22 h 23"/>
              <a:gd name="T98" fmla="*/ 7 w 22"/>
              <a:gd name="T99" fmla="*/ 22 h 23"/>
              <a:gd name="T100" fmla="*/ 7 w 22"/>
              <a:gd name="T101" fmla="*/ 22 h 23"/>
              <a:gd name="T102" fmla="*/ 7 w 22"/>
              <a:gd name="T103" fmla="*/ 22 h 23"/>
              <a:gd name="T104" fmla="*/ 7 w 22"/>
              <a:gd name="T105" fmla="*/ 22 h 23"/>
              <a:gd name="T106" fmla="*/ 7 w 22"/>
              <a:gd name="T107" fmla="*/ 22 h 23"/>
              <a:gd name="T108" fmla="*/ 7 w 22"/>
              <a:gd name="T109" fmla="*/ 22 h 23"/>
              <a:gd name="T110" fmla="*/ 7 w 22"/>
              <a:gd name="T111" fmla="*/ 22 h 23"/>
              <a:gd name="T112" fmla="*/ 7 w 22"/>
              <a:gd name="T113" fmla="*/ 22 h 23"/>
              <a:gd name="T114" fmla="*/ 0 w 22"/>
              <a:gd name="T115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" h="23">
                <a:moveTo>
                  <a:pt x="22" y="7"/>
                </a:move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10"/>
                  <a:pt x="18" y="12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9"/>
                  <a:pt x="10" y="20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9"/>
                  <a:pt x="9" y="5"/>
                  <a:pt x="12" y="0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579"/>
          <p:cNvSpPr>
            <a:spLocks/>
          </p:cNvSpPr>
          <p:nvPr/>
        </p:nvSpPr>
        <p:spPr bwMode="auto">
          <a:xfrm>
            <a:off x="3622747" y="3230256"/>
            <a:ext cx="61244" cy="108876"/>
          </a:xfrm>
          <a:custGeom>
            <a:avLst/>
            <a:gdLst>
              <a:gd name="T0" fmla="*/ 13 w 13"/>
              <a:gd name="T1" fmla="*/ 11 h 22"/>
              <a:gd name="T2" fmla="*/ 13 w 13"/>
              <a:gd name="T3" fmla="*/ 11 h 22"/>
              <a:gd name="T4" fmla="*/ 13 w 13"/>
              <a:gd name="T5" fmla="*/ 11 h 22"/>
              <a:gd name="T6" fmla="*/ 13 w 13"/>
              <a:gd name="T7" fmla="*/ 12 h 22"/>
              <a:gd name="T8" fmla="*/ 13 w 13"/>
              <a:gd name="T9" fmla="*/ 12 h 22"/>
              <a:gd name="T10" fmla="*/ 13 w 13"/>
              <a:gd name="T11" fmla="*/ 12 h 22"/>
              <a:gd name="T12" fmla="*/ 13 w 13"/>
              <a:gd name="T13" fmla="*/ 12 h 22"/>
              <a:gd name="T14" fmla="*/ 13 w 13"/>
              <a:gd name="T15" fmla="*/ 13 h 22"/>
              <a:gd name="T16" fmla="*/ 13 w 13"/>
              <a:gd name="T17" fmla="*/ 13 h 22"/>
              <a:gd name="T18" fmla="*/ 13 w 13"/>
              <a:gd name="T19" fmla="*/ 13 h 22"/>
              <a:gd name="T20" fmla="*/ 13 w 13"/>
              <a:gd name="T21" fmla="*/ 13 h 22"/>
              <a:gd name="T22" fmla="*/ 13 w 13"/>
              <a:gd name="T23" fmla="*/ 13 h 22"/>
              <a:gd name="T24" fmla="*/ 13 w 13"/>
              <a:gd name="T25" fmla="*/ 14 h 22"/>
              <a:gd name="T26" fmla="*/ 13 w 13"/>
              <a:gd name="T27" fmla="*/ 14 h 22"/>
              <a:gd name="T28" fmla="*/ 13 w 13"/>
              <a:gd name="T29" fmla="*/ 14 h 22"/>
              <a:gd name="T30" fmla="*/ 13 w 13"/>
              <a:gd name="T31" fmla="*/ 14 h 22"/>
              <a:gd name="T32" fmla="*/ 13 w 13"/>
              <a:gd name="T33" fmla="*/ 14 h 22"/>
              <a:gd name="T34" fmla="*/ 13 w 13"/>
              <a:gd name="T35" fmla="*/ 14 h 22"/>
              <a:gd name="T36" fmla="*/ 13 w 13"/>
              <a:gd name="T37" fmla="*/ 15 h 22"/>
              <a:gd name="T38" fmla="*/ 13 w 13"/>
              <a:gd name="T39" fmla="*/ 15 h 22"/>
              <a:gd name="T40" fmla="*/ 13 w 13"/>
              <a:gd name="T41" fmla="*/ 15 h 22"/>
              <a:gd name="T42" fmla="*/ 13 w 13"/>
              <a:gd name="T43" fmla="*/ 15 h 22"/>
              <a:gd name="T44" fmla="*/ 13 w 13"/>
              <a:gd name="T45" fmla="*/ 15 h 22"/>
              <a:gd name="T46" fmla="*/ 13 w 13"/>
              <a:gd name="T47" fmla="*/ 15 h 22"/>
              <a:gd name="T48" fmla="*/ 13 w 13"/>
              <a:gd name="T49" fmla="*/ 16 h 22"/>
              <a:gd name="T50" fmla="*/ 13 w 13"/>
              <a:gd name="T51" fmla="*/ 16 h 22"/>
              <a:gd name="T52" fmla="*/ 13 w 13"/>
              <a:gd name="T53" fmla="*/ 16 h 22"/>
              <a:gd name="T54" fmla="*/ 1 w 13"/>
              <a:gd name="T55" fmla="*/ 14 h 22"/>
              <a:gd name="T56" fmla="*/ 13 w 13"/>
              <a:gd name="T57" fmla="*/ 4 h 22"/>
              <a:gd name="T58" fmla="*/ 13 w 13"/>
              <a:gd name="T59" fmla="*/ 4 h 22"/>
              <a:gd name="T60" fmla="*/ 13 w 13"/>
              <a:gd name="T61" fmla="*/ 4 h 22"/>
              <a:gd name="T62" fmla="*/ 13 w 13"/>
              <a:gd name="T63" fmla="*/ 5 h 22"/>
              <a:gd name="T64" fmla="*/ 13 w 13"/>
              <a:gd name="T65" fmla="*/ 5 h 22"/>
              <a:gd name="T66" fmla="*/ 13 w 13"/>
              <a:gd name="T67" fmla="*/ 5 h 22"/>
              <a:gd name="T68" fmla="*/ 13 w 13"/>
              <a:gd name="T69" fmla="*/ 5 h 22"/>
              <a:gd name="T70" fmla="*/ 13 w 13"/>
              <a:gd name="T71" fmla="*/ 5 h 22"/>
              <a:gd name="T72" fmla="*/ 13 w 13"/>
              <a:gd name="T73" fmla="*/ 5 h 22"/>
              <a:gd name="T74" fmla="*/ 13 w 13"/>
              <a:gd name="T75" fmla="*/ 5 h 22"/>
              <a:gd name="T76" fmla="*/ 13 w 13"/>
              <a:gd name="T77" fmla="*/ 6 h 22"/>
              <a:gd name="T78" fmla="*/ 13 w 13"/>
              <a:gd name="T79" fmla="*/ 6 h 22"/>
              <a:gd name="T80" fmla="*/ 13 w 13"/>
              <a:gd name="T81" fmla="*/ 6 h 22"/>
              <a:gd name="T82" fmla="*/ 13 w 13"/>
              <a:gd name="T83" fmla="*/ 6 h 22"/>
              <a:gd name="T84" fmla="*/ 13 w 13"/>
              <a:gd name="T85" fmla="*/ 6 h 22"/>
              <a:gd name="T86" fmla="*/ 13 w 13"/>
              <a:gd name="T87" fmla="*/ 6 h 22"/>
              <a:gd name="T88" fmla="*/ 13 w 13"/>
              <a:gd name="T89" fmla="*/ 6 h 22"/>
              <a:gd name="T90" fmla="*/ 13 w 13"/>
              <a:gd name="T91" fmla="*/ 7 h 22"/>
              <a:gd name="T92" fmla="*/ 13 w 13"/>
              <a:gd name="T93" fmla="*/ 7 h 22"/>
              <a:gd name="T94" fmla="*/ 13 w 13"/>
              <a:gd name="T95" fmla="*/ 7 h 22"/>
              <a:gd name="T96" fmla="*/ 13 w 13"/>
              <a:gd name="T97" fmla="*/ 7 h 22"/>
              <a:gd name="T98" fmla="*/ 13 w 13"/>
              <a:gd name="T99" fmla="*/ 7 h 22"/>
              <a:gd name="T100" fmla="*/ 13 w 13"/>
              <a:gd name="T101" fmla="*/ 8 h 22"/>
              <a:gd name="T102" fmla="*/ 13 w 13"/>
              <a:gd name="T103" fmla="*/ 8 h 22"/>
              <a:gd name="T104" fmla="*/ 13 w 13"/>
              <a:gd name="T105" fmla="*/ 8 h 22"/>
              <a:gd name="T106" fmla="*/ 13 w 13"/>
              <a:gd name="T107" fmla="*/ 8 h 22"/>
              <a:gd name="T108" fmla="*/ 13 w 13"/>
              <a:gd name="T109" fmla="*/ 8 h 22"/>
              <a:gd name="T110" fmla="*/ 13 w 13"/>
              <a:gd name="T111" fmla="*/ 9 h 22"/>
              <a:gd name="T112" fmla="*/ 13 w 13"/>
              <a:gd name="T113" fmla="*/ 9 h 22"/>
              <a:gd name="T114" fmla="*/ 13 w 13"/>
              <a:gd name="T115" fmla="*/ 9 h 22"/>
              <a:gd name="T116" fmla="*/ 13 w 13"/>
              <a:gd name="T117" fmla="*/ 10 h 22"/>
              <a:gd name="T118" fmla="*/ 13 w 13"/>
              <a:gd name="T119" fmla="*/ 10 h 22"/>
              <a:gd name="T120" fmla="*/ 13 w 13"/>
              <a:gd name="T121" fmla="*/ 10 h 22"/>
              <a:gd name="T122" fmla="*/ 13 w 13"/>
              <a:gd name="T123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" h="22">
                <a:moveTo>
                  <a:pt x="13" y="11"/>
                </a:move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8"/>
                  <a:pt x="12" y="20"/>
                  <a:pt x="12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6"/>
                  <a:pt x="1" y="14"/>
                </a:cubicBezTo>
                <a:cubicBezTo>
                  <a:pt x="1" y="10"/>
                  <a:pt x="1" y="6"/>
                  <a:pt x="0" y="2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"/>
                  <a:pt x="12" y="2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580"/>
          <p:cNvSpPr>
            <a:spLocks/>
          </p:cNvSpPr>
          <p:nvPr/>
        </p:nvSpPr>
        <p:spPr bwMode="auto">
          <a:xfrm>
            <a:off x="3262083" y="3141791"/>
            <a:ext cx="265392" cy="258587"/>
          </a:xfrm>
          <a:custGeom>
            <a:avLst/>
            <a:gdLst>
              <a:gd name="T0" fmla="*/ 7 w 39"/>
              <a:gd name="T1" fmla="*/ 38 h 38"/>
              <a:gd name="T2" fmla="*/ 20 w 39"/>
              <a:gd name="T3" fmla="*/ 31 h 38"/>
              <a:gd name="T4" fmla="*/ 32 w 39"/>
              <a:gd name="T5" fmla="*/ 38 h 38"/>
              <a:gd name="T6" fmla="*/ 30 w 39"/>
              <a:gd name="T7" fmla="*/ 24 h 38"/>
              <a:gd name="T8" fmla="*/ 39 w 39"/>
              <a:gd name="T9" fmla="*/ 15 h 38"/>
              <a:gd name="T10" fmla="*/ 26 w 39"/>
              <a:gd name="T11" fmla="*/ 12 h 38"/>
              <a:gd name="T12" fmla="*/ 20 w 39"/>
              <a:gd name="T13" fmla="*/ 0 h 38"/>
              <a:gd name="T14" fmla="*/ 14 w 39"/>
              <a:gd name="T15" fmla="*/ 12 h 38"/>
              <a:gd name="T16" fmla="*/ 0 w 39"/>
              <a:gd name="T17" fmla="*/ 15 h 38"/>
              <a:gd name="T18" fmla="*/ 10 w 39"/>
              <a:gd name="T19" fmla="*/ 24 h 38"/>
              <a:gd name="T20" fmla="*/ 7 w 39"/>
              <a:gd name="T2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8">
                <a:moveTo>
                  <a:pt x="7" y="38"/>
                </a:moveTo>
                <a:lnTo>
                  <a:pt x="20" y="31"/>
                </a:lnTo>
                <a:lnTo>
                  <a:pt x="32" y="38"/>
                </a:lnTo>
                <a:lnTo>
                  <a:pt x="30" y="24"/>
                </a:lnTo>
                <a:lnTo>
                  <a:pt x="39" y="15"/>
                </a:lnTo>
                <a:lnTo>
                  <a:pt x="26" y="12"/>
                </a:lnTo>
                <a:lnTo>
                  <a:pt x="20" y="0"/>
                </a:lnTo>
                <a:lnTo>
                  <a:pt x="14" y="12"/>
                </a:lnTo>
                <a:lnTo>
                  <a:pt x="0" y="15"/>
                </a:lnTo>
                <a:lnTo>
                  <a:pt x="10" y="24"/>
                </a:lnTo>
                <a:lnTo>
                  <a:pt x="7" y="38"/>
                </a:lnTo>
                <a:close/>
              </a:path>
            </a:pathLst>
          </a:custGeom>
          <a:solidFill>
            <a:srgbClr val="DBA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581"/>
          <p:cNvSpPr>
            <a:spLocks/>
          </p:cNvSpPr>
          <p:nvPr/>
        </p:nvSpPr>
        <p:spPr bwMode="auto">
          <a:xfrm>
            <a:off x="3262083" y="3141791"/>
            <a:ext cx="265392" cy="258587"/>
          </a:xfrm>
          <a:custGeom>
            <a:avLst/>
            <a:gdLst>
              <a:gd name="T0" fmla="*/ 7 w 39"/>
              <a:gd name="T1" fmla="*/ 38 h 38"/>
              <a:gd name="T2" fmla="*/ 20 w 39"/>
              <a:gd name="T3" fmla="*/ 31 h 38"/>
              <a:gd name="T4" fmla="*/ 32 w 39"/>
              <a:gd name="T5" fmla="*/ 38 h 38"/>
              <a:gd name="T6" fmla="*/ 30 w 39"/>
              <a:gd name="T7" fmla="*/ 24 h 38"/>
              <a:gd name="T8" fmla="*/ 39 w 39"/>
              <a:gd name="T9" fmla="*/ 15 h 38"/>
              <a:gd name="T10" fmla="*/ 26 w 39"/>
              <a:gd name="T11" fmla="*/ 12 h 38"/>
              <a:gd name="T12" fmla="*/ 20 w 39"/>
              <a:gd name="T13" fmla="*/ 0 h 38"/>
              <a:gd name="T14" fmla="*/ 14 w 39"/>
              <a:gd name="T15" fmla="*/ 12 h 38"/>
              <a:gd name="T16" fmla="*/ 0 w 39"/>
              <a:gd name="T17" fmla="*/ 15 h 38"/>
              <a:gd name="T18" fmla="*/ 10 w 39"/>
              <a:gd name="T19" fmla="*/ 24 h 38"/>
              <a:gd name="T20" fmla="*/ 7 w 39"/>
              <a:gd name="T2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8">
                <a:moveTo>
                  <a:pt x="7" y="38"/>
                </a:moveTo>
                <a:lnTo>
                  <a:pt x="20" y="31"/>
                </a:lnTo>
                <a:lnTo>
                  <a:pt x="32" y="38"/>
                </a:lnTo>
                <a:lnTo>
                  <a:pt x="30" y="24"/>
                </a:lnTo>
                <a:lnTo>
                  <a:pt x="39" y="15"/>
                </a:lnTo>
                <a:lnTo>
                  <a:pt x="26" y="12"/>
                </a:lnTo>
                <a:lnTo>
                  <a:pt x="20" y="0"/>
                </a:lnTo>
                <a:lnTo>
                  <a:pt x="14" y="12"/>
                </a:lnTo>
                <a:lnTo>
                  <a:pt x="0" y="15"/>
                </a:lnTo>
                <a:lnTo>
                  <a:pt x="10" y="24"/>
                </a:lnTo>
                <a:lnTo>
                  <a:pt x="7" y="3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582"/>
          <p:cNvSpPr>
            <a:spLocks/>
          </p:cNvSpPr>
          <p:nvPr/>
        </p:nvSpPr>
        <p:spPr bwMode="auto">
          <a:xfrm>
            <a:off x="3649968" y="3373158"/>
            <a:ext cx="47636" cy="95268"/>
          </a:xfrm>
          <a:custGeom>
            <a:avLst/>
            <a:gdLst>
              <a:gd name="T0" fmla="*/ 10 w 10"/>
              <a:gd name="T1" fmla="*/ 0 h 20"/>
              <a:gd name="T2" fmla="*/ 0 w 10"/>
              <a:gd name="T3" fmla="*/ 20 h 20"/>
              <a:gd name="T4" fmla="*/ 0 w 10"/>
              <a:gd name="T5" fmla="*/ 20 h 20"/>
              <a:gd name="T6" fmla="*/ 10 w 10"/>
              <a:gd name="T7" fmla="*/ 0 h 20"/>
              <a:gd name="T8" fmla="*/ 10 w 10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0">
                <a:moveTo>
                  <a:pt x="10" y="0"/>
                </a:moveTo>
                <a:cubicBezTo>
                  <a:pt x="8" y="7"/>
                  <a:pt x="5" y="14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5" y="14"/>
                  <a:pt x="8" y="7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583"/>
          <p:cNvSpPr>
            <a:spLocks/>
          </p:cNvSpPr>
          <p:nvPr/>
        </p:nvSpPr>
        <p:spPr bwMode="auto">
          <a:xfrm>
            <a:off x="3568308" y="3271085"/>
            <a:ext cx="129293" cy="197345"/>
          </a:xfrm>
          <a:custGeom>
            <a:avLst/>
            <a:gdLst>
              <a:gd name="T0" fmla="*/ 6 w 27"/>
              <a:gd name="T1" fmla="*/ 2 h 41"/>
              <a:gd name="T2" fmla="*/ 0 w 27"/>
              <a:gd name="T3" fmla="*/ 24 h 41"/>
              <a:gd name="T4" fmla="*/ 14 w 27"/>
              <a:gd name="T5" fmla="*/ 35 h 41"/>
              <a:gd name="T6" fmla="*/ 14 w 27"/>
              <a:gd name="T7" fmla="*/ 35 h 41"/>
              <a:gd name="T8" fmla="*/ 14 w 27"/>
              <a:gd name="T9" fmla="*/ 35 h 41"/>
              <a:gd name="T10" fmla="*/ 14 w 27"/>
              <a:gd name="T11" fmla="*/ 35 h 41"/>
              <a:gd name="T12" fmla="*/ 14 w 27"/>
              <a:gd name="T13" fmla="*/ 35 h 41"/>
              <a:gd name="T14" fmla="*/ 14 w 27"/>
              <a:gd name="T15" fmla="*/ 35 h 41"/>
              <a:gd name="T16" fmla="*/ 14 w 27"/>
              <a:gd name="T17" fmla="*/ 35 h 41"/>
              <a:gd name="T18" fmla="*/ 14 w 27"/>
              <a:gd name="T19" fmla="*/ 35 h 41"/>
              <a:gd name="T20" fmla="*/ 14 w 27"/>
              <a:gd name="T21" fmla="*/ 35 h 41"/>
              <a:gd name="T22" fmla="*/ 14 w 27"/>
              <a:gd name="T23" fmla="*/ 35 h 41"/>
              <a:gd name="T24" fmla="*/ 14 w 27"/>
              <a:gd name="T25" fmla="*/ 35 h 41"/>
              <a:gd name="T26" fmla="*/ 14 w 27"/>
              <a:gd name="T27" fmla="*/ 35 h 41"/>
              <a:gd name="T28" fmla="*/ 14 w 27"/>
              <a:gd name="T29" fmla="*/ 35 h 41"/>
              <a:gd name="T30" fmla="*/ 14 w 27"/>
              <a:gd name="T31" fmla="*/ 35 h 41"/>
              <a:gd name="T32" fmla="*/ 14 w 27"/>
              <a:gd name="T33" fmla="*/ 35 h 41"/>
              <a:gd name="T34" fmla="*/ 14 w 27"/>
              <a:gd name="T35" fmla="*/ 35 h 41"/>
              <a:gd name="T36" fmla="*/ 14 w 27"/>
              <a:gd name="T37" fmla="*/ 35 h 41"/>
              <a:gd name="T38" fmla="*/ 14 w 27"/>
              <a:gd name="T39" fmla="*/ 36 h 41"/>
              <a:gd name="T40" fmla="*/ 14 w 27"/>
              <a:gd name="T41" fmla="*/ 36 h 41"/>
              <a:gd name="T42" fmla="*/ 14 w 27"/>
              <a:gd name="T43" fmla="*/ 36 h 41"/>
              <a:gd name="T44" fmla="*/ 14 w 27"/>
              <a:gd name="T45" fmla="*/ 36 h 41"/>
              <a:gd name="T46" fmla="*/ 14 w 27"/>
              <a:gd name="T47" fmla="*/ 36 h 41"/>
              <a:gd name="T48" fmla="*/ 14 w 27"/>
              <a:gd name="T49" fmla="*/ 36 h 41"/>
              <a:gd name="T50" fmla="*/ 14 w 27"/>
              <a:gd name="T51" fmla="*/ 36 h 41"/>
              <a:gd name="T52" fmla="*/ 14 w 27"/>
              <a:gd name="T53" fmla="*/ 36 h 41"/>
              <a:gd name="T54" fmla="*/ 13 w 27"/>
              <a:gd name="T55" fmla="*/ 36 h 41"/>
              <a:gd name="T56" fmla="*/ 13 w 27"/>
              <a:gd name="T57" fmla="*/ 36 h 41"/>
              <a:gd name="T58" fmla="*/ 27 w 27"/>
              <a:gd name="T59" fmla="*/ 21 h 41"/>
              <a:gd name="T60" fmla="*/ 11 w 27"/>
              <a:gd name="T61" fmla="*/ 12 h 41"/>
              <a:gd name="T62" fmla="*/ 11 w 27"/>
              <a:gd name="T63" fmla="*/ 12 h 41"/>
              <a:gd name="T64" fmla="*/ 12 w 27"/>
              <a:gd name="T65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" h="41">
                <a:moveTo>
                  <a:pt x="6" y="0"/>
                </a:moveTo>
                <a:cubicBezTo>
                  <a:pt x="6" y="0"/>
                  <a:pt x="6" y="1"/>
                  <a:pt x="6" y="2"/>
                </a:cubicBezTo>
                <a:cubicBezTo>
                  <a:pt x="6" y="3"/>
                  <a:pt x="6" y="4"/>
                  <a:pt x="6" y="6"/>
                </a:cubicBezTo>
                <a:cubicBezTo>
                  <a:pt x="5" y="12"/>
                  <a:pt x="3" y="18"/>
                  <a:pt x="0" y="24"/>
                </a:cubicBezTo>
                <a:cubicBezTo>
                  <a:pt x="6" y="29"/>
                  <a:pt x="6" y="29"/>
                  <a:pt x="6" y="29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7" y="41"/>
                  <a:pt x="17" y="41"/>
                  <a:pt x="17" y="41"/>
                </a:cubicBezTo>
                <a:cubicBezTo>
                  <a:pt x="22" y="35"/>
                  <a:pt x="25" y="28"/>
                  <a:pt x="27" y="21"/>
                </a:cubicBezTo>
                <a:cubicBezTo>
                  <a:pt x="20" y="14"/>
                  <a:pt x="20" y="14"/>
                  <a:pt x="20" y="14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0"/>
                  <a:pt x="12" y="8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584"/>
          <p:cNvSpPr>
            <a:spLocks/>
          </p:cNvSpPr>
          <p:nvPr/>
        </p:nvSpPr>
        <p:spPr bwMode="auto">
          <a:xfrm>
            <a:off x="3595529" y="3413986"/>
            <a:ext cx="40829" cy="27218"/>
          </a:xfrm>
          <a:custGeom>
            <a:avLst/>
            <a:gdLst>
              <a:gd name="T0" fmla="*/ 0 w 6"/>
              <a:gd name="T1" fmla="*/ 0 h 4"/>
              <a:gd name="T2" fmla="*/ 0 w 6"/>
              <a:gd name="T3" fmla="*/ 0 h 4"/>
              <a:gd name="T4" fmla="*/ 6 w 6"/>
              <a:gd name="T5" fmla="*/ 4 h 4"/>
              <a:gd name="T6" fmla="*/ 6 w 6"/>
              <a:gd name="T7" fmla="*/ 4 h 4"/>
              <a:gd name="T8" fmla="*/ 6 w 6"/>
              <a:gd name="T9" fmla="*/ 4 h 4"/>
              <a:gd name="T10" fmla="*/ 6 w 6"/>
              <a:gd name="T11" fmla="*/ 4 h 4"/>
              <a:gd name="T12" fmla="*/ 0 w 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0" y="0"/>
                </a:moveTo>
                <a:lnTo>
                  <a:pt x="0" y="0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585"/>
          <p:cNvSpPr>
            <a:spLocks/>
          </p:cNvSpPr>
          <p:nvPr/>
        </p:nvSpPr>
        <p:spPr bwMode="auto">
          <a:xfrm>
            <a:off x="3595529" y="3413986"/>
            <a:ext cx="40829" cy="27218"/>
          </a:xfrm>
          <a:custGeom>
            <a:avLst/>
            <a:gdLst>
              <a:gd name="T0" fmla="*/ 0 w 6"/>
              <a:gd name="T1" fmla="*/ 0 h 4"/>
              <a:gd name="T2" fmla="*/ 0 w 6"/>
              <a:gd name="T3" fmla="*/ 0 h 4"/>
              <a:gd name="T4" fmla="*/ 6 w 6"/>
              <a:gd name="T5" fmla="*/ 4 h 4"/>
              <a:gd name="T6" fmla="*/ 6 w 6"/>
              <a:gd name="T7" fmla="*/ 4 h 4"/>
              <a:gd name="T8" fmla="*/ 6 w 6"/>
              <a:gd name="T9" fmla="*/ 4 h 4"/>
              <a:gd name="T10" fmla="*/ 6 w 6"/>
              <a:gd name="T11" fmla="*/ 4 h 4"/>
              <a:gd name="T12" fmla="*/ 0 w 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0" y="0"/>
                </a:moveTo>
                <a:lnTo>
                  <a:pt x="0" y="0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586"/>
          <p:cNvSpPr>
            <a:spLocks/>
          </p:cNvSpPr>
          <p:nvPr/>
        </p:nvSpPr>
        <p:spPr bwMode="auto">
          <a:xfrm>
            <a:off x="3622747" y="3298303"/>
            <a:ext cx="6807" cy="34026"/>
          </a:xfrm>
          <a:custGeom>
            <a:avLst/>
            <a:gdLst>
              <a:gd name="T0" fmla="*/ 1 w 1"/>
              <a:gd name="T1" fmla="*/ 0 h 7"/>
              <a:gd name="T2" fmla="*/ 1 w 1"/>
              <a:gd name="T3" fmla="*/ 1 h 7"/>
              <a:gd name="T4" fmla="*/ 0 w 1"/>
              <a:gd name="T5" fmla="*/ 7 h 7"/>
              <a:gd name="T6" fmla="*/ 0 w 1"/>
              <a:gd name="T7" fmla="*/ 7 h 7"/>
              <a:gd name="T8" fmla="*/ 1 w 1"/>
              <a:gd name="T9" fmla="*/ 1 h 7"/>
              <a:gd name="T10" fmla="*/ 1 w 1"/>
              <a:gd name="T11" fmla="*/ 0 h 7"/>
              <a:gd name="T12" fmla="*/ 1 w 1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7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3"/>
                  <a:pt x="0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587"/>
          <p:cNvSpPr>
            <a:spLocks/>
          </p:cNvSpPr>
          <p:nvPr/>
        </p:nvSpPr>
        <p:spPr bwMode="auto">
          <a:xfrm>
            <a:off x="3568308" y="3271085"/>
            <a:ext cx="27218" cy="115683"/>
          </a:xfrm>
          <a:custGeom>
            <a:avLst/>
            <a:gdLst>
              <a:gd name="T0" fmla="*/ 6 w 6"/>
              <a:gd name="T1" fmla="*/ 0 h 24"/>
              <a:gd name="T2" fmla="*/ 6 w 6"/>
              <a:gd name="T3" fmla="*/ 5 h 24"/>
              <a:gd name="T4" fmla="*/ 0 w 6"/>
              <a:gd name="T5" fmla="*/ 23 h 24"/>
              <a:gd name="T6" fmla="*/ 0 w 6"/>
              <a:gd name="T7" fmla="*/ 24 h 24"/>
              <a:gd name="T8" fmla="*/ 6 w 6"/>
              <a:gd name="T9" fmla="*/ 6 h 24"/>
              <a:gd name="T10" fmla="*/ 6 w 6"/>
              <a:gd name="T11" fmla="*/ 2 h 24"/>
              <a:gd name="T12" fmla="*/ 6 w 6"/>
              <a:gd name="T13" fmla="*/ 0 h 24"/>
              <a:gd name="T14" fmla="*/ 6 w 6"/>
              <a:gd name="T15" fmla="*/ 0 h 24"/>
              <a:gd name="T16" fmla="*/ 6 w 6"/>
              <a:gd name="T17" fmla="*/ 0 h 24"/>
              <a:gd name="T18" fmla="*/ 6 w 6"/>
              <a:gd name="T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24">
                <a:moveTo>
                  <a:pt x="6" y="0"/>
                </a:moveTo>
                <a:cubicBezTo>
                  <a:pt x="6" y="1"/>
                  <a:pt x="6" y="3"/>
                  <a:pt x="6" y="5"/>
                </a:cubicBezTo>
                <a:cubicBezTo>
                  <a:pt x="5" y="12"/>
                  <a:pt x="3" y="18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8"/>
                  <a:pt x="5" y="12"/>
                  <a:pt x="6" y="6"/>
                </a:cubicBezTo>
                <a:cubicBezTo>
                  <a:pt x="6" y="4"/>
                  <a:pt x="6" y="3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588"/>
          <p:cNvSpPr>
            <a:spLocks/>
          </p:cNvSpPr>
          <p:nvPr/>
        </p:nvSpPr>
        <p:spPr bwMode="auto">
          <a:xfrm>
            <a:off x="3296113" y="3087352"/>
            <a:ext cx="299416" cy="292613"/>
          </a:xfrm>
          <a:custGeom>
            <a:avLst/>
            <a:gdLst>
              <a:gd name="T0" fmla="*/ 21 w 62"/>
              <a:gd name="T1" fmla="*/ 0 h 61"/>
              <a:gd name="T2" fmla="*/ 0 w 62"/>
              <a:gd name="T3" fmla="*/ 6 h 61"/>
              <a:gd name="T4" fmla="*/ 17 w 62"/>
              <a:gd name="T5" fmla="*/ 22 h 61"/>
              <a:gd name="T6" fmla="*/ 22 w 62"/>
              <a:gd name="T7" fmla="*/ 12 h 61"/>
              <a:gd name="T8" fmla="*/ 30 w 62"/>
              <a:gd name="T9" fmla="*/ 29 h 61"/>
              <a:gd name="T10" fmla="*/ 48 w 62"/>
              <a:gd name="T11" fmla="*/ 32 h 61"/>
              <a:gd name="T12" fmla="*/ 48 w 62"/>
              <a:gd name="T13" fmla="*/ 32 h 61"/>
              <a:gd name="T14" fmla="*/ 48 w 62"/>
              <a:gd name="T15" fmla="*/ 32 h 61"/>
              <a:gd name="T16" fmla="*/ 37 w 62"/>
              <a:gd name="T17" fmla="*/ 43 h 61"/>
              <a:gd name="T18" fmla="*/ 56 w 62"/>
              <a:gd name="T19" fmla="*/ 61 h 61"/>
              <a:gd name="T20" fmla="*/ 62 w 62"/>
              <a:gd name="T21" fmla="*/ 43 h 61"/>
              <a:gd name="T22" fmla="*/ 62 w 62"/>
              <a:gd name="T23" fmla="*/ 38 h 61"/>
              <a:gd name="T24" fmla="*/ 24 w 62"/>
              <a:gd name="T25" fmla="*/ 0 h 61"/>
              <a:gd name="T26" fmla="*/ 21 w 62"/>
              <a:gd name="T2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" h="61">
                <a:moveTo>
                  <a:pt x="21" y="0"/>
                </a:moveTo>
                <a:cubicBezTo>
                  <a:pt x="14" y="0"/>
                  <a:pt x="7" y="2"/>
                  <a:pt x="0" y="6"/>
                </a:cubicBezTo>
                <a:cubicBezTo>
                  <a:pt x="17" y="22"/>
                  <a:pt x="17" y="22"/>
                  <a:pt x="17" y="22"/>
                </a:cubicBezTo>
                <a:cubicBezTo>
                  <a:pt x="22" y="12"/>
                  <a:pt x="22" y="12"/>
                  <a:pt x="22" y="12"/>
                </a:cubicBezTo>
                <a:cubicBezTo>
                  <a:pt x="30" y="29"/>
                  <a:pt x="30" y="29"/>
                  <a:pt x="30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37" y="43"/>
                  <a:pt x="37" y="43"/>
                  <a:pt x="37" y="43"/>
                </a:cubicBezTo>
                <a:cubicBezTo>
                  <a:pt x="56" y="61"/>
                  <a:pt x="56" y="61"/>
                  <a:pt x="56" y="61"/>
                </a:cubicBezTo>
                <a:cubicBezTo>
                  <a:pt x="59" y="56"/>
                  <a:pt x="61" y="50"/>
                  <a:pt x="62" y="43"/>
                </a:cubicBezTo>
                <a:cubicBezTo>
                  <a:pt x="62" y="41"/>
                  <a:pt x="62" y="39"/>
                  <a:pt x="62" y="38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0"/>
                  <a:pt x="21" y="0"/>
                </a:cubicBezTo>
              </a:path>
            </a:pathLst>
          </a:custGeom>
          <a:solidFill>
            <a:srgbClr val="D5B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4589"/>
          <p:cNvSpPr>
            <a:spLocks/>
          </p:cNvSpPr>
          <p:nvPr/>
        </p:nvSpPr>
        <p:spPr bwMode="auto">
          <a:xfrm>
            <a:off x="3377771" y="3141791"/>
            <a:ext cx="149709" cy="102073"/>
          </a:xfrm>
          <a:custGeom>
            <a:avLst/>
            <a:gdLst>
              <a:gd name="T0" fmla="*/ 3 w 22"/>
              <a:gd name="T1" fmla="*/ 0 h 15"/>
              <a:gd name="T2" fmla="*/ 0 w 22"/>
              <a:gd name="T3" fmla="*/ 7 h 15"/>
              <a:gd name="T4" fmla="*/ 0 w 22"/>
              <a:gd name="T5" fmla="*/ 7 h 15"/>
              <a:gd name="T6" fmla="*/ 3 w 22"/>
              <a:gd name="T7" fmla="*/ 0 h 15"/>
              <a:gd name="T8" fmla="*/ 9 w 22"/>
              <a:gd name="T9" fmla="*/ 12 h 15"/>
              <a:gd name="T10" fmla="*/ 22 w 22"/>
              <a:gd name="T11" fmla="*/ 15 h 15"/>
              <a:gd name="T12" fmla="*/ 22 w 22"/>
              <a:gd name="T13" fmla="*/ 15 h 15"/>
              <a:gd name="T14" fmla="*/ 9 w 22"/>
              <a:gd name="T15" fmla="*/ 12 h 15"/>
              <a:gd name="T16" fmla="*/ 3 w 22"/>
              <a:gd name="T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5">
                <a:moveTo>
                  <a:pt x="3" y="0"/>
                </a:moveTo>
                <a:lnTo>
                  <a:pt x="0" y="7"/>
                </a:lnTo>
                <a:lnTo>
                  <a:pt x="0" y="7"/>
                </a:lnTo>
                <a:lnTo>
                  <a:pt x="3" y="0"/>
                </a:lnTo>
                <a:lnTo>
                  <a:pt x="9" y="12"/>
                </a:lnTo>
                <a:lnTo>
                  <a:pt x="22" y="15"/>
                </a:lnTo>
                <a:lnTo>
                  <a:pt x="22" y="15"/>
                </a:lnTo>
                <a:lnTo>
                  <a:pt x="9" y="12"/>
                </a:lnTo>
                <a:lnTo>
                  <a:pt x="3" y="0"/>
                </a:lnTo>
                <a:close/>
              </a:path>
            </a:pathLst>
          </a:custGeom>
          <a:solidFill>
            <a:srgbClr val="C39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591"/>
          <p:cNvSpPr>
            <a:spLocks/>
          </p:cNvSpPr>
          <p:nvPr/>
        </p:nvSpPr>
        <p:spPr bwMode="auto">
          <a:xfrm>
            <a:off x="3377771" y="3141791"/>
            <a:ext cx="149709" cy="102073"/>
          </a:xfrm>
          <a:custGeom>
            <a:avLst/>
            <a:gdLst>
              <a:gd name="T0" fmla="*/ 3 w 22"/>
              <a:gd name="T1" fmla="*/ 0 h 15"/>
              <a:gd name="T2" fmla="*/ 0 w 22"/>
              <a:gd name="T3" fmla="*/ 7 h 15"/>
              <a:gd name="T4" fmla="*/ 0 w 22"/>
              <a:gd name="T5" fmla="*/ 7 h 15"/>
              <a:gd name="T6" fmla="*/ 3 w 22"/>
              <a:gd name="T7" fmla="*/ 0 h 15"/>
              <a:gd name="T8" fmla="*/ 9 w 22"/>
              <a:gd name="T9" fmla="*/ 12 h 15"/>
              <a:gd name="T10" fmla="*/ 22 w 22"/>
              <a:gd name="T11" fmla="*/ 15 h 15"/>
              <a:gd name="T12" fmla="*/ 22 w 22"/>
              <a:gd name="T13" fmla="*/ 15 h 15"/>
              <a:gd name="T14" fmla="*/ 9 w 22"/>
              <a:gd name="T15" fmla="*/ 12 h 15"/>
              <a:gd name="T16" fmla="*/ 3 w 22"/>
              <a:gd name="T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5">
                <a:moveTo>
                  <a:pt x="3" y="0"/>
                </a:moveTo>
                <a:lnTo>
                  <a:pt x="0" y="7"/>
                </a:lnTo>
                <a:lnTo>
                  <a:pt x="0" y="7"/>
                </a:lnTo>
                <a:lnTo>
                  <a:pt x="3" y="0"/>
                </a:lnTo>
                <a:lnTo>
                  <a:pt x="9" y="12"/>
                </a:lnTo>
                <a:lnTo>
                  <a:pt x="22" y="15"/>
                </a:lnTo>
                <a:lnTo>
                  <a:pt x="22" y="15"/>
                </a:lnTo>
                <a:lnTo>
                  <a:pt x="9" y="12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592"/>
          <p:cNvSpPr>
            <a:spLocks/>
          </p:cNvSpPr>
          <p:nvPr/>
        </p:nvSpPr>
        <p:spPr bwMode="auto">
          <a:xfrm>
            <a:off x="3718015" y="3284695"/>
            <a:ext cx="0" cy="13610"/>
          </a:xfrm>
          <a:custGeom>
            <a:avLst/>
            <a:gdLst>
              <a:gd name="T0" fmla="*/ 0 h 2"/>
              <a:gd name="T1" fmla="*/ 2 h 2"/>
              <a:gd name="T2" fmla="*/ 2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93"/>
          <p:cNvSpPr>
            <a:spLocks/>
          </p:cNvSpPr>
          <p:nvPr/>
        </p:nvSpPr>
        <p:spPr bwMode="auto">
          <a:xfrm>
            <a:off x="3384578" y="2964866"/>
            <a:ext cx="333441" cy="333441"/>
          </a:xfrm>
          <a:custGeom>
            <a:avLst/>
            <a:gdLst>
              <a:gd name="T0" fmla="*/ 6 w 67"/>
              <a:gd name="T1" fmla="*/ 6 h 67"/>
              <a:gd name="T2" fmla="*/ 6 w 67"/>
              <a:gd name="T3" fmla="*/ 6 h 67"/>
              <a:gd name="T4" fmla="*/ 6 w 67"/>
              <a:gd name="T5" fmla="*/ 6 h 67"/>
              <a:gd name="T6" fmla="*/ 7 w 67"/>
              <a:gd name="T7" fmla="*/ 6 h 67"/>
              <a:gd name="T8" fmla="*/ 7 w 67"/>
              <a:gd name="T9" fmla="*/ 6 h 67"/>
              <a:gd name="T10" fmla="*/ 7 w 67"/>
              <a:gd name="T11" fmla="*/ 6 h 67"/>
              <a:gd name="T12" fmla="*/ 7 w 67"/>
              <a:gd name="T13" fmla="*/ 6 h 67"/>
              <a:gd name="T14" fmla="*/ 8 w 67"/>
              <a:gd name="T15" fmla="*/ 6 h 67"/>
              <a:gd name="T16" fmla="*/ 8 w 67"/>
              <a:gd name="T17" fmla="*/ 6 h 67"/>
              <a:gd name="T18" fmla="*/ 8 w 67"/>
              <a:gd name="T19" fmla="*/ 6 h 67"/>
              <a:gd name="T20" fmla="*/ 8 w 67"/>
              <a:gd name="T21" fmla="*/ 6 h 67"/>
              <a:gd name="T22" fmla="*/ 9 w 67"/>
              <a:gd name="T23" fmla="*/ 6 h 67"/>
              <a:gd name="T24" fmla="*/ 9 w 67"/>
              <a:gd name="T25" fmla="*/ 6 h 67"/>
              <a:gd name="T26" fmla="*/ 9 w 67"/>
              <a:gd name="T27" fmla="*/ 6 h 67"/>
              <a:gd name="T28" fmla="*/ 9 w 67"/>
              <a:gd name="T29" fmla="*/ 6 h 67"/>
              <a:gd name="T30" fmla="*/ 10 w 67"/>
              <a:gd name="T31" fmla="*/ 6 h 67"/>
              <a:gd name="T32" fmla="*/ 10 w 67"/>
              <a:gd name="T33" fmla="*/ 6 h 67"/>
              <a:gd name="T34" fmla="*/ 10 w 67"/>
              <a:gd name="T35" fmla="*/ 6 h 67"/>
              <a:gd name="T36" fmla="*/ 11 w 67"/>
              <a:gd name="T37" fmla="*/ 6 h 67"/>
              <a:gd name="T38" fmla="*/ 11 w 67"/>
              <a:gd name="T39" fmla="*/ 6 h 67"/>
              <a:gd name="T40" fmla="*/ 11 w 67"/>
              <a:gd name="T41" fmla="*/ 6 h 67"/>
              <a:gd name="T42" fmla="*/ 11 w 67"/>
              <a:gd name="T43" fmla="*/ 6 h 67"/>
              <a:gd name="T44" fmla="*/ 12 w 67"/>
              <a:gd name="T45" fmla="*/ 6 h 67"/>
              <a:gd name="T46" fmla="*/ 12 w 67"/>
              <a:gd name="T47" fmla="*/ 7 h 67"/>
              <a:gd name="T48" fmla="*/ 13 w 67"/>
              <a:gd name="T49" fmla="*/ 7 h 67"/>
              <a:gd name="T50" fmla="*/ 13 w 67"/>
              <a:gd name="T51" fmla="*/ 7 h 67"/>
              <a:gd name="T52" fmla="*/ 13 w 67"/>
              <a:gd name="T53" fmla="*/ 7 h 67"/>
              <a:gd name="T54" fmla="*/ 14 w 67"/>
              <a:gd name="T55" fmla="*/ 7 h 67"/>
              <a:gd name="T56" fmla="*/ 14 w 67"/>
              <a:gd name="T57" fmla="*/ 7 h 67"/>
              <a:gd name="T58" fmla="*/ 14 w 67"/>
              <a:gd name="T59" fmla="*/ 7 h 67"/>
              <a:gd name="T60" fmla="*/ 14 w 67"/>
              <a:gd name="T61" fmla="*/ 7 h 67"/>
              <a:gd name="T62" fmla="*/ 15 w 67"/>
              <a:gd name="T63" fmla="*/ 7 h 67"/>
              <a:gd name="T64" fmla="*/ 15 w 67"/>
              <a:gd name="T65" fmla="*/ 7 h 67"/>
              <a:gd name="T66" fmla="*/ 17 w 67"/>
              <a:gd name="T67" fmla="*/ 8 h 67"/>
              <a:gd name="T68" fmla="*/ 61 w 67"/>
              <a:gd name="T69" fmla="*/ 58 h 67"/>
              <a:gd name="T70" fmla="*/ 61 w 67"/>
              <a:gd name="T71" fmla="*/ 58 h 67"/>
              <a:gd name="T72" fmla="*/ 61 w 67"/>
              <a:gd name="T73" fmla="*/ 58 h 67"/>
              <a:gd name="T74" fmla="*/ 61 w 67"/>
              <a:gd name="T75" fmla="*/ 58 h 67"/>
              <a:gd name="T76" fmla="*/ 61 w 67"/>
              <a:gd name="T77" fmla="*/ 59 h 67"/>
              <a:gd name="T78" fmla="*/ 61 w 67"/>
              <a:gd name="T79" fmla="*/ 59 h 67"/>
              <a:gd name="T80" fmla="*/ 61 w 67"/>
              <a:gd name="T81" fmla="*/ 59 h 67"/>
              <a:gd name="T82" fmla="*/ 61 w 67"/>
              <a:gd name="T83" fmla="*/ 59 h 67"/>
              <a:gd name="T84" fmla="*/ 61 w 67"/>
              <a:gd name="T85" fmla="*/ 59 h 67"/>
              <a:gd name="T86" fmla="*/ 61 w 67"/>
              <a:gd name="T87" fmla="*/ 59 h 67"/>
              <a:gd name="T88" fmla="*/ 61 w 67"/>
              <a:gd name="T89" fmla="*/ 59 h 67"/>
              <a:gd name="T90" fmla="*/ 61 w 67"/>
              <a:gd name="T91" fmla="*/ 59 h 67"/>
              <a:gd name="T92" fmla="*/ 61 w 67"/>
              <a:gd name="T93" fmla="*/ 60 h 67"/>
              <a:gd name="T94" fmla="*/ 61 w 67"/>
              <a:gd name="T95" fmla="*/ 60 h 67"/>
              <a:gd name="T96" fmla="*/ 61 w 67"/>
              <a:gd name="T97" fmla="*/ 60 h 67"/>
              <a:gd name="T98" fmla="*/ 61 w 67"/>
              <a:gd name="T99" fmla="*/ 60 h 67"/>
              <a:gd name="T100" fmla="*/ 61 w 67"/>
              <a:gd name="T101" fmla="*/ 60 h 67"/>
              <a:gd name="T102" fmla="*/ 61 w 67"/>
              <a:gd name="T103" fmla="*/ 60 h 67"/>
              <a:gd name="T104" fmla="*/ 61 w 67"/>
              <a:gd name="T105" fmla="*/ 60 h 67"/>
              <a:gd name="T106" fmla="*/ 61 w 67"/>
              <a:gd name="T107" fmla="*/ 61 h 67"/>
              <a:gd name="T108" fmla="*/ 61 w 67"/>
              <a:gd name="T109" fmla="*/ 61 h 67"/>
              <a:gd name="T110" fmla="*/ 61 w 67"/>
              <a:gd name="T111" fmla="*/ 61 h 67"/>
              <a:gd name="T112" fmla="*/ 67 w 67"/>
              <a:gd name="T113" fmla="*/ 65 h 67"/>
              <a:gd name="T114" fmla="*/ 35 w 67"/>
              <a:gd name="T115" fmla="*/ 1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7" h="67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15"/>
                  <a:pt x="15" y="15"/>
                  <a:pt x="15" y="15"/>
                </a:cubicBezTo>
                <a:cubicBezTo>
                  <a:pt x="55" y="55"/>
                  <a:pt x="55" y="55"/>
                  <a:pt x="55" y="55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60" y="56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6"/>
                  <a:pt x="67" y="65"/>
                  <a:pt x="67" y="65"/>
                </a:cubicBezTo>
                <a:cubicBezTo>
                  <a:pt x="67" y="59"/>
                  <a:pt x="66" y="54"/>
                  <a:pt x="65" y="49"/>
                </a:cubicBezTo>
                <a:cubicBezTo>
                  <a:pt x="50" y="34"/>
                  <a:pt x="50" y="34"/>
                  <a:pt x="50" y="34"/>
                </a:cubicBezTo>
                <a:cubicBezTo>
                  <a:pt x="42" y="40"/>
                  <a:pt x="42" y="40"/>
                  <a:pt x="42" y="40"/>
                </a:cubicBezTo>
                <a:cubicBezTo>
                  <a:pt x="39" y="35"/>
                  <a:pt x="35" y="30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5" y="19"/>
                  <a:pt x="35" y="19"/>
                  <a:pt x="35" y="19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1"/>
                  <a:pt x="11" y="1"/>
                  <a:pt x="8" y="0"/>
                </a:cubicBezTo>
                <a:cubicBezTo>
                  <a:pt x="6" y="0"/>
                  <a:pt x="4" y="0"/>
                  <a:pt x="3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594"/>
          <p:cNvSpPr>
            <a:spLocks/>
          </p:cNvSpPr>
          <p:nvPr/>
        </p:nvSpPr>
        <p:spPr bwMode="auto">
          <a:xfrm>
            <a:off x="3534287" y="3060134"/>
            <a:ext cx="20415" cy="40829"/>
          </a:xfrm>
          <a:custGeom>
            <a:avLst/>
            <a:gdLst>
              <a:gd name="T0" fmla="*/ 5 w 5"/>
              <a:gd name="T1" fmla="*/ 0 h 8"/>
              <a:gd name="T2" fmla="*/ 0 w 5"/>
              <a:gd name="T3" fmla="*/ 8 h 8"/>
              <a:gd name="T4" fmla="*/ 0 w 5"/>
              <a:gd name="T5" fmla="*/ 8 h 8"/>
              <a:gd name="T6" fmla="*/ 5 w 5"/>
              <a:gd name="T7" fmla="*/ 0 h 8"/>
              <a:gd name="T8" fmla="*/ 5 w 5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8">
                <a:moveTo>
                  <a:pt x="5" y="0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595"/>
          <p:cNvSpPr>
            <a:spLocks noEditPoints="1"/>
          </p:cNvSpPr>
          <p:nvPr/>
        </p:nvSpPr>
        <p:spPr bwMode="auto">
          <a:xfrm>
            <a:off x="3656773" y="3230256"/>
            <a:ext cx="27218" cy="34026"/>
          </a:xfrm>
          <a:custGeom>
            <a:avLst/>
            <a:gdLst>
              <a:gd name="T0" fmla="*/ 6 w 6"/>
              <a:gd name="T1" fmla="*/ 7 h 7"/>
              <a:gd name="T2" fmla="*/ 6 w 6"/>
              <a:gd name="T3" fmla="*/ 7 h 7"/>
              <a:gd name="T4" fmla="*/ 6 w 6"/>
              <a:gd name="T5" fmla="*/ 6 h 7"/>
              <a:gd name="T6" fmla="*/ 6 w 6"/>
              <a:gd name="T7" fmla="*/ 6 h 7"/>
              <a:gd name="T8" fmla="*/ 6 w 6"/>
              <a:gd name="T9" fmla="*/ 6 h 7"/>
              <a:gd name="T10" fmla="*/ 6 w 6"/>
              <a:gd name="T11" fmla="*/ 6 h 7"/>
              <a:gd name="T12" fmla="*/ 6 w 6"/>
              <a:gd name="T13" fmla="*/ 6 h 7"/>
              <a:gd name="T14" fmla="*/ 6 w 6"/>
              <a:gd name="T15" fmla="*/ 6 h 7"/>
              <a:gd name="T16" fmla="*/ 6 w 6"/>
              <a:gd name="T17" fmla="*/ 6 h 7"/>
              <a:gd name="T18" fmla="*/ 6 w 6"/>
              <a:gd name="T19" fmla="*/ 6 h 7"/>
              <a:gd name="T20" fmla="*/ 6 w 6"/>
              <a:gd name="T21" fmla="*/ 6 h 7"/>
              <a:gd name="T22" fmla="*/ 6 w 6"/>
              <a:gd name="T23" fmla="*/ 6 h 7"/>
              <a:gd name="T24" fmla="*/ 6 w 6"/>
              <a:gd name="T25" fmla="*/ 6 h 7"/>
              <a:gd name="T26" fmla="*/ 6 w 6"/>
              <a:gd name="T27" fmla="*/ 5 h 7"/>
              <a:gd name="T28" fmla="*/ 6 w 6"/>
              <a:gd name="T29" fmla="*/ 5 h 7"/>
              <a:gd name="T30" fmla="*/ 6 w 6"/>
              <a:gd name="T31" fmla="*/ 5 h 7"/>
              <a:gd name="T32" fmla="*/ 6 w 6"/>
              <a:gd name="T33" fmla="*/ 5 h 7"/>
              <a:gd name="T34" fmla="*/ 6 w 6"/>
              <a:gd name="T35" fmla="*/ 5 h 7"/>
              <a:gd name="T36" fmla="*/ 6 w 6"/>
              <a:gd name="T37" fmla="*/ 5 h 7"/>
              <a:gd name="T38" fmla="*/ 6 w 6"/>
              <a:gd name="T39" fmla="*/ 5 h 7"/>
              <a:gd name="T40" fmla="*/ 6 w 6"/>
              <a:gd name="T41" fmla="*/ 5 h 7"/>
              <a:gd name="T42" fmla="*/ 6 w 6"/>
              <a:gd name="T43" fmla="*/ 5 h 7"/>
              <a:gd name="T44" fmla="*/ 6 w 6"/>
              <a:gd name="T45" fmla="*/ 5 h 7"/>
              <a:gd name="T46" fmla="*/ 6 w 6"/>
              <a:gd name="T47" fmla="*/ 5 h 7"/>
              <a:gd name="T48" fmla="*/ 6 w 6"/>
              <a:gd name="T49" fmla="*/ 5 h 7"/>
              <a:gd name="T50" fmla="*/ 6 w 6"/>
              <a:gd name="T51" fmla="*/ 5 h 7"/>
              <a:gd name="T52" fmla="*/ 6 w 6"/>
              <a:gd name="T53" fmla="*/ 5 h 7"/>
              <a:gd name="T54" fmla="*/ 6 w 6"/>
              <a:gd name="T55" fmla="*/ 5 h 7"/>
              <a:gd name="T56" fmla="*/ 6 w 6"/>
              <a:gd name="T57" fmla="*/ 5 h 7"/>
              <a:gd name="T58" fmla="*/ 6 w 6"/>
              <a:gd name="T59" fmla="*/ 5 h 7"/>
              <a:gd name="T60" fmla="*/ 6 w 6"/>
              <a:gd name="T61" fmla="*/ 5 h 7"/>
              <a:gd name="T62" fmla="*/ 6 w 6"/>
              <a:gd name="T63" fmla="*/ 5 h 7"/>
              <a:gd name="T64" fmla="*/ 6 w 6"/>
              <a:gd name="T65" fmla="*/ 4 h 7"/>
              <a:gd name="T66" fmla="*/ 6 w 6"/>
              <a:gd name="T67" fmla="*/ 5 h 7"/>
              <a:gd name="T68" fmla="*/ 6 w 6"/>
              <a:gd name="T69" fmla="*/ 4 h 7"/>
              <a:gd name="T70" fmla="*/ 6 w 6"/>
              <a:gd name="T71" fmla="*/ 4 h 7"/>
              <a:gd name="T72" fmla="*/ 6 w 6"/>
              <a:gd name="T73" fmla="*/ 4 h 7"/>
              <a:gd name="T74" fmla="*/ 6 w 6"/>
              <a:gd name="T75" fmla="*/ 4 h 7"/>
              <a:gd name="T76" fmla="*/ 6 w 6"/>
              <a:gd name="T77" fmla="*/ 4 h 7"/>
              <a:gd name="T78" fmla="*/ 6 w 6"/>
              <a:gd name="T79" fmla="*/ 4 h 7"/>
              <a:gd name="T80" fmla="*/ 6 w 6"/>
              <a:gd name="T81" fmla="*/ 4 h 7"/>
              <a:gd name="T82" fmla="*/ 6 w 6"/>
              <a:gd name="T83" fmla="*/ 4 h 7"/>
              <a:gd name="T84" fmla="*/ 6 w 6"/>
              <a:gd name="T85" fmla="*/ 4 h 7"/>
              <a:gd name="T86" fmla="*/ 6 w 6"/>
              <a:gd name="T87" fmla="*/ 4 h 7"/>
              <a:gd name="T88" fmla="*/ 6 w 6"/>
              <a:gd name="T89" fmla="*/ 4 h 7"/>
              <a:gd name="T90" fmla="*/ 6 w 6"/>
              <a:gd name="T91" fmla="*/ 4 h 7"/>
              <a:gd name="T92" fmla="*/ 6 w 6"/>
              <a:gd name="T93" fmla="*/ 4 h 7"/>
              <a:gd name="T94" fmla="*/ 6 w 6"/>
              <a:gd name="T95" fmla="*/ 4 h 7"/>
              <a:gd name="T96" fmla="*/ 6 w 6"/>
              <a:gd name="T97" fmla="*/ 4 h 7"/>
              <a:gd name="T98" fmla="*/ 6 w 6"/>
              <a:gd name="T99" fmla="*/ 4 h 7"/>
              <a:gd name="T100" fmla="*/ 6 w 6"/>
              <a:gd name="T101" fmla="*/ 4 h 7"/>
              <a:gd name="T102" fmla="*/ 5 w 6"/>
              <a:gd name="T103" fmla="*/ 0 h 7"/>
              <a:gd name="T104" fmla="*/ 0 w 6"/>
              <a:gd name="T105" fmla="*/ 1 h 7"/>
              <a:gd name="T106" fmla="*/ 6 w 6"/>
              <a:gd name="T107" fmla="*/ 4 h 7"/>
              <a:gd name="T108" fmla="*/ 5 w 6"/>
              <a:gd name="T10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" h="7">
                <a:moveTo>
                  <a:pt x="6" y="7"/>
                </a:move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moveTo>
                  <a:pt x="5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2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2"/>
                  <a:pt x="5" y="1"/>
                  <a:pt x="5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596"/>
          <p:cNvSpPr>
            <a:spLocks noEditPoints="1"/>
          </p:cNvSpPr>
          <p:nvPr/>
        </p:nvSpPr>
        <p:spPr bwMode="auto">
          <a:xfrm>
            <a:off x="4323652" y="3148594"/>
            <a:ext cx="183735" cy="333441"/>
          </a:xfrm>
          <a:custGeom>
            <a:avLst/>
            <a:gdLst>
              <a:gd name="T0" fmla="*/ 0 w 27"/>
              <a:gd name="T1" fmla="*/ 0 h 49"/>
              <a:gd name="T2" fmla="*/ 0 w 27"/>
              <a:gd name="T3" fmla="*/ 49 h 49"/>
              <a:gd name="T4" fmla="*/ 27 w 27"/>
              <a:gd name="T5" fmla="*/ 49 h 49"/>
              <a:gd name="T6" fmla="*/ 27 w 27"/>
              <a:gd name="T7" fmla="*/ 0 h 49"/>
              <a:gd name="T8" fmla="*/ 0 w 27"/>
              <a:gd name="T9" fmla="*/ 0 h 49"/>
              <a:gd name="T10" fmla="*/ 21 w 27"/>
              <a:gd name="T11" fmla="*/ 16 h 49"/>
              <a:gd name="T12" fmla="*/ 12 w 27"/>
              <a:gd name="T13" fmla="*/ 35 h 49"/>
              <a:gd name="T14" fmla="*/ 9 w 27"/>
              <a:gd name="T15" fmla="*/ 35 h 49"/>
              <a:gd name="T16" fmla="*/ 18 w 27"/>
              <a:gd name="T17" fmla="*/ 16 h 49"/>
              <a:gd name="T18" fmla="*/ 18 w 27"/>
              <a:gd name="T19" fmla="*/ 16 h 49"/>
              <a:gd name="T20" fmla="*/ 8 w 27"/>
              <a:gd name="T21" fmla="*/ 16 h 49"/>
              <a:gd name="T22" fmla="*/ 8 w 27"/>
              <a:gd name="T23" fmla="*/ 14 h 49"/>
              <a:gd name="T24" fmla="*/ 21 w 27"/>
              <a:gd name="T25" fmla="*/ 14 h 49"/>
              <a:gd name="T26" fmla="*/ 21 w 27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" h="49">
                <a:moveTo>
                  <a:pt x="0" y="0"/>
                </a:moveTo>
                <a:lnTo>
                  <a:pt x="0" y="49"/>
                </a:lnTo>
                <a:lnTo>
                  <a:pt x="27" y="49"/>
                </a:lnTo>
                <a:lnTo>
                  <a:pt x="27" y="0"/>
                </a:lnTo>
                <a:lnTo>
                  <a:pt x="0" y="0"/>
                </a:lnTo>
                <a:close/>
                <a:moveTo>
                  <a:pt x="21" y="16"/>
                </a:moveTo>
                <a:lnTo>
                  <a:pt x="12" y="35"/>
                </a:lnTo>
                <a:lnTo>
                  <a:pt x="9" y="35"/>
                </a:lnTo>
                <a:lnTo>
                  <a:pt x="18" y="16"/>
                </a:lnTo>
                <a:lnTo>
                  <a:pt x="18" y="16"/>
                </a:lnTo>
                <a:lnTo>
                  <a:pt x="8" y="16"/>
                </a:lnTo>
                <a:lnTo>
                  <a:pt x="8" y="14"/>
                </a:lnTo>
                <a:lnTo>
                  <a:pt x="21" y="14"/>
                </a:lnTo>
                <a:lnTo>
                  <a:pt x="21" y="16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97"/>
          <p:cNvSpPr>
            <a:spLocks noEditPoints="1"/>
          </p:cNvSpPr>
          <p:nvPr/>
        </p:nvSpPr>
        <p:spPr bwMode="auto">
          <a:xfrm>
            <a:off x="4323652" y="3148594"/>
            <a:ext cx="183735" cy="333441"/>
          </a:xfrm>
          <a:custGeom>
            <a:avLst/>
            <a:gdLst>
              <a:gd name="T0" fmla="*/ 0 w 27"/>
              <a:gd name="T1" fmla="*/ 0 h 49"/>
              <a:gd name="T2" fmla="*/ 0 w 27"/>
              <a:gd name="T3" fmla="*/ 49 h 49"/>
              <a:gd name="T4" fmla="*/ 27 w 27"/>
              <a:gd name="T5" fmla="*/ 49 h 49"/>
              <a:gd name="T6" fmla="*/ 27 w 27"/>
              <a:gd name="T7" fmla="*/ 0 h 49"/>
              <a:gd name="T8" fmla="*/ 0 w 27"/>
              <a:gd name="T9" fmla="*/ 0 h 49"/>
              <a:gd name="T10" fmla="*/ 21 w 27"/>
              <a:gd name="T11" fmla="*/ 16 h 49"/>
              <a:gd name="T12" fmla="*/ 12 w 27"/>
              <a:gd name="T13" fmla="*/ 35 h 49"/>
              <a:gd name="T14" fmla="*/ 9 w 27"/>
              <a:gd name="T15" fmla="*/ 35 h 49"/>
              <a:gd name="T16" fmla="*/ 18 w 27"/>
              <a:gd name="T17" fmla="*/ 16 h 49"/>
              <a:gd name="T18" fmla="*/ 18 w 27"/>
              <a:gd name="T19" fmla="*/ 16 h 49"/>
              <a:gd name="T20" fmla="*/ 8 w 27"/>
              <a:gd name="T21" fmla="*/ 16 h 49"/>
              <a:gd name="T22" fmla="*/ 8 w 27"/>
              <a:gd name="T23" fmla="*/ 14 h 49"/>
              <a:gd name="T24" fmla="*/ 21 w 27"/>
              <a:gd name="T25" fmla="*/ 14 h 49"/>
              <a:gd name="T26" fmla="*/ 21 w 27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" h="49">
                <a:moveTo>
                  <a:pt x="0" y="0"/>
                </a:moveTo>
                <a:lnTo>
                  <a:pt x="0" y="49"/>
                </a:lnTo>
                <a:lnTo>
                  <a:pt x="27" y="49"/>
                </a:lnTo>
                <a:lnTo>
                  <a:pt x="27" y="0"/>
                </a:lnTo>
                <a:lnTo>
                  <a:pt x="0" y="0"/>
                </a:lnTo>
                <a:moveTo>
                  <a:pt x="21" y="16"/>
                </a:moveTo>
                <a:lnTo>
                  <a:pt x="12" y="35"/>
                </a:lnTo>
                <a:lnTo>
                  <a:pt x="9" y="35"/>
                </a:lnTo>
                <a:lnTo>
                  <a:pt x="18" y="16"/>
                </a:lnTo>
                <a:lnTo>
                  <a:pt x="18" y="16"/>
                </a:lnTo>
                <a:lnTo>
                  <a:pt x="8" y="16"/>
                </a:lnTo>
                <a:lnTo>
                  <a:pt x="8" y="14"/>
                </a:lnTo>
                <a:lnTo>
                  <a:pt x="21" y="14"/>
                </a:lnTo>
                <a:lnTo>
                  <a:pt x="21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598"/>
          <p:cNvSpPr>
            <a:spLocks noEditPoints="1"/>
          </p:cNvSpPr>
          <p:nvPr/>
        </p:nvSpPr>
        <p:spPr bwMode="auto">
          <a:xfrm>
            <a:off x="4520994" y="3148594"/>
            <a:ext cx="190538" cy="333441"/>
          </a:xfrm>
          <a:custGeom>
            <a:avLst/>
            <a:gdLst>
              <a:gd name="T0" fmla="*/ 0 w 28"/>
              <a:gd name="T1" fmla="*/ 0 h 49"/>
              <a:gd name="T2" fmla="*/ 0 w 28"/>
              <a:gd name="T3" fmla="*/ 49 h 49"/>
              <a:gd name="T4" fmla="*/ 28 w 28"/>
              <a:gd name="T5" fmla="*/ 49 h 49"/>
              <a:gd name="T6" fmla="*/ 28 w 28"/>
              <a:gd name="T7" fmla="*/ 0 h 49"/>
              <a:gd name="T8" fmla="*/ 0 w 28"/>
              <a:gd name="T9" fmla="*/ 0 h 49"/>
              <a:gd name="T10" fmla="*/ 22 w 28"/>
              <a:gd name="T11" fmla="*/ 16 h 49"/>
              <a:gd name="T12" fmla="*/ 13 w 28"/>
              <a:gd name="T13" fmla="*/ 35 h 49"/>
              <a:gd name="T14" fmla="*/ 10 w 28"/>
              <a:gd name="T15" fmla="*/ 35 h 49"/>
              <a:gd name="T16" fmla="*/ 19 w 28"/>
              <a:gd name="T17" fmla="*/ 16 h 49"/>
              <a:gd name="T18" fmla="*/ 19 w 28"/>
              <a:gd name="T19" fmla="*/ 16 h 49"/>
              <a:gd name="T20" fmla="*/ 8 w 28"/>
              <a:gd name="T21" fmla="*/ 16 h 49"/>
              <a:gd name="T22" fmla="*/ 8 w 28"/>
              <a:gd name="T23" fmla="*/ 14 h 49"/>
              <a:gd name="T24" fmla="*/ 22 w 28"/>
              <a:gd name="T25" fmla="*/ 14 h 49"/>
              <a:gd name="T26" fmla="*/ 22 w 28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49">
                <a:moveTo>
                  <a:pt x="0" y="0"/>
                </a:moveTo>
                <a:lnTo>
                  <a:pt x="0" y="49"/>
                </a:lnTo>
                <a:lnTo>
                  <a:pt x="28" y="49"/>
                </a:lnTo>
                <a:lnTo>
                  <a:pt x="28" y="0"/>
                </a:lnTo>
                <a:lnTo>
                  <a:pt x="0" y="0"/>
                </a:lnTo>
                <a:close/>
                <a:moveTo>
                  <a:pt x="22" y="16"/>
                </a:moveTo>
                <a:lnTo>
                  <a:pt x="13" y="35"/>
                </a:lnTo>
                <a:lnTo>
                  <a:pt x="10" y="35"/>
                </a:lnTo>
                <a:lnTo>
                  <a:pt x="19" y="16"/>
                </a:lnTo>
                <a:lnTo>
                  <a:pt x="19" y="16"/>
                </a:lnTo>
                <a:lnTo>
                  <a:pt x="8" y="16"/>
                </a:lnTo>
                <a:lnTo>
                  <a:pt x="8" y="14"/>
                </a:lnTo>
                <a:lnTo>
                  <a:pt x="22" y="14"/>
                </a:lnTo>
                <a:lnTo>
                  <a:pt x="22" y="16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599"/>
          <p:cNvSpPr>
            <a:spLocks noEditPoints="1"/>
          </p:cNvSpPr>
          <p:nvPr/>
        </p:nvSpPr>
        <p:spPr bwMode="auto">
          <a:xfrm>
            <a:off x="4520994" y="3148594"/>
            <a:ext cx="190538" cy="333441"/>
          </a:xfrm>
          <a:custGeom>
            <a:avLst/>
            <a:gdLst>
              <a:gd name="T0" fmla="*/ 0 w 28"/>
              <a:gd name="T1" fmla="*/ 0 h 49"/>
              <a:gd name="T2" fmla="*/ 0 w 28"/>
              <a:gd name="T3" fmla="*/ 49 h 49"/>
              <a:gd name="T4" fmla="*/ 28 w 28"/>
              <a:gd name="T5" fmla="*/ 49 h 49"/>
              <a:gd name="T6" fmla="*/ 28 w 28"/>
              <a:gd name="T7" fmla="*/ 0 h 49"/>
              <a:gd name="T8" fmla="*/ 0 w 28"/>
              <a:gd name="T9" fmla="*/ 0 h 49"/>
              <a:gd name="T10" fmla="*/ 22 w 28"/>
              <a:gd name="T11" fmla="*/ 16 h 49"/>
              <a:gd name="T12" fmla="*/ 13 w 28"/>
              <a:gd name="T13" fmla="*/ 35 h 49"/>
              <a:gd name="T14" fmla="*/ 10 w 28"/>
              <a:gd name="T15" fmla="*/ 35 h 49"/>
              <a:gd name="T16" fmla="*/ 19 w 28"/>
              <a:gd name="T17" fmla="*/ 16 h 49"/>
              <a:gd name="T18" fmla="*/ 19 w 28"/>
              <a:gd name="T19" fmla="*/ 16 h 49"/>
              <a:gd name="T20" fmla="*/ 8 w 28"/>
              <a:gd name="T21" fmla="*/ 16 h 49"/>
              <a:gd name="T22" fmla="*/ 8 w 28"/>
              <a:gd name="T23" fmla="*/ 14 h 49"/>
              <a:gd name="T24" fmla="*/ 22 w 28"/>
              <a:gd name="T25" fmla="*/ 14 h 49"/>
              <a:gd name="T26" fmla="*/ 22 w 28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49">
                <a:moveTo>
                  <a:pt x="0" y="0"/>
                </a:moveTo>
                <a:lnTo>
                  <a:pt x="0" y="49"/>
                </a:lnTo>
                <a:lnTo>
                  <a:pt x="28" y="49"/>
                </a:lnTo>
                <a:lnTo>
                  <a:pt x="28" y="0"/>
                </a:lnTo>
                <a:lnTo>
                  <a:pt x="0" y="0"/>
                </a:lnTo>
                <a:moveTo>
                  <a:pt x="22" y="16"/>
                </a:moveTo>
                <a:lnTo>
                  <a:pt x="13" y="35"/>
                </a:lnTo>
                <a:lnTo>
                  <a:pt x="10" y="35"/>
                </a:lnTo>
                <a:lnTo>
                  <a:pt x="19" y="16"/>
                </a:lnTo>
                <a:lnTo>
                  <a:pt x="19" y="16"/>
                </a:lnTo>
                <a:lnTo>
                  <a:pt x="8" y="16"/>
                </a:lnTo>
                <a:lnTo>
                  <a:pt x="8" y="14"/>
                </a:lnTo>
                <a:lnTo>
                  <a:pt x="22" y="14"/>
                </a:lnTo>
                <a:lnTo>
                  <a:pt x="22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4600"/>
          <p:cNvSpPr>
            <a:spLocks noEditPoints="1"/>
          </p:cNvSpPr>
          <p:nvPr/>
        </p:nvSpPr>
        <p:spPr bwMode="auto">
          <a:xfrm>
            <a:off x="4731948" y="3148594"/>
            <a:ext cx="176930" cy="333441"/>
          </a:xfrm>
          <a:custGeom>
            <a:avLst/>
            <a:gdLst>
              <a:gd name="T0" fmla="*/ 0 w 26"/>
              <a:gd name="T1" fmla="*/ 0 h 49"/>
              <a:gd name="T2" fmla="*/ 0 w 26"/>
              <a:gd name="T3" fmla="*/ 49 h 49"/>
              <a:gd name="T4" fmla="*/ 26 w 26"/>
              <a:gd name="T5" fmla="*/ 49 h 49"/>
              <a:gd name="T6" fmla="*/ 26 w 26"/>
              <a:gd name="T7" fmla="*/ 0 h 49"/>
              <a:gd name="T8" fmla="*/ 0 w 26"/>
              <a:gd name="T9" fmla="*/ 0 h 49"/>
              <a:gd name="T10" fmla="*/ 21 w 26"/>
              <a:gd name="T11" fmla="*/ 16 h 49"/>
              <a:gd name="T12" fmla="*/ 11 w 26"/>
              <a:gd name="T13" fmla="*/ 35 h 49"/>
              <a:gd name="T14" fmla="*/ 8 w 26"/>
              <a:gd name="T15" fmla="*/ 35 h 49"/>
              <a:gd name="T16" fmla="*/ 18 w 26"/>
              <a:gd name="T17" fmla="*/ 16 h 49"/>
              <a:gd name="T18" fmla="*/ 18 w 26"/>
              <a:gd name="T19" fmla="*/ 16 h 49"/>
              <a:gd name="T20" fmla="*/ 7 w 26"/>
              <a:gd name="T21" fmla="*/ 16 h 49"/>
              <a:gd name="T22" fmla="*/ 7 w 26"/>
              <a:gd name="T23" fmla="*/ 14 h 49"/>
              <a:gd name="T24" fmla="*/ 21 w 26"/>
              <a:gd name="T25" fmla="*/ 14 h 49"/>
              <a:gd name="T26" fmla="*/ 21 w 26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49">
                <a:moveTo>
                  <a:pt x="0" y="0"/>
                </a:moveTo>
                <a:lnTo>
                  <a:pt x="0" y="49"/>
                </a:lnTo>
                <a:lnTo>
                  <a:pt x="26" y="49"/>
                </a:lnTo>
                <a:lnTo>
                  <a:pt x="26" y="0"/>
                </a:lnTo>
                <a:lnTo>
                  <a:pt x="0" y="0"/>
                </a:lnTo>
                <a:close/>
                <a:moveTo>
                  <a:pt x="21" y="16"/>
                </a:moveTo>
                <a:lnTo>
                  <a:pt x="11" y="35"/>
                </a:lnTo>
                <a:lnTo>
                  <a:pt x="8" y="35"/>
                </a:lnTo>
                <a:lnTo>
                  <a:pt x="18" y="16"/>
                </a:lnTo>
                <a:lnTo>
                  <a:pt x="18" y="16"/>
                </a:lnTo>
                <a:lnTo>
                  <a:pt x="7" y="16"/>
                </a:lnTo>
                <a:lnTo>
                  <a:pt x="7" y="14"/>
                </a:lnTo>
                <a:lnTo>
                  <a:pt x="21" y="14"/>
                </a:lnTo>
                <a:lnTo>
                  <a:pt x="21" y="16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601"/>
          <p:cNvSpPr>
            <a:spLocks noEditPoints="1"/>
          </p:cNvSpPr>
          <p:nvPr/>
        </p:nvSpPr>
        <p:spPr bwMode="auto">
          <a:xfrm>
            <a:off x="4731948" y="3148594"/>
            <a:ext cx="176930" cy="333441"/>
          </a:xfrm>
          <a:custGeom>
            <a:avLst/>
            <a:gdLst>
              <a:gd name="T0" fmla="*/ 0 w 26"/>
              <a:gd name="T1" fmla="*/ 0 h 49"/>
              <a:gd name="T2" fmla="*/ 0 w 26"/>
              <a:gd name="T3" fmla="*/ 49 h 49"/>
              <a:gd name="T4" fmla="*/ 26 w 26"/>
              <a:gd name="T5" fmla="*/ 49 h 49"/>
              <a:gd name="T6" fmla="*/ 26 w 26"/>
              <a:gd name="T7" fmla="*/ 0 h 49"/>
              <a:gd name="T8" fmla="*/ 0 w 26"/>
              <a:gd name="T9" fmla="*/ 0 h 49"/>
              <a:gd name="T10" fmla="*/ 21 w 26"/>
              <a:gd name="T11" fmla="*/ 16 h 49"/>
              <a:gd name="T12" fmla="*/ 11 w 26"/>
              <a:gd name="T13" fmla="*/ 35 h 49"/>
              <a:gd name="T14" fmla="*/ 8 w 26"/>
              <a:gd name="T15" fmla="*/ 35 h 49"/>
              <a:gd name="T16" fmla="*/ 18 w 26"/>
              <a:gd name="T17" fmla="*/ 16 h 49"/>
              <a:gd name="T18" fmla="*/ 18 w 26"/>
              <a:gd name="T19" fmla="*/ 16 h 49"/>
              <a:gd name="T20" fmla="*/ 7 w 26"/>
              <a:gd name="T21" fmla="*/ 16 h 49"/>
              <a:gd name="T22" fmla="*/ 7 w 26"/>
              <a:gd name="T23" fmla="*/ 14 h 49"/>
              <a:gd name="T24" fmla="*/ 21 w 26"/>
              <a:gd name="T25" fmla="*/ 14 h 49"/>
              <a:gd name="T26" fmla="*/ 21 w 26"/>
              <a:gd name="T27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49">
                <a:moveTo>
                  <a:pt x="0" y="0"/>
                </a:moveTo>
                <a:lnTo>
                  <a:pt x="0" y="49"/>
                </a:lnTo>
                <a:lnTo>
                  <a:pt x="26" y="49"/>
                </a:lnTo>
                <a:lnTo>
                  <a:pt x="26" y="0"/>
                </a:lnTo>
                <a:lnTo>
                  <a:pt x="0" y="0"/>
                </a:lnTo>
                <a:moveTo>
                  <a:pt x="21" y="16"/>
                </a:moveTo>
                <a:lnTo>
                  <a:pt x="11" y="35"/>
                </a:lnTo>
                <a:lnTo>
                  <a:pt x="8" y="35"/>
                </a:lnTo>
                <a:lnTo>
                  <a:pt x="18" y="16"/>
                </a:lnTo>
                <a:lnTo>
                  <a:pt x="18" y="16"/>
                </a:lnTo>
                <a:lnTo>
                  <a:pt x="7" y="16"/>
                </a:lnTo>
                <a:lnTo>
                  <a:pt x="7" y="14"/>
                </a:lnTo>
                <a:lnTo>
                  <a:pt x="21" y="14"/>
                </a:lnTo>
                <a:lnTo>
                  <a:pt x="21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602"/>
          <p:cNvSpPr>
            <a:spLocks/>
          </p:cNvSpPr>
          <p:nvPr/>
        </p:nvSpPr>
        <p:spPr bwMode="auto">
          <a:xfrm>
            <a:off x="4323652" y="3046524"/>
            <a:ext cx="183735" cy="81657"/>
          </a:xfrm>
          <a:custGeom>
            <a:avLst/>
            <a:gdLst>
              <a:gd name="T0" fmla="*/ 31 w 38"/>
              <a:gd name="T1" fmla="*/ 0 h 17"/>
              <a:gd name="T2" fmla="*/ 31 w 38"/>
              <a:gd name="T3" fmla="*/ 1 h 17"/>
              <a:gd name="T4" fmla="*/ 23 w 38"/>
              <a:gd name="T5" fmla="*/ 9 h 17"/>
              <a:gd name="T6" fmla="*/ 14 w 38"/>
              <a:gd name="T7" fmla="*/ 1 h 17"/>
              <a:gd name="T8" fmla="*/ 14 w 38"/>
              <a:gd name="T9" fmla="*/ 0 h 17"/>
              <a:gd name="T10" fmla="*/ 0 w 38"/>
              <a:gd name="T11" fmla="*/ 0 h 17"/>
              <a:gd name="T12" fmla="*/ 0 w 38"/>
              <a:gd name="T13" fmla="*/ 17 h 17"/>
              <a:gd name="T14" fmla="*/ 38 w 38"/>
              <a:gd name="T15" fmla="*/ 17 h 17"/>
              <a:gd name="T16" fmla="*/ 38 w 38"/>
              <a:gd name="T17" fmla="*/ 0 h 17"/>
              <a:gd name="T18" fmla="*/ 31 w 38"/>
              <a:gd name="T1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7">
                <a:moveTo>
                  <a:pt x="31" y="0"/>
                </a:moveTo>
                <a:cubicBezTo>
                  <a:pt x="31" y="0"/>
                  <a:pt x="31" y="1"/>
                  <a:pt x="31" y="1"/>
                </a:cubicBezTo>
                <a:cubicBezTo>
                  <a:pt x="31" y="5"/>
                  <a:pt x="28" y="9"/>
                  <a:pt x="23" y="9"/>
                </a:cubicBezTo>
                <a:cubicBezTo>
                  <a:pt x="18" y="9"/>
                  <a:pt x="14" y="5"/>
                  <a:pt x="14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0"/>
                  <a:pt x="38" y="0"/>
                  <a:pt x="38" y="0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4603"/>
          <p:cNvSpPr>
            <a:spLocks/>
          </p:cNvSpPr>
          <p:nvPr/>
        </p:nvSpPr>
        <p:spPr bwMode="auto">
          <a:xfrm>
            <a:off x="4520994" y="3046524"/>
            <a:ext cx="190538" cy="81657"/>
          </a:xfrm>
          <a:custGeom>
            <a:avLst/>
            <a:gdLst>
              <a:gd name="T0" fmla="*/ 19 w 28"/>
              <a:gd name="T1" fmla="*/ 0 h 12"/>
              <a:gd name="T2" fmla="*/ 21 w 28"/>
              <a:gd name="T3" fmla="*/ 1 h 12"/>
              <a:gd name="T4" fmla="*/ 18 w 28"/>
              <a:gd name="T5" fmla="*/ 6 h 12"/>
              <a:gd name="T6" fmla="*/ 9 w 28"/>
              <a:gd name="T7" fmla="*/ 0 h 12"/>
              <a:gd name="T8" fmla="*/ 0 w 28"/>
              <a:gd name="T9" fmla="*/ 0 h 12"/>
              <a:gd name="T10" fmla="*/ 0 w 28"/>
              <a:gd name="T11" fmla="*/ 12 h 12"/>
              <a:gd name="T12" fmla="*/ 28 w 28"/>
              <a:gd name="T13" fmla="*/ 12 h 12"/>
              <a:gd name="T14" fmla="*/ 28 w 28"/>
              <a:gd name="T15" fmla="*/ 0 h 12"/>
              <a:gd name="T16" fmla="*/ 19 w 28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12">
                <a:moveTo>
                  <a:pt x="19" y="0"/>
                </a:moveTo>
                <a:lnTo>
                  <a:pt x="21" y="1"/>
                </a:lnTo>
                <a:lnTo>
                  <a:pt x="18" y="6"/>
                </a:lnTo>
                <a:lnTo>
                  <a:pt x="9" y="0"/>
                </a:lnTo>
                <a:lnTo>
                  <a:pt x="0" y="0"/>
                </a:lnTo>
                <a:lnTo>
                  <a:pt x="0" y="12"/>
                </a:lnTo>
                <a:lnTo>
                  <a:pt x="28" y="12"/>
                </a:lnTo>
                <a:lnTo>
                  <a:pt x="28" y="0"/>
                </a:lnTo>
                <a:lnTo>
                  <a:pt x="19" y="0"/>
                </a:lnTo>
                <a:close/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4604"/>
          <p:cNvSpPr>
            <a:spLocks/>
          </p:cNvSpPr>
          <p:nvPr/>
        </p:nvSpPr>
        <p:spPr bwMode="auto">
          <a:xfrm>
            <a:off x="4520994" y="3046524"/>
            <a:ext cx="190538" cy="81657"/>
          </a:xfrm>
          <a:custGeom>
            <a:avLst/>
            <a:gdLst>
              <a:gd name="T0" fmla="*/ 19 w 28"/>
              <a:gd name="T1" fmla="*/ 0 h 12"/>
              <a:gd name="T2" fmla="*/ 21 w 28"/>
              <a:gd name="T3" fmla="*/ 1 h 12"/>
              <a:gd name="T4" fmla="*/ 18 w 28"/>
              <a:gd name="T5" fmla="*/ 6 h 12"/>
              <a:gd name="T6" fmla="*/ 9 w 28"/>
              <a:gd name="T7" fmla="*/ 0 h 12"/>
              <a:gd name="T8" fmla="*/ 0 w 28"/>
              <a:gd name="T9" fmla="*/ 0 h 12"/>
              <a:gd name="T10" fmla="*/ 0 w 28"/>
              <a:gd name="T11" fmla="*/ 12 h 12"/>
              <a:gd name="T12" fmla="*/ 28 w 28"/>
              <a:gd name="T13" fmla="*/ 12 h 12"/>
              <a:gd name="T14" fmla="*/ 28 w 28"/>
              <a:gd name="T15" fmla="*/ 0 h 12"/>
              <a:gd name="T16" fmla="*/ 19 w 28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12">
                <a:moveTo>
                  <a:pt x="19" y="0"/>
                </a:moveTo>
                <a:lnTo>
                  <a:pt x="21" y="1"/>
                </a:lnTo>
                <a:lnTo>
                  <a:pt x="18" y="6"/>
                </a:lnTo>
                <a:lnTo>
                  <a:pt x="9" y="0"/>
                </a:lnTo>
                <a:lnTo>
                  <a:pt x="0" y="0"/>
                </a:lnTo>
                <a:lnTo>
                  <a:pt x="0" y="12"/>
                </a:lnTo>
                <a:lnTo>
                  <a:pt x="28" y="12"/>
                </a:lnTo>
                <a:lnTo>
                  <a:pt x="28" y="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4605"/>
          <p:cNvSpPr>
            <a:spLocks/>
          </p:cNvSpPr>
          <p:nvPr/>
        </p:nvSpPr>
        <p:spPr bwMode="auto">
          <a:xfrm>
            <a:off x="4731948" y="3046524"/>
            <a:ext cx="176930" cy="81657"/>
          </a:xfrm>
          <a:custGeom>
            <a:avLst/>
            <a:gdLst>
              <a:gd name="T0" fmla="*/ 21 w 26"/>
              <a:gd name="T1" fmla="*/ 0 h 12"/>
              <a:gd name="T2" fmla="*/ 21 w 26"/>
              <a:gd name="T3" fmla="*/ 3 h 12"/>
              <a:gd name="T4" fmla="*/ 5 w 26"/>
              <a:gd name="T5" fmla="*/ 3 h 12"/>
              <a:gd name="T6" fmla="*/ 5 w 26"/>
              <a:gd name="T7" fmla="*/ 0 h 12"/>
              <a:gd name="T8" fmla="*/ 0 w 26"/>
              <a:gd name="T9" fmla="*/ 0 h 12"/>
              <a:gd name="T10" fmla="*/ 0 w 26"/>
              <a:gd name="T11" fmla="*/ 12 h 12"/>
              <a:gd name="T12" fmla="*/ 26 w 26"/>
              <a:gd name="T13" fmla="*/ 12 h 12"/>
              <a:gd name="T14" fmla="*/ 26 w 26"/>
              <a:gd name="T15" fmla="*/ 0 h 12"/>
              <a:gd name="T16" fmla="*/ 21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21" y="0"/>
                </a:moveTo>
                <a:lnTo>
                  <a:pt x="21" y="3"/>
                </a:lnTo>
                <a:lnTo>
                  <a:pt x="5" y="3"/>
                </a:lnTo>
                <a:lnTo>
                  <a:pt x="5" y="0"/>
                </a:lnTo>
                <a:lnTo>
                  <a:pt x="0" y="0"/>
                </a:lnTo>
                <a:lnTo>
                  <a:pt x="0" y="12"/>
                </a:lnTo>
                <a:lnTo>
                  <a:pt x="26" y="12"/>
                </a:lnTo>
                <a:lnTo>
                  <a:pt x="26" y="0"/>
                </a:lnTo>
                <a:lnTo>
                  <a:pt x="21" y="0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606"/>
          <p:cNvSpPr>
            <a:spLocks/>
          </p:cNvSpPr>
          <p:nvPr/>
        </p:nvSpPr>
        <p:spPr bwMode="auto">
          <a:xfrm>
            <a:off x="4731948" y="3046524"/>
            <a:ext cx="176930" cy="81657"/>
          </a:xfrm>
          <a:custGeom>
            <a:avLst/>
            <a:gdLst>
              <a:gd name="T0" fmla="*/ 21 w 26"/>
              <a:gd name="T1" fmla="*/ 0 h 12"/>
              <a:gd name="T2" fmla="*/ 21 w 26"/>
              <a:gd name="T3" fmla="*/ 3 h 12"/>
              <a:gd name="T4" fmla="*/ 5 w 26"/>
              <a:gd name="T5" fmla="*/ 3 h 12"/>
              <a:gd name="T6" fmla="*/ 5 w 26"/>
              <a:gd name="T7" fmla="*/ 0 h 12"/>
              <a:gd name="T8" fmla="*/ 0 w 26"/>
              <a:gd name="T9" fmla="*/ 0 h 12"/>
              <a:gd name="T10" fmla="*/ 0 w 26"/>
              <a:gd name="T11" fmla="*/ 12 h 12"/>
              <a:gd name="T12" fmla="*/ 26 w 26"/>
              <a:gd name="T13" fmla="*/ 12 h 12"/>
              <a:gd name="T14" fmla="*/ 26 w 26"/>
              <a:gd name="T15" fmla="*/ 0 h 12"/>
              <a:gd name="T16" fmla="*/ 21 w 2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">
                <a:moveTo>
                  <a:pt x="21" y="0"/>
                </a:moveTo>
                <a:lnTo>
                  <a:pt x="21" y="3"/>
                </a:lnTo>
                <a:lnTo>
                  <a:pt x="5" y="3"/>
                </a:lnTo>
                <a:lnTo>
                  <a:pt x="5" y="0"/>
                </a:lnTo>
                <a:lnTo>
                  <a:pt x="0" y="0"/>
                </a:lnTo>
                <a:lnTo>
                  <a:pt x="0" y="12"/>
                </a:lnTo>
                <a:lnTo>
                  <a:pt x="26" y="12"/>
                </a:lnTo>
                <a:lnTo>
                  <a:pt x="26" y="0"/>
                </a:lnTo>
                <a:lnTo>
                  <a:pt x="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607"/>
          <p:cNvSpPr>
            <a:spLocks/>
          </p:cNvSpPr>
          <p:nvPr/>
        </p:nvSpPr>
        <p:spPr bwMode="auto">
          <a:xfrm>
            <a:off x="4731948" y="3502451"/>
            <a:ext cx="183735" cy="88465"/>
          </a:xfrm>
          <a:custGeom>
            <a:avLst/>
            <a:gdLst>
              <a:gd name="T0" fmla="*/ 6 w 37"/>
              <a:gd name="T1" fmla="*/ 18 h 18"/>
              <a:gd name="T2" fmla="*/ 6 w 37"/>
              <a:gd name="T3" fmla="*/ 16 h 18"/>
              <a:gd name="T4" fmla="*/ 15 w 37"/>
              <a:gd name="T5" fmla="*/ 9 h 18"/>
              <a:gd name="T6" fmla="*/ 23 w 37"/>
              <a:gd name="T7" fmla="*/ 16 h 18"/>
              <a:gd name="T8" fmla="*/ 23 w 37"/>
              <a:gd name="T9" fmla="*/ 18 h 18"/>
              <a:gd name="T10" fmla="*/ 37 w 37"/>
              <a:gd name="T11" fmla="*/ 18 h 18"/>
              <a:gd name="T12" fmla="*/ 37 w 37"/>
              <a:gd name="T13" fmla="*/ 0 h 18"/>
              <a:gd name="T14" fmla="*/ 0 w 37"/>
              <a:gd name="T15" fmla="*/ 0 h 18"/>
              <a:gd name="T16" fmla="*/ 0 w 37"/>
              <a:gd name="T17" fmla="*/ 18 h 18"/>
              <a:gd name="T18" fmla="*/ 6 w 37"/>
              <a:gd name="T1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18">
                <a:moveTo>
                  <a:pt x="6" y="18"/>
                </a:moveTo>
                <a:cubicBezTo>
                  <a:pt x="6" y="17"/>
                  <a:pt x="6" y="17"/>
                  <a:pt x="6" y="16"/>
                </a:cubicBezTo>
                <a:cubicBezTo>
                  <a:pt x="6" y="12"/>
                  <a:pt x="10" y="9"/>
                  <a:pt x="15" y="9"/>
                </a:cubicBezTo>
                <a:cubicBezTo>
                  <a:pt x="19" y="9"/>
                  <a:pt x="23" y="12"/>
                  <a:pt x="23" y="16"/>
                </a:cubicBezTo>
                <a:cubicBezTo>
                  <a:pt x="23" y="17"/>
                  <a:pt x="23" y="17"/>
                  <a:pt x="23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</a:path>
            </a:pathLst>
          </a:cu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4608"/>
          <p:cNvSpPr>
            <a:spLocks/>
          </p:cNvSpPr>
          <p:nvPr/>
        </p:nvSpPr>
        <p:spPr bwMode="auto">
          <a:xfrm>
            <a:off x="4534602" y="3502451"/>
            <a:ext cx="176930" cy="88465"/>
          </a:xfrm>
          <a:custGeom>
            <a:avLst/>
            <a:gdLst>
              <a:gd name="T0" fmla="*/ 8 w 26"/>
              <a:gd name="T1" fmla="*/ 13 h 13"/>
              <a:gd name="T2" fmla="*/ 6 w 26"/>
              <a:gd name="T3" fmla="*/ 11 h 13"/>
              <a:gd name="T4" fmla="*/ 9 w 26"/>
              <a:gd name="T5" fmla="*/ 6 h 13"/>
              <a:gd name="T6" fmla="*/ 18 w 26"/>
              <a:gd name="T7" fmla="*/ 13 h 13"/>
              <a:gd name="T8" fmla="*/ 26 w 26"/>
              <a:gd name="T9" fmla="*/ 13 h 13"/>
              <a:gd name="T10" fmla="*/ 26 w 26"/>
              <a:gd name="T11" fmla="*/ 0 h 13"/>
              <a:gd name="T12" fmla="*/ 0 w 26"/>
              <a:gd name="T13" fmla="*/ 0 h 13"/>
              <a:gd name="T14" fmla="*/ 0 w 26"/>
              <a:gd name="T15" fmla="*/ 13 h 13"/>
              <a:gd name="T16" fmla="*/ 8 w 26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">
                <a:moveTo>
                  <a:pt x="8" y="13"/>
                </a:moveTo>
                <a:lnTo>
                  <a:pt x="6" y="11"/>
                </a:lnTo>
                <a:lnTo>
                  <a:pt x="9" y="6"/>
                </a:lnTo>
                <a:lnTo>
                  <a:pt x="18" y="13"/>
                </a:lnTo>
                <a:lnTo>
                  <a:pt x="26" y="13"/>
                </a:lnTo>
                <a:lnTo>
                  <a:pt x="26" y="0"/>
                </a:lnTo>
                <a:lnTo>
                  <a:pt x="0" y="0"/>
                </a:lnTo>
                <a:lnTo>
                  <a:pt x="0" y="13"/>
                </a:lnTo>
                <a:lnTo>
                  <a:pt x="8" y="13"/>
                </a:ln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4609"/>
          <p:cNvSpPr>
            <a:spLocks/>
          </p:cNvSpPr>
          <p:nvPr/>
        </p:nvSpPr>
        <p:spPr bwMode="auto">
          <a:xfrm>
            <a:off x="4534602" y="3502451"/>
            <a:ext cx="176930" cy="88465"/>
          </a:xfrm>
          <a:custGeom>
            <a:avLst/>
            <a:gdLst>
              <a:gd name="T0" fmla="*/ 8 w 26"/>
              <a:gd name="T1" fmla="*/ 13 h 13"/>
              <a:gd name="T2" fmla="*/ 6 w 26"/>
              <a:gd name="T3" fmla="*/ 11 h 13"/>
              <a:gd name="T4" fmla="*/ 9 w 26"/>
              <a:gd name="T5" fmla="*/ 6 h 13"/>
              <a:gd name="T6" fmla="*/ 18 w 26"/>
              <a:gd name="T7" fmla="*/ 13 h 13"/>
              <a:gd name="T8" fmla="*/ 26 w 26"/>
              <a:gd name="T9" fmla="*/ 13 h 13"/>
              <a:gd name="T10" fmla="*/ 26 w 26"/>
              <a:gd name="T11" fmla="*/ 0 h 13"/>
              <a:gd name="T12" fmla="*/ 0 w 26"/>
              <a:gd name="T13" fmla="*/ 0 h 13"/>
              <a:gd name="T14" fmla="*/ 0 w 26"/>
              <a:gd name="T15" fmla="*/ 13 h 13"/>
              <a:gd name="T16" fmla="*/ 8 w 26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">
                <a:moveTo>
                  <a:pt x="8" y="13"/>
                </a:moveTo>
                <a:lnTo>
                  <a:pt x="6" y="11"/>
                </a:lnTo>
                <a:lnTo>
                  <a:pt x="9" y="6"/>
                </a:lnTo>
                <a:lnTo>
                  <a:pt x="18" y="13"/>
                </a:lnTo>
                <a:lnTo>
                  <a:pt x="26" y="13"/>
                </a:lnTo>
                <a:lnTo>
                  <a:pt x="26" y="0"/>
                </a:lnTo>
                <a:lnTo>
                  <a:pt x="0" y="0"/>
                </a:lnTo>
                <a:lnTo>
                  <a:pt x="0" y="13"/>
                </a:lnTo>
                <a:lnTo>
                  <a:pt x="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610"/>
          <p:cNvSpPr>
            <a:spLocks/>
          </p:cNvSpPr>
          <p:nvPr/>
        </p:nvSpPr>
        <p:spPr bwMode="auto">
          <a:xfrm>
            <a:off x="4330454" y="3502451"/>
            <a:ext cx="183735" cy="88465"/>
          </a:xfrm>
          <a:custGeom>
            <a:avLst/>
            <a:gdLst>
              <a:gd name="T0" fmla="*/ 6 w 27"/>
              <a:gd name="T1" fmla="*/ 13 h 13"/>
              <a:gd name="T2" fmla="*/ 6 w 27"/>
              <a:gd name="T3" fmla="*/ 9 h 13"/>
              <a:gd name="T4" fmla="*/ 21 w 27"/>
              <a:gd name="T5" fmla="*/ 9 h 13"/>
              <a:gd name="T6" fmla="*/ 21 w 27"/>
              <a:gd name="T7" fmla="*/ 13 h 13"/>
              <a:gd name="T8" fmla="*/ 27 w 27"/>
              <a:gd name="T9" fmla="*/ 13 h 13"/>
              <a:gd name="T10" fmla="*/ 27 w 27"/>
              <a:gd name="T11" fmla="*/ 0 h 13"/>
              <a:gd name="T12" fmla="*/ 0 w 27"/>
              <a:gd name="T13" fmla="*/ 0 h 13"/>
              <a:gd name="T14" fmla="*/ 0 w 27"/>
              <a:gd name="T15" fmla="*/ 13 h 13"/>
              <a:gd name="T16" fmla="*/ 6 w 2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3">
                <a:moveTo>
                  <a:pt x="6" y="13"/>
                </a:moveTo>
                <a:lnTo>
                  <a:pt x="6" y="9"/>
                </a:lnTo>
                <a:lnTo>
                  <a:pt x="21" y="9"/>
                </a:lnTo>
                <a:lnTo>
                  <a:pt x="21" y="13"/>
                </a:lnTo>
                <a:lnTo>
                  <a:pt x="27" y="13"/>
                </a:lnTo>
                <a:lnTo>
                  <a:pt x="27" y="0"/>
                </a:lnTo>
                <a:lnTo>
                  <a:pt x="0" y="0"/>
                </a:lnTo>
                <a:lnTo>
                  <a:pt x="0" y="13"/>
                </a:lnTo>
                <a:lnTo>
                  <a:pt x="6" y="13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611"/>
          <p:cNvSpPr>
            <a:spLocks/>
          </p:cNvSpPr>
          <p:nvPr/>
        </p:nvSpPr>
        <p:spPr bwMode="auto">
          <a:xfrm>
            <a:off x="4330454" y="3502451"/>
            <a:ext cx="183735" cy="88465"/>
          </a:xfrm>
          <a:custGeom>
            <a:avLst/>
            <a:gdLst>
              <a:gd name="T0" fmla="*/ 6 w 27"/>
              <a:gd name="T1" fmla="*/ 13 h 13"/>
              <a:gd name="T2" fmla="*/ 6 w 27"/>
              <a:gd name="T3" fmla="*/ 9 h 13"/>
              <a:gd name="T4" fmla="*/ 21 w 27"/>
              <a:gd name="T5" fmla="*/ 9 h 13"/>
              <a:gd name="T6" fmla="*/ 21 w 27"/>
              <a:gd name="T7" fmla="*/ 13 h 13"/>
              <a:gd name="T8" fmla="*/ 27 w 27"/>
              <a:gd name="T9" fmla="*/ 13 h 13"/>
              <a:gd name="T10" fmla="*/ 27 w 27"/>
              <a:gd name="T11" fmla="*/ 0 h 13"/>
              <a:gd name="T12" fmla="*/ 0 w 27"/>
              <a:gd name="T13" fmla="*/ 0 h 13"/>
              <a:gd name="T14" fmla="*/ 0 w 27"/>
              <a:gd name="T15" fmla="*/ 13 h 13"/>
              <a:gd name="T16" fmla="*/ 6 w 2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3">
                <a:moveTo>
                  <a:pt x="6" y="13"/>
                </a:moveTo>
                <a:lnTo>
                  <a:pt x="6" y="9"/>
                </a:lnTo>
                <a:lnTo>
                  <a:pt x="21" y="9"/>
                </a:lnTo>
                <a:lnTo>
                  <a:pt x="21" y="13"/>
                </a:lnTo>
                <a:lnTo>
                  <a:pt x="27" y="13"/>
                </a:lnTo>
                <a:lnTo>
                  <a:pt x="27" y="0"/>
                </a:lnTo>
                <a:lnTo>
                  <a:pt x="0" y="0"/>
                </a:lnTo>
                <a:lnTo>
                  <a:pt x="0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Rectangle 4612"/>
          <p:cNvSpPr>
            <a:spLocks noChangeArrowheads="1"/>
          </p:cNvSpPr>
          <p:nvPr/>
        </p:nvSpPr>
        <p:spPr bwMode="auto">
          <a:xfrm>
            <a:off x="4452945" y="3243867"/>
            <a:ext cx="13610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Rectangle 4613"/>
          <p:cNvSpPr>
            <a:spLocks noChangeArrowheads="1"/>
          </p:cNvSpPr>
          <p:nvPr/>
        </p:nvSpPr>
        <p:spPr bwMode="auto">
          <a:xfrm>
            <a:off x="4452945" y="3243867"/>
            <a:ext cx="13610" cy="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4614"/>
          <p:cNvSpPr>
            <a:spLocks/>
          </p:cNvSpPr>
          <p:nvPr/>
        </p:nvSpPr>
        <p:spPr bwMode="auto">
          <a:xfrm>
            <a:off x="4357675" y="3148594"/>
            <a:ext cx="149709" cy="149707"/>
          </a:xfrm>
          <a:custGeom>
            <a:avLst/>
            <a:gdLst>
              <a:gd name="T0" fmla="*/ 22 w 22"/>
              <a:gd name="T1" fmla="*/ 0 h 22"/>
              <a:gd name="T2" fmla="*/ 0 w 22"/>
              <a:gd name="T3" fmla="*/ 0 h 22"/>
              <a:gd name="T4" fmla="*/ 14 w 22"/>
              <a:gd name="T5" fmla="*/ 14 h 22"/>
              <a:gd name="T6" fmla="*/ 16 w 22"/>
              <a:gd name="T7" fmla="*/ 14 h 22"/>
              <a:gd name="T8" fmla="*/ 16 w 22"/>
              <a:gd name="T9" fmla="*/ 14 h 22"/>
              <a:gd name="T10" fmla="*/ 16 w 22"/>
              <a:gd name="T11" fmla="*/ 16 h 22"/>
              <a:gd name="T12" fmla="*/ 16 w 22"/>
              <a:gd name="T13" fmla="*/ 16 h 22"/>
              <a:gd name="T14" fmla="*/ 22 w 22"/>
              <a:gd name="T15" fmla="*/ 22 h 22"/>
              <a:gd name="T16" fmla="*/ 22 w 22"/>
              <a:gd name="T1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2">
                <a:moveTo>
                  <a:pt x="22" y="0"/>
                </a:moveTo>
                <a:lnTo>
                  <a:pt x="0" y="0"/>
                </a:lnTo>
                <a:lnTo>
                  <a:pt x="14" y="14"/>
                </a:lnTo>
                <a:lnTo>
                  <a:pt x="16" y="14"/>
                </a:lnTo>
                <a:lnTo>
                  <a:pt x="16" y="14"/>
                </a:lnTo>
                <a:lnTo>
                  <a:pt x="16" y="16"/>
                </a:lnTo>
                <a:lnTo>
                  <a:pt x="16" y="16"/>
                </a:lnTo>
                <a:lnTo>
                  <a:pt x="22" y="22"/>
                </a:lnTo>
                <a:lnTo>
                  <a:pt x="22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4615"/>
          <p:cNvSpPr>
            <a:spLocks/>
          </p:cNvSpPr>
          <p:nvPr/>
        </p:nvSpPr>
        <p:spPr bwMode="auto">
          <a:xfrm>
            <a:off x="4357675" y="3148594"/>
            <a:ext cx="149709" cy="149707"/>
          </a:xfrm>
          <a:custGeom>
            <a:avLst/>
            <a:gdLst>
              <a:gd name="T0" fmla="*/ 22 w 22"/>
              <a:gd name="T1" fmla="*/ 0 h 22"/>
              <a:gd name="T2" fmla="*/ 0 w 22"/>
              <a:gd name="T3" fmla="*/ 0 h 22"/>
              <a:gd name="T4" fmla="*/ 14 w 22"/>
              <a:gd name="T5" fmla="*/ 14 h 22"/>
              <a:gd name="T6" fmla="*/ 16 w 22"/>
              <a:gd name="T7" fmla="*/ 14 h 22"/>
              <a:gd name="T8" fmla="*/ 16 w 22"/>
              <a:gd name="T9" fmla="*/ 14 h 22"/>
              <a:gd name="T10" fmla="*/ 16 w 22"/>
              <a:gd name="T11" fmla="*/ 16 h 22"/>
              <a:gd name="T12" fmla="*/ 16 w 22"/>
              <a:gd name="T13" fmla="*/ 16 h 22"/>
              <a:gd name="T14" fmla="*/ 22 w 22"/>
              <a:gd name="T15" fmla="*/ 22 h 22"/>
              <a:gd name="T16" fmla="*/ 22 w 22"/>
              <a:gd name="T1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2">
                <a:moveTo>
                  <a:pt x="22" y="0"/>
                </a:moveTo>
                <a:lnTo>
                  <a:pt x="0" y="0"/>
                </a:lnTo>
                <a:lnTo>
                  <a:pt x="14" y="14"/>
                </a:lnTo>
                <a:lnTo>
                  <a:pt x="16" y="14"/>
                </a:lnTo>
                <a:lnTo>
                  <a:pt x="16" y="14"/>
                </a:lnTo>
                <a:lnTo>
                  <a:pt x="16" y="16"/>
                </a:lnTo>
                <a:lnTo>
                  <a:pt x="16" y="16"/>
                </a:lnTo>
                <a:lnTo>
                  <a:pt x="22" y="22"/>
                </a:lnTo>
                <a:lnTo>
                  <a:pt x="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4616"/>
          <p:cNvSpPr>
            <a:spLocks noEditPoints="1"/>
          </p:cNvSpPr>
          <p:nvPr/>
        </p:nvSpPr>
        <p:spPr bwMode="auto">
          <a:xfrm>
            <a:off x="4575431" y="3243867"/>
            <a:ext cx="136096" cy="238174"/>
          </a:xfrm>
          <a:custGeom>
            <a:avLst/>
            <a:gdLst>
              <a:gd name="T0" fmla="*/ 20 w 20"/>
              <a:gd name="T1" fmla="*/ 5 h 35"/>
              <a:gd name="T2" fmla="*/ 20 w 20"/>
              <a:gd name="T3" fmla="*/ 35 h 35"/>
              <a:gd name="T4" fmla="*/ 18 w 20"/>
              <a:gd name="T5" fmla="*/ 35 h 35"/>
              <a:gd name="T6" fmla="*/ 18 w 20"/>
              <a:gd name="T7" fmla="*/ 35 h 35"/>
              <a:gd name="T8" fmla="*/ 20 w 20"/>
              <a:gd name="T9" fmla="*/ 35 h 35"/>
              <a:gd name="T10" fmla="*/ 20 w 20"/>
              <a:gd name="T11" fmla="*/ 5 h 35"/>
              <a:gd name="T12" fmla="*/ 20 w 20"/>
              <a:gd name="T13" fmla="*/ 5 h 35"/>
              <a:gd name="T14" fmla="*/ 11 w 20"/>
              <a:gd name="T15" fmla="*/ 2 h 35"/>
              <a:gd name="T16" fmla="*/ 11 w 20"/>
              <a:gd name="T17" fmla="*/ 2 h 35"/>
              <a:gd name="T18" fmla="*/ 11 w 20"/>
              <a:gd name="T19" fmla="*/ 2 h 35"/>
              <a:gd name="T20" fmla="*/ 2 w 20"/>
              <a:gd name="T21" fmla="*/ 20 h 35"/>
              <a:gd name="T22" fmla="*/ 2 w 20"/>
              <a:gd name="T23" fmla="*/ 20 h 35"/>
              <a:gd name="T24" fmla="*/ 11 w 20"/>
              <a:gd name="T25" fmla="*/ 2 h 35"/>
              <a:gd name="T26" fmla="*/ 11 w 20"/>
              <a:gd name="T27" fmla="*/ 2 h 35"/>
              <a:gd name="T28" fmla="*/ 14 w 20"/>
              <a:gd name="T29" fmla="*/ 0 h 35"/>
              <a:gd name="T30" fmla="*/ 0 w 20"/>
              <a:gd name="T31" fmla="*/ 0 h 35"/>
              <a:gd name="T32" fmla="*/ 0 w 20"/>
              <a:gd name="T33" fmla="*/ 2 h 35"/>
              <a:gd name="T34" fmla="*/ 0 w 20"/>
              <a:gd name="T35" fmla="*/ 0 h 35"/>
              <a:gd name="T36" fmla="*/ 14 w 20"/>
              <a:gd name="T37" fmla="*/ 0 h 35"/>
              <a:gd name="T38" fmla="*/ 14 w 20"/>
              <a:gd name="T3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" h="35">
                <a:moveTo>
                  <a:pt x="20" y="5"/>
                </a:moveTo>
                <a:lnTo>
                  <a:pt x="20" y="35"/>
                </a:lnTo>
                <a:lnTo>
                  <a:pt x="18" y="35"/>
                </a:lnTo>
                <a:lnTo>
                  <a:pt x="18" y="35"/>
                </a:lnTo>
                <a:lnTo>
                  <a:pt x="20" y="35"/>
                </a:lnTo>
                <a:lnTo>
                  <a:pt x="20" y="5"/>
                </a:lnTo>
                <a:lnTo>
                  <a:pt x="20" y="5"/>
                </a:lnTo>
                <a:close/>
                <a:moveTo>
                  <a:pt x="11" y="2"/>
                </a:moveTo>
                <a:lnTo>
                  <a:pt x="11" y="2"/>
                </a:lnTo>
                <a:lnTo>
                  <a:pt x="11" y="2"/>
                </a:lnTo>
                <a:lnTo>
                  <a:pt x="2" y="20"/>
                </a:lnTo>
                <a:lnTo>
                  <a:pt x="2" y="20"/>
                </a:lnTo>
                <a:lnTo>
                  <a:pt x="11" y="2"/>
                </a:lnTo>
                <a:lnTo>
                  <a:pt x="11" y="2"/>
                </a:lnTo>
                <a:close/>
                <a:moveTo>
                  <a:pt x="14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4617"/>
          <p:cNvSpPr>
            <a:spLocks noEditPoints="1"/>
          </p:cNvSpPr>
          <p:nvPr/>
        </p:nvSpPr>
        <p:spPr bwMode="auto">
          <a:xfrm>
            <a:off x="4575431" y="3243867"/>
            <a:ext cx="136096" cy="238174"/>
          </a:xfrm>
          <a:custGeom>
            <a:avLst/>
            <a:gdLst>
              <a:gd name="T0" fmla="*/ 20 w 20"/>
              <a:gd name="T1" fmla="*/ 5 h 35"/>
              <a:gd name="T2" fmla="*/ 20 w 20"/>
              <a:gd name="T3" fmla="*/ 35 h 35"/>
              <a:gd name="T4" fmla="*/ 18 w 20"/>
              <a:gd name="T5" fmla="*/ 35 h 35"/>
              <a:gd name="T6" fmla="*/ 18 w 20"/>
              <a:gd name="T7" fmla="*/ 35 h 35"/>
              <a:gd name="T8" fmla="*/ 20 w 20"/>
              <a:gd name="T9" fmla="*/ 35 h 35"/>
              <a:gd name="T10" fmla="*/ 20 w 20"/>
              <a:gd name="T11" fmla="*/ 5 h 35"/>
              <a:gd name="T12" fmla="*/ 20 w 20"/>
              <a:gd name="T13" fmla="*/ 5 h 35"/>
              <a:gd name="T14" fmla="*/ 11 w 20"/>
              <a:gd name="T15" fmla="*/ 2 h 35"/>
              <a:gd name="T16" fmla="*/ 11 w 20"/>
              <a:gd name="T17" fmla="*/ 2 h 35"/>
              <a:gd name="T18" fmla="*/ 11 w 20"/>
              <a:gd name="T19" fmla="*/ 2 h 35"/>
              <a:gd name="T20" fmla="*/ 2 w 20"/>
              <a:gd name="T21" fmla="*/ 20 h 35"/>
              <a:gd name="T22" fmla="*/ 2 w 20"/>
              <a:gd name="T23" fmla="*/ 20 h 35"/>
              <a:gd name="T24" fmla="*/ 11 w 20"/>
              <a:gd name="T25" fmla="*/ 2 h 35"/>
              <a:gd name="T26" fmla="*/ 11 w 20"/>
              <a:gd name="T27" fmla="*/ 2 h 35"/>
              <a:gd name="T28" fmla="*/ 14 w 20"/>
              <a:gd name="T29" fmla="*/ 0 h 35"/>
              <a:gd name="T30" fmla="*/ 0 w 20"/>
              <a:gd name="T31" fmla="*/ 0 h 35"/>
              <a:gd name="T32" fmla="*/ 0 w 20"/>
              <a:gd name="T33" fmla="*/ 2 h 35"/>
              <a:gd name="T34" fmla="*/ 0 w 20"/>
              <a:gd name="T35" fmla="*/ 0 h 35"/>
              <a:gd name="T36" fmla="*/ 14 w 20"/>
              <a:gd name="T37" fmla="*/ 0 h 35"/>
              <a:gd name="T38" fmla="*/ 14 w 20"/>
              <a:gd name="T3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" h="35">
                <a:moveTo>
                  <a:pt x="20" y="5"/>
                </a:moveTo>
                <a:lnTo>
                  <a:pt x="20" y="35"/>
                </a:lnTo>
                <a:lnTo>
                  <a:pt x="18" y="35"/>
                </a:lnTo>
                <a:lnTo>
                  <a:pt x="18" y="35"/>
                </a:lnTo>
                <a:lnTo>
                  <a:pt x="20" y="35"/>
                </a:lnTo>
                <a:lnTo>
                  <a:pt x="20" y="5"/>
                </a:lnTo>
                <a:lnTo>
                  <a:pt x="20" y="5"/>
                </a:lnTo>
                <a:moveTo>
                  <a:pt x="11" y="2"/>
                </a:moveTo>
                <a:lnTo>
                  <a:pt x="11" y="2"/>
                </a:lnTo>
                <a:lnTo>
                  <a:pt x="11" y="2"/>
                </a:lnTo>
                <a:lnTo>
                  <a:pt x="2" y="20"/>
                </a:lnTo>
                <a:lnTo>
                  <a:pt x="2" y="20"/>
                </a:lnTo>
                <a:lnTo>
                  <a:pt x="11" y="2"/>
                </a:lnTo>
                <a:lnTo>
                  <a:pt x="11" y="2"/>
                </a:lnTo>
                <a:moveTo>
                  <a:pt x="14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14" y="0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4618"/>
          <p:cNvSpPr>
            <a:spLocks/>
          </p:cNvSpPr>
          <p:nvPr/>
        </p:nvSpPr>
        <p:spPr bwMode="auto">
          <a:xfrm>
            <a:off x="4520994" y="3148594"/>
            <a:ext cx="190538" cy="333441"/>
          </a:xfrm>
          <a:custGeom>
            <a:avLst/>
            <a:gdLst>
              <a:gd name="T0" fmla="*/ 9 w 28"/>
              <a:gd name="T1" fmla="*/ 0 h 49"/>
              <a:gd name="T2" fmla="*/ 0 w 28"/>
              <a:gd name="T3" fmla="*/ 0 h 49"/>
              <a:gd name="T4" fmla="*/ 0 w 28"/>
              <a:gd name="T5" fmla="*/ 24 h 49"/>
              <a:gd name="T6" fmla="*/ 10 w 28"/>
              <a:gd name="T7" fmla="*/ 34 h 49"/>
              <a:gd name="T8" fmla="*/ 19 w 28"/>
              <a:gd name="T9" fmla="*/ 16 h 49"/>
              <a:gd name="T10" fmla="*/ 19 w 28"/>
              <a:gd name="T11" fmla="*/ 16 h 49"/>
              <a:gd name="T12" fmla="*/ 8 w 28"/>
              <a:gd name="T13" fmla="*/ 16 h 49"/>
              <a:gd name="T14" fmla="*/ 8 w 28"/>
              <a:gd name="T15" fmla="*/ 16 h 49"/>
              <a:gd name="T16" fmla="*/ 8 w 28"/>
              <a:gd name="T17" fmla="*/ 14 h 49"/>
              <a:gd name="T18" fmla="*/ 22 w 28"/>
              <a:gd name="T19" fmla="*/ 14 h 49"/>
              <a:gd name="T20" fmla="*/ 22 w 28"/>
              <a:gd name="T21" fmla="*/ 14 h 49"/>
              <a:gd name="T22" fmla="*/ 22 w 28"/>
              <a:gd name="T23" fmla="*/ 16 h 49"/>
              <a:gd name="T24" fmla="*/ 13 w 28"/>
              <a:gd name="T25" fmla="*/ 35 h 49"/>
              <a:gd name="T26" fmla="*/ 11 w 28"/>
              <a:gd name="T27" fmla="*/ 35 h 49"/>
              <a:gd name="T28" fmla="*/ 26 w 28"/>
              <a:gd name="T29" fmla="*/ 49 h 49"/>
              <a:gd name="T30" fmla="*/ 28 w 28"/>
              <a:gd name="T31" fmla="*/ 49 h 49"/>
              <a:gd name="T32" fmla="*/ 28 w 28"/>
              <a:gd name="T33" fmla="*/ 19 h 49"/>
              <a:gd name="T34" fmla="*/ 9 w 28"/>
              <a:gd name="T3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9">
                <a:moveTo>
                  <a:pt x="9" y="0"/>
                </a:moveTo>
                <a:lnTo>
                  <a:pt x="0" y="0"/>
                </a:lnTo>
                <a:lnTo>
                  <a:pt x="0" y="24"/>
                </a:lnTo>
                <a:lnTo>
                  <a:pt x="10" y="34"/>
                </a:lnTo>
                <a:lnTo>
                  <a:pt x="19" y="16"/>
                </a:lnTo>
                <a:lnTo>
                  <a:pt x="19" y="16"/>
                </a:lnTo>
                <a:lnTo>
                  <a:pt x="8" y="16"/>
                </a:lnTo>
                <a:lnTo>
                  <a:pt x="8" y="16"/>
                </a:lnTo>
                <a:lnTo>
                  <a:pt x="8" y="14"/>
                </a:lnTo>
                <a:lnTo>
                  <a:pt x="22" y="14"/>
                </a:lnTo>
                <a:lnTo>
                  <a:pt x="22" y="14"/>
                </a:lnTo>
                <a:lnTo>
                  <a:pt x="22" y="16"/>
                </a:lnTo>
                <a:lnTo>
                  <a:pt x="13" y="35"/>
                </a:lnTo>
                <a:lnTo>
                  <a:pt x="11" y="35"/>
                </a:lnTo>
                <a:lnTo>
                  <a:pt x="26" y="49"/>
                </a:lnTo>
                <a:lnTo>
                  <a:pt x="28" y="49"/>
                </a:lnTo>
                <a:lnTo>
                  <a:pt x="28" y="19"/>
                </a:lnTo>
                <a:lnTo>
                  <a:pt x="9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4619"/>
          <p:cNvSpPr>
            <a:spLocks/>
          </p:cNvSpPr>
          <p:nvPr/>
        </p:nvSpPr>
        <p:spPr bwMode="auto">
          <a:xfrm>
            <a:off x="4520994" y="3148594"/>
            <a:ext cx="190538" cy="333441"/>
          </a:xfrm>
          <a:custGeom>
            <a:avLst/>
            <a:gdLst>
              <a:gd name="T0" fmla="*/ 9 w 28"/>
              <a:gd name="T1" fmla="*/ 0 h 49"/>
              <a:gd name="T2" fmla="*/ 0 w 28"/>
              <a:gd name="T3" fmla="*/ 0 h 49"/>
              <a:gd name="T4" fmla="*/ 0 w 28"/>
              <a:gd name="T5" fmla="*/ 24 h 49"/>
              <a:gd name="T6" fmla="*/ 10 w 28"/>
              <a:gd name="T7" fmla="*/ 34 h 49"/>
              <a:gd name="T8" fmla="*/ 19 w 28"/>
              <a:gd name="T9" fmla="*/ 16 h 49"/>
              <a:gd name="T10" fmla="*/ 19 w 28"/>
              <a:gd name="T11" fmla="*/ 16 h 49"/>
              <a:gd name="T12" fmla="*/ 8 w 28"/>
              <a:gd name="T13" fmla="*/ 16 h 49"/>
              <a:gd name="T14" fmla="*/ 8 w 28"/>
              <a:gd name="T15" fmla="*/ 16 h 49"/>
              <a:gd name="T16" fmla="*/ 8 w 28"/>
              <a:gd name="T17" fmla="*/ 14 h 49"/>
              <a:gd name="T18" fmla="*/ 22 w 28"/>
              <a:gd name="T19" fmla="*/ 14 h 49"/>
              <a:gd name="T20" fmla="*/ 22 w 28"/>
              <a:gd name="T21" fmla="*/ 14 h 49"/>
              <a:gd name="T22" fmla="*/ 22 w 28"/>
              <a:gd name="T23" fmla="*/ 16 h 49"/>
              <a:gd name="T24" fmla="*/ 13 w 28"/>
              <a:gd name="T25" fmla="*/ 35 h 49"/>
              <a:gd name="T26" fmla="*/ 11 w 28"/>
              <a:gd name="T27" fmla="*/ 35 h 49"/>
              <a:gd name="T28" fmla="*/ 26 w 28"/>
              <a:gd name="T29" fmla="*/ 49 h 49"/>
              <a:gd name="T30" fmla="*/ 28 w 28"/>
              <a:gd name="T31" fmla="*/ 49 h 49"/>
              <a:gd name="T32" fmla="*/ 28 w 28"/>
              <a:gd name="T33" fmla="*/ 19 h 49"/>
              <a:gd name="T34" fmla="*/ 9 w 28"/>
              <a:gd name="T3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9">
                <a:moveTo>
                  <a:pt x="9" y="0"/>
                </a:moveTo>
                <a:lnTo>
                  <a:pt x="0" y="0"/>
                </a:lnTo>
                <a:lnTo>
                  <a:pt x="0" y="24"/>
                </a:lnTo>
                <a:lnTo>
                  <a:pt x="10" y="34"/>
                </a:lnTo>
                <a:lnTo>
                  <a:pt x="19" y="16"/>
                </a:lnTo>
                <a:lnTo>
                  <a:pt x="19" y="16"/>
                </a:lnTo>
                <a:lnTo>
                  <a:pt x="8" y="16"/>
                </a:lnTo>
                <a:lnTo>
                  <a:pt x="8" y="16"/>
                </a:lnTo>
                <a:lnTo>
                  <a:pt x="8" y="14"/>
                </a:lnTo>
                <a:lnTo>
                  <a:pt x="22" y="14"/>
                </a:lnTo>
                <a:lnTo>
                  <a:pt x="22" y="14"/>
                </a:lnTo>
                <a:lnTo>
                  <a:pt x="22" y="16"/>
                </a:lnTo>
                <a:lnTo>
                  <a:pt x="13" y="35"/>
                </a:lnTo>
                <a:lnTo>
                  <a:pt x="11" y="35"/>
                </a:lnTo>
                <a:lnTo>
                  <a:pt x="26" y="49"/>
                </a:lnTo>
                <a:lnTo>
                  <a:pt x="28" y="49"/>
                </a:lnTo>
                <a:lnTo>
                  <a:pt x="28" y="19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4620"/>
          <p:cNvSpPr>
            <a:spLocks noEditPoints="1"/>
          </p:cNvSpPr>
          <p:nvPr/>
        </p:nvSpPr>
        <p:spPr bwMode="auto">
          <a:xfrm>
            <a:off x="4731948" y="3366353"/>
            <a:ext cx="176930" cy="115683"/>
          </a:xfrm>
          <a:custGeom>
            <a:avLst/>
            <a:gdLst>
              <a:gd name="T0" fmla="*/ 26 w 26"/>
              <a:gd name="T1" fmla="*/ 16 h 17"/>
              <a:gd name="T2" fmla="*/ 26 w 26"/>
              <a:gd name="T3" fmla="*/ 17 h 17"/>
              <a:gd name="T4" fmla="*/ 0 w 26"/>
              <a:gd name="T5" fmla="*/ 17 h 17"/>
              <a:gd name="T6" fmla="*/ 0 w 26"/>
              <a:gd name="T7" fmla="*/ 17 h 17"/>
              <a:gd name="T8" fmla="*/ 26 w 26"/>
              <a:gd name="T9" fmla="*/ 17 h 17"/>
              <a:gd name="T10" fmla="*/ 26 w 26"/>
              <a:gd name="T11" fmla="*/ 16 h 17"/>
              <a:gd name="T12" fmla="*/ 26 w 26"/>
              <a:gd name="T13" fmla="*/ 16 h 17"/>
              <a:gd name="T14" fmla="*/ 10 w 26"/>
              <a:gd name="T15" fmla="*/ 0 h 17"/>
              <a:gd name="T16" fmla="*/ 8 w 26"/>
              <a:gd name="T17" fmla="*/ 3 h 17"/>
              <a:gd name="T18" fmla="*/ 8 w 26"/>
              <a:gd name="T19" fmla="*/ 3 h 17"/>
              <a:gd name="T20" fmla="*/ 10 w 26"/>
              <a:gd name="T21" fmla="*/ 0 h 17"/>
              <a:gd name="T22" fmla="*/ 10 w 26"/>
              <a:gd name="T2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7">
                <a:moveTo>
                  <a:pt x="26" y="16"/>
                </a:moveTo>
                <a:lnTo>
                  <a:pt x="26" y="17"/>
                </a:lnTo>
                <a:lnTo>
                  <a:pt x="0" y="17"/>
                </a:lnTo>
                <a:lnTo>
                  <a:pt x="0" y="17"/>
                </a:lnTo>
                <a:lnTo>
                  <a:pt x="26" y="17"/>
                </a:lnTo>
                <a:lnTo>
                  <a:pt x="26" y="16"/>
                </a:lnTo>
                <a:lnTo>
                  <a:pt x="26" y="16"/>
                </a:lnTo>
                <a:close/>
                <a:moveTo>
                  <a:pt x="10" y="0"/>
                </a:moveTo>
                <a:lnTo>
                  <a:pt x="8" y="3"/>
                </a:lnTo>
                <a:lnTo>
                  <a:pt x="8" y="3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4621"/>
          <p:cNvSpPr>
            <a:spLocks noEditPoints="1"/>
          </p:cNvSpPr>
          <p:nvPr/>
        </p:nvSpPr>
        <p:spPr bwMode="auto">
          <a:xfrm>
            <a:off x="4731948" y="3366353"/>
            <a:ext cx="176930" cy="115683"/>
          </a:xfrm>
          <a:custGeom>
            <a:avLst/>
            <a:gdLst>
              <a:gd name="T0" fmla="*/ 26 w 26"/>
              <a:gd name="T1" fmla="*/ 16 h 17"/>
              <a:gd name="T2" fmla="*/ 26 w 26"/>
              <a:gd name="T3" fmla="*/ 17 h 17"/>
              <a:gd name="T4" fmla="*/ 0 w 26"/>
              <a:gd name="T5" fmla="*/ 17 h 17"/>
              <a:gd name="T6" fmla="*/ 0 w 26"/>
              <a:gd name="T7" fmla="*/ 17 h 17"/>
              <a:gd name="T8" fmla="*/ 26 w 26"/>
              <a:gd name="T9" fmla="*/ 17 h 17"/>
              <a:gd name="T10" fmla="*/ 26 w 26"/>
              <a:gd name="T11" fmla="*/ 16 h 17"/>
              <a:gd name="T12" fmla="*/ 26 w 26"/>
              <a:gd name="T13" fmla="*/ 16 h 17"/>
              <a:gd name="T14" fmla="*/ 10 w 26"/>
              <a:gd name="T15" fmla="*/ 0 h 17"/>
              <a:gd name="T16" fmla="*/ 8 w 26"/>
              <a:gd name="T17" fmla="*/ 3 h 17"/>
              <a:gd name="T18" fmla="*/ 8 w 26"/>
              <a:gd name="T19" fmla="*/ 3 h 17"/>
              <a:gd name="T20" fmla="*/ 10 w 26"/>
              <a:gd name="T21" fmla="*/ 0 h 17"/>
              <a:gd name="T22" fmla="*/ 10 w 26"/>
              <a:gd name="T2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7">
                <a:moveTo>
                  <a:pt x="26" y="16"/>
                </a:moveTo>
                <a:lnTo>
                  <a:pt x="26" y="17"/>
                </a:lnTo>
                <a:lnTo>
                  <a:pt x="0" y="17"/>
                </a:lnTo>
                <a:lnTo>
                  <a:pt x="0" y="17"/>
                </a:lnTo>
                <a:lnTo>
                  <a:pt x="26" y="17"/>
                </a:lnTo>
                <a:lnTo>
                  <a:pt x="26" y="16"/>
                </a:lnTo>
                <a:lnTo>
                  <a:pt x="26" y="16"/>
                </a:lnTo>
                <a:moveTo>
                  <a:pt x="10" y="0"/>
                </a:moveTo>
                <a:lnTo>
                  <a:pt x="8" y="3"/>
                </a:lnTo>
                <a:lnTo>
                  <a:pt x="8" y="3"/>
                </a:lnTo>
                <a:lnTo>
                  <a:pt x="10" y="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622"/>
          <p:cNvSpPr>
            <a:spLocks/>
          </p:cNvSpPr>
          <p:nvPr/>
        </p:nvSpPr>
        <p:spPr bwMode="auto">
          <a:xfrm>
            <a:off x="4731948" y="3298303"/>
            <a:ext cx="176930" cy="183735"/>
          </a:xfrm>
          <a:custGeom>
            <a:avLst/>
            <a:gdLst>
              <a:gd name="T0" fmla="*/ 0 w 26"/>
              <a:gd name="T1" fmla="*/ 0 h 27"/>
              <a:gd name="T2" fmla="*/ 0 w 26"/>
              <a:gd name="T3" fmla="*/ 27 h 27"/>
              <a:gd name="T4" fmla="*/ 26 w 26"/>
              <a:gd name="T5" fmla="*/ 27 h 27"/>
              <a:gd name="T6" fmla="*/ 26 w 26"/>
              <a:gd name="T7" fmla="*/ 26 h 27"/>
              <a:gd name="T8" fmla="*/ 12 w 26"/>
              <a:gd name="T9" fmla="*/ 12 h 27"/>
              <a:gd name="T10" fmla="*/ 11 w 26"/>
              <a:gd name="T11" fmla="*/ 13 h 27"/>
              <a:gd name="T12" fmla="*/ 8 w 26"/>
              <a:gd name="T13" fmla="*/ 13 h 27"/>
              <a:gd name="T14" fmla="*/ 8 w 26"/>
              <a:gd name="T15" fmla="*/ 13 h 27"/>
              <a:gd name="T16" fmla="*/ 8 w 26"/>
              <a:gd name="T17" fmla="*/ 13 h 27"/>
              <a:gd name="T18" fmla="*/ 10 w 26"/>
              <a:gd name="T19" fmla="*/ 10 h 27"/>
              <a:gd name="T20" fmla="*/ 0 w 26"/>
              <a:gd name="T2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7">
                <a:moveTo>
                  <a:pt x="0" y="0"/>
                </a:moveTo>
                <a:lnTo>
                  <a:pt x="0" y="27"/>
                </a:lnTo>
                <a:lnTo>
                  <a:pt x="26" y="27"/>
                </a:lnTo>
                <a:lnTo>
                  <a:pt x="26" y="26"/>
                </a:lnTo>
                <a:lnTo>
                  <a:pt x="12" y="12"/>
                </a:lnTo>
                <a:lnTo>
                  <a:pt x="11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10" y="10"/>
                </a:lnTo>
                <a:lnTo>
                  <a:pt x="0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4623"/>
          <p:cNvSpPr>
            <a:spLocks/>
          </p:cNvSpPr>
          <p:nvPr/>
        </p:nvSpPr>
        <p:spPr bwMode="auto">
          <a:xfrm>
            <a:off x="4731948" y="3298303"/>
            <a:ext cx="176930" cy="183735"/>
          </a:xfrm>
          <a:custGeom>
            <a:avLst/>
            <a:gdLst>
              <a:gd name="T0" fmla="*/ 0 w 26"/>
              <a:gd name="T1" fmla="*/ 0 h 27"/>
              <a:gd name="T2" fmla="*/ 0 w 26"/>
              <a:gd name="T3" fmla="*/ 27 h 27"/>
              <a:gd name="T4" fmla="*/ 26 w 26"/>
              <a:gd name="T5" fmla="*/ 27 h 27"/>
              <a:gd name="T6" fmla="*/ 26 w 26"/>
              <a:gd name="T7" fmla="*/ 26 h 27"/>
              <a:gd name="T8" fmla="*/ 12 w 26"/>
              <a:gd name="T9" fmla="*/ 12 h 27"/>
              <a:gd name="T10" fmla="*/ 11 w 26"/>
              <a:gd name="T11" fmla="*/ 13 h 27"/>
              <a:gd name="T12" fmla="*/ 8 w 26"/>
              <a:gd name="T13" fmla="*/ 13 h 27"/>
              <a:gd name="T14" fmla="*/ 8 w 26"/>
              <a:gd name="T15" fmla="*/ 13 h 27"/>
              <a:gd name="T16" fmla="*/ 8 w 26"/>
              <a:gd name="T17" fmla="*/ 13 h 27"/>
              <a:gd name="T18" fmla="*/ 10 w 26"/>
              <a:gd name="T19" fmla="*/ 10 h 27"/>
              <a:gd name="T20" fmla="*/ 0 w 26"/>
              <a:gd name="T2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7">
                <a:moveTo>
                  <a:pt x="0" y="0"/>
                </a:moveTo>
                <a:lnTo>
                  <a:pt x="0" y="27"/>
                </a:lnTo>
                <a:lnTo>
                  <a:pt x="26" y="27"/>
                </a:lnTo>
                <a:lnTo>
                  <a:pt x="26" y="26"/>
                </a:lnTo>
                <a:lnTo>
                  <a:pt x="12" y="12"/>
                </a:lnTo>
                <a:lnTo>
                  <a:pt x="11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10" y="1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4624"/>
          <p:cNvSpPr>
            <a:spLocks noEditPoints="1"/>
          </p:cNvSpPr>
          <p:nvPr/>
        </p:nvSpPr>
        <p:spPr bwMode="auto">
          <a:xfrm>
            <a:off x="4344065" y="3046524"/>
            <a:ext cx="163319" cy="81657"/>
          </a:xfrm>
          <a:custGeom>
            <a:avLst/>
            <a:gdLst>
              <a:gd name="T0" fmla="*/ 34 w 34"/>
              <a:gd name="T1" fmla="*/ 6 h 17"/>
              <a:gd name="T2" fmla="*/ 34 w 34"/>
              <a:gd name="T3" fmla="*/ 17 h 17"/>
              <a:gd name="T4" fmla="*/ 0 w 34"/>
              <a:gd name="T5" fmla="*/ 17 h 17"/>
              <a:gd name="T6" fmla="*/ 0 w 34"/>
              <a:gd name="T7" fmla="*/ 17 h 17"/>
              <a:gd name="T8" fmla="*/ 34 w 34"/>
              <a:gd name="T9" fmla="*/ 17 h 17"/>
              <a:gd name="T10" fmla="*/ 34 w 34"/>
              <a:gd name="T11" fmla="*/ 6 h 17"/>
              <a:gd name="T12" fmla="*/ 10 w 34"/>
              <a:gd name="T13" fmla="*/ 0 h 17"/>
              <a:gd name="T14" fmla="*/ 10 w 34"/>
              <a:gd name="T15" fmla="*/ 0 h 17"/>
              <a:gd name="T16" fmla="*/ 10 w 34"/>
              <a:gd name="T17" fmla="*/ 1 h 17"/>
              <a:gd name="T18" fmla="*/ 10 w 34"/>
              <a:gd name="T19" fmla="*/ 1 h 17"/>
              <a:gd name="T20" fmla="*/ 10 w 34"/>
              <a:gd name="T21" fmla="*/ 0 h 17"/>
              <a:gd name="T22" fmla="*/ 27 w 34"/>
              <a:gd name="T23" fmla="*/ 0 h 17"/>
              <a:gd name="T24" fmla="*/ 27 w 34"/>
              <a:gd name="T25" fmla="*/ 0 h 17"/>
              <a:gd name="T26" fmla="*/ 27 w 34"/>
              <a:gd name="T27" fmla="*/ 1 h 17"/>
              <a:gd name="T28" fmla="*/ 27 w 34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" h="17">
                <a:moveTo>
                  <a:pt x="34" y="6"/>
                </a:moveTo>
                <a:cubicBezTo>
                  <a:pt x="34" y="17"/>
                  <a:pt x="34" y="17"/>
                  <a:pt x="34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6"/>
                  <a:pt x="34" y="6"/>
                  <a:pt x="34" y="6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10" y="0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1"/>
                  <a:pt x="27" y="1"/>
                </a:cubicBezTo>
                <a:cubicBezTo>
                  <a:pt x="27" y="1"/>
                  <a:pt x="27" y="0"/>
                  <a:pt x="27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4625"/>
          <p:cNvSpPr>
            <a:spLocks/>
          </p:cNvSpPr>
          <p:nvPr/>
        </p:nvSpPr>
        <p:spPr bwMode="auto">
          <a:xfrm>
            <a:off x="4323652" y="3046524"/>
            <a:ext cx="183735" cy="81657"/>
          </a:xfrm>
          <a:custGeom>
            <a:avLst/>
            <a:gdLst>
              <a:gd name="T0" fmla="*/ 32 w 38"/>
              <a:gd name="T1" fmla="*/ 0 h 17"/>
              <a:gd name="T2" fmla="*/ 31 w 38"/>
              <a:gd name="T3" fmla="*/ 0 h 17"/>
              <a:gd name="T4" fmla="*/ 31 w 38"/>
              <a:gd name="T5" fmla="*/ 1 h 17"/>
              <a:gd name="T6" fmla="*/ 31 w 38"/>
              <a:gd name="T7" fmla="*/ 2 h 17"/>
              <a:gd name="T8" fmla="*/ 23 w 38"/>
              <a:gd name="T9" fmla="*/ 9 h 17"/>
              <a:gd name="T10" fmla="*/ 14 w 38"/>
              <a:gd name="T11" fmla="*/ 2 h 17"/>
              <a:gd name="T12" fmla="*/ 14 w 38"/>
              <a:gd name="T13" fmla="*/ 1 h 17"/>
              <a:gd name="T14" fmla="*/ 14 w 38"/>
              <a:gd name="T15" fmla="*/ 1 h 17"/>
              <a:gd name="T16" fmla="*/ 14 w 38"/>
              <a:gd name="T17" fmla="*/ 0 h 17"/>
              <a:gd name="T18" fmla="*/ 0 w 38"/>
              <a:gd name="T19" fmla="*/ 0 h 17"/>
              <a:gd name="T20" fmla="*/ 0 w 38"/>
              <a:gd name="T21" fmla="*/ 14 h 17"/>
              <a:gd name="T22" fmla="*/ 4 w 38"/>
              <a:gd name="T23" fmla="*/ 17 h 17"/>
              <a:gd name="T24" fmla="*/ 38 w 38"/>
              <a:gd name="T25" fmla="*/ 17 h 17"/>
              <a:gd name="T26" fmla="*/ 38 w 38"/>
              <a:gd name="T27" fmla="*/ 6 h 17"/>
              <a:gd name="T28" fmla="*/ 32 w 38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17">
                <a:moveTo>
                  <a:pt x="32" y="0"/>
                </a:move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1"/>
                  <a:pt x="31" y="1"/>
                  <a:pt x="31" y="2"/>
                </a:cubicBezTo>
                <a:cubicBezTo>
                  <a:pt x="31" y="5"/>
                  <a:pt x="28" y="9"/>
                  <a:pt x="23" y="9"/>
                </a:cubicBezTo>
                <a:cubicBezTo>
                  <a:pt x="18" y="9"/>
                  <a:pt x="14" y="5"/>
                  <a:pt x="14" y="2"/>
                </a:cubicBezTo>
                <a:cubicBezTo>
                  <a:pt x="14" y="2"/>
                  <a:pt x="14" y="2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4" y="17"/>
                  <a:pt x="4" y="17"/>
                  <a:pt x="4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32" y="0"/>
                  <a:pt x="32" y="0"/>
                  <a:pt x="32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4626"/>
          <p:cNvSpPr>
            <a:spLocks noEditPoints="1"/>
          </p:cNvSpPr>
          <p:nvPr/>
        </p:nvSpPr>
        <p:spPr bwMode="auto">
          <a:xfrm>
            <a:off x="4772776" y="3502451"/>
            <a:ext cx="142906" cy="88465"/>
          </a:xfrm>
          <a:custGeom>
            <a:avLst/>
            <a:gdLst>
              <a:gd name="T0" fmla="*/ 21 w 29"/>
              <a:gd name="T1" fmla="*/ 18 h 18"/>
              <a:gd name="T2" fmla="*/ 15 w 29"/>
              <a:gd name="T3" fmla="*/ 18 h 18"/>
              <a:gd name="T4" fmla="*/ 15 w 29"/>
              <a:gd name="T5" fmla="*/ 18 h 18"/>
              <a:gd name="T6" fmla="*/ 21 w 29"/>
              <a:gd name="T7" fmla="*/ 18 h 18"/>
              <a:gd name="T8" fmla="*/ 21 w 29"/>
              <a:gd name="T9" fmla="*/ 18 h 18"/>
              <a:gd name="T10" fmla="*/ 15 w 29"/>
              <a:gd name="T11" fmla="*/ 16 h 18"/>
              <a:gd name="T12" fmla="*/ 15 w 29"/>
              <a:gd name="T13" fmla="*/ 16 h 18"/>
              <a:gd name="T14" fmla="*/ 15 w 29"/>
              <a:gd name="T15" fmla="*/ 16 h 18"/>
              <a:gd name="T16" fmla="*/ 7 w 29"/>
              <a:gd name="T17" fmla="*/ 9 h 18"/>
              <a:gd name="T18" fmla="*/ 0 w 29"/>
              <a:gd name="T19" fmla="*/ 12 h 18"/>
              <a:gd name="T20" fmla="*/ 0 w 29"/>
              <a:gd name="T21" fmla="*/ 12 h 18"/>
              <a:gd name="T22" fmla="*/ 7 w 29"/>
              <a:gd name="T23" fmla="*/ 9 h 18"/>
              <a:gd name="T24" fmla="*/ 15 w 29"/>
              <a:gd name="T25" fmla="*/ 16 h 18"/>
              <a:gd name="T26" fmla="*/ 7 w 29"/>
              <a:gd name="T27" fmla="*/ 9 h 18"/>
              <a:gd name="T28" fmla="*/ 29 w 29"/>
              <a:gd name="T29" fmla="*/ 0 h 18"/>
              <a:gd name="T30" fmla="*/ 29 w 29"/>
              <a:gd name="T31" fmla="*/ 0 h 18"/>
              <a:gd name="T32" fmla="*/ 29 w 29"/>
              <a:gd name="T33" fmla="*/ 10 h 18"/>
              <a:gd name="T34" fmla="*/ 29 w 29"/>
              <a:gd name="T35" fmla="*/ 10 h 18"/>
              <a:gd name="T36" fmla="*/ 29 w 29"/>
              <a:gd name="T3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18">
                <a:moveTo>
                  <a:pt x="21" y="18"/>
                </a:move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moveTo>
                  <a:pt x="15" y="16"/>
                </a:move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moveTo>
                  <a:pt x="7" y="9"/>
                </a:moveTo>
                <a:cubicBezTo>
                  <a:pt x="4" y="9"/>
                  <a:pt x="1" y="10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0"/>
                  <a:pt x="4" y="9"/>
                  <a:pt x="7" y="9"/>
                </a:cubicBezTo>
                <a:cubicBezTo>
                  <a:pt x="11" y="9"/>
                  <a:pt x="15" y="12"/>
                  <a:pt x="15" y="16"/>
                </a:cubicBezTo>
                <a:cubicBezTo>
                  <a:pt x="15" y="12"/>
                  <a:pt x="11" y="9"/>
                  <a:pt x="7" y="9"/>
                </a:cubicBezTo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627"/>
          <p:cNvSpPr>
            <a:spLocks/>
          </p:cNvSpPr>
          <p:nvPr/>
        </p:nvSpPr>
        <p:spPr bwMode="auto">
          <a:xfrm>
            <a:off x="4731948" y="3502451"/>
            <a:ext cx="183735" cy="88465"/>
          </a:xfrm>
          <a:custGeom>
            <a:avLst/>
            <a:gdLst>
              <a:gd name="T0" fmla="*/ 37 w 37"/>
              <a:gd name="T1" fmla="*/ 0 h 18"/>
              <a:gd name="T2" fmla="*/ 0 w 37"/>
              <a:gd name="T3" fmla="*/ 0 h 18"/>
              <a:gd name="T4" fmla="*/ 0 w 37"/>
              <a:gd name="T5" fmla="*/ 4 h 18"/>
              <a:gd name="T6" fmla="*/ 8 w 37"/>
              <a:gd name="T7" fmla="*/ 12 h 18"/>
              <a:gd name="T8" fmla="*/ 15 w 37"/>
              <a:gd name="T9" fmla="*/ 9 h 18"/>
              <a:gd name="T10" fmla="*/ 23 w 37"/>
              <a:gd name="T11" fmla="*/ 16 h 18"/>
              <a:gd name="T12" fmla="*/ 23 w 37"/>
              <a:gd name="T13" fmla="*/ 16 h 18"/>
              <a:gd name="T14" fmla="*/ 23 w 37"/>
              <a:gd name="T15" fmla="*/ 16 h 18"/>
              <a:gd name="T16" fmla="*/ 23 w 37"/>
              <a:gd name="T17" fmla="*/ 16 h 18"/>
              <a:gd name="T18" fmla="*/ 23 w 37"/>
              <a:gd name="T19" fmla="*/ 18 h 18"/>
              <a:gd name="T20" fmla="*/ 29 w 37"/>
              <a:gd name="T21" fmla="*/ 18 h 18"/>
              <a:gd name="T22" fmla="*/ 37 w 37"/>
              <a:gd name="T23" fmla="*/ 10 h 18"/>
              <a:gd name="T24" fmla="*/ 37 w 37"/>
              <a:gd name="T2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18">
                <a:moveTo>
                  <a:pt x="3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0"/>
                  <a:pt x="12" y="9"/>
                  <a:pt x="15" y="9"/>
                </a:cubicBezTo>
                <a:cubicBezTo>
                  <a:pt x="19" y="9"/>
                  <a:pt x="23" y="12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7"/>
                  <a:pt x="23" y="17"/>
                  <a:pt x="23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rgbClr val="7BB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628"/>
          <p:cNvSpPr>
            <a:spLocks noEditPoints="1"/>
          </p:cNvSpPr>
          <p:nvPr/>
        </p:nvSpPr>
        <p:spPr bwMode="auto">
          <a:xfrm>
            <a:off x="4378091" y="3243867"/>
            <a:ext cx="129293" cy="238174"/>
          </a:xfrm>
          <a:custGeom>
            <a:avLst/>
            <a:gdLst>
              <a:gd name="T0" fmla="*/ 19 w 19"/>
              <a:gd name="T1" fmla="*/ 15 h 35"/>
              <a:gd name="T2" fmla="*/ 19 w 19"/>
              <a:gd name="T3" fmla="*/ 35 h 35"/>
              <a:gd name="T4" fmla="*/ 6 w 19"/>
              <a:gd name="T5" fmla="*/ 35 h 35"/>
              <a:gd name="T6" fmla="*/ 6 w 19"/>
              <a:gd name="T7" fmla="*/ 35 h 35"/>
              <a:gd name="T8" fmla="*/ 19 w 19"/>
              <a:gd name="T9" fmla="*/ 35 h 35"/>
              <a:gd name="T10" fmla="*/ 19 w 19"/>
              <a:gd name="T11" fmla="*/ 15 h 35"/>
              <a:gd name="T12" fmla="*/ 9 w 19"/>
              <a:gd name="T13" fmla="*/ 5 h 35"/>
              <a:gd name="T14" fmla="*/ 1 w 19"/>
              <a:gd name="T15" fmla="*/ 21 h 35"/>
              <a:gd name="T16" fmla="*/ 1 w 19"/>
              <a:gd name="T17" fmla="*/ 21 h 35"/>
              <a:gd name="T18" fmla="*/ 9 w 19"/>
              <a:gd name="T19" fmla="*/ 5 h 35"/>
              <a:gd name="T20" fmla="*/ 9 w 19"/>
              <a:gd name="T21" fmla="*/ 5 h 35"/>
              <a:gd name="T22" fmla="*/ 4 w 19"/>
              <a:gd name="T23" fmla="*/ 0 h 35"/>
              <a:gd name="T24" fmla="*/ 0 w 19"/>
              <a:gd name="T25" fmla="*/ 0 h 35"/>
              <a:gd name="T26" fmla="*/ 0 w 19"/>
              <a:gd name="T27" fmla="*/ 2 h 35"/>
              <a:gd name="T28" fmla="*/ 0 w 19"/>
              <a:gd name="T29" fmla="*/ 0 h 35"/>
              <a:gd name="T30" fmla="*/ 4 w 19"/>
              <a:gd name="T31" fmla="*/ 0 h 35"/>
              <a:gd name="T32" fmla="*/ 4 w 19"/>
              <a:gd name="T3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5">
                <a:moveTo>
                  <a:pt x="19" y="15"/>
                </a:moveTo>
                <a:lnTo>
                  <a:pt x="19" y="35"/>
                </a:lnTo>
                <a:lnTo>
                  <a:pt x="6" y="35"/>
                </a:lnTo>
                <a:lnTo>
                  <a:pt x="6" y="35"/>
                </a:lnTo>
                <a:lnTo>
                  <a:pt x="19" y="35"/>
                </a:lnTo>
                <a:lnTo>
                  <a:pt x="19" y="15"/>
                </a:lnTo>
                <a:close/>
                <a:moveTo>
                  <a:pt x="9" y="5"/>
                </a:moveTo>
                <a:lnTo>
                  <a:pt x="1" y="21"/>
                </a:lnTo>
                <a:lnTo>
                  <a:pt x="1" y="21"/>
                </a:lnTo>
                <a:lnTo>
                  <a:pt x="9" y="5"/>
                </a:lnTo>
                <a:lnTo>
                  <a:pt x="9" y="5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629"/>
          <p:cNvSpPr>
            <a:spLocks noEditPoints="1"/>
          </p:cNvSpPr>
          <p:nvPr/>
        </p:nvSpPr>
        <p:spPr bwMode="auto">
          <a:xfrm>
            <a:off x="4378091" y="3243867"/>
            <a:ext cx="129293" cy="238174"/>
          </a:xfrm>
          <a:custGeom>
            <a:avLst/>
            <a:gdLst>
              <a:gd name="T0" fmla="*/ 19 w 19"/>
              <a:gd name="T1" fmla="*/ 15 h 35"/>
              <a:gd name="T2" fmla="*/ 19 w 19"/>
              <a:gd name="T3" fmla="*/ 35 h 35"/>
              <a:gd name="T4" fmla="*/ 6 w 19"/>
              <a:gd name="T5" fmla="*/ 35 h 35"/>
              <a:gd name="T6" fmla="*/ 6 w 19"/>
              <a:gd name="T7" fmla="*/ 35 h 35"/>
              <a:gd name="T8" fmla="*/ 19 w 19"/>
              <a:gd name="T9" fmla="*/ 35 h 35"/>
              <a:gd name="T10" fmla="*/ 19 w 19"/>
              <a:gd name="T11" fmla="*/ 15 h 35"/>
              <a:gd name="T12" fmla="*/ 9 w 19"/>
              <a:gd name="T13" fmla="*/ 5 h 35"/>
              <a:gd name="T14" fmla="*/ 1 w 19"/>
              <a:gd name="T15" fmla="*/ 21 h 35"/>
              <a:gd name="T16" fmla="*/ 1 w 19"/>
              <a:gd name="T17" fmla="*/ 21 h 35"/>
              <a:gd name="T18" fmla="*/ 9 w 19"/>
              <a:gd name="T19" fmla="*/ 5 h 35"/>
              <a:gd name="T20" fmla="*/ 9 w 19"/>
              <a:gd name="T21" fmla="*/ 5 h 35"/>
              <a:gd name="T22" fmla="*/ 4 w 19"/>
              <a:gd name="T23" fmla="*/ 0 h 35"/>
              <a:gd name="T24" fmla="*/ 0 w 19"/>
              <a:gd name="T25" fmla="*/ 0 h 35"/>
              <a:gd name="T26" fmla="*/ 0 w 19"/>
              <a:gd name="T27" fmla="*/ 2 h 35"/>
              <a:gd name="T28" fmla="*/ 0 w 19"/>
              <a:gd name="T29" fmla="*/ 0 h 35"/>
              <a:gd name="T30" fmla="*/ 4 w 19"/>
              <a:gd name="T31" fmla="*/ 0 h 35"/>
              <a:gd name="T32" fmla="*/ 4 w 19"/>
              <a:gd name="T3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5">
                <a:moveTo>
                  <a:pt x="19" y="15"/>
                </a:moveTo>
                <a:lnTo>
                  <a:pt x="19" y="35"/>
                </a:lnTo>
                <a:lnTo>
                  <a:pt x="6" y="35"/>
                </a:lnTo>
                <a:lnTo>
                  <a:pt x="6" y="35"/>
                </a:lnTo>
                <a:lnTo>
                  <a:pt x="19" y="35"/>
                </a:lnTo>
                <a:lnTo>
                  <a:pt x="19" y="15"/>
                </a:lnTo>
                <a:moveTo>
                  <a:pt x="9" y="5"/>
                </a:moveTo>
                <a:lnTo>
                  <a:pt x="1" y="21"/>
                </a:lnTo>
                <a:lnTo>
                  <a:pt x="1" y="21"/>
                </a:lnTo>
                <a:lnTo>
                  <a:pt x="9" y="5"/>
                </a:lnTo>
                <a:lnTo>
                  <a:pt x="9" y="5"/>
                </a:lnTo>
                <a:moveTo>
                  <a:pt x="4" y="0"/>
                </a:move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630"/>
          <p:cNvSpPr>
            <a:spLocks/>
          </p:cNvSpPr>
          <p:nvPr/>
        </p:nvSpPr>
        <p:spPr bwMode="auto">
          <a:xfrm>
            <a:off x="4323652" y="3162205"/>
            <a:ext cx="183735" cy="319831"/>
          </a:xfrm>
          <a:custGeom>
            <a:avLst/>
            <a:gdLst>
              <a:gd name="T0" fmla="*/ 0 w 27"/>
              <a:gd name="T1" fmla="*/ 0 h 47"/>
              <a:gd name="T2" fmla="*/ 0 w 27"/>
              <a:gd name="T3" fmla="*/ 32 h 47"/>
              <a:gd name="T4" fmla="*/ 14 w 27"/>
              <a:gd name="T5" fmla="*/ 47 h 47"/>
              <a:gd name="T6" fmla="*/ 27 w 27"/>
              <a:gd name="T7" fmla="*/ 47 h 47"/>
              <a:gd name="T8" fmla="*/ 27 w 27"/>
              <a:gd name="T9" fmla="*/ 27 h 47"/>
              <a:gd name="T10" fmla="*/ 19 w 27"/>
              <a:gd name="T11" fmla="*/ 19 h 47"/>
              <a:gd name="T12" fmla="*/ 12 w 27"/>
              <a:gd name="T13" fmla="*/ 33 h 47"/>
              <a:gd name="T14" fmla="*/ 9 w 27"/>
              <a:gd name="T15" fmla="*/ 33 h 47"/>
              <a:gd name="T16" fmla="*/ 9 w 27"/>
              <a:gd name="T17" fmla="*/ 33 h 47"/>
              <a:gd name="T18" fmla="*/ 9 w 27"/>
              <a:gd name="T19" fmla="*/ 33 h 47"/>
              <a:gd name="T20" fmla="*/ 17 w 27"/>
              <a:gd name="T21" fmla="*/ 17 h 47"/>
              <a:gd name="T22" fmla="*/ 14 w 27"/>
              <a:gd name="T23" fmla="*/ 14 h 47"/>
              <a:gd name="T24" fmla="*/ 8 w 27"/>
              <a:gd name="T25" fmla="*/ 14 h 47"/>
              <a:gd name="T26" fmla="*/ 8 w 27"/>
              <a:gd name="T27" fmla="*/ 14 h 47"/>
              <a:gd name="T28" fmla="*/ 8 w 27"/>
              <a:gd name="T29" fmla="*/ 12 h 47"/>
              <a:gd name="T30" fmla="*/ 12 w 27"/>
              <a:gd name="T31" fmla="*/ 12 h 47"/>
              <a:gd name="T32" fmla="*/ 0 w 27"/>
              <a:gd name="T3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47">
                <a:moveTo>
                  <a:pt x="0" y="0"/>
                </a:moveTo>
                <a:lnTo>
                  <a:pt x="0" y="32"/>
                </a:lnTo>
                <a:lnTo>
                  <a:pt x="14" y="47"/>
                </a:lnTo>
                <a:lnTo>
                  <a:pt x="27" y="47"/>
                </a:lnTo>
                <a:lnTo>
                  <a:pt x="27" y="27"/>
                </a:lnTo>
                <a:lnTo>
                  <a:pt x="19" y="19"/>
                </a:lnTo>
                <a:lnTo>
                  <a:pt x="12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17" y="17"/>
                </a:lnTo>
                <a:lnTo>
                  <a:pt x="14" y="14"/>
                </a:lnTo>
                <a:lnTo>
                  <a:pt x="8" y="14"/>
                </a:lnTo>
                <a:lnTo>
                  <a:pt x="8" y="14"/>
                </a:lnTo>
                <a:lnTo>
                  <a:pt x="8" y="12"/>
                </a:lnTo>
                <a:lnTo>
                  <a:pt x="12" y="12"/>
                </a:lnTo>
                <a:lnTo>
                  <a:pt x="0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631"/>
          <p:cNvSpPr>
            <a:spLocks/>
          </p:cNvSpPr>
          <p:nvPr/>
        </p:nvSpPr>
        <p:spPr bwMode="auto">
          <a:xfrm>
            <a:off x="4323652" y="3162205"/>
            <a:ext cx="183735" cy="319831"/>
          </a:xfrm>
          <a:custGeom>
            <a:avLst/>
            <a:gdLst>
              <a:gd name="T0" fmla="*/ 0 w 27"/>
              <a:gd name="T1" fmla="*/ 0 h 47"/>
              <a:gd name="T2" fmla="*/ 0 w 27"/>
              <a:gd name="T3" fmla="*/ 32 h 47"/>
              <a:gd name="T4" fmla="*/ 14 w 27"/>
              <a:gd name="T5" fmla="*/ 47 h 47"/>
              <a:gd name="T6" fmla="*/ 27 w 27"/>
              <a:gd name="T7" fmla="*/ 47 h 47"/>
              <a:gd name="T8" fmla="*/ 27 w 27"/>
              <a:gd name="T9" fmla="*/ 27 h 47"/>
              <a:gd name="T10" fmla="*/ 19 w 27"/>
              <a:gd name="T11" fmla="*/ 19 h 47"/>
              <a:gd name="T12" fmla="*/ 12 w 27"/>
              <a:gd name="T13" fmla="*/ 33 h 47"/>
              <a:gd name="T14" fmla="*/ 9 w 27"/>
              <a:gd name="T15" fmla="*/ 33 h 47"/>
              <a:gd name="T16" fmla="*/ 9 w 27"/>
              <a:gd name="T17" fmla="*/ 33 h 47"/>
              <a:gd name="T18" fmla="*/ 9 w 27"/>
              <a:gd name="T19" fmla="*/ 33 h 47"/>
              <a:gd name="T20" fmla="*/ 17 w 27"/>
              <a:gd name="T21" fmla="*/ 17 h 47"/>
              <a:gd name="T22" fmla="*/ 14 w 27"/>
              <a:gd name="T23" fmla="*/ 14 h 47"/>
              <a:gd name="T24" fmla="*/ 8 w 27"/>
              <a:gd name="T25" fmla="*/ 14 h 47"/>
              <a:gd name="T26" fmla="*/ 8 w 27"/>
              <a:gd name="T27" fmla="*/ 14 h 47"/>
              <a:gd name="T28" fmla="*/ 8 w 27"/>
              <a:gd name="T29" fmla="*/ 12 h 47"/>
              <a:gd name="T30" fmla="*/ 12 w 27"/>
              <a:gd name="T31" fmla="*/ 12 h 47"/>
              <a:gd name="T32" fmla="*/ 0 w 27"/>
              <a:gd name="T3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47">
                <a:moveTo>
                  <a:pt x="0" y="0"/>
                </a:moveTo>
                <a:lnTo>
                  <a:pt x="0" y="32"/>
                </a:lnTo>
                <a:lnTo>
                  <a:pt x="14" y="47"/>
                </a:lnTo>
                <a:lnTo>
                  <a:pt x="27" y="47"/>
                </a:lnTo>
                <a:lnTo>
                  <a:pt x="27" y="27"/>
                </a:lnTo>
                <a:lnTo>
                  <a:pt x="19" y="19"/>
                </a:lnTo>
                <a:lnTo>
                  <a:pt x="12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17" y="17"/>
                </a:lnTo>
                <a:lnTo>
                  <a:pt x="14" y="14"/>
                </a:lnTo>
                <a:lnTo>
                  <a:pt x="8" y="14"/>
                </a:lnTo>
                <a:lnTo>
                  <a:pt x="8" y="14"/>
                </a:lnTo>
                <a:lnTo>
                  <a:pt x="8" y="12"/>
                </a:lnTo>
                <a:lnTo>
                  <a:pt x="12" y="1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4632"/>
          <p:cNvSpPr>
            <a:spLocks noChangeArrowheads="1"/>
          </p:cNvSpPr>
          <p:nvPr/>
        </p:nvSpPr>
        <p:spPr bwMode="auto">
          <a:xfrm>
            <a:off x="4520994" y="3482040"/>
            <a:ext cx="122486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4633"/>
          <p:cNvSpPr>
            <a:spLocks noChangeArrowheads="1"/>
          </p:cNvSpPr>
          <p:nvPr/>
        </p:nvSpPr>
        <p:spPr bwMode="auto">
          <a:xfrm>
            <a:off x="4520994" y="3482040"/>
            <a:ext cx="122486" cy="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634"/>
          <p:cNvSpPr>
            <a:spLocks/>
          </p:cNvSpPr>
          <p:nvPr/>
        </p:nvSpPr>
        <p:spPr bwMode="auto">
          <a:xfrm>
            <a:off x="4520994" y="3366353"/>
            <a:ext cx="122486" cy="115683"/>
          </a:xfrm>
          <a:custGeom>
            <a:avLst/>
            <a:gdLst>
              <a:gd name="T0" fmla="*/ 0 w 18"/>
              <a:gd name="T1" fmla="*/ 0 h 17"/>
              <a:gd name="T2" fmla="*/ 0 w 18"/>
              <a:gd name="T3" fmla="*/ 17 h 17"/>
              <a:gd name="T4" fmla="*/ 18 w 18"/>
              <a:gd name="T5" fmla="*/ 17 h 17"/>
              <a:gd name="T6" fmla="*/ 0 w 18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7">
                <a:moveTo>
                  <a:pt x="0" y="0"/>
                </a:moveTo>
                <a:lnTo>
                  <a:pt x="0" y="17"/>
                </a:lnTo>
                <a:lnTo>
                  <a:pt x="18" y="17"/>
                </a:lnTo>
                <a:lnTo>
                  <a:pt x="0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635"/>
          <p:cNvSpPr>
            <a:spLocks/>
          </p:cNvSpPr>
          <p:nvPr/>
        </p:nvSpPr>
        <p:spPr bwMode="auto">
          <a:xfrm>
            <a:off x="4520994" y="3366353"/>
            <a:ext cx="122486" cy="115683"/>
          </a:xfrm>
          <a:custGeom>
            <a:avLst/>
            <a:gdLst>
              <a:gd name="T0" fmla="*/ 0 w 18"/>
              <a:gd name="T1" fmla="*/ 0 h 17"/>
              <a:gd name="T2" fmla="*/ 0 w 18"/>
              <a:gd name="T3" fmla="*/ 17 h 17"/>
              <a:gd name="T4" fmla="*/ 18 w 18"/>
              <a:gd name="T5" fmla="*/ 17 h 17"/>
              <a:gd name="T6" fmla="*/ 0 w 18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7">
                <a:moveTo>
                  <a:pt x="0" y="0"/>
                </a:moveTo>
                <a:lnTo>
                  <a:pt x="0" y="17"/>
                </a:lnTo>
                <a:lnTo>
                  <a:pt x="18" y="1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636"/>
          <p:cNvSpPr>
            <a:spLocks noEditPoints="1"/>
          </p:cNvSpPr>
          <p:nvPr/>
        </p:nvSpPr>
        <p:spPr bwMode="auto">
          <a:xfrm>
            <a:off x="4534602" y="3543280"/>
            <a:ext cx="176930" cy="47636"/>
          </a:xfrm>
          <a:custGeom>
            <a:avLst/>
            <a:gdLst>
              <a:gd name="T0" fmla="*/ 8 w 26"/>
              <a:gd name="T1" fmla="*/ 7 h 7"/>
              <a:gd name="T2" fmla="*/ 0 w 26"/>
              <a:gd name="T3" fmla="*/ 7 h 7"/>
              <a:gd name="T4" fmla="*/ 0 w 26"/>
              <a:gd name="T5" fmla="*/ 7 h 7"/>
              <a:gd name="T6" fmla="*/ 8 w 26"/>
              <a:gd name="T7" fmla="*/ 7 h 7"/>
              <a:gd name="T8" fmla="*/ 8 w 26"/>
              <a:gd name="T9" fmla="*/ 7 h 7"/>
              <a:gd name="T10" fmla="*/ 9 w 26"/>
              <a:gd name="T11" fmla="*/ 0 h 7"/>
              <a:gd name="T12" fmla="*/ 6 w 26"/>
              <a:gd name="T13" fmla="*/ 5 h 7"/>
              <a:gd name="T14" fmla="*/ 6 w 26"/>
              <a:gd name="T15" fmla="*/ 5 h 7"/>
              <a:gd name="T16" fmla="*/ 9 w 26"/>
              <a:gd name="T17" fmla="*/ 1 h 7"/>
              <a:gd name="T18" fmla="*/ 18 w 26"/>
              <a:gd name="T19" fmla="*/ 7 h 7"/>
              <a:gd name="T20" fmla="*/ 26 w 26"/>
              <a:gd name="T21" fmla="*/ 7 h 7"/>
              <a:gd name="T22" fmla="*/ 26 w 26"/>
              <a:gd name="T23" fmla="*/ 1 h 7"/>
              <a:gd name="T24" fmla="*/ 26 w 26"/>
              <a:gd name="T25" fmla="*/ 7 h 7"/>
              <a:gd name="T26" fmla="*/ 18 w 26"/>
              <a:gd name="T27" fmla="*/ 7 h 7"/>
              <a:gd name="T28" fmla="*/ 9 w 26"/>
              <a:gd name="T2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7">
                <a:moveTo>
                  <a:pt x="8" y="7"/>
                </a:moveTo>
                <a:lnTo>
                  <a:pt x="0" y="7"/>
                </a:lnTo>
                <a:lnTo>
                  <a:pt x="0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9" y="0"/>
                </a:moveTo>
                <a:lnTo>
                  <a:pt x="6" y="5"/>
                </a:lnTo>
                <a:lnTo>
                  <a:pt x="6" y="5"/>
                </a:lnTo>
                <a:lnTo>
                  <a:pt x="9" y="1"/>
                </a:lnTo>
                <a:lnTo>
                  <a:pt x="18" y="7"/>
                </a:lnTo>
                <a:lnTo>
                  <a:pt x="26" y="7"/>
                </a:lnTo>
                <a:lnTo>
                  <a:pt x="26" y="1"/>
                </a:lnTo>
                <a:lnTo>
                  <a:pt x="26" y="7"/>
                </a:lnTo>
                <a:lnTo>
                  <a:pt x="18" y="7"/>
                </a:lnTo>
                <a:lnTo>
                  <a:pt x="9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637"/>
          <p:cNvSpPr>
            <a:spLocks noEditPoints="1"/>
          </p:cNvSpPr>
          <p:nvPr/>
        </p:nvSpPr>
        <p:spPr bwMode="auto">
          <a:xfrm>
            <a:off x="4534602" y="3543280"/>
            <a:ext cx="176930" cy="47636"/>
          </a:xfrm>
          <a:custGeom>
            <a:avLst/>
            <a:gdLst>
              <a:gd name="T0" fmla="*/ 8 w 26"/>
              <a:gd name="T1" fmla="*/ 7 h 7"/>
              <a:gd name="T2" fmla="*/ 0 w 26"/>
              <a:gd name="T3" fmla="*/ 7 h 7"/>
              <a:gd name="T4" fmla="*/ 0 w 26"/>
              <a:gd name="T5" fmla="*/ 7 h 7"/>
              <a:gd name="T6" fmla="*/ 8 w 26"/>
              <a:gd name="T7" fmla="*/ 7 h 7"/>
              <a:gd name="T8" fmla="*/ 8 w 26"/>
              <a:gd name="T9" fmla="*/ 7 h 7"/>
              <a:gd name="T10" fmla="*/ 9 w 26"/>
              <a:gd name="T11" fmla="*/ 0 h 7"/>
              <a:gd name="T12" fmla="*/ 6 w 26"/>
              <a:gd name="T13" fmla="*/ 5 h 7"/>
              <a:gd name="T14" fmla="*/ 6 w 26"/>
              <a:gd name="T15" fmla="*/ 5 h 7"/>
              <a:gd name="T16" fmla="*/ 9 w 26"/>
              <a:gd name="T17" fmla="*/ 1 h 7"/>
              <a:gd name="T18" fmla="*/ 18 w 26"/>
              <a:gd name="T19" fmla="*/ 7 h 7"/>
              <a:gd name="T20" fmla="*/ 26 w 26"/>
              <a:gd name="T21" fmla="*/ 7 h 7"/>
              <a:gd name="T22" fmla="*/ 26 w 26"/>
              <a:gd name="T23" fmla="*/ 1 h 7"/>
              <a:gd name="T24" fmla="*/ 26 w 26"/>
              <a:gd name="T25" fmla="*/ 7 h 7"/>
              <a:gd name="T26" fmla="*/ 18 w 26"/>
              <a:gd name="T27" fmla="*/ 7 h 7"/>
              <a:gd name="T28" fmla="*/ 9 w 26"/>
              <a:gd name="T2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7">
                <a:moveTo>
                  <a:pt x="8" y="7"/>
                </a:moveTo>
                <a:lnTo>
                  <a:pt x="0" y="7"/>
                </a:lnTo>
                <a:lnTo>
                  <a:pt x="0" y="7"/>
                </a:lnTo>
                <a:lnTo>
                  <a:pt x="8" y="7"/>
                </a:lnTo>
                <a:lnTo>
                  <a:pt x="8" y="7"/>
                </a:lnTo>
                <a:moveTo>
                  <a:pt x="9" y="0"/>
                </a:moveTo>
                <a:lnTo>
                  <a:pt x="6" y="5"/>
                </a:lnTo>
                <a:lnTo>
                  <a:pt x="6" y="5"/>
                </a:lnTo>
                <a:lnTo>
                  <a:pt x="9" y="1"/>
                </a:lnTo>
                <a:lnTo>
                  <a:pt x="18" y="7"/>
                </a:lnTo>
                <a:lnTo>
                  <a:pt x="26" y="7"/>
                </a:lnTo>
                <a:lnTo>
                  <a:pt x="26" y="1"/>
                </a:lnTo>
                <a:lnTo>
                  <a:pt x="26" y="7"/>
                </a:lnTo>
                <a:lnTo>
                  <a:pt x="18" y="7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638"/>
          <p:cNvSpPr>
            <a:spLocks/>
          </p:cNvSpPr>
          <p:nvPr/>
        </p:nvSpPr>
        <p:spPr bwMode="auto">
          <a:xfrm>
            <a:off x="4534602" y="3502451"/>
            <a:ext cx="176930" cy="88465"/>
          </a:xfrm>
          <a:custGeom>
            <a:avLst/>
            <a:gdLst>
              <a:gd name="T0" fmla="*/ 19 w 26"/>
              <a:gd name="T1" fmla="*/ 0 h 13"/>
              <a:gd name="T2" fmla="*/ 0 w 26"/>
              <a:gd name="T3" fmla="*/ 0 h 13"/>
              <a:gd name="T4" fmla="*/ 0 w 26"/>
              <a:gd name="T5" fmla="*/ 13 h 13"/>
              <a:gd name="T6" fmla="*/ 8 w 26"/>
              <a:gd name="T7" fmla="*/ 13 h 13"/>
              <a:gd name="T8" fmla="*/ 6 w 26"/>
              <a:gd name="T9" fmla="*/ 11 h 13"/>
              <a:gd name="T10" fmla="*/ 6 w 26"/>
              <a:gd name="T11" fmla="*/ 11 h 13"/>
              <a:gd name="T12" fmla="*/ 6 w 26"/>
              <a:gd name="T13" fmla="*/ 11 h 13"/>
              <a:gd name="T14" fmla="*/ 9 w 26"/>
              <a:gd name="T15" fmla="*/ 6 h 13"/>
              <a:gd name="T16" fmla="*/ 18 w 26"/>
              <a:gd name="T17" fmla="*/ 13 h 13"/>
              <a:gd name="T18" fmla="*/ 26 w 26"/>
              <a:gd name="T19" fmla="*/ 13 h 13"/>
              <a:gd name="T20" fmla="*/ 26 w 26"/>
              <a:gd name="T21" fmla="*/ 7 h 13"/>
              <a:gd name="T22" fmla="*/ 19 w 26"/>
              <a:gd name="T2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3">
                <a:moveTo>
                  <a:pt x="19" y="0"/>
                </a:moveTo>
                <a:lnTo>
                  <a:pt x="0" y="0"/>
                </a:lnTo>
                <a:lnTo>
                  <a:pt x="0" y="13"/>
                </a:lnTo>
                <a:lnTo>
                  <a:pt x="8" y="13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9" y="6"/>
                </a:lnTo>
                <a:lnTo>
                  <a:pt x="18" y="13"/>
                </a:lnTo>
                <a:lnTo>
                  <a:pt x="26" y="13"/>
                </a:lnTo>
                <a:lnTo>
                  <a:pt x="26" y="7"/>
                </a:lnTo>
                <a:lnTo>
                  <a:pt x="19" y="0"/>
                </a:lnTo>
                <a:close/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4639"/>
          <p:cNvSpPr>
            <a:spLocks/>
          </p:cNvSpPr>
          <p:nvPr/>
        </p:nvSpPr>
        <p:spPr bwMode="auto">
          <a:xfrm>
            <a:off x="4534602" y="3502451"/>
            <a:ext cx="176930" cy="88465"/>
          </a:xfrm>
          <a:custGeom>
            <a:avLst/>
            <a:gdLst>
              <a:gd name="T0" fmla="*/ 19 w 26"/>
              <a:gd name="T1" fmla="*/ 0 h 13"/>
              <a:gd name="T2" fmla="*/ 0 w 26"/>
              <a:gd name="T3" fmla="*/ 0 h 13"/>
              <a:gd name="T4" fmla="*/ 0 w 26"/>
              <a:gd name="T5" fmla="*/ 13 h 13"/>
              <a:gd name="T6" fmla="*/ 8 w 26"/>
              <a:gd name="T7" fmla="*/ 13 h 13"/>
              <a:gd name="T8" fmla="*/ 6 w 26"/>
              <a:gd name="T9" fmla="*/ 11 h 13"/>
              <a:gd name="T10" fmla="*/ 6 w 26"/>
              <a:gd name="T11" fmla="*/ 11 h 13"/>
              <a:gd name="T12" fmla="*/ 6 w 26"/>
              <a:gd name="T13" fmla="*/ 11 h 13"/>
              <a:gd name="T14" fmla="*/ 9 w 26"/>
              <a:gd name="T15" fmla="*/ 6 h 13"/>
              <a:gd name="T16" fmla="*/ 18 w 26"/>
              <a:gd name="T17" fmla="*/ 13 h 13"/>
              <a:gd name="T18" fmla="*/ 26 w 26"/>
              <a:gd name="T19" fmla="*/ 13 h 13"/>
              <a:gd name="T20" fmla="*/ 26 w 26"/>
              <a:gd name="T21" fmla="*/ 7 h 13"/>
              <a:gd name="T22" fmla="*/ 19 w 26"/>
              <a:gd name="T2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3">
                <a:moveTo>
                  <a:pt x="19" y="0"/>
                </a:moveTo>
                <a:lnTo>
                  <a:pt x="0" y="0"/>
                </a:lnTo>
                <a:lnTo>
                  <a:pt x="0" y="13"/>
                </a:lnTo>
                <a:lnTo>
                  <a:pt x="8" y="13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9" y="6"/>
                </a:lnTo>
                <a:lnTo>
                  <a:pt x="18" y="13"/>
                </a:lnTo>
                <a:lnTo>
                  <a:pt x="26" y="13"/>
                </a:lnTo>
                <a:lnTo>
                  <a:pt x="26" y="7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4640"/>
          <p:cNvSpPr>
            <a:spLocks noEditPoints="1"/>
          </p:cNvSpPr>
          <p:nvPr/>
        </p:nvSpPr>
        <p:spPr bwMode="auto">
          <a:xfrm>
            <a:off x="4779579" y="3175813"/>
            <a:ext cx="129293" cy="224563"/>
          </a:xfrm>
          <a:custGeom>
            <a:avLst/>
            <a:gdLst>
              <a:gd name="T0" fmla="*/ 11 w 19"/>
              <a:gd name="T1" fmla="*/ 12 h 33"/>
              <a:gd name="T2" fmla="*/ 11 w 19"/>
              <a:gd name="T3" fmla="*/ 12 h 33"/>
              <a:gd name="T4" fmla="*/ 11 w 19"/>
              <a:gd name="T5" fmla="*/ 12 h 33"/>
              <a:gd name="T6" fmla="*/ 6 w 19"/>
              <a:gd name="T7" fmla="*/ 20 h 33"/>
              <a:gd name="T8" fmla="*/ 6 w 19"/>
              <a:gd name="T9" fmla="*/ 20 h 33"/>
              <a:gd name="T10" fmla="*/ 11 w 19"/>
              <a:gd name="T11" fmla="*/ 12 h 33"/>
              <a:gd name="T12" fmla="*/ 11 w 19"/>
              <a:gd name="T13" fmla="*/ 12 h 33"/>
              <a:gd name="T14" fmla="*/ 14 w 19"/>
              <a:gd name="T15" fmla="*/ 10 h 33"/>
              <a:gd name="T16" fmla="*/ 0 w 19"/>
              <a:gd name="T17" fmla="*/ 10 h 33"/>
              <a:gd name="T18" fmla="*/ 0 w 19"/>
              <a:gd name="T19" fmla="*/ 12 h 33"/>
              <a:gd name="T20" fmla="*/ 0 w 19"/>
              <a:gd name="T21" fmla="*/ 10 h 33"/>
              <a:gd name="T22" fmla="*/ 14 w 19"/>
              <a:gd name="T23" fmla="*/ 10 h 33"/>
              <a:gd name="T24" fmla="*/ 14 w 19"/>
              <a:gd name="T25" fmla="*/ 10 h 33"/>
              <a:gd name="T26" fmla="*/ 19 w 19"/>
              <a:gd name="T27" fmla="*/ 0 h 33"/>
              <a:gd name="T28" fmla="*/ 19 w 19"/>
              <a:gd name="T29" fmla="*/ 33 h 33"/>
              <a:gd name="T30" fmla="*/ 19 w 19"/>
              <a:gd name="T31" fmla="*/ 33 h 33"/>
              <a:gd name="T32" fmla="*/ 19 w 19"/>
              <a:gd name="T33" fmla="*/ 0 h 33"/>
              <a:gd name="T34" fmla="*/ 19 w 19"/>
              <a:gd name="T3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" h="33"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6" y="20"/>
                </a:lnTo>
                <a:lnTo>
                  <a:pt x="6" y="20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14" y="10"/>
                </a:moveTo>
                <a:lnTo>
                  <a:pt x="0" y="10"/>
                </a:lnTo>
                <a:lnTo>
                  <a:pt x="0" y="12"/>
                </a:lnTo>
                <a:lnTo>
                  <a:pt x="0" y="10"/>
                </a:lnTo>
                <a:lnTo>
                  <a:pt x="14" y="10"/>
                </a:lnTo>
                <a:lnTo>
                  <a:pt x="14" y="10"/>
                </a:lnTo>
                <a:close/>
                <a:moveTo>
                  <a:pt x="19" y="0"/>
                </a:moveTo>
                <a:lnTo>
                  <a:pt x="19" y="33"/>
                </a:lnTo>
                <a:lnTo>
                  <a:pt x="19" y="33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641"/>
          <p:cNvSpPr>
            <a:spLocks noEditPoints="1"/>
          </p:cNvSpPr>
          <p:nvPr/>
        </p:nvSpPr>
        <p:spPr bwMode="auto">
          <a:xfrm>
            <a:off x="4779579" y="3175813"/>
            <a:ext cx="129293" cy="224563"/>
          </a:xfrm>
          <a:custGeom>
            <a:avLst/>
            <a:gdLst>
              <a:gd name="T0" fmla="*/ 11 w 19"/>
              <a:gd name="T1" fmla="*/ 12 h 33"/>
              <a:gd name="T2" fmla="*/ 11 w 19"/>
              <a:gd name="T3" fmla="*/ 12 h 33"/>
              <a:gd name="T4" fmla="*/ 11 w 19"/>
              <a:gd name="T5" fmla="*/ 12 h 33"/>
              <a:gd name="T6" fmla="*/ 6 w 19"/>
              <a:gd name="T7" fmla="*/ 20 h 33"/>
              <a:gd name="T8" fmla="*/ 6 w 19"/>
              <a:gd name="T9" fmla="*/ 20 h 33"/>
              <a:gd name="T10" fmla="*/ 11 w 19"/>
              <a:gd name="T11" fmla="*/ 12 h 33"/>
              <a:gd name="T12" fmla="*/ 11 w 19"/>
              <a:gd name="T13" fmla="*/ 12 h 33"/>
              <a:gd name="T14" fmla="*/ 14 w 19"/>
              <a:gd name="T15" fmla="*/ 10 h 33"/>
              <a:gd name="T16" fmla="*/ 0 w 19"/>
              <a:gd name="T17" fmla="*/ 10 h 33"/>
              <a:gd name="T18" fmla="*/ 0 w 19"/>
              <a:gd name="T19" fmla="*/ 12 h 33"/>
              <a:gd name="T20" fmla="*/ 0 w 19"/>
              <a:gd name="T21" fmla="*/ 10 h 33"/>
              <a:gd name="T22" fmla="*/ 14 w 19"/>
              <a:gd name="T23" fmla="*/ 10 h 33"/>
              <a:gd name="T24" fmla="*/ 14 w 19"/>
              <a:gd name="T25" fmla="*/ 10 h 33"/>
              <a:gd name="T26" fmla="*/ 19 w 19"/>
              <a:gd name="T27" fmla="*/ 0 h 33"/>
              <a:gd name="T28" fmla="*/ 19 w 19"/>
              <a:gd name="T29" fmla="*/ 33 h 33"/>
              <a:gd name="T30" fmla="*/ 19 w 19"/>
              <a:gd name="T31" fmla="*/ 33 h 33"/>
              <a:gd name="T32" fmla="*/ 19 w 19"/>
              <a:gd name="T33" fmla="*/ 0 h 33"/>
              <a:gd name="T34" fmla="*/ 19 w 19"/>
              <a:gd name="T3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" h="33"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6" y="20"/>
                </a:lnTo>
                <a:lnTo>
                  <a:pt x="6" y="20"/>
                </a:lnTo>
                <a:lnTo>
                  <a:pt x="11" y="12"/>
                </a:lnTo>
                <a:lnTo>
                  <a:pt x="11" y="12"/>
                </a:lnTo>
                <a:moveTo>
                  <a:pt x="14" y="10"/>
                </a:moveTo>
                <a:lnTo>
                  <a:pt x="0" y="10"/>
                </a:lnTo>
                <a:lnTo>
                  <a:pt x="0" y="12"/>
                </a:lnTo>
                <a:lnTo>
                  <a:pt x="0" y="10"/>
                </a:lnTo>
                <a:lnTo>
                  <a:pt x="14" y="10"/>
                </a:lnTo>
                <a:lnTo>
                  <a:pt x="14" y="10"/>
                </a:lnTo>
                <a:moveTo>
                  <a:pt x="19" y="0"/>
                </a:moveTo>
                <a:lnTo>
                  <a:pt x="19" y="33"/>
                </a:lnTo>
                <a:lnTo>
                  <a:pt x="19" y="33"/>
                </a:lnTo>
                <a:lnTo>
                  <a:pt x="19" y="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642"/>
          <p:cNvSpPr>
            <a:spLocks/>
          </p:cNvSpPr>
          <p:nvPr/>
        </p:nvSpPr>
        <p:spPr bwMode="auto">
          <a:xfrm>
            <a:off x="4731948" y="3148594"/>
            <a:ext cx="176930" cy="251784"/>
          </a:xfrm>
          <a:custGeom>
            <a:avLst/>
            <a:gdLst>
              <a:gd name="T0" fmla="*/ 21 w 26"/>
              <a:gd name="T1" fmla="*/ 0 h 37"/>
              <a:gd name="T2" fmla="*/ 0 w 26"/>
              <a:gd name="T3" fmla="*/ 0 h 37"/>
              <a:gd name="T4" fmla="*/ 0 w 26"/>
              <a:gd name="T5" fmla="*/ 10 h 37"/>
              <a:gd name="T6" fmla="*/ 13 w 26"/>
              <a:gd name="T7" fmla="*/ 24 h 37"/>
              <a:gd name="T8" fmla="*/ 18 w 26"/>
              <a:gd name="T9" fmla="*/ 16 h 37"/>
              <a:gd name="T10" fmla="*/ 18 w 26"/>
              <a:gd name="T11" fmla="*/ 16 h 37"/>
              <a:gd name="T12" fmla="*/ 7 w 26"/>
              <a:gd name="T13" fmla="*/ 16 h 37"/>
              <a:gd name="T14" fmla="*/ 7 w 26"/>
              <a:gd name="T15" fmla="*/ 16 h 37"/>
              <a:gd name="T16" fmla="*/ 7 w 26"/>
              <a:gd name="T17" fmla="*/ 14 h 37"/>
              <a:gd name="T18" fmla="*/ 21 w 26"/>
              <a:gd name="T19" fmla="*/ 14 h 37"/>
              <a:gd name="T20" fmla="*/ 21 w 26"/>
              <a:gd name="T21" fmla="*/ 14 h 37"/>
              <a:gd name="T22" fmla="*/ 21 w 26"/>
              <a:gd name="T23" fmla="*/ 14 h 37"/>
              <a:gd name="T24" fmla="*/ 21 w 26"/>
              <a:gd name="T25" fmla="*/ 16 h 37"/>
              <a:gd name="T26" fmla="*/ 15 w 26"/>
              <a:gd name="T27" fmla="*/ 27 h 37"/>
              <a:gd name="T28" fmla="*/ 26 w 26"/>
              <a:gd name="T29" fmla="*/ 37 h 37"/>
              <a:gd name="T30" fmla="*/ 26 w 26"/>
              <a:gd name="T31" fmla="*/ 4 h 37"/>
              <a:gd name="T32" fmla="*/ 21 w 26"/>
              <a:gd name="T3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7">
                <a:moveTo>
                  <a:pt x="21" y="0"/>
                </a:moveTo>
                <a:lnTo>
                  <a:pt x="0" y="0"/>
                </a:lnTo>
                <a:lnTo>
                  <a:pt x="0" y="10"/>
                </a:lnTo>
                <a:lnTo>
                  <a:pt x="13" y="24"/>
                </a:lnTo>
                <a:lnTo>
                  <a:pt x="18" y="16"/>
                </a:lnTo>
                <a:lnTo>
                  <a:pt x="18" y="16"/>
                </a:lnTo>
                <a:lnTo>
                  <a:pt x="7" y="16"/>
                </a:lnTo>
                <a:lnTo>
                  <a:pt x="7" y="16"/>
                </a:lnTo>
                <a:lnTo>
                  <a:pt x="7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1" y="16"/>
                </a:lnTo>
                <a:lnTo>
                  <a:pt x="15" y="27"/>
                </a:lnTo>
                <a:lnTo>
                  <a:pt x="26" y="37"/>
                </a:lnTo>
                <a:lnTo>
                  <a:pt x="26" y="4"/>
                </a:lnTo>
                <a:lnTo>
                  <a:pt x="21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4643"/>
          <p:cNvSpPr>
            <a:spLocks/>
          </p:cNvSpPr>
          <p:nvPr/>
        </p:nvSpPr>
        <p:spPr bwMode="auto">
          <a:xfrm>
            <a:off x="4731948" y="3148594"/>
            <a:ext cx="176930" cy="251784"/>
          </a:xfrm>
          <a:custGeom>
            <a:avLst/>
            <a:gdLst>
              <a:gd name="T0" fmla="*/ 21 w 26"/>
              <a:gd name="T1" fmla="*/ 0 h 37"/>
              <a:gd name="T2" fmla="*/ 0 w 26"/>
              <a:gd name="T3" fmla="*/ 0 h 37"/>
              <a:gd name="T4" fmla="*/ 0 w 26"/>
              <a:gd name="T5" fmla="*/ 10 h 37"/>
              <a:gd name="T6" fmla="*/ 13 w 26"/>
              <a:gd name="T7" fmla="*/ 24 h 37"/>
              <a:gd name="T8" fmla="*/ 18 w 26"/>
              <a:gd name="T9" fmla="*/ 16 h 37"/>
              <a:gd name="T10" fmla="*/ 18 w 26"/>
              <a:gd name="T11" fmla="*/ 16 h 37"/>
              <a:gd name="T12" fmla="*/ 7 w 26"/>
              <a:gd name="T13" fmla="*/ 16 h 37"/>
              <a:gd name="T14" fmla="*/ 7 w 26"/>
              <a:gd name="T15" fmla="*/ 16 h 37"/>
              <a:gd name="T16" fmla="*/ 7 w 26"/>
              <a:gd name="T17" fmla="*/ 14 h 37"/>
              <a:gd name="T18" fmla="*/ 21 w 26"/>
              <a:gd name="T19" fmla="*/ 14 h 37"/>
              <a:gd name="T20" fmla="*/ 21 w 26"/>
              <a:gd name="T21" fmla="*/ 14 h 37"/>
              <a:gd name="T22" fmla="*/ 21 w 26"/>
              <a:gd name="T23" fmla="*/ 14 h 37"/>
              <a:gd name="T24" fmla="*/ 21 w 26"/>
              <a:gd name="T25" fmla="*/ 16 h 37"/>
              <a:gd name="T26" fmla="*/ 15 w 26"/>
              <a:gd name="T27" fmla="*/ 27 h 37"/>
              <a:gd name="T28" fmla="*/ 26 w 26"/>
              <a:gd name="T29" fmla="*/ 37 h 37"/>
              <a:gd name="T30" fmla="*/ 26 w 26"/>
              <a:gd name="T31" fmla="*/ 4 h 37"/>
              <a:gd name="T32" fmla="*/ 21 w 26"/>
              <a:gd name="T3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7">
                <a:moveTo>
                  <a:pt x="21" y="0"/>
                </a:moveTo>
                <a:lnTo>
                  <a:pt x="0" y="0"/>
                </a:lnTo>
                <a:lnTo>
                  <a:pt x="0" y="10"/>
                </a:lnTo>
                <a:lnTo>
                  <a:pt x="13" y="24"/>
                </a:lnTo>
                <a:lnTo>
                  <a:pt x="18" y="16"/>
                </a:lnTo>
                <a:lnTo>
                  <a:pt x="18" y="16"/>
                </a:lnTo>
                <a:lnTo>
                  <a:pt x="7" y="16"/>
                </a:lnTo>
                <a:lnTo>
                  <a:pt x="7" y="16"/>
                </a:lnTo>
                <a:lnTo>
                  <a:pt x="7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1" y="16"/>
                </a:lnTo>
                <a:lnTo>
                  <a:pt x="15" y="27"/>
                </a:lnTo>
                <a:lnTo>
                  <a:pt x="26" y="37"/>
                </a:lnTo>
                <a:lnTo>
                  <a:pt x="26" y="4"/>
                </a:lnTo>
                <a:lnTo>
                  <a:pt x="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644"/>
          <p:cNvSpPr>
            <a:spLocks noEditPoints="1"/>
          </p:cNvSpPr>
          <p:nvPr/>
        </p:nvSpPr>
        <p:spPr bwMode="auto">
          <a:xfrm>
            <a:off x="4636678" y="3046524"/>
            <a:ext cx="74854" cy="81657"/>
          </a:xfrm>
          <a:custGeom>
            <a:avLst/>
            <a:gdLst>
              <a:gd name="T0" fmla="*/ 2 w 11"/>
              <a:gd name="T1" fmla="*/ 0 h 12"/>
              <a:gd name="T2" fmla="*/ 2 w 11"/>
              <a:gd name="T3" fmla="*/ 0 h 12"/>
              <a:gd name="T4" fmla="*/ 4 w 11"/>
              <a:gd name="T5" fmla="*/ 1 h 12"/>
              <a:gd name="T6" fmla="*/ 4 w 11"/>
              <a:gd name="T7" fmla="*/ 1 h 12"/>
              <a:gd name="T8" fmla="*/ 2 w 11"/>
              <a:gd name="T9" fmla="*/ 0 h 12"/>
              <a:gd name="T10" fmla="*/ 11 w 11"/>
              <a:gd name="T11" fmla="*/ 0 h 12"/>
              <a:gd name="T12" fmla="*/ 11 w 11"/>
              <a:gd name="T13" fmla="*/ 0 h 12"/>
              <a:gd name="T14" fmla="*/ 11 w 11"/>
              <a:gd name="T15" fmla="*/ 12 h 12"/>
              <a:gd name="T16" fmla="*/ 0 w 11"/>
              <a:gd name="T17" fmla="*/ 12 h 12"/>
              <a:gd name="T18" fmla="*/ 0 w 11"/>
              <a:gd name="T19" fmla="*/ 12 h 12"/>
              <a:gd name="T20" fmla="*/ 11 w 11"/>
              <a:gd name="T21" fmla="*/ 12 h 12"/>
              <a:gd name="T22" fmla="*/ 11 w 11"/>
              <a:gd name="T2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12">
                <a:moveTo>
                  <a:pt x="2" y="0"/>
                </a:moveTo>
                <a:lnTo>
                  <a:pt x="2" y="0"/>
                </a:lnTo>
                <a:lnTo>
                  <a:pt x="4" y="1"/>
                </a:lnTo>
                <a:lnTo>
                  <a:pt x="4" y="1"/>
                </a:lnTo>
                <a:lnTo>
                  <a:pt x="2" y="0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11" y="12"/>
                </a:lnTo>
                <a:lnTo>
                  <a:pt x="0" y="12"/>
                </a:lnTo>
                <a:lnTo>
                  <a:pt x="0" y="12"/>
                </a:lnTo>
                <a:lnTo>
                  <a:pt x="11" y="12"/>
                </a:lnTo>
                <a:lnTo>
                  <a:pt x="11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645"/>
          <p:cNvSpPr>
            <a:spLocks noEditPoints="1"/>
          </p:cNvSpPr>
          <p:nvPr/>
        </p:nvSpPr>
        <p:spPr bwMode="auto">
          <a:xfrm>
            <a:off x="4636678" y="3046524"/>
            <a:ext cx="74854" cy="81657"/>
          </a:xfrm>
          <a:custGeom>
            <a:avLst/>
            <a:gdLst>
              <a:gd name="T0" fmla="*/ 2 w 11"/>
              <a:gd name="T1" fmla="*/ 0 h 12"/>
              <a:gd name="T2" fmla="*/ 2 w 11"/>
              <a:gd name="T3" fmla="*/ 0 h 12"/>
              <a:gd name="T4" fmla="*/ 4 w 11"/>
              <a:gd name="T5" fmla="*/ 1 h 12"/>
              <a:gd name="T6" fmla="*/ 4 w 11"/>
              <a:gd name="T7" fmla="*/ 1 h 12"/>
              <a:gd name="T8" fmla="*/ 2 w 11"/>
              <a:gd name="T9" fmla="*/ 0 h 12"/>
              <a:gd name="T10" fmla="*/ 11 w 11"/>
              <a:gd name="T11" fmla="*/ 0 h 12"/>
              <a:gd name="T12" fmla="*/ 11 w 11"/>
              <a:gd name="T13" fmla="*/ 0 h 12"/>
              <a:gd name="T14" fmla="*/ 11 w 11"/>
              <a:gd name="T15" fmla="*/ 12 h 12"/>
              <a:gd name="T16" fmla="*/ 0 w 11"/>
              <a:gd name="T17" fmla="*/ 12 h 12"/>
              <a:gd name="T18" fmla="*/ 0 w 11"/>
              <a:gd name="T19" fmla="*/ 12 h 12"/>
              <a:gd name="T20" fmla="*/ 11 w 11"/>
              <a:gd name="T21" fmla="*/ 12 h 12"/>
              <a:gd name="T22" fmla="*/ 11 w 11"/>
              <a:gd name="T2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12">
                <a:moveTo>
                  <a:pt x="2" y="0"/>
                </a:moveTo>
                <a:lnTo>
                  <a:pt x="2" y="0"/>
                </a:lnTo>
                <a:lnTo>
                  <a:pt x="4" y="1"/>
                </a:lnTo>
                <a:lnTo>
                  <a:pt x="4" y="1"/>
                </a:lnTo>
                <a:lnTo>
                  <a:pt x="2" y="0"/>
                </a:lnTo>
                <a:moveTo>
                  <a:pt x="11" y="0"/>
                </a:moveTo>
                <a:lnTo>
                  <a:pt x="11" y="0"/>
                </a:lnTo>
                <a:lnTo>
                  <a:pt x="11" y="12"/>
                </a:lnTo>
                <a:lnTo>
                  <a:pt x="0" y="12"/>
                </a:lnTo>
                <a:lnTo>
                  <a:pt x="0" y="12"/>
                </a:lnTo>
                <a:lnTo>
                  <a:pt x="11" y="12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646"/>
          <p:cNvSpPr>
            <a:spLocks/>
          </p:cNvSpPr>
          <p:nvPr/>
        </p:nvSpPr>
        <p:spPr bwMode="auto">
          <a:xfrm>
            <a:off x="4555020" y="3046524"/>
            <a:ext cx="156516" cy="81657"/>
          </a:xfrm>
          <a:custGeom>
            <a:avLst/>
            <a:gdLst>
              <a:gd name="T0" fmla="*/ 23 w 23"/>
              <a:gd name="T1" fmla="*/ 0 h 12"/>
              <a:gd name="T2" fmla="*/ 14 w 23"/>
              <a:gd name="T3" fmla="*/ 0 h 12"/>
              <a:gd name="T4" fmla="*/ 16 w 23"/>
              <a:gd name="T5" fmla="*/ 1 h 12"/>
              <a:gd name="T6" fmla="*/ 16 w 23"/>
              <a:gd name="T7" fmla="*/ 1 h 12"/>
              <a:gd name="T8" fmla="*/ 16 w 23"/>
              <a:gd name="T9" fmla="*/ 1 h 12"/>
              <a:gd name="T10" fmla="*/ 13 w 23"/>
              <a:gd name="T11" fmla="*/ 6 h 12"/>
              <a:gd name="T12" fmla="*/ 4 w 23"/>
              <a:gd name="T13" fmla="*/ 0 h 12"/>
              <a:gd name="T14" fmla="*/ 0 w 23"/>
              <a:gd name="T15" fmla="*/ 0 h 12"/>
              <a:gd name="T16" fmla="*/ 12 w 23"/>
              <a:gd name="T17" fmla="*/ 12 h 12"/>
              <a:gd name="T18" fmla="*/ 23 w 23"/>
              <a:gd name="T19" fmla="*/ 12 h 12"/>
              <a:gd name="T20" fmla="*/ 23 w 23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12">
                <a:moveTo>
                  <a:pt x="23" y="0"/>
                </a:moveTo>
                <a:lnTo>
                  <a:pt x="14" y="0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3" y="6"/>
                </a:lnTo>
                <a:lnTo>
                  <a:pt x="4" y="0"/>
                </a:lnTo>
                <a:lnTo>
                  <a:pt x="0" y="0"/>
                </a:lnTo>
                <a:lnTo>
                  <a:pt x="12" y="12"/>
                </a:lnTo>
                <a:lnTo>
                  <a:pt x="23" y="12"/>
                </a:lnTo>
                <a:lnTo>
                  <a:pt x="23" y="0"/>
                </a:lnTo>
                <a:close/>
              </a:path>
            </a:pathLst>
          </a:custGeom>
          <a:solidFill>
            <a:srgbClr val="BE5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4647"/>
          <p:cNvSpPr>
            <a:spLocks/>
          </p:cNvSpPr>
          <p:nvPr/>
        </p:nvSpPr>
        <p:spPr bwMode="auto">
          <a:xfrm>
            <a:off x="4555020" y="3046524"/>
            <a:ext cx="156516" cy="81657"/>
          </a:xfrm>
          <a:custGeom>
            <a:avLst/>
            <a:gdLst>
              <a:gd name="T0" fmla="*/ 23 w 23"/>
              <a:gd name="T1" fmla="*/ 0 h 12"/>
              <a:gd name="T2" fmla="*/ 14 w 23"/>
              <a:gd name="T3" fmla="*/ 0 h 12"/>
              <a:gd name="T4" fmla="*/ 16 w 23"/>
              <a:gd name="T5" fmla="*/ 1 h 12"/>
              <a:gd name="T6" fmla="*/ 16 w 23"/>
              <a:gd name="T7" fmla="*/ 1 h 12"/>
              <a:gd name="T8" fmla="*/ 16 w 23"/>
              <a:gd name="T9" fmla="*/ 1 h 12"/>
              <a:gd name="T10" fmla="*/ 13 w 23"/>
              <a:gd name="T11" fmla="*/ 6 h 12"/>
              <a:gd name="T12" fmla="*/ 4 w 23"/>
              <a:gd name="T13" fmla="*/ 0 h 12"/>
              <a:gd name="T14" fmla="*/ 0 w 23"/>
              <a:gd name="T15" fmla="*/ 0 h 12"/>
              <a:gd name="T16" fmla="*/ 12 w 23"/>
              <a:gd name="T17" fmla="*/ 12 h 12"/>
              <a:gd name="T18" fmla="*/ 23 w 23"/>
              <a:gd name="T19" fmla="*/ 12 h 12"/>
              <a:gd name="T20" fmla="*/ 23 w 23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12">
                <a:moveTo>
                  <a:pt x="23" y="0"/>
                </a:moveTo>
                <a:lnTo>
                  <a:pt x="14" y="0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3" y="6"/>
                </a:lnTo>
                <a:lnTo>
                  <a:pt x="4" y="0"/>
                </a:lnTo>
                <a:lnTo>
                  <a:pt x="0" y="0"/>
                </a:lnTo>
                <a:lnTo>
                  <a:pt x="12" y="12"/>
                </a:lnTo>
                <a:lnTo>
                  <a:pt x="23" y="12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4648"/>
          <p:cNvSpPr>
            <a:spLocks noEditPoints="1"/>
          </p:cNvSpPr>
          <p:nvPr/>
        </p:nvSpPr>
        <p:spPr bwMode="auto">
          <a:xfrm>
            <a:off x="4731948" y="3046524"/>
            <a:ext cx="129293" cy="81657"/>
          </a:xfrm>
          <a:custGeom>
            <a:avLst/>
            <a:gdLst>
              <a:gd name="T0" fmla="*/ 19 w 19"/>
              <a:gd name="T1" fmla="*/ 12 h 12"/>
              <a:gd name="T2" fmla="*/ 0 w 19"/>
              <a:gd name="T3" fmla="*/ 12 h 12"/>
              <a:gd name="T4" fmla="*/ 0 w 19"/>
              <a:gd name="T5" fmla="*/ 12 h 12"/>
              <a:gd name="T6" fmla="*/ 19 w 19"/>
              <a:gd name="T7" fmla="*/ 12 h 12"/>
              <a:gd name="T8" fmla="*/ 19 w 19"/>
              <a:gd name="T9" fmla="*/ 12 h 12"/>
              <a:gd name="T10" fmla="*/ 5 w 19"/>
              <a:gd name="T11" fmla="*/ 0 h 12"/>
              <a:gd name="T12" fmla="*/ 5 w 19"/>
              <a:gd name="T13" fmla="*/ 0 h 12"/>
              <a:gd name="T14" fmla="*/ 5 w 19"/>
              <a:gd name="T15" fmla="*/ 3 h 12"/>
              <a:gd name="T16" fmla="*/ 5 w 19"/>
              <a:gd name="T17" fmla="*/ 3 h 12"/>
              <a:gd name="T18" fmla="*/ 5 w 19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12">
                <a:moveTo>
                  <a:pt x="19" y="12"/>
                </a:moveTo>
                <a:lnTo>
                  <a:pt x="0" y="12"/>
                </a:lnTo>
                <a:lnTo>
                  <a:pt x="0" y="12"/>
                </a:lnTo>
                <a:lnTo>
                  <a:pt x="19" y="12"/>
                </a:lnTo>
                <a:lnTo>
                  <a:pt x="19" y="12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3"/>
                </a:lnTo>
                <a:lnTo>
                  <a:pt x="5" y="3"/>
                </a:lnTo>
                <a:lnTo>
                  <a:pt x="5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649"/>
          <p:cNvSpPr>
            <a:spLocks noEditPoints="1"/>
          </p:cNvSpPr>
          <p:nvPr/>
        </p:nvSpPr>
        <p:spPr bwMode="auto">
          <a:xfrm>
            <a:off x="4731948" y="3046524"/>
            <a:ext cx="129293" cy="81657"/>
          </a:xfrm>
          <a:custGeom>
            <a:avLst/>
            <a:gdLst>
              <a:gd name="T0" fmla="*/ 19 w 19"/>
              <a:gd name="T1" fmla="*/ 12 h 12"/>
              <a:gd name="T2" fmla="*/ 0 w 19"/>
              <a:gd name="T3" fmla="*/ 12 h 12"/>
              <a:gd name="T4" fmla="*/ 0 w 19"/>
              <a:gd name="T5" fmla="*/ 12 h 12"/>
              <a:gd name="T6" fmla="*/ 19 w 19"/>
              <a:gd name="T7" fmla="*/ 12 h 12"/>
              <a:gd name="T8" fmla="*/ 19 w 19"/>
              <a:gd name="T9" fmla="*/ 12 h 12"/>
              <a:gd name="T10" fmla="*/ 5 w 19"/>
              <a:gd name="T11" fmla="*/ 0 h 12"/>
              <a:gd name="T12" fmla="*/ 5 w 19"/>
              <a:gd name="T13" fmla="*/ 0 h 12"/>
              <a:gd name="T14" fmla="*/ 5 w 19"/>
              <a:gd name="T15" fmla="*/ 3 h 12"/>
              <a:gd name="T16" fmla="*/ 5 w 19"/>
              <a:gd name="T17" fmla="*/ 3 h 12"/>
              <a:gd name="T18" fmla="*/ 5 w 19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12">
                <a:moveTo>
                  <a:pt x="19" y="12"/>
                </a:moveTo>
                <a:lnTo>
                  <a:pt x="0" y="12"/>
                </a:lnTo>
                <a:lnTo>
                  <a:pt x="0" y="12"/>
                </a:lnTo>
                <a:lnTo>
                  <a:pt x="19" y="12"/>
                </a:lnTo>
                <a:lnTo>
                  <a:pt x="19" y="12"/>
                </a:lnTo>
                <a:moveTo>
                  <a:pt x="5" y="0"/>
                </a:moveTo>
                <a:lnTo>
                  <a:pt x="5" y="0"/>
                </a:lnTo>
                <a:lnTo>
                  <a:pt x="5" y="3"/>
                </a:lnTo>
                <a:lnTo>
                  <a:pt x="5" y="3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4650"/>
          <p:cNvSpPr>
            <a:spLocks/>
          </p:cNvSpPr>
          <p:nvPr/>
        </p:nvSpPr>
        <p:spPr bwMode="auto">
          <a:xfrm>
            <a:off x="4731948" y="3046524"/>
            <a:ext cx="129293" cy="81657"/>
          </a:xfrm>
          <a:custGeom>
            <a:avLst/>
            <a:gdLst>
              <a:gd name="T0" fmla="*/ 5 w 19"/>
              <a:gd name="T1" fmla="*/ 0 h 12"/>
              <a:gd name="T2" fmla="*/ 0 w 19"/>
              <a:gd name="T3" fmla="*/ 0 h 12"/>
              <a:gd name="T4" fmla="*/ 0 w 19"/>
              <a:gd name="T5" fmla="*/ 12 h 12"/>
              <a:gd name="T6" fmla="*/ 19 w 19"/>
              <a:gd name="T7" fmla="*/ 12 h 12"/>
              <a:gd name="T8" fmla="*/ 10 w 19"/>
              <a:gd name="T9" fmla="*/ 3 h 12"/>
              <a:gd name="T10" fmla="*/ 5 w 19"/>
              <a:gd name="T11" fmla="*/ 3 h 12"/>
              <a:gd name="T12" fmla="*/ 5 w 19"/>
              <a:gd name="T13" fmla="*/ 3 h 12"/>
              <a:gd name="T14" fmla="*/ 5 w 19"/>
              <a:gd name="T15" fmla="*/ 3 h 12"/>
              <a:gd name="T16" fmla="*/ 5 w 19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2">
                <a:moveTo>
                  <a:pt x="5" y="0"/>
                </a:moveTo>
                <a:lnTo>
                  <a:pt x="0" y="0"/>
                </a:lnTo>
                <a:lnTo>
                  <a:pt x="0" y="12"/>
                </a:lnTo>
                <a:lnTo>
                  <a:pt x="19" y="12"/>
                </a:lnTo>
                <a:lnTo>
                  <a:pt x="10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0"/>
                </a:lnTo>
                <a:close/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4651"/>
          <p:cNvSpPr>
            <a:spLocks/>
          </p:cNvSpPr>
          <p:nvPr/>
        </p:nvSpPr>
        <p:spPr bwMode="auto">
          <a:xfrm>
            <a:off x="4731948" y="3046524"/>
            <a:ext cx="129293" cy="81657"/>
          </a:xfrm>
          <a:custGeom>
            <a:avLst/>
            <a:gdLst>
              <a:gd name="T0" fmla="*/ 5 w 19"/>
              <a:gd name="T1" fmla="*/ 0 h 12"/>
              <a:gd name="T2" fmla="*/ 0 w 19"/>
              <a:gd name="T3" fmla="*/ 0 h 12"/>
              <a:gd name="T4" fmla="*/ 0 w 19"/>
              <a:gd name="T5" fmla="*/ 12 h 12"/>
              <a:gd name="T6" fmla="*/ 19 w 19"/>
              <a:gd name="T7" fmla="*/ 12 h 12"/>
              <a:gd name="T8" fmla="*/ 10 w 19"/>
              <a:gd name="T9" fmla="*/ 3 h 12"/>
              <a:gd name="T10" fmla="*/ 5 w 19"/>
              <a:gd name="T11" fmla="*/ 3 h 12"/>
              <a:gd name="T12" fmla="*/ 5 w 19"/>
              <a:gd name="T13" fmla="*/ 3 h 12"/>
              <a:gd name="T14" fmla="*/ 5 w 19"/>
              <a:gd name="T15" fmla="*/ 3 h 12"/>
              <a:gd name="T16" fmla="*/ 5 w 19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2">
                <a:moveTo>
                  <a:pt x="5" y="0"/>
                </a:moveTo>
                <a:lnTo>
                  <a:pt x="0" y="0"/>
                </a:lnTo>
                <a:lnTo>
                  <a:pt x="0" y="12"/>
                </a:lnTo>
                <a:lnTo>
                  <a:pt x="19" y="12"/>
                </a:lnTo>
                <a:lnTo>
                  <a:pt x="10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652"/>
          <p:cNvSpPr>
            <a:spLocks/>
          </p:cNvSpPr>
          <p:nvPr/>
        </p:nvSpPr>
        <p:spPr bwMode="auto">
          <a:xfrm>
            <a:off x="4446142" y="3502451"/>
            <a:ext cx="68047" cy="74854"/>
          </a:xfrm>
          <a:custGeom>
            <a:avLst/>
            <a:gdLst>
              <a:gd name="T0" fmla="*/ 10 w 10"/>
              <a:gd name="T1" fmla="*/ 0 h 11"/>
              <a:gd name="T2" fmla="*/ 0 w 10"/>
              <a:gd name="T3" fmla="*/ 0 h 11"/>
              <a:gd name="T4" fmla="*/ 10 w 10"/>
              <a:gd name="T5" fmla="*/ 11 h 11"/>
              <a:gd name="T6" fmla="*/ 1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10" y="0"/>
                </a:moveTo>
                <a:lnTo>
                  <a:pt x="0" y="0"/>
                </a:lnTo>
                <a:lnTo>
                  <a:pt x="10" y="11"/>
                </a:lnTo>
                <a:lnTo>
                  <a:pt x="10" y="0"/>
                </a:lnTo>
                <a:close/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653"/>
          <p:cNvSpPr>
            <a:spLocks/>
          </p:cNvSpPr>
          <p:nvPr/>
        </p:nvSpPr>
        <p:spPr bwMode="auto">
          <a:xfrm>
            <a:off x="4446142" y="3502451"/>
            <a:ext cx="68047" cy="74854"/>
          </a:xfrm>
          <a:custGeom>
            <a:avLst/>
            <a:gdLst>
              <a:gd name="T0" fmla="*/ 10 w 10"/>
              <a:gd name="T1" fmla="*/ 0 h 11"/>
              <a:gd name="T2" fmla="*/ 0 w 10"/>
              <a:gd name="T3" fmla="*/ 0 h 11"/>
              <a:gd name="T4" fmla="*/ 10 w 10"/>
              <a:gd name="T5" fmla="*/ 11 h 11"/>
              <a:gd name="T6" fmla="*/ 1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10" y="0"/>
                </a:moveTo>
                <a:lnTo>
                  <a:pt x="0" y="0"/>
                </a:lnTo>
                <a:lnTo>
                  <a:pt x="10" y="11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654"/>
          <p:cNvSpPr>
            <a:spLocks/>
          </p:cNvSpPr>
          <p:nvPr/>
        </p:nvSpPr>
        <p:spPr bwMode="auto">
          <a:xfrm>
            <a:off x="5773094" y="2964866"/>
            <a:ext cx="265392" cy="265392"/>
          </a:xfrm>
          <a:custGeom>
            <a:avLst/>
            <a:gdLst>
              <a:gd name="T0" fmla="*/ 44 w 54"/>
              <a:gd name="T1" fmla="*/ 23 h 55"/>
              <a:gd name="T2" fmla="*/ 28 w 54"/>
              <a:gd name="T3" fmla="*/ 23 h 55"/>
              <a:gd name="T4" fmla="*/ 28 w 54"/>
              <a:gd name="T5" fmla="*/ 7 h 55"/>
              <a:gd name="T6" fmla="*/ 20 w 54"/>
              <a:gd name="T7" fmla="*/ 0 h 55"/>
              <a:gd name="T8" fmla="*/ 0 w 54"/>
              <a:gd name="T9" fmla="*/ 20 h 55"/>
              <a:gd name="T10" fmla="*/ 34 w 54"/>
              <a:gd name="T11" fmla="*/ 55 h 55"/>
              <a:gd name="T12" fmla="*/ 54 w 54"/>
              <a:gd name="T13" fmla="*/ 34 h 55"/>
              <a:gd name="T14" fmla="*/ 44 w 54"/>
              <a:gd name="T15" fmla="*/ 2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5">
                <a:moveTo>
                  <a:pt x="44" y="23"/>
                </a:moveTo>
                <a:cubicBezTo>
                  <a:pt x="39" y="28"/>
                  <a:pt x="32" y="28"/>
                  <a:pt x="28" y="23"/>
                </a:cubicBezTo>
                <a:cubicBezTo>
                  <a:pt x="23" y="19"/>
                  <a:pt x="23" y="12"/>
                  <a:pt x="28" y="7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34" y="55"/>
                  <a:pt x="34" y="55"/>
                  <a:pt x="34" y="55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23"/>
                  <a:pt x="44" y="23"/>
                  <a:pt x="44" y="23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655"/>
          <p:cNvSpPr>
            <a:spLocks noEditPoints="1"/>
          </p:cNvSpPr>
          <p:nvPr/>
        </p:nvSpPr>
        <p:spPr bwMode="auto">
          <a:xfrm>
            <a:off x="5392021" y="3087352"/>
            <a:ext cx="523979" cy="523979"/>
          </a:xfrm>
          <a:custGeom>
            <a:avLst/>
            <a:gdLst>
              <a:gd name="T0" fmla="*/ 0 w 107"/>
              <a:gd name="T1" fmla="*/ 72 h 106"/>
              <a:gd name="T2" fmla="*/ 7 w 107"/>
              <a:gd name="T3" fmla="*/ 80 h 106"/>
              <a:gd name="T4" fmla="*/ 26 w 107"/>
              <a:gd name="T5" fmla="*/ 80 h 106"/>
              <a:gd name="T6" fmla="*/ 26 w 107"/>
              <a:gd name="T7" fmla="*/ 99 h 106"/>
              <a:gd name="T8" fmla="*/ 34 w 107"/>
              <a:gd name="T9" fmla="*/ 106 h 106"/>
              <a:gd name="T10" fmla="*/ 107 w 107"/>
              <a:gd name="T11" fmla="*/ 34 h 106"/>
              <a:gd name="T12" fmla="*/ 73 w 107"/>
              <a:gd name="T13" fmla="*/ 0 h 106"/>
              <a:gd name="T14" fmla="*/ 0 w 107"/>
              <a:gd name="T15" fmla="*/ 72 h 106"/>
              <a:gd name="T16" fmla="*/ 53 w 107"/>
              <a:gd name="T17" fmla="*/ 69 h 106"/>
              <a:gd name="T18" fmla="*/ 49 w 107"/>
              <a:gd name="T19" fmla="*/ 83 h 106"/>
              <a:gd name="T20" fmla="*/ 40 w 107"/>
              <a:gd name="T21" fmla="*/ 71 h 106"/>
              <a:gd name="T22" fmla="*/ 26 w 107"/>
              <a:gd name="T23" fmla="*/ 71 h 106"/>
              <a:gd name="T24" fmla="*/ 35 w 107"/>
              <a:gd name="T25" fmla="*/ 60 h 106"/>
              <a:gd name="T26" fmla="*/ 30 w 107"/>
              <a:gd name="T27" fmla="*/ 46 h 106"/>
              <a:gd name="T28" fmla="*/ 44 w 107"/>
              <a:gd name="T29" fmla="*/ 51 h 106"/>
              <a:gd name="T30" fmla="*/ 55 w 107"/>
              <a:gd name="T31" fmla="*/ 42 h 106"/>
              <a:gd name="T32" fmla="*/ 55 w 107"/>
              <a:gd name="T33" fmla="*/ 56 h 106"/>
              <a:gd name="T34" fmla="*/ 67 w 107"/>
              <a:gd name="T35" fmla="*/ 65 h 106"/>
              <a:gd name="T36" fmla="*/ 53 w 107"/>
              <a:gd name="T37" fmla="*/ 6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7" h="106">
                <a:moveTo>
                  <a:pt x="0" y="72"/>
                </a:moveTo>
                <a:cubicBezTo>
                  <a:pt x="7" y="80"/>
                  <a:pt x="7" y="80"/>
                  <a:pt x="7" y="80"/>
                </a:cubicBezTo>
                <a:cubicBezTo>
                  <a:pt x="13" y="75"/>
                  <a:pt x="21" y="75"/>
                  <a:pt x="26" y="80"/>
                </a:cubicBezTo>
                <a:cubicBezTo>
                  <a:pt x="31" y="85"/>
                  <a:pt x="31" y="93"/>
                  <a:pt x="26" y="99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73" y="0"/>
                  <a:pt x="73" y="0"/>
                  <a:pt x="73" y="0"/>
                </a:cubicBezTo>
                <a:cubicBezTo>
                  <a:pt x="0" y="72"/>
                  <a:pt x="0" y="72"/>
                  <a:pt x="0" y="72"/>
                </a:cubicBezTo>
                <a:moveTo>
                  <a:pt x="53" y="69"/>
                </a:moveTo>
                <a:cubicBezTo>
                  <a:pt x="49" y="83"/>
                  <a:pt x="49" y="83"/>
                  <a:pt x="49" y="83"/>
                </a:cubicBezTo>
                <a:cubicBezTo>
                  <a:pt x="40" y="71"/>
                  <a:pt x="40" y="71"/>
                  <a:pt x="40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35" y="60"/>
                  <a:pt x="35" y="60"/>
                  <a:pt x="35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44" y="51"/>
                  <a:pt x="44" y="51"/>
                  <a:pt x="44" y="51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56"/>
                  <a:pt x="55" y="56"/>
                  <a:pt x="55" y="56"/>
                </a:cubicBezTo>
                <a:cubicBezTo>
                  <a:pt x="67" y="65"/>
                  <a:pt x="67" y="65"/>
                  <a:pt x="67" y="65"/>
                </a:cubicBezTo>
                <a:cubicBezTo>
                  <a:pt x="53" y="69"/>
                  <a:pt x="53" y="69"/>
                  <a:pt x="53" y="69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656"/>
          <p:cNvSpPr>
            <a:spLocks/>
          </p:cNvSpPr>
          <p:nvPr/>
        </p:nvSpPr>
        <p:spPr bwMode="auto">
          <a:xfrm>
            <a:off x="5677826" y="3087352"/>
            <a:ext cx="108876" cy="74854"/>
          </a:xfrm>
          <a:custGeom>
            <a:avLst/>
            <a:gdLst>
              <a:gd name="T0" fmla="*/ 10 w 16"/>
              <a:gd name="T1" fmla="*/ 0 h 11"/>
              <a:gd name="T2" fmla="*/ 0 w 16"/>
              <a:gd name="T3" fmla="*/ 10 h 11"/>
              <a:gd name="T4" fmla="*/ 0 w 16"/>
              <a:gd name="T5" fmla="*/ 11 h 11"/>
              <a:gd name="T6" fmla="*/ 10 w 16"/>
              <a:gd name="T7" fmla="*/ 0 h 11"/>
              <a:gd name="T8" fmla="*/ 16 w 16"/>
              <a:gd name="T9" fmla="*/ 6 h 11"/>
              <a:gd name="T10" fmla="*/ 16 w 16"/>
              <a:gd name="T11" fmla="*/ 6 h 11"/>
              <a:gd name="T12" fmla="*/ 10 w 16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1">
                <a:moveTo>
                  <a:pt x="10" y="0"/>
                </a:moveTo>
                <a:lnTo>
                  <a:pt x="0" y="10"/>
                </a:lnTo>
                <a:lnTo>
                  <a:pt x="0" y="11"/>
                </a:lnTo>
                <a:lnTo>
                  <a:pt x="10" y="0"/>
                </a:lnTo>
                <a:lnTo>
                  <a:pt x="16" y="6"/>
                </a:lnTo>
                <a:lnTo>
                  <a:pt x="16" y="6"/>
                </a:lnTo>
                <a:lnTo>
                  <a:pt x="1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657"/>
          <p:cNvSpPr>
            <a:spLocks/>
          </p:cNvSpPr>
          <p:nvPr/>
        </p:nvSpPr>
        <p:spPr bwMode="auto">
          <a:xfrm>
            <a:off x="5677826" y="3087352"/>
            <a:ext cx="108876" cy="74854"/>
          </a:xfrm>
          <a:custGeom>
            <a:avLst/>
            <a:gdLst>
              <a:gd name="T0" fmla="*/ 10 w 16"/>
              <a:gd name="T1" fmla="*/ 0 h 11"/>
              <a:gd name="T2" fmla="*/ 0 w 16"/>
              <a:gd name="T3" fmla="*/ 10 h 11"/>
              <a:gd name="T4" fmla="*/ 0 w 16"/>
              <a:gd name="T5" fmla="*/ 11 h 11"/>
              <a:gd name="T6" fmla="*/ 10 w 16"/>
              <a:gd name="T7" fmla="*/ 0 h 11"/>
              <a:gd name="T8" fmla="*/ 16 w 16"/>
              <a:gd name="T9" fmla="*/ 6 h 11"/>
              <a:gd name="T10" fmla="*/ 16 w 16"/>
              <a:gd name="T11" fmla="*/ 6 h 11"/>
              <a:gd name="T12" fmla="*/ 10 w 16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1">
                <a:moveTo>
                  <a:pt x="10" y="0"/>
                </a:moveTo>
                <a:lnTo>
                  <a:pt x="0" y="10"/>
                </a:lnTo>
                <a:lnTo>
                  <a:pt x="0" y="11"/>
                </a:lnTo>
                <a:lnTo>
                  <a:pt x="10" y="0"/>
                </a:lnTo>
                <a:lnTo>
                  <a:pt x="16" y="6"/>
                </a:lnTo>
                <a:lnTo>
                  <a:pt x="16" y="6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658"/>
          <p:cNvSpPr>
            <a:spLocks/>
          </p:cNvSpPr>
          <p:nvPr/>
        </p:nvSpPr>
        <p:spPr bwMode="auto">
          <a:xfrm>
            <a:off x="5677826" y="3087352"/>
            <a:ext cx="156516" cy="340244"/>
          </a:xfrm>
          <a:custGeom>
            <a:avLst/>
            <a:gdLst>
              <a:gd name="T0" fmla="*/ 10 w 23"/>
              <a:gd name="T1" fmla="*/ 0 h 50"/>
              <a:gd name="T2" fmla="*/ 0 w 23"/>
              <a:gd name="T3" fmla="*/ 11 h 50"/>
              <a:gd name="T4" fmla="*/ 9 w 23"/>
              <a:gd name="T5" fmla="*/ 50 h 50"/>
              <a:gd name="T6" fmla="*/ 23 w 23"/>
              <a:gd name="T7" fmla="*/ 36 h 50"/>
              <a:gd name="T8" fmla="*/ 16 w 23"/>
              <a:gd name="T9" fmla="*/ 6 h 50"/>
              <a:gd name="T10" fmla="*/ 10 w 2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50">
                <a:moveTo>
                  <a:pt x="10" y="0"/>
                </a:moveTo>
                <a:lnTo>
                  <a:pt x="0" y="11"/>
                </a:lnTo>
                <a:lnTo>
                  <a:pt x="9" y="50"/>
                </a:lnTo>
                <a:lnTo>
                  <a:pt x="23" y="36"/>
                </a:lnTo>
                <a:lnTo>
                  <a:pt x="16" y="6"/>
                </a:lnTo>
                <a:lnTo>
                  <a:pt x="10" y="0"/>
                </a:lnTo>
                <a:close/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659"/>
          <p:cNvSpPr>
            <a:spLocks/>
          </p:cNvSpPr>
          <p:nvPr/>
        </p:nvSpPr>
        <p:spPr bwMode="auto">
          <a:xfrm>
            <a:off x="5677826" y="3087352"/>
            <a:ext cx="156516" cy="340244"/>
          </a:xfrm>
          <a:custGeom>
            <a:avLst/>
            <a:gdLst>
              <a:gd name="T0" fmla="*/ 10 w 23"/>
              <a:gd name="T1" fmla="*/ 0 h 50"/>
              <a:gd name="T2" fmla="*/ 0 w 23"/>
              <a:gd name="T3" fmla="*/ 11 h 50"/>
              <a:gd name="T4" fmla="*/ 9 w 23"/>
              <a:gd name="T5" fmla="*/ 50 h 50"/>
              <a:gd name="T6" fmla="*/ 23 w 23"/>
              <a:gd name="T7" fmla="*/ 36 h 50"/>
              <a:gd name="T8" fmla="*/ 16 w 23"/>
              <a:gd name="T9" fmla="*/ 6 h 50"/>
              <a:gd name="T10" fmla="*/ 10 w 2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50">
                <a:moveTo>
                  <a:pt x="10" y="0"/>
                </a:moveTo>
                <a:lnTo>
                  <a:pt x="0" y="11"/>
                </a:lnTo>
                <a:lnTo>
                  <a:pt x="9" y="50"/>
                </a:lnTo>
                <a:lnTo>
                  <a:pt x="23" y="36"/>
                </a:lnTo>
                <a:lnTo>
                  <a:pt x="16" y="6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660"/>
          <p:cNvSpPr>
            <a:spLocks/>
          </p:cNvSpPr>
          <p:nvPr/>
        </p:nvSpPr>
        <p:spPr bwMode="auto">
          <a:xfrm>
            <a:off x="5800312" y="2978477"/>
            <a:ext cx="54439" cy="54439"/>
          </a:xfrm>
          <a:custGeom>
            <a:avLst/>
            <a:gdLst>
              <a:gd name="T0" fmla="*/ 8 w 8"/>
              <a:gd name="T1" fmla="*/ 0 h 8"/>
              <a:gd name="T2" fmla="*/ 0 w 8"/>
              <a:gd name="T3" fmla="*/ 8 h 8"/>
              <a:gd name="T4" fmla="*/ 0 w 8"/>
              <a:gd name="T5" fmla="*/ 8 h 8"/>
              <a:gd name="T6" fmla="*/ 8 w 8"/>
              <a:gd name="T7" fmla="*/ 0 h 8"/>
              <a:gd name="T8" fmla="*/ 8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8" y="0"/>
                </a:moveTo>
                <a:lnTo>
                  <a:pt x="0" y="8"/>
                </a:lnTo>
                <a:lnTo>
                  <a:pt x="0" y="8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661"/>
          <p:cNvSpPr>
            <a:spLocks/>
          </p:cNvSpPr>
          <p:nvPr/>
        </p:nvSpPr>
        <p:spPr bwMode="auto">
          <a:xfrm>
            <a:off x="5800312" y="2978477"/>
            <a:ext cx="54439" cy="54439"/>
          </a:xfrm>
          <a:custGeom>
            <a:avLst/>
            <a:gdLst>
              <a:gd name="T0" fmla="*/ 8 w 8"/>
              <a:gd name="T1" fmla="*/ 0 h 8"/>
              <a:gd name="T2" fmla="*/ 0 w 8"/>
              <a:gd name="T3" fmla="*/ 8 h 8"/>
              <a:gd name="T4" fmla="*/ 0 w 8"/>
              <a:gd name="T5" fmla="*/ 8 h 8"/>
              <a:gd name="T6" fmla="*/ 8 w 8"/>
              <a:gd name="T7" fmla="*/ 0 h 8"/>
              <a:gd name="T8" fmla="*/ 8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8" y="0"/>
                </a:moveTo>
                <a:lnTo>
                  <a:pt x="0" y="8"/>
                </a:lnTo>
                <a:lnTo>
                  <a:pt x="0" y="8"/>
                </a:lnTo>
                <a:lnTo>
                  <a:pt x="8" y="0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662"/>
          <p:cNvSpPr>
            <a:spLocks/>
          </p:cNvSpPr>
          <p:nvPr/>
        </p:nvSpPr>
        <p:spPr bwMode="auto">
          <a:xfrm>
            <a:off x="5800312" y="2978477"/>
            <a:ext cx="108876" cy="217758"/>
          </a:xfrm>
          <a:custGeom>
            <a:avLst/>
            <a:gdLst>
              <a:gd name="T0" fmla="*/ 8 w 16"/>
              <a:gd name="T1" fmla="*/ 0 h 32"/>
              <a:gd name="T2" fmla="*/ 0 w 16"/>
              <a:gd name="T3" fmla="*/ 8 h 32"/>
              <a:gd name="T4" fmla="*/ 3 w 16"/>
              <a:gd name="T5" fmla="*/ 20 h 32"/>
              <a:gd name="T6" fmla="*/ 16 w 16"/>
              <a:gd name="T7" fmla="*/ 32 h 32"/>
              <a:gd name="T8" fmla="*/ 8 w 16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8" y="0"/>
                </a:moveTo>
                <a:lnTo>
                  <a:pt x="0" y="8"/>
                </a:lnTo>
                <a:lnTo>
                  <a:pt x="3" y="20"/>
                </a:lnTo>
                <a:lnTo>
                  <a:pt x="16" y="32"/>
                </a:lnTo>
                <a:lnTo>
                  <a:pt x="8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663"/>
          <p:cNvSpPr>
            <a:spLocks/>
          </p:cNvSpPr>
          <p:nvPr/>
        </p:nvSpPr>
        <p:spPr bwMode="auto">
          <a:xfrm>
            <a:off x="5800312" y="2978477"/>
            <a:ext cx="108876" cy="217758"/>
          </a:xfrm>
          <a:custGeom>
            <a:avLst/>
            <a:gdLst>
              <a:gd name="T0" fmla="*/ 8 w 16"/>
              <a:gd name="T1" fmla="*/ 0 h 32"/>
              <a:gd name="T2" fmla="*/ 0 w 16"/>
              <a:gd name="T3" fmla="*/ 8 h 32"/>
              <a:gd name="T4" fmla="*/ 3 w 16"/>
              <a:gd name="T5" fmla="*/ 20 h 32"/>
              <a:gd name="T6" fmla="*/ 16 w 16"/>
              <a:gd name="T7" fmla="*/ 32 h 32"/>
              <a:gd name="T8" fmla="*/ 8 w 16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8" y="0"/>
                </a:moveTo>
                <a:lnTo>
                  <a:pt x="0" y="8"/>
                </a:lnTo>
                <a:lnTo>
                  <a:pt x="3" y="20"/>
                </a:lnTo>
                <a:lnTo>
                  <a:pt x="16" y="32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664"/>
          <p:cNvSpPr>
            <a:spLocks/>
          </p:cNvSpPr>
          <p:nvPr/>
        </p:nvSpPr>
        <p:spPr bwMode="auto">
          <a:xfrm>
            <a:off x="5841141" y="3175813"/>
            <a:ext cx="74854" cy="81657"/>
          </a:xfrm>
          <a:custGeom>
            <a:avLst/>
            <a:gdLst>
              <a:gd name="T0" fmla="*/ 0 w 11"/>
              <a:gd name="T1" fmla="*/ 0 h 12"/>
              <a:gd name="T2" fmla="*/ 0 w 11"/>
              <a:gd name="T3" fmla="*/ 1 h 12"/>
              <a:gd name="T4" fmla="*/ 11 w 11"/>
              <a:gd name="T5" fmla="*/ 12 h 12"/>
              <a:gd name="T6" fmla="*/ 11 w 11"/>
              <a:gd name="T7" fmla="*/ 11 h 12"/>
              <a:gd name="T8" fmla="*/ 0 w 11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0"/>
                </a:moveTo>
                <a:lnTo>
                  <a:pt x="0" y="1"/>
                </a:lnTo>
                <a:lnTo>
                  <a:pt x="11" y="12"/>
                </a:lnTo>
                <a:lnTo>
                  <a:pt x="11" y="11"/>
                </a:lnTo>
                <a:lnTo>
                  <a:pt x="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665"/>
          <p:cNvSpPr>
            <a:spLocks/>
          </p:cNvSpPr>
          <p:nvPr/>
        </p:nvSpPr>
        <p:spPr bwMode="auto">
          <a:xfrm>
            <a:off x="5841141" y="3175813"/>
            <a:ext cx="74854" cy="81657"/>
          </a:xfrm>
          <a:custGeom>
            <a:avLst/>
            <a:gdLst>
              <a:gd name="T0" fmla="*/ 0 w 11"/>
              <a:gd name="T1" fmla="*/ 0 h 12"/>
              <a:gd name="T2" fmla="*/ 0 w 11"/>
              <a:gd name="T3" fmla="*/ 1 h 12"/>
              <a:gd name="T4" fmla="*/ 11 w 11"/>
              <a:gd name="T5" fmla="*/ 12 h 12"/>
              <a:gd name="T6" fmla="*/ 11 w 11"/>
              <a:gd name="T7" fmla="*/ 11 h 12"/>
              <a:gd name="T8" fmla="*/ 0 w 11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0"/>
                </a:moveTo>
                <a:lnTo>
                  <a:pt x="0" y="1"/>
                </a:lnTo>
                <a:lnTo>
                  <a:pt x="11" y="12"/>
                </a:lnTo>
                <a:lnTo>
                  <a:pt x="11" y="1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666"/>
          <p:cNvSpPr>
            <a:spLocks/>
          </p:cNvSpPr>
          <p:nvPr/>
        </p:nvSpPr>
        <p:spPr bwMode="auto">
          <a:xfrm>
            <a:off x="5841141" y="3182625"/>
            <a:ext cx="74854" cy="115683"/>
          </a:xfrm>
          <a:custGeom>
            <a:avLst/>
            <a:gdLst>
              <a:gd name="T0" fmla="*/ 0 w 11"/>
              <a:gd name="T1" fmla="*/ 0 h 17"/>
              <a:gd name="T2" fmla="*/ 4 w 11"/>
              <a:gd name="T3" fmla="*/ 17 h 17"/>
              <a:gd name="T4" fmla="*/ 11 w 11"/>
              <a:gd name="T5" fmla="*/ 11 h 17"/>
              <a:gd name="T6" fmla="*/ 0 w 11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7">
                <a:moveTo>
                  <a:pt x="0" y="0"/>
                </a:moveTo>
                <a:lnTo>
                  <a:pt x="4" y="17"/>
                </a:lnTo>
                <a:lnTo>
                  <a:pt x="11" y="11"/>
                </a:lnTo>
                <a:lnTo>
                  <a:pt x="0" y="0"/>
                </a:lnTo>
                <a:close/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667"/>
          <p:cNvSpPr>
            <a:spLocks/>
          </p:cNvSpPr>
          <p:nvPr/>
        </p:nvSpPr>
        <p:spPr bwMode="auto">
          <a:xfrm>
            <a:off x="5841141" y="3182625"/>
            <a:ext cx="74854" cy="115683"/>
          </a:xfrm>
          <a:custGeom>
            <a:avLst/>
            <a:gdLst>
              <a:gd name="T0" fmla="*/ 0 w 11"/>
              <a:gd name="T1" fmla="*/ 0 h 17"/>
              <a:gd name="T2" fmla="*/ 4 w 11"/>
              <a:gd name="T3" fmla="*/ 17 h 17"/>
              <a:gd name="T4" fmla="*/ 11 w 11"/>
              <a:gd name="T5" fmla="*/ 11 h 17"/>
              <a:gd name="T6" fmla="*/ 0 w 11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7">
                <a:moveTo>
                  <a:pt x="0" y="0"/>
                </a:moveTo>
                <a:lnTo>
                  <a:pt x="4" y="17"/>
                </a:lnTo>
                <a:lnTo>
                  <a:pt x="11" y="1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668"/>
          <p:cNvSpPr>
            <a:spLocks/>
          </p:cNvSpPr>
          <p:nvPr/>
        </p:nvSpPr>
        <p:spPr bwMode="auto">
          <a:xfrm>
            <a:off x="6766606" y="3400378"/>
            <a:ext cx="210955" cy="163319"/>
          </a:xfrm>
          <a:custGeom>
            <a:avLst/>
            <a:gdLst>
              <a:gd name="T0" fmla="*/ 41 w 43"/>
              <a:gd name="T1" fmla="*/ 12 h 34"/>
              <a:gd name="T2" fmla="*/ 1 w 43"/>
              <a:gd name="T3" fmla="*/ 13 h 34"/>
              <a:gd name="T4" fmla="*/ 1 w 43"/>
              <a:gd name="T5" fmla="*/ 15 h 34"/>
              <a:gd name="T6" fmla="*/ 21 w 43"/>
              <a:gd name="T7" fmla="*/ 34 h 34"/>
              <a:gd name="T8" fmla="*/ 41 w 43"/>
              <a:gd name="T9" fmla="*/ 15 h 34"/>
              <a:gd name="T10" fmla="*/ 41 w 43"/>
              <a:gd name="T11" fmla="*/ 1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34">
                <a:moveTo>
                  <a:pt x="41" y="12"/>
                </a:moveTo>
                <a:cubicBezTo>
                  <a:pt x="29" y="2"/>
                  <a:pt x="13" y="0"/>
                  <a:pt x="1" y="13"/>
                </a:cubicBezTo>
                <a:cubicBezTo>
                  <a:pt x="0" y="13"/>
                  <a:pt x="0" y="14"/>
                  <a:pt x="1" y="15"/>
                </a:cubicBezTo>
                <a:cubicBezTo>
                  <a:pt x="21" y="34"/>
                  <a:pt x="21" y="34"/>
                  <a:pt x="21" y="34"/>
                </a:cubicBezTo>
                <a:cubicBezTo>
                  <a:pt x="41" y="15"/>
                  <a:pt x="41" y="15"/>
                  <a:pt x="41" y="15"/>
                </a:cubicBezTo>
                <a:cubicBezTo>
                  <a:pt x="43" y="13"/>
                  <a:pt x="42" y="13"/>
                  <a:pt x="41" y="12"/>
                </a:cubicBezTo>
                <a:close/>
              </a:path>
            </a:pathLst>
          </a:custGeom>
          <a:solidFill>
            <a:srgbClr val="ED70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669"/>
          <p:cNvSpPr>
            <a:spLocks/>
          </p:cNvSpPr>
          <p:nvPr/>
        </p:nvSpPr>
        <p:spPr bwMode="auto">
          <a:xfrm>
            <a:off x="6623707" y="3209843"/>
            <a:ext cx="489953" cy="217758"/>
          </a:xfrm>
          <a:custGeom>
            <a:avLst/>
            <a:gdLst>
              <a:gd name="T0" fmla="*/ 99 w 100"/>
              <a:gd name="T1" fmla="*/ 27 h 45"/>
              <a:gd name="T2" fmla="*/ 0 w 100"/>
              <a:gd name="T3" fmla="*/ 28 h 45"/>
              <a:gd name="T4" fmla="*/ 0 w 100"/>
              <a:gd name="T5" fmla="*/ 30 h 45"/>
              <a:gd name="T6" fmla="*/ 14 w 100"/>
              <a:gd name="T7" fmla="*/ 44 h 45"/>
              <a:gd name="T8" fmla="*/ 17 w 100"/>
              <a:gd name="T9" fmla="*/ 44 h 45"/>
              <a:gd name="T10" fmla="*/ 83 w 100"/>
              <a:gd name="T11" fmla="*/ 44 h 45"/>
              <a:gd name="T12" fmla="*/ 85 w 100"/>
              <a:gd name="T13" fmla="*/ 44 h 45"/>
              <a:gd name="T14" fmla="*/ 100 w 100"/>
              <a:gd name="T15" fmla="*/ 30 h 45"/>
              <a:gd name="T16" fmla="*/ 100 w 100"/>
              <a:gd name="T17" fmla="*/ 30 h 45"/>
              <a:gd name="T18" fmla="*/ 100 w 100"/>
              <a:gd name="T19" fmla="*/ 28 h 45"/>
              <a:gd name="T20" fmla="*/ 99 w 100"/>
              <a:gd name="T21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45">
                <a:moveTo>
                  <a:pt x="99" y="27"/>
                </a:moveTo>
                <a:cubicBezTo>
                  <a:pt x="72" y="0"/>
                  <a:pt x="28" y="0"/>
                  <a:pt x="0" y="28"/>
                </a:cubicBezTo>
                <a:cubicBezTo>
                  <a:pt x="0" y="28"/>
                  <a:pt x="0" y="29"/>
                  <a:pt x="0" y="30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5"/>
                  <a:pt x="16" y="45"/>
                  <a:pt x="17" y="44"/>
                </a:cubicBezTo>
                <a:cubicBezTo>
                  <a:pt x="35" y="26"/>
                  <a:pt x="65" y="26"/>
                  <a:pt x="83" y="44"/>
                </a:cubicBezTo>
                <a:cubicBezTo>
                  <a:pt x="84" y="45"/>
                  <a:pt x="85" y="45"/>
                  <a:pt x="85" y="44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0" y="29"/>
                  <a:pt x="100" y="28"/>
                  <a:pt x="100" y="28"/>
                </a:cubicBezTo>
                <a:lnTo>
                  <a:pt x="99" y="27"/>
                </a:lnTo>
                <a:close/>
              </a:path>
            </a:pathLst>
          </a:custGeom>
          <a:solidFill>
            <a:srgbClr val="DD5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670"/>
          <p:cNvSpPr>
            <a:spLocks/>
          </p:cNvSpPr>
          <p:nvPr/>
        </p:nvSpPr>
        <p:spPr bwMode="auto">
          <a:xfrm>
            <a:off x="6501216" y="3019305"/>
            <a:ext cx="734925" cy="292613"/>
          </a:xfrm>
          <a:custGeom>
            <a:avLst/>
            <a:gdLst>
              <a:gd name="T0" fmla="*/ 149 w 150"/>
              <a:gd name="T1" fmla="*/ 41 h 59"/>
              <a:gd name="T2" fmla="*/ 149 w 150"/>
              <a:gd name="T3" fmla="*/ 41 h 59"/>
              <a:gd name="T4" fmla="*/ 0 w 150"/>
              <a:gd name="T5" fmla="*/ 41 h 59"/>
              <a:gd name="T6" fmla="*/ 1 w 150"/>
              <a:gd name="T7" fmla="*/ 43 h 59"/>
              <a:gd name="T8" fmla="*/ 15 w 150"/>
              <a:gd name="T9" fmla="*/ 58 h 59"/>
              <a:gd name="T10" fmla="*/ 17 w 150"/>
              <a:gd name="T11" fmla="*/ 58 h 59"/>
              <a:gd name="T12" fmla="*/ 132 w 150"/>
              <a:gd name="T13" fmla="*/ 58 h 59"/>
              <a:gd name="T14" fmla="*/ 135 w 150"/>
              <a:gd name="T15" fmla="*/ 58 h 59"/>
              <a:gd name="T16" fmla="*/ 149 w 150"/>
              <a:gd name="T17" fmla="*/ 43 h 59"/>
              <a:gd name="T18" fmla="*/ 149 w 150"/>
              <a:gd name="T19" fmla="*/ 43 h 59"/>
              <a:gd name="T20" fmla="*/ 149 w 150"/>
              <a:gd name="T21" fmla="*/ 4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59">
                <a:moveTo>
                  <a:pt x="149" y="41"/>
                </a:moveTo>
                <a:cubicBezTo>
                  <a:pt x="149" y="41"/>
                  <a:pt x="149" y="41"/>
                  <a:pt x="149" y="41"/>
                </a:cubicBezTo>
                <a:cubicBezTo>
                  <a:pt x="108" y="0"/>
                  <a:pt x="41" y="0"/>
                  <a:pt x="0" y="41"/>
                </a:cubicBezTo>
                <a:cubicBezTo>
                  <a:pt x="0" y="42"/>
                  <a:pt x="0" y="43"/>
                  <a:pt x="1" y="43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9"/>
                  <a:pt x="17" y="58"/>
                  <a:pt x="17" y="58"/>
                </a:cubicBezTo>
                <a:cubicBezTo>
                  <a:pt x="49" y="26"/>
                  <a:pt x="101" y="26"/>
                  <a:pt x="132" y="58"/>
                </a:cubicBezTo>
                <a:cubicBezTo>
                  <a:pt x="133" y="58"/>
                  <a:pt x="134" y="59"/>
                  <a:pt x="135" y="58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50" y="43"/>
                  <a:pt x="150" y="41"/>
                  <a:pt x="149" y="41"/>
                </a:cubicBezTo>
                <a:close/>
              </a:path>
            </a:pathLst>
          </a:custGeom>
          <a:solidFill>
            <a:srgbClr val="B24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671"/>
          <p:cNvSpPr>
            <a:spLocks noEditPoints="1"/>
          </p:cNvSpPr>
          <p:nvPr/>
        </p:nvSpPr>
        <p:spPr bwMode="auto">
          <a:xfrm>
            <a:off x="7773731" y="3141791"/>
            <a:ext cx="605636" cy="381073"/>
          </a:xfrm>
          <a:custGeom>
            <a:avLst/>
            <a:gdLst>
              <a:gd name="T0" fmla="*/ 112 w 124"/>
              <a:gd name="T1" fmla="*/ 18 h 77"/>
              <a:gd name="T2" fmla="*/ 112 w 124"/>
              <a:gd name="T3" fmla="*/ 0 h 77"/>
              <a:gd name="T4" fmla="*/ 0 w 124"/>
              <a:gd name="T5" fmla="*/ 0 h 77"/>
              <a:gd name="T6" fmla="*/ 0 w 124"/>
              <a:gd name="T7" fmla="*/ 77 h 77"/>
              <a:gd name="T8" fmla="*/ 112 w 124"/>
              <a:gd name="T9" fmla="*/ 77 h 77"/>
              <a:gd name="T10" fmla="*/ 112 w 124"/>
              <a:gd name="T11" fmla="*/ 60 h 77"/>
              <a:gd name="T12" fmla="*/ 124 w 124"/>
              <a:gd name="T13" fmla="*/ 53 h 77"/>
              <a:gd name="T14" fmla="*/ 124 w 124"/>
              <a:gd name="T15" fmla="*/ 25 h 77"/>
              <a:gd name="T16" fmla="*/ 112 w 124"/>
              <a:gd name="T17" fmla="*/ 18 h 77"/>
              <a:gd name="T18" fmla="*/ 103 w 124"/>
              <a:gd name="T19" fmla="*/ 68 h 77"/>
              <a:gd name="T20" fmla="*/ 9 w 124"/>
              <a:gd name="T21" fmla="*/ 68 h 77"/>
              <a:gd name="T22" fmla="*/ 9 w 124"/>
              <a:gd name="T23" fmla="*/ 9 h 77"/>
              <a:gd name="T24" fmla="*/ 103 w 124"/>
              <a:gd name="T25" fmla="*/ 9 h 77"/>
              <a:gd name="T26" fmla="*/ 103 w 124"/>
              <a:gd name="T27" fmla="*/ 6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77">
                <a:moveTo>
                  <a:pt x="112" y="18"/>
                </a:moveTo>
                <a:cubicBezTo>
                  <a:pt x="112" y="0"/>
                  <a:pt x="112" y="0"/>
                  <a:pt x="1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6" y="60"/>
                  <a:pt x="124" y="60"/>
                  <a:pt x="124" y="5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17"/>
                  <a:pt x="115" y="18"/>
                  <a:pt x="112" y="18"/>
                </a:cubicBezTo>
                <a:close/>
                <a:moveTo>
                  <a:pt x="103" y="68"/>
                </a:moveTo>
                <a:cubicBezTo>
                  <a:pt x="9" y="68"/>
                  <a:pt x="9" y="68"/>
                  <a:pt x="9" y="68"/>
                </a:cubicBezTo>
                <a:cubicBezTo>
                  <a:pt x="9" y="9"/>
                  <a:pt x="9" y="9"/>
                  <a:pt x="9" y="9"/>
                </a:cubicBezTo>
                <a:cubicBezTo>
                  <a:pt x="103" y="9"/>
                  <a:pt x="103" y="9"/>
                  <a:pt x="103" y="9"/>
                </a:cubicBezTo>
                <a:lnTo>
                  <a:pt x="103" y="6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4672"/>
          <p:cNvSpPr>
            <a:spLocks noChangeArrowheads="1"/>
          </p:cNvSpPr>
          <p:nvPr/>
        </p:nvSpPr>
        <p:spPr bwMode="auto">
          <a:xfrm>
            <a:off x="7855388" y="3223453"/>
            <a:ext cx="115683" cy="21095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5108"/>
          <p:cNvSpPr>
            <a:spLocks/>
          </p:cNvSpPr>
          <p:nvPr/>
        </p:nvSpPr>
        <p:spPr bwMode="auto">
          <a:xfrm>
            <a:off x="3207649" y="821327"/>
            <a:ext cx="421902" cy="551200"/>
          </a:xfrm>
          <a:custGeom>
            <a:avLst/>
            <a:gdLst>
              <a:gd name="T0" fmla="*/ 79 w 85"/>
              <a:gd name="T1" fmla="*/ 12 h 113"/>
              <a:gd name="T2" fmla="*/ 85 w 85"/>
              <a:gd name="T3" fmla="*/ 12 h 113"/>
              <a:gd name="T4" fmla="*/ 85 w 85"/>
              <a:gd name="T5" fmla="*/ 0 h 113"/>
              <a:gd name="T6" fmla="*/ 0 w 85"/>
              <a:gd name="T7" fmla="*/ 0 h 113"/>
              <a:gd name="T8" fmla="*/ 0 w 85"/>
              <a:gd name="T9" fmla="*/ 12 h 113"/>
              <a:gd name="T10" fmla="*/ 6 w 85"/>
              <a:gd name="T11" fmla="*/ 12 h 113"/>
              <a:gd name="T12" fmla="*/ 6 w 85"/>
              <a:gd name="T13" fmla="*/ 18 h 113"/>
              <a:gd name="T14" fmla="*/ 24 w 85"/>
              <a:gd name="T15" fmla="*/ 57 h 113"/>
              <a:gd name="T16" fmla="*/ 24 w 85"/>
              <a:gd name="T17" fmla="*/ 57 h 113"/>
              <a:gd name="T18" fmla="*/ 6 w 85"/>
              <a:gd name="T19" fmla="*/ 95 h 113"/>
              <a:gd name="T20" fmla="*/ 6 w 85"/>
              <a:gd name="T21" fmla="*/ 101 h 113"/>
              <a:gd name="T22" fmla="*/ 0 w 85"/>
              <a:gd name="T23" fmla="*/ 101 h 113"/>
              <a:gd name="T24" fmla="*/ 0 w 85"/>
              <a:gd name="T25" fmla="*/ 113 h 113"/>
              <a:gd name="T26" fmla="*/ 85 w 85"/>
              <a:gd name="T27" fmla="*/ 113 h 113"/>
              <a:gd name="T28" fmla="*/ 85 w 85"/>
              <a:gd name="T29" fmla="*/ 101 h 113"/>
              <a:gd name="T30" fmla="*/ 79 w 85"/>
              <a:gd name="T31" fmla="*/ 101 h 113"/>
              <a:gd name="T32" fmla="*/ 79 w 85"/>
              <a:gd name="T33" fmla="*/ 95 h 113"/>
              <a:gd name="T34" fmla="*/ 60 w 85"/>
              <a:gd name="T35" fmla="*/ 57 h 113"/>
              <a:gd name="T36" fmla="*/ 60 w 85"/>
              <a:gd name="T37" fmla="*/ 57 h 113"/>
              <a:gd name="T38" fmla="*/ 79 w 85"/>
              <a:gd name="T39" fmla="*/ 18 h 113"/>
              <a:gd name="T40" fmla="*/ 79 w 85"/>
              <a:gd name="T41" fmla="*/ 1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5" h="113">
                <a:moveTo>
                  <a:pt x="79" y="12"/>
                </a:moveTo>
                <a:cubicBezTo>
                  <a:pt x="85" y="12"/>
                  <a:pt x="85" y="12"/>
                  <a:pt x="85" y="12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28"/>
                  <a:pt x="24" y="55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9"/>
                  <a:pt x="6" y="85"/>
                  <a:pt x="6" y="95"/>
                </a:cubicBezTo>
                <a:cubicBezTo>
                  <a:pt x="6" y="101"/>
                  <a:pt x="6" y="101"/>
                  <a:pt x="6" y="101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3"/>
                  <a:pt x="0" y="113"/>
                  <a:pt x="0" y="113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85"/>
                  <a:pt x="61" y="59"/>
                  <a:pt x="60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4"/>
                  <a:pt x="79" y="28"/>
                  <a:pt x="79" y="18"/>
                </a:cubicBezTo>
                <a:cubicBezTo>
                  <a:pt x="79" y="12"/>
                  <a:pt x="79" y="12"/>
                  <a:pt x="79" y="12"/>
                </a:cubicBezTo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5109"/>
          <p:cNvSpPr>
            <a:spLocks/>
          </p:cNvSpPr>
          <p:nvPr/>
        </p:nvSpPr>
        <p:spPr bwMode="auto">
          <a:xfrm>
            <a:off x="3268895" y="882569"/>
            <a:ext cx="299416" cy="435512"/>
          </a:xfrm>
          <a:custGeom>
            <a:avLst/>
            <a:gdLst>
              <a:gd name="T0" fmla="*/ 61 w 61"/>
              <a:gd name="T1" fmla="*/ 6 h 89"/>
              <a:gd name="T2" fmla="*/ 42 w 61"/>
              <a:gd name="T3" fmla="*/ 45 h 89"/>
              <a:gd name="T4" fmla="*/ 42 w 61"/>
              <a:gd name="T5" fmla="*/ 45 h 89"/>
              <a:gd name="T6" fmla="*/ 61 w 61"/>
              <a:gd name="T7" fmla="*/ 83 h 89"/>
              <a:gd name="T8" fmla="*/ 61 w 61"/>
              <a:gd name="T9" fmla="*/ 89 h 89"/>
              <a:gd name="T10" fmla="*/ 0 w 61"/>
              <a:gd name="T11" fmla="*/ 89 h 89"/>
              <a:gd name="T12" fmla="*/ 0 w 61"/>
              <a:gd name="T13" fmla="*/ 83 h 89"/>
              <a:gd name="T14" fmla="*/ 19 w 61"/>
              <a:gd name="T15" fmla="*/ 45 h 89"/>
              <a:gd name="T16" fmla="*/ 19 w 61"/>
              <a:gd name="T17" fmla="*/ 45 h 89"/>
              <a:gd name="T18" fmla="*/ 0 w 61"/>
              <a:gd name="T19" fmla="*/ 6 h 89"/>
              <a:gd name="T20" fmla="*/ 0 w 61"/>
              <a:gd name="T21" fmla="*/ 0 h 89"/>
              <a:gd name="T22" fmla="*/ 61 w 61"/>
              <a:gd name="T23" fmla="*/ 0 h 89"/>
              <a:gd name="T24" fmla="*/ 61 w 61"/>
              <a:gd name="T25" fmla="*/ 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89">
                <a:moveTo>
                  <a:pt x="61" y="6"/>
                </a:moveTo>
                <a:cubicBezTo>
                  <a:pt x="61" y="13"/>
                  <a:pt x="42" y="41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8"/>
                  <a:pt x="61" y="76"/>
                  <a:pt x="61" y="83"/>
                </a:cubicBezTo>
                <a:cubicBezTo>
                  <a:pt x="61" y="89"/>
                  <a:pt x="61" y="89"/>
                  <a:pt x="61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6"/>
                  <a:pt x="19" y="48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1"/>
                  <a:pt x="0" y="13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6"/>
                  <a:pt x="61" y="6"/>
                  <a:pt x="61" y="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5110"/>
          <p:cNvSpPr>
            <a:spLocks/>
          </p:cNvSpPr>
          <p:nvPr/>
        </p:nvSpPr>
        <p:spPr bwMode="auto">
          <a:xfrm>
            <a:off x="3309724" y="930205"/>
            <a:ext cx="210955" cy="170127"/>
          </a:xfrm>
          <a:custGeom>
            <a:avLst/>
            <a:gdLst>
              <a:gd name="T0" fmla="*/ 42 w 42"/>
              <a:gd name="T1" fmla="*/ 3 h 35"/>
              <a:gd name="T2" fmla="*/ 42 w 42"/>
              <a:gd name="T3" fmla="*/ 0 h 35"/>
              <a:gd name="T4" fmla="*/ 0 w 42"/>
              <a:gd name="T5" fmla="*/ 0 h 35"/>
              <a:gd name="T6" fmla="*/ 0 w 42"/>
              <a:gd name="T7" fmla="*/ 3 h 35"/>
              <a:gd name="T8" fmla="*/ 22 w 42"/>
              <a:gd name="T9" fmla="*/ 35 h 35"/>
              <a:gd name="T10" fmla="*/ 42 w 42"/>
              <a:gd name="T1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5">
                <a:moveTo>
                  <a:pt x="42" y="3"/>
                </a:move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5" y="35"/>
                  <a:pt x="22" y="35"/>
                </a:cubicBezTo>
                <a:cubicBezTo>
                  <a:pt x="28" y="35"/>
                  <a:pt x="42" y="3"/>
                  <a:pt x="42" y="3"/>
                </a:cubicBezTo>
              </a:path>
            </a:pathLst>
          </a:custGeom>
          <a:solidFill>
            <a:srgbClr val="CEA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5111"/>
          <p:cNvSpPr>
            <a:spLocks noEditPoints="1"/>
          </p:cNvSpPr>
          <p:nvPr/>
        </p:nvSpPr>
        <p:spPr bwMode="auto">
          <a:xfrm>
            <a:off x="3513867" y="943816"/>
            <a:ext cx="6807" cy="6807"/>
          </a:xfrm>
          <a:custGeom>
            <a:avLst/>
            <a:gdLst>
              <a:gd name="T0" fmla="*/ 0 w 1"/>
              <a:gd name="T1" fmla="*/ 2 h 2"/>
              <a:gd name="T2" fmla="*/ 0 w 1"/>
              <a:gd name="T3" fmla="*/ 2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2 h 2"/>
              <a:gd name="T10" fmla="*/ 1 w 1"/>
              <a:gd name="T11" fmla="*/ 2 h 2"/>
              <a:gd name="T12" fmla="*/ 1 w 1"/>
              <a:gd name="T13" fmla="*/ 1 h 2"/>
              <a:gd name="T14" fmla="*/ 1 w 1"/>
              <a:gd name="T15" fmla="*/ 2 h 2"/>
              <a:gd name="T16" fmla="*/ 1 w 1"/>
              <a:gd name="T17" fmla="*/ 1 h 2"/>
              <a:gd name="T18" fmla="*/ 1 w 1"/>
              <a:gd name="T19" fmla="*/ 1 h 2"/>
              <a:gd name="T20" fmla="*/ 1 w 1"/>
              <a:gd name="T21" fmla="*/ 1 h 2"/>
              <a:gd name="T22" fmla="*/ 1 w 1"/>
              <a:gd name="T23" fmla="*/ 1 h 2"/>
              <a:gd name="T24" fmla="*/ 1 w 1"/>
              <a:gd name="T25" fmla="*/ 1 h 2"/>
              <a:gd name="T26" fmla="*/ 1 w 1"/>
              <a:gd name="T27" fmla="*/ 1 h 2"/>
              <a:gd name="T28" fmla="*/ 1 w 1"/>
              <a:gd name="T29" fmla="*/ 1 h 2"/>
              <a:gd name="T30" fmla="*/ 1 w 1"/>
              <a:gd name="T31" fmla="*/ 1 h 2"/>
              <a:gd name="T32" fmla="*/ 1 w 1"/>
              <a:gd name="T33" fmla="*/ 1 h 2"/>
              <a:gd name="T34" fmla="*/ 1 w 1"/>
              <a:gd name="T35" fmla="*/ 1 h 2"/>
              <a:gd name="T36" fmla="*/ 1 w 1"/>
              <a:gd name="T37" fmla="*/ 1 h 2"/>
              <a:gd name="T38" fmla="*/ 1 w 1"/>
              <a:gd name="T39" fmla="*/ 1 h 2"/>
              <a:gd name="T40" fmla="*/ 1 w 1"/>
              <a:gd name="T41" fmla="*/ 1 h 2"/>
              <a:gd name="T42" fmla="*/ 1 w 1"/>
              <a:gd name="T43" fmla="*/ 1 h 2"/>
              <a:gd name="T44" fmla="*/ 1 w 1"/>
              <a:gd name="T45" fmla="*/ 1 h 2"/>
              <a:gd name="T46" fmla="*/ 1 w 1"/>
              <a:gd name="T47" fmla="*/ 1 h 2"/>
              <a:gd name="T48" fmla="*/ 1 w 1"/>
              <a:gd name="T49" fmla="*/ 0 h 2"/>
              <a:gd name="T50" fmla="*/ 1 w 1"/>
              <a:gd name="T51" fmla="*/ 1 h 2"/>
              <a:gd name="T52" fmla="*/ 1 w 1"/>
              <a:gd name="T53" fmla="*/ 0 h 2"/>
              <a:gd name="T54" fmla="*/ 1 w 1"/>
              <a:gd name="T55" fmla="*/ 0 h 2"/>
              <a:gd name="T56" fmla="*/ 1 w 1"/>
              <a:gd name="T57" fmla="*/ 0 h 2"/>
              <a:gd name="T58" fmla="*/ 1 w 1"/>
              <a:gd name="T59" fmla="*/ 0 h 2"/>
              <a:gd name="T60" fmla="*/ 1 w 1"/>
              <a:gd name="T61" fmla="*/ 0 h 2"/>
              <a:gd name="T62" fmla="*/ 1 w 1"/>
              <a:gd name="T63" fmla="*/ 0 h 2"/>
              <a:gd name="T64" fmla="*/ 1 w 1"/>
              <a:gd name="T65" fmla="*/ 0 h 2"/>
              <a:gd name="T66" fmla="*/ 1 w 1"/>
              <a:gd name="T67" fmla="*/ 0 h 2"/>
              <a:gd name="T68" fmla="*/ 1 w 1"/>
              <a:gd name="T69" fmla="*/ 0 h 2"/>
              <a:gd name="T70" fmla="*/ 1 w 1"/>
              <a:gd name="T71" fmla="*/ 0 h 2"/>
              <a:gd name="T72" fmla="*/ 1 w 1"/>
              <a:gd name="T73" fmla="*/ 0 h 2"/>
              <a:gd name="T74" fmla="*/ 1 w 1"/>
              <a:gd name="T75" fmla="*/ 0 h 2"/>
              <a:gd name="T76" fmla="*/ 1 w 1"/>
              <a:gd name="T77" fmla="*/ 0 h 2"/>
              <a:gd name="T78" fmla="*/ 1 w 1"/>
              <a:gd name="T79" fmla="*/ 0 h 2"/>
              <a:gd name="T80" fmla="*/ 1 w 1"/>
              <a:gd name="T81" fmla="*/ 0 h 2"/>
              <a:gd name="T82" fmla="*/ 1 w 1"/>
              <a:gd name="T83" fmla="*/ 0 h 2"/>
              <a:gd name="T84" fmla="*/ 1 w 1"/>
              <a:gd name="T85" fmla="*/ 0 h 2"/>
              <a:gd name="T86" fmla="*/ 1 w 1"/>
              <a:gd name="T87" fmla="*/ 0 h 2"/>
              <a:gd name="T88" fmla="*/ 1 w 1"/>
              <a:gd name="T89" fmla="*/ 0 h 2"/>
              <a:gd name="T90" fmla="*/ 1 w 1"/>
              <a:gd name="T91" fmla="*/ 0 h 2"/>
              <a:gd name="T92" fmla="*/ 1 w 1"/>
              <a:gd name="T93" fmla="*/ 0 h 2"/>
              <a:gd name="T94" fmla="*/ 1 w 1"/>
              <a:gd name="T95" fmla="*/ 0 h 2"/>
              <a:gd name="T96" fmla="*/ 1 w 1"/>
              <a:gd name="T97" fmla="*/ 0 h 2"/>
              <a:gd name="T98" fmla="*/ 1 w 1"/>
              <a:gd name="T99" fmla="*/ 0 h 2"/>
              <a:gd name="T100" fmla="*/ 1 w 1"/>
              <a:gd name="T10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5112"/>
          <p:cNvSpPr>
            <a:spLocks/>
          </p:cNvSpPr>
          <p:nvPr/>
        </p:nvSpPr>
        <p:spPr bwMode="auto">
          <a:xfrm>
            <a:off x="3418600" y="930205"/>
            <a:ext cx="102073" cy="95268"/>
          </a:xfrm>
          <a:custGeom>
            <a:avLst/>
            <a:gdLst>
              <a:gd name="T0" fmla="*/ 20 w 20"/>
              <a:gd name="T1" fmla="*/ 0 h 20"/>
              <a:gd name="T2" fmla="*/ 0 w 20"/>
              <a:gd name="T3" fmla="*/ 0 h 20"/>
              <a:gd name="T4" fmla="*/ 12 w 20"/>
              <a:gd name="T5" fmla="*/ 20 h 20"/>
              <a:gd name="T6" fmla="*/ 19 w 20"/>
              <a:gd name="T7" fmla="*/ 5 h 20"/>
              <a:gd name="T8" fmla="*/ 19 w 20"/>
              <a:gd name="T9" fmla="*/ 5 h 20"/>
              <a:gd name="T10" fmla="*/ 20 w 20"/>
              <a:gd name="T11" fmla="*/ 5 h 20"/>
              <a:gd name="T12" fmla="*/ 20 w 20"/>
              <a:gd name="T13" fmla="*/ 5 h 20"/>
              <a:gd name="T14" fmla="*/ 20 w 20"/>
              <a:gd name="T15" fmla="*/ 5 h 20"/>
              <a:gd name="T16" fmla="*/ 20 w 20"/>
              <a:gd name="T17" fmla="*/ 4 h 20"/>
              <a:gd name="T18" fmla="*/ 20 w 20"/>
              <a:gd name="T19" fmla="*/ 4 h 20"/>
              <a:gd name="T20" fmla="*/ 20 w 20"/>
              <a:gd name="T21" fmla="*/ 4 h 20"/>
              <a:gd name="T22" fmla="*/ 20 w 20"/>
              <a:gd name="T23" fmla="*/ 4 h 20"/>
              <a:gd name="T24" fmla="*/ 20 w 20"/>
              <a:gd name="T25" fmla="*/ 4 h 20"/>
              <a:gd name="T26" fmla="*/ 20 w 20"/>
              <a:gd name="T27" fmla="*/ 4 h 20"/>
              <a:gd name="T28" fmla="*/ 20 w 20"/>
              <a:gd name="T29" fmla="*/ 4 h 20"/>
              <a:gd name="T30" fmla="*/ 20 w 20"/>
              <a:gd name="T31" fmla="*/ 4 h 20"/>
              <a:gd name="T32" fmla="*/ 20 w 20"/>
              <a:gd name="T33" fmla="*/ 4 h 20"/>
              <a:gd name="T34" fmla="*/ 20 w 20"/>
              <a:gd name="T35" fmla="*/ 4 h 20"/>
              <a:gd name="T36" fmla="*/ 20 w 20"/>
              <a:gd name="T37" fmla="*/ 4 h 20"/>
              <a:gd name="T38" fmla="*/ 20 w 20"/>
              <a:gd name="T39" fmla="*/ 4 h 20"/>
              <a:gd name="T40" fmla="*/ 20 w 20"/>
              <a:gd name="T41" fmla="*/ 3 h 20"/>
              <a:gd name="T42" fmla="*/ 20 w 20"/>
              <a:gd name="T43" fmla="*/ 3 h 20"/>
              <a:gd name="T44" fmla="*/ 20 w 20"/>
              <a:gd name="T45" fmla="*/ 3 h 20"/>
              <a:gd name="T46" fmla="*/ 20 w 20"/>
              <a:gd name="T47" fmla="*/ 3 h 20"/>
              <a:gd name="T48" fmla="*/ 20 w 20"/>
              <a:gd name="T49" fmla="*/ 3 h 20"/>
              <a:gd name="T50" fmla="*/ 20 w 20"/>
              <a:gd name="T51" fmla="*/ 3 h 20"/>
              <a:gd name="T52" fmla="*/ 20 w 20"/>
              <a:gd name="T53" fmla="*/ 3 h 20"/>
              <a:gd name="T54" fmla="*/ 20 w 20"/>
              <a:gd name="T55" fmla="*/ 3 h 20"/>
              <a:gd name="T56" fmla="*/ 20 w 20"/>
              <a:gd name="T57" fmla="*/ 3 h 20"/>
              <a:gd name="T58" fmla="*/ 20 w 20"/>
              <a:gd name="T59" fmla="*/ 3 h 20"/>
              <a:gd name="T60" fmla="*/ 20 w 20"/>
              <a:gd name="T61" fmla="*/ 3 h 20"/>
              <a:gd name="T62" fmla="*/ 20 w 20"/>
              <a:gd name="T63" fmla="*/ 3 h 20"/>
              <a:gd name="T64" fmla="*/ 20 w 20"/>
              <a:gd name="T65" fmla="*/ 3 h 20"/>
              <a:gd name="T66" fmla="*/ 20 w 20"/>
              <a:gd name="T67" fmla="*/ 3 h 20"/>
              <a:gd name="T68" fmla="*/ 20 w 20"/>
              <a:gd name="T69" fmla="*/ 3 h 20"/>
              <a:gd name="T70" fmla="*/ 20 w 20"/>
              <a:gd name="T71" fmla="*/ 3 h 20"/>
              <a:gd name="T72" fmla="*/ 20 w 20"/>
              <a:gd name="T73" fmla="*/ 3 h 20"/>
              <a:gd name="T74" fmla="*/ 20 w 20"/>
              <a:gd name="T75" fmla="*/ 3 h 20"/>
              <a:gd name="T76" fmla="*/ 20 w 20"/>
              <a:gd name="T7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0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20"/>
                  <a:pt x="12" y="20"/>
                  <a:pt x="12" y="20"/>
                </a:cubicBezTo>
                <a:cubicBezTo>
                  <a:pt x="15" y="14"/>
                  <a:pt x="18" y="8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798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5113"/>
          <p:cNvSpPr>
            <a:spLocks/>
          </p:cNvSpPr>
          <p:nvPr/>
        </p:nvSpPr>
        <p:spPr bwMode="auto">
          <a:xfrm>
            <a:off x="3309724" y="943816"/>
            <a:ext cx="47636" cy="81657"/>
          </a:xfrm>
          <a:custGeom>
            <a:avLst/>
            <a:gdLst>
              <a:gd name="T0" fmla="*/ 0 w 9"/>
              <a:gd name="T1" fmla="*/ 0 h 17"/>
              <a:gd name="T2" fmla="*/ 9 w 9"/>
              <a:gd name="T3" fmla="*/ 17 h 17"/>
              <a:gd name="T4" fmla="*/ 9 w 9"/>
              <a:gd name="T5" fmla="*/ 16 h 17"/>
              <a:gd name="T6" fmla="*/ 0 w 9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7">
                <a:moveTo>
                  <a:pt x="0" y="0"/>
                </a:moveTo>
                <a:cubicBezTo>
                  <a:pt x="0" y="0"/>
                  <a:pt x="4" y="9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8"/>
                  <a:pt x="0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5114"/>
          <p:cNvSpPr>
            <a:spLocks/>
          </p:cNvSpPr>
          <p:nvPr/>
        </p:nvSpPr>
        <p:spPr bwMode="auto">
          <a:xfrm>
            <a:off x="3309724" y="930205"/>
            <a:ext cx="108876" cy="88465"/>
          </a:xfrm>
          <a:custGeom>
            <a:avLst/>
            <a:gdLst>
              <a:gd name="T0" fmla="*/ 21 w 21"/>
              <a:gd name="T1" fmla="*/ 0 h 19"/>
              <a:gd name="T2" fmla="*/ 0 w 21"/>
              <a:gd name="T3" fmla="*/ 0 h 19"/>
              <a:gd name="T4" fmla="*/ 0 w 21"/>
              <a:gd name="T5" fmla="*/ 3 h 19"/>
              <a:gd name="T6" fmla="*/ 0 w 21"/>
              <a:gd name="T7" fmla="*/ 3 h 19"/>
              <a:gd name="T8" fmla="*/ 9 w 21"/>
              <a:gd name="T9" fmla="*/ 19 h 19"/>
              <a:gd name="T10" fmla="*/ 21 w 2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9">
                <a:moveTo>
                  <a:pt x="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4" y="11"/>
                  <a:pt x="9" y="19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B798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5115"/>
          <p:cNvSpPr>
            <a:spLocks/>
          </p:cNvSpPr>
          <p:nvPr/>
        </p:nvSpPr>
        <p:spPr bwMode="auto">
          <a:xfrm>
            <a:off x="4371283" y="821327"/>
            <a:ext cx="415099" cy="551200"/>
          </a:xfrm>
          <a:custGeom>
            <a:avLst/>
            <a:gdLst>
              <a:gd name="T0" fmla="*/ 79 w 85"/>
              <a:gd name="T1" fmla="*/ 12 h 113"/>
              <a:gd name="T2" fmla="*/ 85 w 85"/>
              <a:gd name="T3" fmla="*/ 12 h 113"/>
              <a:gd name="T4" fmla="*/ 85 w 85"/>
              <a:gd name="T5" fmla="*/ 0 h 113"/>
              <a:gd name="T6" fmla="*/ 0 w 85"/>
              <a:gd name="T7" fmla="*/ 0 h 113"/>
              <a:gd name="T8" fmla="*/ 0 w 85"/>
              <a:gd name="T9" fmla="*/ 12 h 113"/>
              <a:gd name="T10" fmla="*/ 6 w 85"/>
              <a:gd name="T11" fmla="*/ 12 h 113"/>
              <a:gd name="T12" fmla="*/ 6 w 85"/>
              <a:gd name="T13" fmla="*/ 18 h 113"/>
              <a:gd name="T14" fmla="*/ 25 w 85"/>
              <a:gd name="T15" fmla="*/ 57 h 113"/>
              <a:gd name="T16" fmla="*/ 25 w 85"/>
              <a:gd name="T17" fmla="*/ 57 h 113"/>
              <a:gd name="T18" fmla="*/ 6 w 85"/>
              <a:gd name="T19" fmla="*/ 95 h 113"/>
              <a:gd name="T20" fmla="*/ 6 w 85"/>
              <a:gd name="T21" fmla="*/ 101 h 113"/>
              <a:gd name="T22" fmla="*/ 0 w 85"/>
              <a:gd name="T23" fmla="*/ 101 h 113"/>
              <a:gd name="T24" fmla="*/ 0 w 85"/>
              <a:gd name="T25" fmla="*/ 113 h 113"/>
              <a:gd name="T26" fmla="*/ 85 w 85"/>
              <a:gd name="T27" fmla="*/ 113 h 113"/>
              <a:gd name="T28" fmla="*/ 85 w 85"/>
              <a:gd name="T29" fmla="*/ 101 h 113"/>
              <a:gd name="T30" fmla="*/ 79 w 85"/>
              <a:gd name="T31" fmla="*/ 101 h 113"/>
              <a:gd name="T32" fmla="*/ 79 w 85"/>
              <a:gd name="T33" fmla="*/ 95 h 113"/>
              <a:gd name="T34" fmla="*/ 61 w 85"/>
              <a:gd name="T35" fmla="*/ 57 h 113"/>
              <a:gd name="T36" fmla="*/ 61 w 85"/>
              <a:gd name="T37" fmla="*/ 57 h 113"/>
              <a:gd name="T38" fmla="*/ 79 w 85"/>
              <a:gd name="T39" fmla="*/ 18 h 113"/>
              <a:gd name="T40" fmla="*/ 79 w 85"/>
              <a:gd name="T41" fmla="*/ 1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5" h="113">
                <a:moveTo>
                  <a:pt x="79" y="12"/>
                </a:moveTo>
                <a:cubicBezTo>
                  <a:pt x="85" y="12"/>
                  <a:pt x="85" y="12"/>
                  <a:pt x="85" y="12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28"/>
                  <a:pt x="24" y="55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4" y="59"/>
                  <a:pt x="6" y="85"/>
                  <a:pt x="6" y="95"/>
                </a:cubicBezTo>
                <a:cubicBezTo>
                  <a:pt x="6" y="101"/>
                  <a:pt x="6" y="101"/>
                  <a:pt x="6" y="101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3"/>
                  <a:pt x="0" y="113"/>
                  <a:pt x="0" y="113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85"/>
                  <a:pt x="62" y="59"/>
                  <a:pt x="61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4"/>
                  <a:pt x="79" y="28"/>
                  <a:pt x="79" y="18"/>
                </a:cubicBezTo>
                <a:cubicBezTo>
                  <a:pt x="79" y="12"/>
                  <a:pt x="79" y="12"/>
                  <a:pt x="79" y="12"/>
                </a:cubicBezTo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5116"/>
          <p:cNvSpPr>
            <a:spLocks/>
          </p:cNvSpPr>
          <p:nvPr/>
        </p:nvSpPr>
        <p:spPr bwMode="auto">
          <a:xfrm>
            <a:off x="4432534" y="882569"/>
            <a:ext cx="299416" cy="435512"/>
          </a:xfrm>
          <a:custGeom>
            <a:avLst/>
            <a:gdLst>
              <a:gd name="T0" fmla="*/ 60 w 60"/>
              <a:gd name="T1" fmla="*/ 6 h 89"/>
              <a:gd name="T2" fmla="*/ 41 w 60"/>
              <a:gd name="T3" fmla="*/ 45 h 89"/>
              <a:gd name="T4" fmla="*/ 41 w 60"/>
              <a:gd name="T5" fmla="*/ 45 h 89"/>
              <a:gd name="T6" fmla="*/ 60 w 60"/>
              <a:gd name="T7" fmla="*/ 83 h 89"/>
              <a:gd name="T8" fmla="*/ 60 w 60"/>
              <a:gd name="T9" fmla="*/ 89 h 89"/>
              <a:gd name="T10" fmla="*/ 0 w 60"/>
              <a:gd name="T11" fmla="*/ 89 h 89"/>
              <a:gd name="T12" fmla="*/ 0 w 60"/>
              <a:gd name="T13" fmla="*/ 83 h 89"/>
              <a:gd name="T14" fmla="*/ 18 w 60"/>
              <a:gd name="T15" fmla="*/ 45 h 89"/>
              <a:gd name="T16" fmla="*/ 18 w 60"/>
              <a:gd name="T17" fmla="*/ 45 h 89"/>
              <a:gd name="T18" fmla="*/ 0 w 60"/>
              <a:gd name="T19" fmla="*/ 6 h 89"/>
              <a:gd name="T20" fmla="*/ 0 w 60"/>
              <a:gd name="T21" fmla="*/ 0 h 89"/>
              <a:gd name="T22" fmla="*/ 60 w 60"/>
              <a:gd name="T23" fmla="*/ 0 h 89"/>
              <a:gd name="T24" fmla="*/ 60 w 60"/>
              <a:gd name="T25" fmla="*/ 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89">
                <a:moveTo>
                  <a:pt x="60" y="6"/>
                </a:moveTo>
                <a:cubicBezTo>
                  <a:pt x="60" y="13"/>
                  <a:pt x="41" y="41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8"/>
                  <a:pt x="60" y="76"/>
                  <a:pt x="60" y="83"/>
                </a:cubicBezTo>
                <a:cubicBezTo>
                  <a:pt x="60" y="89"/>
                  <a:pt x="60" y="89"/>
                  <a:pt x="6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6"/>
                  <a:pt x="18" y="48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0" y="13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"/>
                  <a:pt x="60" y="6"/>
                  <a:pt x="60" y="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5117"/>
          <p:cNvSpPr>
            <a:spLocks/>
          </p:cNvSpPr>
          <p:nvPr/>
        </p:nvSpPr>
        <p:spPr bwMode="auto">
          <a:xfrm>
            <a:off x="4480166" y="930205"/>
            <a:ext cx="204148" cy="170127"/>
          </a:xfrm>
          <a:custGeom>
            <a:avLst/>
            <a:gdLst>
              <a:gd name="T0" fmla="*/ 42 w 42"/>
              <a:gd name="T1" fmla="*/ 3 h 35"/>
              <a:gd name="T2" fmla="*/ 42 w 42"/>
              <a:gd name="T3" fmla="*/ 0 h 35"/>
              <a:gd name="T4" fmla="*/ 0 w 42"/>
              <a:gd name="T5" fmla="*/ 0 h 35"/>
              <a:gd name="T6" fmla="*/ 0 w 42"/>
              <a:gd name="T7" fmla="*/ 3 h 35"/>
              <a:gd name="T8" fmla="*/ 21 w 42"/>
              <a:gd name="T9" fmla="*/ 35 h 35"/>
              <a:gd name="T10" fmla="*/ 42 w 42"/>
              <a:gd name="T1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5">
                <a:moveTo>
                  <a:pt x="42" y="3"/>
                </a:move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4" y="35"/>
                  <a:pt x="21" y="35"/>
                </a:cubicBezTo>
                <a:cubicBezTo>
                  <a:pt x="27" y="35"/>
                  <a:pt x="42" y="3"/>
                  <a:pt x="42" y="3"/>
                </a:cubicBezTo>
              </a:path>
            </a:pathLst>
          </a:custGeom>
          <a:solidFill>
            <a:srgbClr val="CEA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5118"/>
          <p:cNvSpPr>
            <a:spLocks noEditPoints="1"/>
          </p:cNvSpPr>
          <p:nvPr/>
        </p:nvSpPr>
        <p:spPr bwMode="auto">
          <a:xfrm>
            <a:off x="4677506" y="943816"/>
            <a:ext cx="6807" cy="6807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0 w 1"/>
              <a:gd name="T5" fmla="*/ 1 h 1"/>
              <a:gd name="T6" fmla="*/ 0 w 1"/>
              <a:gd name="T7" fmla="*/ 1 h 1"/>
              <a:gd name="T8" fmla="*/ 0 w 1"/>
              <a:gd name="T9" fmla="*/ 1 h 1"/>
              <a:gd name="T10" fmla="*/ 0 w 1"/>
              <a:gd name="T11" fmla="*/ 1 h 1"/>
              <a:gd name="T12" fmla="*/ 0 w 1"/>
              <a:gd name="T13" fmla="*/ 1 h 1"/>
              <a:gd name="T14" fmla="*/ 0 w 1"/>
              <a:gd name="T15" fmla="*/ 1 h 1"/>
              <a:gd name="T16" fmla="*/ 0 w 1"/>
              <a:gd name="T17" fmla="*/ 1 h 1"/>
              <a:gd name="T18" fmla="*/ 0 w 1"/>
              <a:gd name="T19" fmla="*/ 1 h 1"/>
              <a:gd name="T20" fmla="*/ 0 w 1"/>
              <a:gd name="T21" fmla="*/ 1 h 1"/>
              <a:gd name="T22" fmla="*/ 0 w 1"/>
              <a:gd name="T23" fmla="*/ 1 h 1"/>
              <a:gd name="T24" fmla="*/ 0 w 1"/>
              <a:gd name="T25" fmla="*/ 1 h 1"/>
              <a:gd name="T26" fmla="*/ 0 w 1"/>
              <a:gd name="T27" fmla="*/ 1 h 1"/>
              <a:gd name="T28" fmla="*/ 0 w 1"/>
              <a:gd name="T29" fmla="*/ 1 h 1"/>
              <a:gd name="T30" fmla="*/ 0 w 1"/>
              <a:gd name="T31" fmla="*/ 1 h 1"/>
              <a:gd name="T32" fmla="*/ 0 w 1"/>
              <a:gd name="T33" fmla="*/ 1 h 1"/>
              <a:gd name="T34" fmla="*/ 0 w 1"/>
              <a:gd name="T35" fmla="*/ 1 h 1"/>
              <a:gd name="T36" fmla="*/ 0 w 1"/>
              <a:gd name="T37" fmla="*/ 1 h 1"/>
              <a:gd name="T38" fmla="*/ 0 w 1"/>
              <a:gd name="T39" fmla="*/ 1 h 1"/>
              <a:gd name="T40" fmla="*/ 0 w 1"/>
              <a:gd name="T41" fmla="*/ 1 h 1"/>
              <a:gd name="T42" fmla="*/ 1 w 1"/>
              <a:gd name="T43" fmla="*/ 1 h 1"/>
              <a:gd name="T44" fmla="*/ 0 w 1"/>
              <a:gd name="T45" fmla="*/ 1 h 1"/>
              <a:gd name="T46" fmla="*/ 1 w 1"/>
              <a:gd name="T47" fmla="*/ 1 h 1"/>
              <a:gd name="T48" fmla="*/ 1 w 1"/>
              <a:gd name="T49" fmla="*/ 1 h 1"/>
              <a:gd name="T50" fmla="*/ 1 w 1"/>
              <a:gd name="T51" fmla="*/ 1 h 1"/>
              <a:gd name="T52" fmla="*/ 1 w 1"/>
              <a:gd name="T53" fmla="*/ 1 h 1"/>
              <a:gd name="T54" fmla="*/ 1 w 1"/>
              <a:gd name="T55" fmla="*/ 0 h 1"/>
              <a:gd name="T56" fmla="*/ 1 w 1"/>
              <a:gd name="T57" fmla="*/ 1 h 1"/>
              <a:gd name="T58" fmla="*/ 1 w 1"/>
              <a:gd name="T59" fmla="*/ 0 h 1"/>
              <a:gd name="T60" fmla="*/ 1 w 1"/>
              <a:gd name="T61" fmla="*/ 0 h 1"/>
              <a:gd name="T62" fmla="*/ 1 w 1"/>
              <a:gd name="T63" fmla="*/ 0 h 1"/>
              <a:gd name="T64" fmla="*/ 1 w 1"/>
              <a:gd name="T65" fmla="*/ 0 h 1"/>
              <a:gd name="T66" fmla="*/ 1 w 1"/>
              <a:gd name="T67" fmla="*/ 0 h 1"/>
              <a:gd name="T68" fmla="*/ 1 w 1"/>
              <a:gd name="T69" fmla="*/ 0 h 1"/>
              <a:gd name="T70" fmla="*/ 1 w 1"/>
              <a:gd name="T71" fmla="*/ 0 h 1"/>
              <a:gd name="T72" fmla="*/ 1 w 1"/>
              <a:gd name="T73" fmla="*/ 0 h 1"/>
              <a:gd name="T74" fmla="*/ 1 w 1"/>
              <a:gd name="T75" fmla="*/ 0 h 1"/>
              <a:gd name="T76" fmla="*/ 1 w 1"/>
              <a:gd name="T77" fmla="*/ 0 h 1"/>
              <a:gd name="T78" fmla="*/ 1 w 1"/>
              <a:gd name="T79" fmla="*/ 0 h 1"/>
              <a:gd name="T80" fmla="*/ 1 w 1"/>
              <a:gd name="T81" fmla="*/ 0 h 1"/>
              <a:gd name="T82" fmla="*/ 1 w 1"/>
              <a:gd name="T83" fmla="*/ 0 h 1"/>
              <a:gd name="T84" fmla="*/ 1 w 1"/>
              <a:gd name="T85" fmla="*/ 0 h 1"/>
              <a:gd name="T86" fmla="*/ 1 w 1"/>
              <a:gd name="T87" fmla="*/ 0 h 1"/>
              <a:gd name="T88" fmla="*/ 1 w 1"/>
              <a:gd name="T89" fmla="*/ 0 h 1"/>
              <a:gd name="T90" fmla="*/ 1 w 1"/>
              <a:gd name="T91" fmla="*/ 0 h 1"/>
              <a:gd name="T92" fmla="*/ 1 w 1"/>
              <a:gd name="T93" fmla="*/ 0 h 1"/>
              <a:gd name="T94" fmla="*/ 1 w 1"/>
              <a:gd name="T95" fmla="*/ 0 h 1"/>
              <a:gd name="T96" fmla="*/ 1 w 1"/>
              <a:gd name="T97" fmla="*/ 0 h 1"/>
              <a:gd name="T98" fmla="*/ 1 w 1"/>
              <a:gd name="T99" fmla="*/ 0 h 1"/>
              <a:gd name="T100" fmla="*/ 1 w 1"/>
              <a:gd name="T101" fmla="*/ 0 h 1"/>
              <a:gd name="T102" fmla="*/ 1 w 1"/>
              <a:gd name="T103" fmla="*/ 0 h 1"/>
              <a:gd name="T104" fmla="*/ 1 w 1"/>
              <a:gd name="T105" fmla="*/ 0 h 1"/>
              <a:gd name="T106" fmla="*/ 1 w 1"/>
              <a:gd name="T107" fmla="*/ 0 h 1"/>
              <a:gd name="T108" fmla="*/ 1 w 1"/>
              <a:gd name="T109" fmla="*/ 0 h 1"/>
              <a:gd name="T110" fmla="*/ 1 w 1"/>
              <a:gd name="T111" fmla="*/ 0 h 1"/>
              <a:gd name="T112" fmla="*/ 1 w 1"/>
              <a:gd name="T113" fmla="*/ 0 h 1"/>
              <a:gd name="T114" fmla="*/ 1 w 1"/>
              <a:gd name="T115" fmla="*/ 0 h 1"/>
              <a:gd name="T116" fmla="*/ 1 w 1"/>
              <a:gd name="T117" fmla="*/ 0 h 1"/>
              <a:gd name="T118" fmla="*/ 1 w 1"/>
              <a:gd name="T1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1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5119"/>
          <p:cNvSpPr>
            <a:spLocks/>
          </p:cNvSpPr>
          <p:nvPr/>
        </p:nvSpPr>
        <p:spPr bwMode="auto">
          <a:xfrm>
            <a:off x="4582239" y="930205"/>
            <a:ext cx="102073" cy="95268"/>
          </a:xfrm>
          <a:custGeom>
            <a:avLst/>
            <a:gdLst>
              <a:gd name="T0" fmla="*/ 21 w 21"/>
              <a:gd name="T1" fmla="*/ 0 h 20"/>
              <a:gd name="T2" fmla="*/ 0 w 21"/>
              <a:gd name="T3" fmla="*/ 0 h 20"/>
              <a:gd name="T4" fmla="*/ 12 w 21"/>
              <a:gd name="T5" fmla="*/ 20 h 20"/>
              <a:gd name="T6" fmla="*/ 20 w 21"/>
              <a:gd name="T7" fmla="*/ 4 h 20"/>
              <a:gd name="T8" fmla="*/ 20 w 21"/>
              <a:gd name="T9" fmla="*/ 4 h 20"/>
              <a:gd name="T10" fmla="*/ 20 w 21"/>
              <a:gd name="T11" fmla="*/ 4 h 20"/>
              <a:gd name="T12" fmla="*/ 20 w 21"/>
              <a:gd name="T13" fmla="*/ 4 h 20"/>
              <a:gd name="T14" fmla="*/ 20 w 21"/>
              <a:gd name="T15" fmla="*/ 4 h 20"/>
              <a:gd name="T16" fmla="*/ 20 w 21"/>
              <a:gd name="T17" fmla="*/ 4 h 20"/>
              <a:gd name="T18" fmla="*/ 20 w 21"/>
              <a:gd name="T19" fmla="*/ 4 h 20"/>
              <a:gd name="T20" fmla="*/ 20 w 21"/>
              <a:gd name="T21" fmla="*/ 4 h 20"/>
              <a:gd name="T22" fmla="*/ 20 w 21"/>
              <a:gd name="T23" fmla="*/ 4 h 20"/>
              <a:gd name="T24" fmla="*/ 20 w 21"/>
              <a:gd name="T25" fmla="*/ 4 h 20"/>
              <a:gd name="T26" fmla="*/ 20 w 21"/>
              <a:gd name="T27" fmla="*/ 4 h 20"/>
              <a:gd name="T28" fmla="*/ 20 w 21"/>
              <a:gd name="T29" fmla="*/ 4 h 20"/>
              <a:gd name="T30" fmla="*/ 20 w 21"/>
              <a:gd name="T31" fmla="*/ 4 h 20"/>
              <a:gd name="T32" fmla="*/ 20 w 21"/>
              <a:gd name="T33" fmla="*/ 4 h 20"/>
              <a:gd name="T34" fmla="*/ 20 w 21"/>
              <a:gd name="T35" fmla="*/ 4 h 20"/>
              <a:gd name="T36" fmla="*/ 21 w 21"/>
              <a:gd name="T37" fmla="*/ 4 h 20"/>
              <a:gd name="T38" fmla="*/ 21 w 21"/>
              <a:gd name="T39" fmla="*/ 4 h 20"/>
              <a:gd name="T40" fmla="*/ 21 w 21"/>
              <a:gd name="T41" fmla="*/ 4 h 20"/>
              <a:gd name="T42" fmla="*/ 21 w 21"/>
              <a:gd name="T43" fmla="*/ 4 h 20"/>
              <a:gd name="T44" fmla="*/ 21 w 21"/>
              <a:gd name="T45" fmla="*/ 3 h 20"/>
              <a:gd name="T46" fmla="*/ 21 w 21"/>
              <a:gd name="T47" fmla="*/ 3 h 20"/>
              <a:gd name="T48" fmla="*/ 21 w 21"/>
              <a:gd name="T49" fmla="*/ 3 h 20"/>
              <a:gd name="T50" fmla="*/ 21 w 21"/>
              <a:gd name="T51" fmla="*/ 3 h 20"/>
              <a:gd name="T52" fmla="*/ 21 w 21"/>
              <a:gd name="T53" fmla="*/ 3 h 20"/>
              <a:gd name="T54" fmla="*/ 21 w 21"/>
              <a:gd name="T55" fmla="*/ 3 h 20"/>
              <a:gd name="T56" fmla="*/ 21 w 21"/>
              <a:gd name="T57" fmla="*/ 3 h 20"/>
              <a:gd name="T58" fmla="*/ 21 w 21"/>
              <a:gd name="T59" fmla="*/ 3 h 20"/>
              <a:gd name="T60" fmla="*/ 21 w 21"/>
              <a:gd name="T61" fmla="*/ 3 h 20"/>
              <a:gd name="T62" fmla="*/ 21 w 21"/>
              <a:gd name="T63" fmla="*/ 3 h 20"/>
              <a:gd name="T64" fmla="*/ 21 w 21"/>
              <a:gd name="T65" fmla="*/ 3 h 20"/>
              <a:gd name="T66" fmla="*/ 21 w 21"/>
              <a:gd name="T67" fmla="*/ 3 h 20"/>
              <a:gd name="T68" fmla="*/ 21 w 21"/>
              <a:gd name="T69" fmla="*/ 3 h 20"/>
              <a:gd name="T70" fmla="*/ 21 w 21"/>
              <a:gd name="T71" fmla="*/ 3 h 20"/>
              <a:gd name="T72" fmla="*/ 21 w 21"/>
              <a:gd name="T73" fmla="*/ 3 h 20"/>
              <a:gd name="T74" fmla="*/ 21 w 21"/>
              <a:gd name="T75" fmla="*/ 3 h 20"/>
              <a:gd name="T76" fmla="*/ 21 w 21"/>
              <a:gd name="T77" fmla="*/ 3 h 20"/>
              <a:gd name="T78" fmla="*/ 21 w 21"/>
              <a:gd name="T79" fmla="*/ 3 h 20"/>
              <a:gd name="T80" fmla="*/ 21 w 21"/>
              <a:gd name="T81" fmla="*/ 3 h 20"/>
              <a:gd name="T82" fmla="*/ 21 w 21"/>
              <a:gd name="T83" fmla="*/ 3 h 20"/>
              <a:gd name="T84" fmla="*/ 21 w 21"/>
              <a:gd name="T85" fmla="*/ 3 h 20"/>
              <a:gd name="T86" fmla="*/ 21 w 21"/>
              <a:gd name="T87" fmla="*/ 3 h 20"/>
              <a:gd name="T88" fmla="*/ 21 w 21"/>
              <a:gd name="T8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20">
                <a:moveTo>
                  <a:pt x="21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20"/>
                  <a:pt x="12" y="20"/>
                  <a:pt x="12" y="20"/>
                </a:cubicBezTo>
                <a:cubicBezTo>
                  <a:pt x="16" y="13"/>
                  <a:pt x="19" y="7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B798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5120"/>
          <p:cNvSpPr>
            <a:spLocks/>
          </p:cNvSpPr>
          <p:nvPr/>
        </p:nvSpPr>
        <p:spPr bwMode="auto">
          <a:xfrm>
            <a:off x="4480166" y="943816"/>
            <a:ext cx="40829" cy="81657"/>
          </a:xfrm>
          <a:custGeom>
            <a:avLst/>
            <a:gdLst>
              <a:gd name="T0" fmla="*/ 0 w 8"/>
              <a:gd name="T1" fmla="*/ 0 h 17"/>
              <a:gd name="T2" fmla="*/ 8 w 8"/>
              <a:gd name="T3" fmla="*/ 17 h 17"/>
              <a:gd name="T4" fmla="*/ 8 w 8"/>
              <a:gd name="T5" fmla="*/ 16 h 17"/>
              <a:gd name="T6" fmla="*/ 0 w 8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7">
                <a:moveTo>
                  <a:pt x="0" y="0"/>
                </a:moveTo>
                <a:cubicBezTo>
                  <a:pt x="0" y="0"/>
                  <a:pt x="4" y="9"/>
                  <a:pt x="8" y="17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8"/>
                  <a:pt x="0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5121"/>
          <p:cNvSpPr>
            <a:spLocks/>
          </p:cNvSpPr>
          <p:nvPr/>
        </p:nvSpPr>
        <p:spPr bwMode="auto">
          <a:xfrm>
            <a:off x="4480166" y="930205"/>
            <a:ext cx="95268" cy="88465"/>
          </a:xfrm>
          <a:custGeom>
            <a:avLst/>
            <a:gdLst>
              <a:gd name="T0" fmla="*/ 20 w 20"/>
              <a:gd name="T1" fmla="*/ 0 h 19"/>
              <a:gd name="T2" fmla="*/ 0 w 20"/>
              <a:gd name="T3" fmla="*/ 0 h 19"/>
              <a:gd name="T4" fmla="*/ 0 w 20"/>
              <a:gd name="T5" fmla="*/ 3 h 19"/>
              <a:gd name="T6" fmla="*/ 0 w 20"/>
              <a:gd name="T7" fmla="*/ 3 h 19"/>
              <a:gd name="T8" fmla="*/ 8 w 20"/>
              <a:gd name="T9" fmla="*/ 19 h 19"/>
              <a:gd name="T10" fmla="*/ 20 w 20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9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4" y="11"/>
                  <a:pt x="8" y="19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798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5122"/>
          <p:cNvSpPr>
            <a:spLocks/>
          </p:cNvSpPr>
          <p:nvPr/>
        </p:nvSpPr>
        <p:spPr bwMode="auto">
          <a:xfrm>
            <a:off x="4480166" y="1175182"/>
            <a:ext cx="204148" cy="122486"/>
          </a:xfrm>
          <a:custGeom>
            <a:avLst/>
            <a:gdLst>
              <a:gd name="T0" fmla="*/ 42 w 42"/>
              <a:gd name="T1" fmla="*/ 24 h 24"/>
              <a:gd name="T2" fmla="*/ 42 w 42"/>
              <a:gd name="T3" fmla="*/ 24 h 24"/>
              <a:gd name="T4" fmla="*/ 0 w 42"/>
              <a:gd name="T5" fmla="*/ 24 h 24"/>
              <a:gd name="T6" fmla="*/ 0 w 42"/>
              <a:gd name="T7" fmla="*/ 24 h 24"/>
              <a:gd name="T8" fmla="*/ 21 w 42"/>
              <a:gd name="T9" fmla="*/ 0 h 24"/>
              <a:gd name="T10" fmla="*/ 42 w 42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24"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4" y="0"/>
                  <a:pt x="21" y="0"/>
                </a:cubicBezTo>
                <a:cubicBezTo>
                  <a:pt x="27" y="0"/>
                  <a:pt x="42" y="24"/>
                  <a:pt x="42" y="24"/>
                </a:cubicBezTo>
                <a:close/>
              </a:path>
            </a:pathLst>
          </a:custGeom>
          <a:solidFill>
            <a:srgbClr val="CEA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5123"/>
          <p:cNvSpPr>
            <a:spLocks/>
          </p:cNvSpPr>
          <p:nvPr/>
        </p:nvSpPr>
        <p:spPr bwMode="auto">
          <a:xfrm>
            <a:off x="5487286" y="821327"/>
            <a:ext cx="421902" cy="551200"/>
          </a:xfrm>
          <a:custGeom>
            <a:avLst/>
            <a:gdLst>
              <a:gd name="T0" fmla="*/ 79 w 85"/>
              <a:gd name="T1" fmla="*/ 12 h 113"/>
              <a:gd name="T2" fmla="*/ 85 w 85"/>
              <a:gd name="T3" fmla="*/ 12 h 113"/>
              <a:gd name="T4" fmla="*/ 85 w 85"/>
              <a:gd name="T5" fmla="*/ 0 h 113"/>
              <a:gd name="T6" fmla="*/ 0 w 85"/>
              <a:gd name="T7" fmla="*/ 0 h 113"/>
              <a:gd name="T8" fmla="*/ 0 w 85"/>
              <a:gd name="T9" fmla="*/ 12 h 113"/>
              <a:gd name="T10" fmla="*/ 6 w 85"/>
              <a:gd name="T11" fmla="*/ 12 h 113"/>
              <a:gd name="T12" fmla="*/ 6 w 85"/>
              <a:gd name="T13" fmla="*/ 18 h 113"/>
              <a:gd name="T14" fmla="*/ 25 w 85"/>
              <a:gd name="T15" fmla="*/ 57 h 113"/>
              <a:gd name="T16" fmla="*/ 25 w 85"/>
              <a:gd name="T17" fmla="*/ 57 h 113"/>
              <a:gd name="T18" fmla="*/ 6 w 85"/>
              <a:gd name="T19" fmla="*/ 95 h 113"/>
              <a:gd name="T20" fmla="*/ 6 w 85"/>
              <a:gd name="T21" fmla="*/ 101 h 113"/>
              <a:gd name="T22" fmla="*/ 0 w 85"/>
              <a:gd name="T23" fmla="*/ 101 h 113"/>
              <a:gd name="T24" fmla="*/ 0 w 85"/>
              <a:gd name="T25" fmla="*/ 113 h 113"/>
              <a:gd name="T26" fmla="*/ 85 w 85"/>
              <a:gd name="T27" fmla="*/ 113 h 113"/>
              <a:gd name="T28" fmla="*/ 85 w 85"/>
              <a:gd name="T29" fmla="*/ 101 h 113"/>
              <a:gd name="T30" fmla="*/ 79 w 85"/>
              <a:gd name="T31" fmla="*/ 101 h 113"/>
              <a:gd name="T32" fmla="*/ 79 w 85"/>
              <a:gd name="T33" fmla="*/ 95 h 113"/>
              <a:gd name="T34" fmla="*/ 61 w 85"/>
              <a:gd name="T35" fmla="*/ 57 h 113"/>
              <a:gd name="T36" fmla="*/ 61 w 85"/>
              <a:gd name="T37" fmla="*/ 57 h 113"/>
              <a:gd name="T38" fmla="*/ 79 w 85"/>
              <a:gd name="T39" fmla="*/ 18 h 113"/>
              <a:gd name="T40" fmla="*/ 79 w 85"/>
              <a:gd name="T41" fmla="*/ 1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5" h="113">
                <a:moveTo>
                  <a:pt x="79" y="12"/>
                </a:moveTo>
                <a:cubicBezTo>
                  <a:pt x="85" y="12"/>
                  <a:pt x="85" y="12"/>
                  <a:pt x="85" y="12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28"/>
                  <a:pt x="24" y="55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4" y="59"/>
                  <a:pt x="6" y="85"/>
                  <a:pt x="6" y="95"/>
                </a:cubicBezTo>
                <a:cubicBezTo>
                  <a:pt x="6" y="101"/>
                  <a:pt x="6" y="101"/>
                  <a:pt x="6" y="101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3"/>
                  <a:pt x="0" y="113"/>
                  <a:pt x="0" y="113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85"/>
                  <a:pt x="62" y="59"/>
                  <a:pt x="61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4"/>
                  <a:pt x="79" y="28"/>
                  <a:pt x="79" y="18"/>
                </a:cubicBezTo>
                <a:lnTo>
                  <a:pt x="79" y="12"/>
                </a:ln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5124"/>
          <p:cNvSpPr>
            <a:spLocks/>
          </p:cNvSpPr>
          <p:nvPr/>
        </p:nvSpPr>
        <p:spPr bwMode="auto">
          <a:xfrm>
            <a:off x="5555335" y="882569"/>
            <a:ext cx="292613" cy="435512"/>
          </a:xfrm>
          <a:custGeom>
            <a:avLst/>
            <a:gdLst>
              <a:gd name="T0" fmla="*/ 60 w 60"/>
              <a:gd name="T1" fmla="*/ 6 h 89"/>
              <a:gd name="T2" fmla="*/ 41 w 60"/>
              <a:gd name="T3" fmla="*/ 45 h 89"/>
              <a:gd name="T4" fmla="*/ 41 w 60"/>
              <a:gd name="T5" fmla="*/ 45 h 89"/>
              <a:gd name="T6" fmla="*/ 60 w 60"/>
              <a:gd name="T7" fmla="*/ 83 h 89"/>
              <a:gd name="T8" fmla="*/ 60 w 60"/>
              <a:gd name="T9" fmla="*/ 89 h 89"/>
              <a:gd name="T10" fmla="*/ 0 w 60"/>
              <a:gd name="T11" fmla="*/ 89 h 89"/>
              <a:gd name="T12" fmla="*/ 0 w 60"/>
              <a:gd name="T13" fmla="*/ 83 h 89"/>
              <a:gd name="T14" fmla="*/ 18 w 60"/>
              <a:gd name="T15" fmla="*/ 45 h 89"/>
              <a:gd name="T16" fmla="*/ 18 w 60"/>
              <a:gd name="T17" fmla="*/ 45 h 89"/>
              <a:gd name="T18" fmla="*/ 0 w 60"/>
              <a:gd name="T19" fmla="*/ 6 h 89"/>
              <a:gd name="T20" fmla="*/ 0 w 60"/>
              <a:gd name="T21" fmla="*/ 0 h 89"/>
              <a:gd name="T22" fmla="*/ 60 w 60"/>
              <a:gd name="T23" fmla="*/ 0 h 89"/>
              <a:gd name="T24" fmla="*/ 60 w 60"/>
              <a:gd name="T25" fmla="*/ 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89">
                <a:moveTo>
                  <a:pt x="60" y="6"/>
                </a:moveTo>
                <a:cubicBezTo>
                  <a:pt x="60" y="13"/>
                  <a:pt x="41" y="41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8"/>
                  <a:pt x="60" y="76"/>
                  <a:pt x="60" y="83"/>
                </a:cubicBezTo>
                <a:cubicBezTo>
                  <a:pt x="60" y="89"/>
                  <a:pt x="60" y="89"/>
                  <a:pt x="6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6"/>
                  <a:pt x="18" y="48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0" y="13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0" y="0"/>
                  <a:pt x="60" y="0"/>
                  <a:pt x="60" y="0"/>
                </a:cubicBezTo>
                <a:lnTo>
                  <a:pt x="60" y="6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5125"/>
          <p:cNvSpPr>
            <a:spLocks/>
          </p:cNvSpPr>
          <p:nvPr/>
        </p:nvSpPr>
        <p:spPr bwMode="auto">
          <a:xfrm>
            <a:off x="5596164" y="1175182"/>
            <a:ext cx="204148" cy="122486"/>
          </a:xfrm>
          <a:custGeom>
            <a:avLst/>
            <a:gdLst>
              <a:gd name="T0" fmla="*/ 42 w 42"/>
              <a:gd name="T1" fmla="*/ 24 h 24"/>
              <a:gd name="T2" fmla="*/ 42 w 42"/>
              <a:gd name="T3" fmla="*/ 24 h 24"/>
              <a:gd name="T4" fmla="*/ 0 w 42"/>
              <a:gd name="T5" fmla="*/ 24 h 24"/>
              <a:gd name="T6" fmla="*/ 0 w 42"/>
              <a:gd name="T7" fmla="*/ 24 h 24"/>
              <a:gd name="T8" fmla="*/ 21 w 42"/>
              <a:gd name="T9" fmla="*/ 0 h 24"/>
              <a:gd name="T10" fmla="*/ 42 w 42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24"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4" y="0"/>
                  <a:pt x="21" y="0"/>
                </a:cubicBezTo>
                <a:cubicBezTo>
                  <a:pt x="27" y="0"/>
                  <a:pt x="42" y="24"/>
                  <a:pt x="42" y="24"/>
                </a:cubicBezTo>
                <a:close/>
              </a:path>
            </a:pathLst>
          </a:custGeom>
          <a:solidFill>
            <a:srgbClr val="CEA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5126"/>
          <p:cNvSpPr>
            <a:spLocks/>
          </p:cNvSpPr>
          <p:nvPr/>
        </p:nvSpPr>
        <p:spPr bwMode="auto">
          <a:xfrm>
            <a:off x="6834658" y="739668"/>
            <a:ext cx="210955" cy="721317"/>
          </a:xfrm>
          <a:custGeom>
            <a:avLst/>
            <a:gdLst>
              <a:gd name="T0" fmla="*/ 29 w 44"/>
              <a:gd name="T1" fmla="*/ 22 h 148"/>
              <a:gd name="T2" fmla="*/ 29 w 44"/>
              <a:gd name="T3" fmla="*/ 12 h 148"/>
              <a:gd name="T4" fmla="*/ 30 w 44"/>
              <a:gd name="T5" fmla="*/ 12 h 148"/>
              <a:gd name="T6" fmla="*/ 38 w 44"/>
              <a:gd name="T7" fmla="*/ 12 h 148"/>
              <a:gd name="T8" fmla="*/ 38 w 44"/>
              <a:gd name="T9" fmla="*/ 16 h 148"/>
              <a:gd name="T10" fmla="*/ 40 w 44"/>
              <a:gd name="T11" fmla="*/ 18 h 148"/>
              <a:gd name="T12" fmla="*/ 42 w 44"/>
              <a:gd name="T13" fmla="*/ 16 h 148"/>
              <a:gd name="T14" fmla="*/ 42 w 44"/>
              <a:gd name="T15" fmla="*/ 2 h 148"/>
              <a:gd name="T16" fmla="*/ 40 w 44"/>
              <a:gd name="T17" fmla="*/ 0 h 148"/>
              <a:gd name="T18" fmla="*/ 38 w 44"/>
              <a:gd name="T19" fmla="*/ 2 h 148"/>
              <a:gd name="T20" fmla="*/ 38 w 44"/>
              <a:gd name="T21" fmla="*/ 5 h 148"/>
              <a:gd name="T22" fmla="*/ 30 w 44"/>
              <a:gd name="T23" fmla="*/ 5 h 148"/>
              <a:gd name="T24" fmla="*/ 29 w 44"/>
              <a:gd name="T25" fmla="*/ 5 h 148"/>
              <a:gd name="T26" fmla="*/ 29 w 44"/>
              <a:gd name="T27" fmla="*/ 0 h 148"/>
              <a:gd name="T28" fmla="*/ 16 w 44"/>
              <a:gd name="T29" fmla="*/ 0 h 148"/>
              <a:gd name="T30" fmla="*/ 16 w 44"/>
              <a:gd name="T31" fmla="*/ 22 h 148"/>
              <a:gd name="T32" fmla="*/ 0 w 44"/>
              <a:gd name="T33" fmla="*/ 38 h 148"/>
              <a:gd name="T34" fmla="*/ 0 w 44"/>
              <a:gd name="T35" fmla="*/ 57 h 148"/>
              <a:gd name="T36" fmla="*/ 0 w 44"/>
              <a:gd name="T37" fmla="*/ 76 h 148"/>
              <a:gd name="T38" fmla="*/ 0 w 44"/>
              <a:gd name="T39" fmla="*/ 148 h 148"/>
              <a:gd name="T40" fmla="*/ 44 w 44"/>
              <a:gd name="T41" fmla="*/ 148 h 148"/>
              <a:gd name="T42" fmla="*/ 44 w 44"/>
              <a:gd name="T43" fmla="*/ 76 h 148"/>
              <a:gd name="T44" fmla="*/ 44 w 44"/>
              <a:gd name="T45" fmla="*/ 57 h 148"/>
              <a:gd name="T46" fmla="*/ 44 w 44"/>
              <a:gd name="T47" fmla="*/ 38 h 148"/>
              <a:gd name="T48" fmla="*/ 29 w 44"/>
              <a:gd name="T49" fmla="*/ 2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" h="148">
                <a:moveTo>
                  <a:pt x="29" y="22"/>
                </a:moveTo>
                <a:cubicBezTo>
                  <a:pt x="29" y="12"/>
                  <a:pt x="29" y="12"/>
                  <a:pt x="29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7"/>
                  <a:pt x="39" y="18"/>
                  <a:pt x="40" y="18"/>
                </a:cubicBezTo>
                <a:cubicBezTo>
                  <a:pt x="41" y="18"/>
                  <a:pt x="42" y="17"/>
                  <a:pt x="42" y="16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1" y="0"/>
                  <a:pt x="40" y="0"/>
                </a:cubicBezTo>
                <a:cubicBezTo>
                  <a:pt x="39" y="0"/>
                  <a:pt x="38" y="1"/>
                  <a:pt x="38" y="2"/>
                </a:cubicBezTo>
                <a:cubicBezTo>
                  <a:pt x="38" y="5"/>
                  <a:pt x="38" y="5"/>
                  <a:pt x="38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0"/>
                  <a:pt x="29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22"/>
                  <a:pt x="16" y="22"/>
                  <a:pt x="16" y="22"/>
                </a:cubicBezTo>
                <a:cubicBezTo>
                  <a:pt x="7" y="24"/>
                  <a:pt x="0" y="31"/>
                  <a:pt x="0" y="38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48"/>
                  <a:pt x="0" y="148"/>
                  <a:pt x="0" y="148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1"/>
                  <a:pt x="37" y="24"/>
                  <a:pt x="29" y="22"/>
                </a:cubicBezTo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5127"/>
          <p:cNvSpPr>
            <a:spLocks/>
          </p:cNvSpPr>
          <p:nvPr/>
        </p:nvSpPr>
        <p:spPr bwMode="auto">
          <a:xfrm>
            <a:off x="6542049" y="705642"/>
            <a:ext cx="353855" cy="170127"/>
          </a:xfrm>
          <a:custGeom>
            <a:avLst/>
            <a:gdLst>
              <a:gd name="T0" fmla="*/ 0 w 52"/>
              <a:gd name="T1" fmla="*/ 0 h 25"/>
              <a:gd name="T2" fmla="*/ 0 w 52"/>
              <a:gd name="T3" fmla="*/ 25 h 25"/>
              <a:gd name="T4" fmla="*/ 52 w 52"/>
              <a:gd name="T5" fmla="*/ 14 h 25"/>
              <a:gd name="T6" fmla="*/ 52 w 52"/>
              <a:gd name="T7" fmla="*/ 6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0" y="25"/>
                </a:lnTo>
                <a:lnTo>
                  <a:pt x="52" y="14"/>
                </a:lnTo>
                <a:lnTo>
                  <a:pt x="52" y="6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5128"/>
          <p:cNvSpPr>
            <a:spLocks/>
          </p:cNvSpPr>
          <p:nvPr/>
        </p:nvSpPr>
        <p:spPr bwMode="auto">
          <a:xfrm>
            <a:off x="6542049" y="705642"/>
            <a:ext cx="353855" cy="170127"/>
          </a:xfrm>
          <a:custGeom>
            <a:avLst/>
            <a:gdLst>
              <a:gd name="T0" fmla="*/ 0 w 52"/>
              <a:gd name="T1" fmla="*/ 0 h 25"/>
              <a:gd name="T2" fmla="*/ 0 w 52"/>
              <a:gd name="T3" fmla="*/ 25 h 25"/>
              <a:gd name="T4" fmla="*/ 52 w 52"/>
              <a:gd name="T5" fmla="*/ 14 h 25"/>
              <a:gd name="T6" fmla="*/ 52 w 52"/>
              <a:gd name="T7" fmla="*/ 6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0" y="25"/>
                </a:lnTo>
                <a:lnTo>
                  <a:pt x="52" y="14"/>
                </a:lnTo>
                <a:lnTo>
                  <a:pt x="52" y="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5129"/>
          <p:cNvSpPr>
            <a:spLocks/>
          </p:cNvSpPr>
          <p:nvPr/>
        </p:nvSpPr>
        <p:spPr bwMode="auto">
          <a:xfrm>
            <a:off x="6542049" y="705642"/>
            <a:ext cx="353855" cy="122486"/>
          </a:xfrm>
          <a:custGeom>
            <a:avLst/>
            <a:gdLst>
              <a:gd name="T0" fmla="*/ 0 w 72"/>
              <a:gd name="T1" fmla="*/ 0 h 25"/>
              <a:gd name="T2" fmla="*/ 0 w 72"/>
              <a:gd name="T3" fmla="*/ 19 h 25"/>
              <a:gd name="T4" fmla="*/ 25 w 72"/>
              <a:gd name="T5" fmla="*/ 25 h 25"/>
              <a:gd name="T6" fmla="*/ 36 w 72"/>
              <a:gd name="T7" fmla="*/ 20 h 25"/>
              <a:gd name="T8" fmla="*/ 47 w 72"/>
              <a:gd name="T9" fmla="*/ 14 h 25"/>
              <a:gd name="T10" fmla="*/ 72 w 72"/>
              <a:gd name="T11" fmla="*/ 20 h 25"/>
              <a:gd name="T12" fmla="*/ 72 w 72"/>
              <a:gd name="T13" fmla="*/ 9 h 25"/>
              <a:gd name="T14" fmla="*/ 0 w 72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25">
                <a:moveTo>
                  <a:pt x="0" y="0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5" y="25"/>
                  <a:pt x="25" y="25"/>
                </a:cubicBezTo>
                <a:cubicBezTo>
                  <a:pt x="30" y="25"/>
                  <a:pt x="35" y="23"/>
                  <a:pt x="36" y="20"/>
                </a:cubicBezTo>
                <a:cubicBezTo>
                  <a:pt x="38" y="16"/>
                  <a:pt x="42" y="14"/>
                  <a:pt x="47" y="14"/>
                </a:cubicBezTo>
                <a:cubicBezTo>
                  <a:pt x="58" y="14"/>
                  <a:pt x="72" y="20"/>
                  <a:pt x="72" y="20"/>
                </a:cubicBezTo>
                <a:cubicBezTo>
                  <a:pt x="72" y="9"/>
                  <a:pt x="72" y="9"/>
                  <a:pt x="72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5130"/>
          <p:cNvSpPr>
            <a:spLocks noChangeArrowheads="1"/>
          </p:cNvSpPr>
          <p:nvPr/>
        </p:nvSpPr>
        <p:spPr bwMode="auto">
          <a:xfrm>
            <a:off x="6895902" y="760079"/>
            <a:ext cx="13610" cy="34026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5131"/>
          <p:cNvSpPr>
            <a:spLocks/>
          </p:cNvSpPr>
          <p:nvPr/>
        </p:nvSpPr>
        <p:spPr bwMode="auto">
          <a:xfrm>
            <a:off x="6861876" y="1073105"/>
            <a:ext cx="163319" cy="163319"/>
          </a:xfrm>
          <a:custGeom>
            <a:avLst/>
            <a:gdLst>
              <a:gd name="T0" fmla="*/ 24 w 24"/>
              <a:gd name="T1" fmla="*/ 24 h 24"/>
              <a:gd name="T2" fmla="*/ 17 w 24"/>
              <a:gd name="T3" fmla="*/ 24 h 24"/>
              <a:gd name="T4" fmla="*/ 15 w 24"/>
              <a:gd name="T5" fmla="*/ 24 h 24"/>
              <a:gd name="T6" fmla="*/ 9 w 24"/>
              <a:gd name="T7" fmla="*/ 24 h 24"/>
              <a:gd name="T8" fmla="*/ 6 w 24"/>
              <a:gd name="T9" fmla="*/ 24 h 24"/>
              <a:gd name="T10" fmla="*/ 0 w 24"/>
              <a:gd name="T11" fmla="*/ 24 h 24"/>
              <a:gd name="T12" fmla="*/ 0 w 24"/>
              <a:gd name="T13" fmla="*/ 0 h 24"/>
              <a:gd name="T14" fmla="*/ 24 w 24"/>
              <a:gd name="T15" fmla="*/ 0 h 24"/>
              <a:gd name="T16" fmla="*/ 24 w 24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4">
                <a:moveTo>
                  <a:pt x="24" y="24"/>
                </a:moveTo>
                <a:lnTo>
                  <a:pt x="17" y="24"/>
                </a:lnTo>
                <a:lnTo>
                  <a:pt x="15" y="24"/>
                </a:lnTo>
                <a:lnTo>
                  <a:pt x="9" y="24"/>
                </a:lnTo>
                <a:lnTo>
                  <a:pt x="6" y="24"/>
                </a:lnTo>
                <a:lnTo>
                  <a:pt x="0" y="24"/>
                </a:lnTo>
                <a:lnTo>
                  <a:pt x="0" y="0"/>
                </a:lnTo>
                <a:lnTo>
                  <a:pt x="24" y="0"/>
                </a:lnTo>
                <a:lnTo>
                  <a:pt x="24" y="2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5132"/>
          <p:cNvSpPr>
            <a:spLocks/>
          </p:cNvSpPr>
          <p:nvPr/>
        </p:nvSpPr>
        <p:spPr bwMode="auto">
          <a:xfrm>
            <a:off x="6855073" y="1100328"/>
            <a:ext cx="190538" cy="136096"/>
          </a:xfrm>
          <a:custGeom>
            <a:avLst/>
            <a:gdLst>
              <a:gd name="T0" fmla="*/ 12 w 39"/>
              <a:gd name="T1" fmla="*/ 0 h 28"/>
              <a:gd name="T2" fmla="*/ 8 w 39"/>
              <a:gd name="T3" fmla="*/ 13 h 28"/>
              <a:gd name="T4" fmla="*/ 14 w 39"/>
              <a:gd name="T5" fmla="*/ 28 h 28"/>
              <a:gd name="T6" fmla="*/ 26 w 39"/>
              <a:gd name="T7" fmla="*/ 28 h 28"/>
              <a:gd name="T8" fmla="*/ 12 w 39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28">
                <a:moveTo>
                  <a:pt x="12" y="0"/>
                </a:moveTo>
                <a:cubicBezTo>
                  <a:pt x="12" y="0"/>
                  <a:pt x="16" y="4"/>
                  <a:pt x="8" y="13"/>
                </a:cubicBezTo>
                <a:cubicBezTo>
                  <a:pt x="0" y="22"/>
                  <a:pt x="14" y="28"/>
                  <a:pt x="14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39" y="2"/>
                  <a:pt x="12" y="0"/>
                  <a:pt x="12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5133"/>
          <p:cNvSpPr>
            <a:spLocks/>
          </p:cNvSpPr>
          <p:nvPr/>
        </p:nvSpPr>
        <p:spPr bwMode="auto">
          <a:xfrm>
            <a:off x="6902705" y="1168375"/>
            <a:ext cx="81657" cy="68047"/>
          </a:xfrm>
          <a:custGeom>
            <a:avLst/>
            <a:gdLst>
              <a:gd name="T0" fmla="*/ 12 w 16"/>
              <a:gd name="T1" fmla="*/ 6 h 14"/>
              <a:gd name="T2" fmla="*/ 10 w 16"/>
              <a:gd name="T3" fmla="*/ 0 h 14"/>
              <a:gd name="T4" fmla="*/ 6 w 16"/>
              <a:gd name="T5" fmla="*/ 14 h 14"/>
              <a:gd name="T6" fmla="*/ 12 w 16"/>
              <a:gd name="T7" fmla="*/ 14 h 14"/>
              <a:gd name="T8" fmla="*/ 12 w 16"/>
              <a:gd name="T9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12" y="6"/>
                </a:moveTo>
                <a:cubicBezTo>
                  <a:pt x="12" y="6"/>
                  <a:pt x="7" y="3"/>
                  <a:pt x="10" y="0"/>
                </a:cubicBezTo>
                <a:cubicBezTo>
                  <a:pt x="10" y="0"/>
                  <a:pt x="0" y="2"/>
                  <a:pt x="6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6" y="9"/>
                  <a:pt x="12" y="6"/>
                </a:cubicBezTo>
                <a:close/>
              </a:path>
            </a:pathLst>
          </a:custGeom>
          <a:solidFill>
            <a:srgbClr val="EB7A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5134"/>
          <p:cNvSpPr>
            <a:spLocks/>
          </p:cNvSpPr>
          <p:nvPr/>
        </p:nvSpPr>
        <p:spPr bwMode="auto">
          <a:xfrm>
            <a:off x="6923122" y="1175182"/>
            <a:ext cx="47636" cy="61244"/>
          </a:xfrm>
          <a:custGeom>
            <a:avLst/>
            <a:gdLst>
              <a:gd name="T0" fmla="*/ 7 w 9"/>
              <a:gd name="T1" fmla="*/ 7 h 12"/>
              <a:gd name="T2" fmla="*/ 3 w 9"/>
              <a:gd name="T3" fmla="*/ 12 h 12"/>
              <a:gd name="T4" fmla="*/ 7 w 9"/>
              <a:gd name="T5" fmla="*/ 12 h 12"/>
              <a:gd name="T6" fmla="*/ 7 w 9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2">
                <a:moveTo>
                  <a:pt x="7" y="7"/>
                </a:moveTo>
                <a:cubicBezTo>
                  <a:pt x="7" y="7"/>
                  <a:pt x="0" y="0"/>
                  <a:pt x="3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9" y="10"/>
                  <a:pt x="7" y="7"/>
                </a:cubicBezTo>
                <a:close/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5135"/>
          <p:cNvSpPr>
            <a:spLocks noEditPoints="1"/>
          </p:cNvSpPr>
          <p:nvPr/>
        </p:nvSpPr>
        <p:spPr bwMode="auto">
          <a:xfrm>
            <a:off x="6834658" y="848548"/>
            <a:ext cx="210955" cy="81657"/>
          </a:xfrm>
          <a:custGeom>
            <a:avLst/>
            <a:gdLst>
              <a:gd name="T0" fmla="*/ 14 w 44"/>
              <a:gd name="T1" fmla="*/ 0 h 17"/>
              <a:gd name="T2" fmla="*/ 14 w 44"/>
              <a:gd name="T3" fmla="*/ 0 h 17"/>
              <a:gd name="T4" fmla="*/ 0 w 44"/>
              <a:gd name="T5" fmla="*/ 15 h 17"/>
              <a:gd name="T6" fmla="*/ 0 w 44"/>
              <a:gd name="T7" fmla="*/ 15 h 17"/>
              <a:gd name="T8" fmla="*/ 14 w 44"/>
              <a:gd name="T9" fmla="*/ 0 h 17"/>
              <a:gd name="T10" fmla="*/ 30 w 44"/>
              <a:gd name="T11" fmla="*/ 0 h 17"/>
              <a:gd name="T12" fmla="*/ 30 w 44"/>
              <a:gd name="T13" fmla="*/ 0 h 17"/>
              <a:gd name="T14" fmla="*/ 44 w 44"/>
              <a:gd name="T15" fmla="*/ 15 h 17"/>
              <a:gd name="T16" fmla="*/ 44 w 44"/>
              <a:gd name="T17" fmla="*/ 17 h 17"/>
              <a:gd name="T18" fmla="*/ 44 w 44"/>
              <a:gd name="T19" fmla="*/ 15 h 17"/>
              <a:gd name="T20" fmla="*/ 30 w 44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17"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2"/>
                  <a:pt x="0" y="8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8"/>
                  <a:pt x="6" y="2"/>
                  <a:pt x="14" y="0"/>
                </a:cubicBezTo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8" y="2"/>
                  <a:pt x="44" y="8"/>
                  <a:pt x="44" y="15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8"/>
                  <a:pt x="38" y="2"/>
                  <a:pt x="3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5136"/>
          <p:cNvSpPr>
            <a:spLocks/>
          </p:cNvSpPr>
          <p:nvPr/>
        </p:nvSpPr>
        <p:spPr bwMode="auto">
          <a:xfrm>
            <a:off x="6834658" y="848548"/>
            <a:ext cx="210955" cy="81657"/>
          </a:xfrm>
          <a:custGeom>
            <a:avLst/>
            <a:gdLst>
              <a:gd name="T0" fmla="*/ 30 w 44"/>
              <a:gd name="T1" fmla="*/ 0 h 17"/>
              <a:gd name="T2" fmla="*/ 14 w 44"/>
              <a:gd name="T3" fmla="*/ 0 h 17"/>
              <a:gd name="T4" fmla="*/ 0 w 44"/>
              <a:gd name="T5" fmla="*/ 15 h 17"/>
              <a:gd name="T6" fmla="*/ 0 w 44"/>
              <a:gd name="T7" fmla="*/ 17 h 17"/>
              <a:gd name="T8" fmla="*/ 44 w 44"/>
              <a:gd name="T9" fmla="*/ 17 h 17"/>
              <a:gd name="T10" fmla="*/ 44 w 44"/>
              <a:gd name="T11" fmla="*/ 15 h 17"/>
              <a:gd name="T12" fmla="*/ 30 w 4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7">
                <a:moveTo>
                  <a:pt x="3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2"/>
                  <a:pt x="0" y="8"/>
                  <a:pt x="0" y="15"/>
                </a:cubicBezTo>
                <a:cubicBezTo>
                  <a:pt x="0" y="17"/>
                  <a:pt x="0" y="17"/>
                  <a:pt x="0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8"/>
                  <a:pt x="38" y="2"/>
                  <a:pt x="30" y="0"/>
                </a:cubicBezTo>
              </a:path>
            </a:pathLst>
          </a:custGeom>
          <a:solidFill>
            <a:srgbClr val="B74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5137"/>
          <p:cNvSpPr>
            <a:spLocks noChangeArrowheads="1"/>
          </p:cNvSpPr>
          <p:nvPr/>
        </p:nvSpPr>
        <p:spPr bwMode="auto">
          <a:xfrm>
            <a:off x="6834658" y="1420159"/>
            <a:ext cx="210955" cy="40829"/>
          </a:xfrm>
          <a:prstGeom prst="rect">
            <a:avLst/>
          </a:prstGeom>
          <a:solidFill>
            <a:srgbClr val="B74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5138"/>
          <p:cNvSpPr>
            <a:spLocks noChangeArrowheads="1"/>
          </p:cNvSpPr>
          <p:nvPr/>
        </p:nvSpPr>
        <p:spPr bwMode="auto">
          <a:xfrm>
            <a:off x="6834658" y="1420159"/>
            <a:ext cx="210955" cy="4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5139"/>
          <p:cNvSpPr>
            <a:spLocks/>
          </p:cNvSpPr>
          <p:nvPr/>
        </p:nvSpPr>
        <p:spPr bwMode="auto">
          <a:xfrm>
            <a:off x="7766928" y="855351"/>
            <a:ext cx="381073" cy="381073"/>
          </a:xfrm>
          <a:custGeom>
            <a:avLst/>
            <a:gdLst>
              <a:gd name="T0" fmla="*/ 57 w 77"/>
              <a:gd name="T1" fmla="*/ 74 h 78"/>
              <a:gd name="T2" fmla="*/ 43 w 77"/>
              <a:gd name="T3" fmla="*/ 60 h 78"/>
              <a:gd name="T4" fmla="*/ 59 w 77"/>
              <a:gd name="T5" fmla="*/ 44 h 78"/>
              <a:gd name="T6" fmla="*/ 73 w 77"/>
              <a:gd name="T7" fmla="*/ 58 h 78"/>
              <a:gd name="T8" fmla="*/ 77 w 77"/>
              <a:gd name="T9" fmla="*/ 54 h 78"/>
              <a:gd name="T10" fmla="*/ 63 w 77"/>
              <a:gd name="T11" fmla="*/ 40 h 78"/>
              <a:gd name="T12" fmla="*/ 70 w 77"/>
              <a:gd name="T13" fmla="*/ 33 h 78"/>
              <a:gd name="T14" fmla="*/ 57 w 77"/>
              <a:gd name="T15" fmla="*/ 20 h 78"/>
              <a:gd name="T16" fmla="*/ 23 w 77"/>
              <a:gd name="T17" fmla="*/ 17 h 78"/>
              <a:gd name="T18" fmla="*/ 7 w 77"/>
              <a:gd name="T19" fmla="*/ 0 h 78"/>
              <a:gd name="T20" fmla="*/ 0 w 77"/>
              <a:gd name="T21" fmla="*/ 7 h 78"/>
              <a:gd name="T22" fmla="*/ 16 w 77"/>
              <a:gd name="T23" fmla="*/ 23 h 78"/>
              <a:gd name="T24" fmla="*/ 19 w 77"/>
              <a:gd name="T25" fmla="*/ 57 h 78"/>
              <a:gd name="T26" fmla="*/ 32 w 77"/>
              <a:gd name="T27" fmla="*/ 70 h 78"/>
              <a:gd name="T28" fmla="*/ 39 w 77"/>
              <a:gd name="T29" fmla="*/ 64 h 78"/>
              <a:gd name="T30" fmla="*/ 53 w 77"/>
              <a:gd name="T31" fmla="*/ 78 h 78"/>
              <a:gd name="T32" fmla="*/ 57 w 77"/>
              <a:gd name="T33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" h="78">
                <a:moveTo>
                  <a:pt x="57" y="74"/>
                </a:moveTo>
                <a:cubicBezTo>
                  <a:pt x="43" y="60"/>
                  <a:pt x="43" y="60"/>
                  <a:pt x="43" y="60"/>
                </a:cubicBezTo>
                <a:cubicBezTo>
                  <a:pt x="59" y="44"/>
                  <a:pt x="59" y="44"/>
                  <a:pt x="59" y="44"/>
                </a:cubicBezTo>
                <a:cubicBezTo>
                  <a:pt x="73" y="58"/>
                  <a:pt x="73" y="58"/>
                  <a:pt x="73" y="58"/>
                </a:cubicBezTo>
                <a:cubicBezTo>
                  <a:pt x="77" y="54"/>
                  <a:pt x="77" y="54"/>
                  <a:pt x="77" y="54"/>
                </a:cubicBezTo>
                <a:cubicBezTo>
                  <a:pt x="63" y="40"/>
                  <a:pt x="63" y="40"/>
                  <a:pt x="63" y="40"/>
                </a:cubicBezTo>
                <a:cubicBezTo>
                  <a:pt x="70" y="33"/>
                  <a:pt x="70" y="33"/>
                  <a:pt x="70" y="33"/>
                </a:cubicBezTo>
                <a:cubicBezTo>
                  <a:pt x="57" y="20"/>
                  <a:pt x="57" y="20"/>
                  <a:pt x="57" y="20"/>
                </a:cubicBezTo>
                <a:cubicBezTo>
                  <a:pt x="48" y="10"/>
                  <a:pt x="33" y="9"/>
                  <a:pt x="23" y="17"/>
                </a:cubicBezTo>
                <a:cubicBezTo>
                  <a:pt x="7" y="0"/>
                  <a:pt x="7" y="0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16" y="23"/>
                  <a:pt x="16" y="23"/>
                  <a:pt x="16" y="23"/>
                </a:cubicBezTo>
                <a:cubicBezTo>
                  <a:pt x="9" y="34"/>
                  <a:pt x="10" y="48"/>
                  <a:pt x="19" y="57"/>
                </a:cubicBezTo>
                <a:cubicBezTo>
                  <a:pt x="32" y="70"/>
                  <a:pt x="32" y="70"/>
                  <a:pt x="32" y="70"/>
                </a:cubicBezTo>
                <a:cubicBezTo>
                  <a:pt x="39" y="64"/>
                  <a:pt x="39" y="64"/>
                  <a:pt x="39" y="64"/>
                </a:cubicBezTo>
                <a:cubicBezTo>
                  <a:pt x="53" y="78"/>
                  <a:pt x="53" y="78"/>
                  <a:pt x="53" y="78"/>
                </a:cubicBezTo>
                <a:cubicBezTo>
                  <a:pt x="57" y="74"/>
                  <a:pt x="57" y="74"/>
                  <a:pt x="57" y="74"/>
                </a:cubicBezTo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5140"/>
          <p:cNvSpPr>
            <a:spLocks/>
          </p:cNvSpPr>
          <p:nvPr/>
        </p:nvSpPr>
        <p:spPr bwMode="auto">
          <a:xfrm>
            <a:off x="8011905" y="1100328"/>
            <a:ext cx="353855" cy="353855"/>
          </a:xfrm>
          <a:custGeom>
            <a:avLst/>
            <a:gdLst>
              <a:gd name="T0" fmla="*/ 54 w 72"/>
              <a:gd name="T1" fmla="*/ 47 h 72"/>
              <a:gd name="T2" fmla="*/ 51 w 72"/>
              <a:gd name="T3" fmla="*/ 13 h 72"/>
              <a:gd name="T4" fmla="*/ 38 w 72"/>
              <a:gd name="T5" fmla="*/ 0 h 72"/>
              <a:gd name="T6" fmla="*/ 0 w 72"/>
              <a:gd name="T7" fmla="*/ 38 h 72"/>
              <a:gd name="T8" fmla="*/ 13 w 72"/>
              <a:gd name="T9" fmla="*/ 51 h 72"/>
              <a:gd name="T10" fmla="*/ 47 w 72"/>
              <a:gd name="T11" fmla="*/ 54 h 72"/>
              <a:gd name="T12" fmla="*/ 65 w 72"/>
              <a:gd name="T13" fmla="*/ 72 h 72"/>
              <a:gd name="T14" fmla="*/ 72 w 72"/>
              <a:gd name="T15" fmla="*/ 65 h 72"/>
              <a:gd name="T16" fmla="*/ 54 w 72"/>
              <a:gd name="T17" fmla="*/ 4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72">
                <a:moveTo>
                  <a:pt x="54" y="47"/>
                </a:moveTo>
                <a:cubicBezTo>
                  <a:pt x="61" y="37"/>
                  <a:pt x="60" y="23"/>
                  <a:pt x="51" y="13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3" y="51"/>
                  <a:pt x="13" y="51"/>
                  <a:pt x="13" y="51"/>
                </a:cubicBezTo>
                <a:cubicBezTo>
                  <a:pt x="22" y="60"/>
                  <a:pt x="37" y="61"/>
                  <a:pt x="47" y="54"/>
                </a:cubicBezTo>
                <a:cubicBezTo>
                  <a:pt x="65" y="72"/>
                  <a:pt x="65" y="72"/>
                  <a:pt x="65" y="72"/>
                </a:cubicBezTo>
                <a:cubicBezTo>
                  <a:pt x="72" y="65"/>
                  <a:pt x="72" y="65"/>
                  <a:pt x="72" y="65"/>
                </a:cubicBezTo>
                <a:cubicBezTo>
                  <a:pt x="54" y="47"/>
                  <a:pt x="54" y="47"/>
                  <a:pt x="54" y="47"/>
                </a:cubicBezTo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5141"/>
          <p:cNvSpPr>
            <a:spLocks/>
          </p:cNvSpPr>
          <p:nvPr/>
        </p:nvSpPr>
        <p:spPr bwMode="auto">
          <a:xfrm>
            <a:off x="8100367" y="1372520"/>
            <a:ext cx="68047" cy="13610"/>
          </a:xfrm>
          <a:custGeom>
            <a:avLst/>
            <a:gdLst>
              <a:gd name="T0" fmla="*/ 0 w 14"/>
              <a:gd name="T1" fmla="*/ 0 h 4"/>
              <a:gd name="T2" fmla="*/ 13 w 14"/>
              <a:gd name="T3" fmla="*/ 4 h 4"/>
              <a:gd name="T4" fmla="*/ 14 w 14"/>
              <a:gd name="T5" fmla="*/ 4 h 4"/>
              <a:gd name="T6" fmla="*/ 14 w 14"/>
              <a:gd name="T7" fmla="*/ 4 h 4"/>
              <a:gd name="T8" fmla="*/ 0 w 1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4">
                <a:moveTo>
                  <a:pt x="0" y="0"/>
                </a:moveTo>
                <a:cubicBezTo>
                  <a:pt x="4" y="3"/>
                  <a:pt x="9" y="4"/>
                  <a:pt x="1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9" y="4"/>
                  <a:pt x="4" y="3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5142"/>
          <p:cNvSpPr>
            <a:spLocks/>
          </p:cNvSpPr>
          <p:nvPr/>
        </p:nvSpPr>
        <p:spPr bwMode="auto">
          <a:xfrm>
            <a:off x="8018705" y="1290861"/>
            <a:ext cx="279002" cy="95268"/>
          </a:xfrm>
          <a:custGeom>
            <a:avLst/>
            <a:gdLst>
              <a:gd name="T0" fmla="*/ 57 w 57"/>
              <a:gd name="T1" fmla="*/ 0 h 20"/>
              <a:gd name="T2" fmla="*/ 0 w 57"/>
              <a:gd name="T3" fmla="*/ 0 h 20"/>
              <a:gd name="T4" fmla="*/ 12 w 57"/>
              <a:gd name="T5" fmla="*/ 12 h 20"/>
              <a:gd name="T6" fmla="*/ 17 w 57"/>
              <a:gd name="T7" fmla="*/ 16 h 20"/>
              <a:gd name="T8" fmla="*/ 31 w 57"/>
              <a:gd name="T9" fmla="*/ 20 h 20"/>
              <a:gd name="T10" fmla="*/ 31 w 57"/>
              <a:gd name="T11" fmla="*/ 20 h 20"/>
              <a:gd name="T12" fmla="*/ 46 w 57"/>
              <a:gd name="T13" fmla="*/ 15 h 20"/>
              <a:gd name="T14" fmla="*/ 53 w 57"/>
              <a:gd name="T15" fmla="*/ 8 h 20"/>
              <a:gd name="T16" fmla="*/ 57 w 57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20">
                <a:moveTo>
                  <a:pt x="57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4" y="14"/>
                  <a:pt x="15" y="15"/>
                  <a:pt x="17" y="16"/>
                </a:cubicBezTo>
                <a:cubicBezTo>
                  <a:pt x="21" y="19"/>
                  <a:pt x="26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6" y="20"/>
                  <a:pt x="41" y="18"/>
                  <a:pt x="46" y="15"/>
                </a:cubicBezTo>
                <a:cubicBezTo>
                  <a:pt x="50" y="13"/>
                  <a:pt x="53" y="8"/>
                  <a:pt x="53" y="8"/>
                </a:cubicBezTo>
                <a:cubicBezTo>
                  <a:pt x="55" y="6"/>
                  <a:pt x="56" y="3"/>
                  <a:pt x="57" y="0"/>
                </a:cubicBezTo>
              </a:path>
            </a:pathLst>
          </a:custGeom>
          <a:solidFill>
            <a:srgbClr val="D5B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5143"/>
          <p:cNvSpPr>
            <a:spLocks noEditPoints="1"/>
          </p:cNvSpPr>
          <p:nvPr/>
        </p:nvSpPr>
        <p:spPr bwMode="auto">
          <a:xfrm>
            <a:off x="7814560" y="1011863"/>
            <a:ext cx="299416" cy="115683"/>
          </a:xfrm>
          <a:custGeom>
            <a:avLst/>
            <a:gdLst>
              <a:gd name="T0" fmla="*/ 60 w 60"/>
              <a:gd name="T1" fmla="*/ 1 h 23"/>
              <a:gd name="T2" fmla="*/ 60 w 60"/>
              <a:gd name="T3" fmla="*/ 1 h 23"/>
              <a:gd name="T4" fmla="*/ 60 w 60"/>
              <a:gd name="T5" fmla="*/ 1 h 23"/>
              <a:gd name="T6" fmla="*/ 2 w 60"/>
              <a:gd name="T7" fmla="*/ 0 h 23"/>
              <a:gd name="T8" fmla="*/ 2 w 60"/>
              <a:gd name="T9" fmla="*/ 0 h 23"/>
              <a:gd name="T10" fmla="*/ 7 w 60"/>
              <a:gd name="T11" fmla="*/ 23 h 23"/>
              <a:gd name="T12" fmla="*/ 2 w 60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23">
                <a:moveTo>
                  <a:pt x="60" y="1"/>
                </a:move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8"/>
                  <a:pt x="2" y="16"/>
                  <a:pt x="7" y="23"/>
                </a:cubicBezTo>
                <a:cubicBezTo>
                  <a:pt x="2" y="16"/>
                  <a:pt x="0" y="8"/>
                  <a:pt x="2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5144"/>
          <p:cNvSpPr>
            <a:spLocks/>
          </p:cNvSpPr>
          <p:nvPr/>
        </p:nvSpPr>
        <p:spPr bwMode="auto">
          <a:xfrm>
            <a:off x="7814560" y="1011863"/>
            <a:ext cx="299416" cy="183735"/>
          </a:xfrm>
          <a:custGeom>
            <a:avLst/>
            <a:gdLst>
              <a:gd name="T0" fmla="*/ 59 w 60"/>
              <a:gd name="T1" fmla="*/ 0 h 38"/>
              <a:gd name="T2" fmla="*/ 2 w 60"/>
              <a:gd name="T3" fmla="*/ 0 h 38"/>
              <a:gd name="T4" fmla="*/ 7 w 60"/>
              <a:gd name="T5" fmla="*/ 23 h 38"/>
              <a:gd name="T6" fmla="*/ 9 w 60"/>
              <a:gd name="T7" fmla="*/ 25 h 38"/>
              <a:gd name="T8" fmla="*/ 22 w 60"/>
              <a:gd name="T9" fmla="*/ 38 h 38"/>
              <a:gd name="T10" fmla="*/ 29 w 60"/>
              <a:gd name="T11" fmla="*/ 32 h 38"/>
              <a:gd name="T12" fmla="*/ 53 w 60"/>
              <a:gd name="T13" fmla="*/ 8 h 38"/>
              <a:gd name="T14" fmla="*/ 60 w 60"/>
              <a:gd name="T15" fmla="*/ 1 h 38"/>
              <a:gd name="T16" fmla="*/ 60 w 60"/>
              <a:gd name="T17" fmla="*/ 1 h 38"/>
              <a:gd name="T18" fmla="*/ 59 w 60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38">
                <a:moveTo>
                  <a:pt x="59" y="0"/>
                </a:moveTo>
                <a:cubicBezTo>
                  <a:pt x="2" y="0"/>
                  <a:pt x="2" y="0"/>
                  <a:pt x="2" y="0"/>
                </a:cubicBezTo>
                <a:cubicBezTo>
                  <a:pt x="0" y="8"/>
                  <a:pt x="2" y="16"/>
                  <a:pt x="7" y="23"/>
                </a:cubicBezTo>
                <a:cubicBezTo>
                  <a:pt x="8" y="24"/>
                  <a:pt x="8" y="25"/>
                  <a:pt x="9" y="25"/>
                </a:cubicBezTo>
                <a:cubicBezTo>
                  <a:pt x="22" y="38"/>
                  <a:pt x="22" y="38"/>
                  <a:pt x="22" y="38"/>
                </a:cubicBezTo>
                <a:cubicBezTo>
                  <a:pt x="29" y="32"/>
                  <a:pt x="29" y="32"/>
                  <a:pt x="29" y="32"/>
                </a:cubicBezTo>
                <a:cubicBezTo>
                  <a:pt x="53" y="8"/>
                  <a:pt x="53" y="8"/>
                  <a:pt x="53" y="8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B74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5174"/>
          <p:cNvSpPr>
            <a:spLocks/>
          </p:cNvSpPr>
          <p:nvPr/>
        </p:nvSpPr>
        <p:spPr bwMode="auto">
          <a:xfrm>
            <a:off x="887183" y="2080230"/>
            <a:ext cx="360660" cy="394683"/>
          </a:xfrm>
          <a:custGeom>
            <a:avLst/>
            <a:gdLst>
              <a:gd name="T0" fmla="*/ 19 w 73"/>
              <a:gd name="T1" fmla="*/ 26 h 80"/>
              <a:gd name="T2" fmla="*/ 28 w 73"/>
              <a:gd name="T3" fmla="*/ 0 h 80"/>
              <a:gd name="T4" fmla="*/ 0 w 73"/>
              <a:gd name="T5" fmla="*/ 39 h 80"/>
              <a:gd name="T6" fmla="*/ 41 w 73"/>
              <a:gd name="T7" fmla="*/ 80 h 80"/>
              <a:gd name="T8" fmla="*/ 73 w 73"/>
              <a:gd name="T9" fmla="*/ 64 h 80"/>
              <a:gd name="T10" fmla="*/ 60 w 73"/>
              <a:gd name="T11" fmla="*/ 67 h 80"/>
              <a:gd name="T12" fmla="*/ 19 w 73"/>
              <a:gd name="T13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80">
                <a:moveTo>
                  <a:pt x="19" y="26"/>
                </a:moveTo>
                <a:cubicBezTo>
                  <a:pt x="19" y="16"/>
                  <a:pt x="22" y="7"/>
                  <a:pt x="28" y="0"/>
                </a:cubicBezTo>
                <a:cubicBezTo>
                  <a:pt x="11" y="6"/>
                  <a:pt x="0" y="21"/>
                  <a:pt x="0" y="39"/>
                </a:cubicBezTo>
                <a:cubicBezTo>
                  <a:pt x="0" y="62"/>
                  <a:pt x="18" y="80"/>
                  <a:pt x="41" y="80"/>
                </a:cubicBezTo>
                <a:cubicBezTo>
                  <a:pt x="54" y="80"/>
                  <a:pt x="65" y="74"/>
                  <a:pt x="73" y="64"/>
                </a:cubicBezTo>
                <a:cubicBezTo>
                  <a:pt x="69" y="66"/>
                  <a:pt x="65" y="67"/>
                  <a:pt x="60" y="67"/>
                </a:cubicBezTo>
                <a:cubicBezTo>
                  <a:pt x="37" y="67"/>
                  <a:pt x="19" y="48"/>
                  <a:pt x="19" y="26"/>
                </a:cubicBezTo>
                <a:close/>
              </a:path>
            </a:pathLst>
          </a:custGeom>
          <a:solidFill>
            <a:srgbClr val="A3A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5175"/>
          <p:cNvSpPr>
            <a:spLocks/>
          </p:cNvSpPr>
          <p:nvPr/>
        </p:nvSpPr>
        <p:spPr bwMode="auto">
          <a:xfrm>
            <a:off x="859964" y="2080230"/>
            <a:ext cx="387880" cy="401489"/>
          </a:xfrm>
          <a:custGeom>
            <a:avLst/>
            <a:gdLst>
              <a:gd name="T0" fmla="*/ 20 w 78"/>
              <a:gd name="T1" fmla="*/ 28 h 82"/>
              <a:gd name="T2" fmla="*/ 32 w 78"/>
              <a:gd name="T3" fmla="*/ 0 h 82"/>
              <a:gd name="T4" fmla="*/ 0 w 78"/>
              <a:gd name="T5" fmla="*/ 41 h 82"/>
              <a:gd name="T6" fmla="*/ 41 w 78"/>
              <a:gd name="T7" fmla="*/ 82 h 82"/>
              <a:gd name="T8" fmla="*/ 78 w 78"/>
              <a:gd name="T9" fmla="*/ 65 h 82"/>
              <a:gd name="T10" fmla="*/ 61 w 78"/>
              <a:gd name="T11" fmla="*/ 69 h 82"/>
              <a:gd name="T12" fmla="*/ 20 w 78"/>
              <a:gd name="T13" fmla="*/ 2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82">
                <a:moveTo>
                  <a:pt x="20" y="28"/>
                </a:moveTo>
                <a:cubicBezTo>
                  <a:pt x="20" y="18"/>
                  <a:pt x="27" y="7"/>
                  <a:pt x="32" y="0"/>
                </a:cubicBezTo>
                <a:cubicBezTo>
                  <a:pt x="13" y="7"/>
                  <a:pt x="0" y="23"/>
                  <a:pt x="0" y="41"/>
                </a:cubicBezTo>
                <a:cubicBezTo>
                  <a:pt x="0" y="64"/>
                  <a:pt x="19" y="82"/>
                  <a:pt x="41" y="82"/>
                </a:cubicBezTo>
                <a:cubicBezTo>
                  <a:pt x="54" y="82"/>
                  <a:pt x="70" y="75"/>
                  <a:pt x="78" y="65"/>
                </a:cubicBezTo>
                <a:cubicBezTo>
                  <a:pt x="74" y="66"/>
                  <a:pt x="65" y="69"/>
                  <a:pt x="61" y="69"/>
                </a:cubicBezTo>
                <a:cubicBezTo>
                  <a:pt x="38" y="69"/>
                  <a:pt x="20" y="50"/>
                  <a:pt x="20" y="28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5176"/>
          <p:cNvSpPr>
            <a:spLocks/>
          </p:cNvSpPr>
          <p:nvPr/>
        </p:nvSpPr>
        <p:spPr bwMode="auto">
          <a:xfrm>
            <a:off x="825938" y="2032598"/>
            <a:ext cx="88465" cy="88465"/>
          </a:xfrm>
          <a:custGeom>
            <a:avLst/>
            <a:gdLst>
              <a:gd name="T0" fmla="*/ 3 w 13"/>
              <a:gd name="T1" fmla="*/ 13 h 13"/>
              <a:gd name="T2" fmla="*/ 3 w 13"/>
              <a:gd name="T3" fmla="*/ 8 h 13"/>
              <a:gd name="T4" fmla="*/ 0 w 13"/>
              <a:gd name="T5" fmla="*/ 6 h 13"/>
              <a:gd name="T6" fmla="*/ 4 w 13"/>
              <a:gd name="T7" fmla="*/ 5 h 13"/>
              <a:gd name="T8" fmla="*/ 5 w 13"/>
              <a:gd name="T9" fmla="*/ 0 h 13"/>
              <a:gd name="T10" fmla="*/ 8 w 13"/>
              <a:gd name="T11" fmla="*/ 4 h 13"/>
              <a:gd name="T12" fmla="*/ 13 w 13"/>
              <a:gd name="T13" fmla="*/ 4 h 13"/>
              <a:gd name="T14" fmla="*/ 10 w 13"/>
              <a:gd name="T15" fmla="*/ 8 h 13"/>
              <a:gd name="T16" fmla="*/ 11 w 13"/>
              <a:gd name="T17" fmla="*/ 12 h 13"/>
              <a:gd name="T18" fmla="*/ 7 w 13"/>
              <a:gd name="T19" fmla="*/ 11 h 13"/>
              <a:gd name="T20" fmla="*/ 3 w 13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3">
                <a:moveTo>
                  <a:pt x="3" y="13"/>
                </a:moveTo>
                <a:lnTo>
                  <a:pt x="3" y="8"/>
                </a:lnTo>
                <a:lnTo>
                  <a:pt x="0" y="6"/>
                </a:lnTo>
                <a:lnTo>
                  <a:pt x="4" y="5"/>
                </a:lnTo>
                <a:lnTo>
                  <a:pt x="5" y="0"/>
                </a:lnTo>
                <a:lnTo>
                  <a:pt x="8" y="4"/>
                </a:lnTo>
                <a:lnTo>
                  <a:pt x="13" y="4"/>
                </a:lnTo>
                <a:lnTo>
                  <a:pt x="10" y="8"/>
                </a:lnTo>
                <a:lnTo>
                  <a:pt x="11" y="12"/>
                </a:lnTo>
                <a:lnTo>
                  <a:pt x="7" y="11"/>
                </a:lnTo>
                <a:lnTo>
                  <a:pt x="3" y="13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5177"/>
          <p:cNvSpPr>
            <a:spLocks/>
          </p:cNvSpPr>
          <p:nvPr/>
        </p:nvSpPr>
        <p:spPr bwMode="auto">
          <a:xfrm>
            <a:off x="825938" y="2032598"/>
            <a:ext cx="88465" cy="88465"/>
          </a:xfrm>
          <a:custGeom>
            <a:avLst/>
            <a:gdLst>
              <a:gd name="T0" fmla="*/ 3 w 13"/>
              <a:gd name="T1" fmla="*/ 13 h 13"/>
              <a:gd name="T2" fmla="*/ 3 w 13"/>
              <a:gd name="T3" fmla="*/ 8 h 13"/>
              <a:gd name="T4" fmla="*/ 0 w 13"/>
              <a:gd name="T5" fmla="*/ 6 h 13"/>
              <a:gd name="T6" fmla="*/ 4 w 13"/>
              <a:gd name="T7" fmla="*/ 5 h 13"/>
              <a:gd name="T8" fmla="*/ 5 w 13"/>
              <a:gd name="T9" fmla="*/ 0 h 13"/>
              <a:gd name="T10" fmla="*/ 8 w 13"/>
              <a:gd name="T11" fmla="*/ 4 h 13"/>
              <a:gd name="T12" fmla="*/ 13 w 13"/>
              <a:gd name="T13" fmla="*/ 4 h 13"/>
              <a:gd name="T14" fmla="*/ 10 w 13"/>
              <a:gd name="T15" fmla="*/ 8 h 13"/>
              <a:gd name="T16" fmla="*/ 11 w 13"/>
              <a:gd name="T17" fmla="*/ 12 h 13"/>
              <a:gd name="T18" fmla="*/ 7 w 13"/>
              <a:gd name="T19" fmla="*/ 11 h 13"/>
              <a:gd name="T20" fmla="*/ 3 w 13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3">
                <a:moveTo>
                  <a:pt x="3" y="13"/>
                </a:moveTo>
                <a:lnTo>
                  <a:pt x="3" y="8"/>
                </a:lnTo>
                <a:lnTo>
                  <a:pt x="0" y="6"/>
                </a:lnTo>
                <a:lnTo>
                  <a:pt x="4" y="5"/>
                </a:lnTo>
                <a:lnTo>
                  <a:pt x="5" y="0"/>
                </a:lnTo>
                <a:lnTo>
                  <a:pt x="8" y="4"/>
                </a:lnTo>
                <a:lnTo>
                  <a:pt x="13" y="4"/>
                </a:lnTo>
                <a:lnTo>
                  <a:pt x="10" y="8"/>
                </a:lnTo>
                <a:lnTo>
                  <a:pt x="11" y="12"/>
                </a:lnTo>
                <a:lnTo>
                  <a:pt x="7" y="11"/>
                </a:lnTo>
                <a:lnTo>
                  <a:pt x="3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5178"/>
          <p:cNvSpPr>
            <a:spLocks noChangeArrowheads="1"/>
          </p:cNvSpPr>
          <p:nvPr/>
        </p:nvSpPr>
        <p:spPr bwMode="auto">
          <a:xfrm>
            <a:off x="825938" y="2032598"/>
            <a:ext cx="74854" cy="88465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5179"/>
          <p:cNvSpPr>
            <a:spLocks/>
          </p:cNvSpPr>
          <p:nvPr/>
        </p:nvSpPr>
        <p:spPr bwMode="auto">
          <a:xfrm>
            <a:off x="825938" y="2032598"/>
            <a:ext cx="74854" cy="88465"/>
          </a:xfrm>
          <a:custGeom>
            <a:avLst/>
            <a:gdLst>
              <a:gd name="T0" fmla="*/ 8 w 16"/>
              <a:gd name="T1" fmla="*/ 0 h 18"/>
              <a:gd name="T2" fmla="*/ 6 w 16"/>
              <a:gd name="T3" fmla="*/ 6 h 18"/>
              <a:gd name="T4" fmla="*/ 0 w 16"/>
              <a:gd name="T5" fmla="*/ 8 h 18"/>
              <a:gd name="T6" fmla="*/ 5 w 16"/>
              <a:gd name="T7" fmla="*/ 11 h 18"/>
              <a:gd name="T8" fmla="*/ 5 w 16"/>
              <a:gd name="T9" fmla="*/ 18 h 18"/>
              <a:gd name="T10" fmla="*/ 10 w 16"/>
              <a:gd name="T11" fmla="*/ 14 h 18"/>
              <a:gd name="T12" fmla="*/ 10 w 16"/>
              <a:gd name="T13" fmla="*/ 14 h 18"/>
              <a:gd name="T14" fmla="*/ 10 w 16"/>
              <a:gd name="T15" fmla="*/ 14 h 18"/>
              <a:gd name="T16" fmla="*/ 16 w 16"/>
              <a:gd name="T17" fmla="*/ 16 h 18"/>
              <a:gd name="T18" fmla="*/ 11 w 16"/>
              <a:gd name="T19" fmla="*/ 10 h 18"/>
              <a:gd name="T20" fmla="*/ 10 w 16"/>
              <a:gd name="T21" fmla="*/ 10 h 18"/>
              <a:gd name="T22" fmla="*/ 9 w 16"/>
              <a:gd name="T23" fmla="*/ 10 h 18"/>
              <a:gd name="T24" fmla="*/ 8 w 16"/>
              <a:gd name="T2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18">
                <a:moveTo>
                  <a:pt x="8" y="0"/>
                </a:moveTo>
                <a:cubicBezTo>
                  <a:pt x="6" y="6"/>
                  <a:pt x="6" y="6"/>
                  <a:pt x="6" y="6"/>
                </a:cubicBezTo>
                <a:cubicBezTo>
                  <a:pt x="0" y="8"/>
                  <a:pt x="0" y="8"/>
                  <a:pt x="0" y="8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8"/>
                  <a:pt x="5" y="18"/>
                  <a:pt x="5" y="18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5" y="10"/>
                  <a:pt x="11" y="10"/>
                </a:cubicBezTo>
                <a:cubicBezTo>
                  <a:pt x="11" y="10"/>
                  <a:pt x="10" y="10"/>
                  <a:pt x="10" y="10"/>
                </a:cubicBezTo>
                <a:cubicBezTo>
                  <a:pt x="10" y="10"/>
                  <a:pt x="9" y="10"/>
                  <a:pt x="9" y="10"/>
                </a:cubicBezTo>
                <a:cubicBezTo>
                  <a:pt x="6" y="10"/>
                  <a:pt x="8" y="1"/>
                  <a:pt x="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5180"/>
          <p:cNvSpPr>
            <a:spLocks/>
          </p:cNvSpPr>
          <p:nvPr/>
        </p:nvSpPr>
        <p:spPr bwMode="auto">
          <a:xfrm>
            <a:off x="1084523" y="2093840"/>
            <a:ext cx="95268" cy="88465"/>
          </a:xfrm>
          <a:custGeom>
            <a:avLst/>
            <a:gdLst>
              <a:gd name="T0" fmla="*/ 11 w 14"/>
              <a:gd name="T1" fmla="*/ 13 h 13"/>
              <a:gd name="T2" fmla="*/ 10 w 14"/>
              <a:gd name="T3" fmla="*/ 8 h 13"/>
              <a:gd name="T4" fmla="*/ 14 w 14"/>
              <a:gd name="T5" fmla="*/ 6 h 13"/>
              <a:gd name="T6" fmla="*/ 9 w 14"/>
              <a:gd name="T7" fmla="*/ 4 h 13"/>
              <a:gd name="T8" fmla="*/ 8 w 14"/>
              <a:gd name="T9" fmla="*/ 0 h 13"/>
              <a:gd name="T10" fmla="*/ 6 w 14"/>
              <a:gd name="T11" fmla="*/ 4 h 13"/>
              <a:gd name="T12" fmla="*/ 0 w 14"/>
              <a:gd name="T13" fmla="*/ 4 h 13"/>
              <a:gd name="T14" fmla="*/ 3 w 14"/>
              <a:gd name="T15" fmla="*/ 7 h 13"/>
              <a:gd name="T16" fmla="*/ 2 w 14"/>
              <a:gd name="T17" fmla="*/ 12 h 13"/>
              <a:gd name="T18" fmla="*/ 6 w 14"/>
              <a:gd name="T19" fmla="*/ 10 h 13"/>
              <a:gd name="T20" fmla="*/ 11 w 14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13">
                <a:moveTo>
                  <a:pt x="11" y="13"/>
                </a:moveTo>
                <a:lnTo>
                  <a:pt x="10" y="8"/>
                </a:lnTo>
                <a:lnTo>
                  <a:pt x="14" y="6"/>
                </a:lnTo>
                <a:lnTo>
                  <a:pt x="9" y="4"/>
                </a:lnTo>
                <a:lnTo>
                  <a:pt x="8" y="0"/>
                </a:lnTo>
                <a:lnTo>
                  <a:pt x="6" y="4"/>
                </a:lnTo>
                <a:lnTo>
                  <a:pt x="0" y="4"/>
                </a:lnTo>
                <a:lnTo>
                  <a:pt x="3" y="7"/>
                </a:lnTo>
                <a:lnTo>
                  <a:pt x="2" y="12"/>
                </a:lnTo>
                <a:lnTo>
                  <a:pt x="6" y="10"/>
                </a:lnTo>
                <a:lnTo>
                  <a:pt x="11" y="13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5181"/>
          <p:cNvSpPr>
            <a:spLocks/>
          </p:cNvSpPr>
          <p:nvPr/>
        </p:nvSpPr>
        <p:spPr bwMode="auto">
          <a:xfrm>
            <a:off x="1084523" y="2093840"/>
            <a:ext cx="95268" cy="88465"/>
          </a:xfrm>
          <a:custGeom>
            <a:avLst/>
            <a:gdLst>
              <a:gd name="T0" fmla="*/ 11 w 14"/>
              <a:gd name="T1" fmla="*/ 13 h 13"/>
              <a:gd name="T2" fmla="*/ 10 w 14"/>
              <a:gd name="T3" fmla="*/ 8 h 13"/>
              <a:gd name="T4" fmla="*/ 14 w 14"/>
              <a:gd name="T5" fmla="*/ 6 h 13"/>
              <a:gd name="T6" fmla="*/ 9 w 14"/>
              <a:gd name="T7" fmla="*/ 4 h 13"/>
              <a:gd name="T8" fmla="*/ 8 w 14"/>
              <a:gd name="T9" fmla="*/ 0 h 13"/>
              <a:gd name="T10" fmla="*/ 6 w 14"/>
              <a:gd name="T11" fmla="*/ 4 h 13"/>
              <a:gd name="T12" fmla="*/ 0 w 14"/>
              <a:gd name="T13" fmla="*/ 4 h 13"/>
              <a:gd name="T14" fmla="*/ 3 w 14"/>
              <a:gd name="T15" fmla="*/ 7 h 13"/>
              <a:gd name="T16" fmla="*/ 2 w 14"/>
              <a:gd name="T17" fmla="*/ 12 h 13"/>
              <a:gd name="T18" fmla="*/ 6 w 14"/>
              <a:gd name="T19" fmla="*/ 10 h 13"/>
              <a:gd name="T20" fmla="*/ 11 w 14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13">
                <a:moveTo>
                  <a:pt x="11" y="13"/>
                </a:moveTo>
                <a:lnTo>
                  <a:pt x="10" y="8"/>
                </a:lnTo>
                <a:lnTo>
                  <a:pt x="14" y="6"/>
                </a:lnTo>
                <a:lnTo>
                  <a:pt x="9" y="4"/>
                </a:lnTo>
                <a:lnTo>
                  <a:pt x="8" y="0"/>
                </a:lnTo>
                <a:lnTo>
                  <a:pt x="6" y="4"/>
                </a:lnTo>
                <a:lnTo>
                  <a:pt x="0" y="4"/>
                </a:lnTo>
                <a:lnTo>
                  <a:pt x="3" y="7"/>
                </a:lnTo>
                <a:lnTo>
                  <a:pt x="2" y="12"/>
                </a:lnTo>
                <a:lnTo>
                  <a:pt x="6" y="10"/>
                </a:lnTo>
                <a:lnTo>
                  <a:pt x="11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5182"/>
          <p:cNvSpPr>
            <a:spLocks noEditPoints="1"/>
          </p:cNvSpPr>
          <p:nvPr/>
        </p:nvSpPr>
        <p:spPr bwMode="auto">
          <a:xfrm>
            <a:off x="1098133" y="2093840"/>
            <a:ext cx="81657" cy="88465"/>
          </a:xfrm>
          <a:custGeom>
            <a:avLst/>
            <a:gdLst>
              <a:gd name="T0" fmla="*/ 6 w 17"/>
              <a:gd name="T1" fmla="*/ 14 h 18"/>
              <a:gd name="T2" fmla="*/ 0 w 17"/>
              <a:gd name="T3" fmla="*/ 16 h 18"/>
              <a:gd name="T4" fmla="*/ 0 w 17"/>
              <a:gd name="T5" fmla="*/ 16 h 18"/>
              <a:gd name="T6" fmla="*/ 6 w 17"/>
              <a:gd name="T7" fmla="*/ 14 h 18"/>
              <a:gd name="T8" fmla="*/ 6 w 17"/>
              <a:gd name="T9" fmla="*/ 14 h 18"/>
              <a:gd name="T10" fmla="*/ 9 w 17"/>
              <a:gd name="T11" fmla="*/ 0 h 18"/>
              <a:gd name="T12" fmla="*/ 9 w 17"/>
              <a:gd name="T13" fmla="*/ 0 h 18"/>
              <a:gd name="T14" fmla="*/ 10 w 17"/>
              <a:gd name="T15" fmla="*/ 6 h 18"/>
              <a:gd name="T16" fmla="*/ 17 w 17"/>
              <a:gd name="T17" fmla="*/ 8 h 18"/>
              <a:gd name="T18" fmla="*/ 11 w 17"/>
              <a:gd name="T19" fmla="*/ 11 h 18"/>
              <a:gd name="T20" fmla="*/ 12 w 17"/>
              <a:gd name="T21" fmla="*/ 18 h 18"/>
              <a:gd name="T22" fmla="*/ 12 w 17"/>
              <a:gd name="T23" fmla="*/ 18 h 18"/>
              <a:gd name="T24" fmla="*/ 11 w 17"/>
              <a:gd name="T25" fmla="*/ 11 h 18"/>
              <a:gd name="T26" fmla="*/ 17 w 17"/>
              <a:gd name="T27" fmla="*/ 8 h 18"/>
              <a:gd name="T28" fmla="*/ 10 w 17"/>
              <a:gd name="T29" fmla="*/ 6 h 18"/>
              <a:gd name="T30" fmla="*/ 9 w 17"/>
              <a:gd name="T3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8">
                <a:moveTo>
                  <a:pt x="6" y="14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10" y="6"/>
                  <a:pt x="10" y="6"/>
                  <a:pt x="10" y="6"/>
                </a:cubicBezTo>
                <a:cubicBezTo>
                  <a:pt x="17" y="8"/>
                  <a:pt x="17" y="8"/>
                  <a:pt x="17" y="8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1"/>
                  <a:pt x="11" y="11"/>
                  <a:pt x="11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5183"/>
          <p:cNvSpPr>
            <a:spLocks/>
          </p:cNvSpPr>
          <p:nvPr/>
        </p:nvSpPr>
        <p:spPr bwMode="auto">
          <a:xfrm>
            <a:off x="1098133" y="2093840"/>
            <a:ext cx="81657" cy="88465"/>
          </a:xfrm>
          <a:custGeom>
            <a:avLst/>
            <a:gdLst>
              <a:gd name="T0" fmla="*/ 9 w 17"/>
              <a:gd name="T1" fmla="*/ 0 h 18"/>
              <a:gd name="T2" fmla="*/ 7 w 17"/>
              <a:gd name="T3" fmla="*/ 10 h 18"/>
              <a:gd name="T4" fmla="*/ 7 w 17"/>
              <a:gd name="T5" fmla="*/ 10 h 18"/>
              <a:gd name="T6" fmla="*/ 6 w 17"/>
              <a:gd name="T7" fmla="*/ 10 h 18"/>
              <a:gd name="T8" fmla="*/ 0 w 17"/>
              <a:gd name="T9" fmla="*/ 16 h 18"/>
              <a:gd name="T10" fmla="*/ 6 w 17"/>
              <a:gd name="T11" fmla="*/ 14 h 18"/>
              <a:gd name="T12" fmla="*/ 6 w 17"/>
              <a:gd name="T13" fmla="*/ 14 h 18"/>
              <a:gd name="T14" fmla="*/ 6 w 17"/>
              <a:gd name="T15" fmla="*/ 14 h 18"/>
              <a:gd name="T16" fmla="*/ 12 w 17"/>
              <a:gd name="T17" fmla="*/ 18 h 18"/>
              <a:gd name="T18" fmla="*/ 11 w 17"/>
              <a:gd name="T19" fmla="*/ 11 h 18"/>
              <a:gd name="T20" fmla="*/ 17 w 17"/>
              <a:gd name="T21" fmla="*/ 8 h 18"/>
              <a:gd name="T22" fmla="*/ 10 w 17"/>
              <a:gd name="T23" fmla="*/ 6 h 18"/>
              <a:gd name="T24" fmla="*/ 9 w 17"/>
              <a:gd name="T2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18">
                <a:moveTo>
                  <a:pt x="9" y="0"/>
                </a:moveTo>
                <a:cubicBezTo>
                  <a:pt x="9" y="1"/>
                  <a:pt x="11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2" y="10"/>
                  <a:pt x="0" y="16"/>
                  <a:pt x="0" y="16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1"/>
                  <a:pt x="11" y="11"/>
                  <a:pt x="11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5184"/>
          <p:cNvSpPr>
            <a:spLocks/>
          </p:cNvSpPr>
          <p:nvPr/>
        </p:nvSpPr>
        <p:spPr bwMode="auto">
          <a:xfrm>
            <a:off x="1159378" y="2257155"/>
            <a:ext cx="20415" cy="27218"/>
          </a:xfrm>
          <a:custGeom>
            <a:avLst/>
            <a:gdLst>
              <a:gd name="T0" fmla="*/ 2 w 3"/>
              <a:gd name="T1" fmla="*/ 4 h 4"/>
              <a:gd name="T2" fmla="*/ 2 w 3"/>
              <a:gd name="T3" fmla="*/ 3 h 4"/>
              <a:gd name="T4" fmla="*/ 3 w 3"/>
              <a:gd name="T5" fmla="*/ 1 h 4"/>
              <a:gd name="T6" fmla="*/ 2 w 3"/>
              <a:gd name="T7" fmla="*/ 1 h 4"/>
              <a:gd name="T8" fmla="*/ 2 w 3"/>
              <a:gd name="T9" fmla="*/ 0 h 4"/>
              <a:gd name="T10" fmla="*/ 1 w 3"/>
              <a:gd name="T11" fmla="*/ 1 h 4"/>
              <a:gd name="T12" fmla="*/ 0 w 3"/>
              <a:gd name="T13" fmla="*/ 1 h 4"/>
              <a:gd name="T14" fmla="*/ 0 w 3"/>
              <a:gd name="T15" fmla="*/ 2 h 4"/>
              <a:gd name="T16" fmla="*/ 0 w 3"/>
              <a:gd name="T17" fmla="*/ 3 h 4"/>
              <a:gd name="T18" fmla="*/ 1 w 3"/>
              <a:gd name="T19" fmla="*/ 3 h 4"/>
              <a:gd name="T20" fmla="*/ 2 w 3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4">
                <a:moveTo>
                  <a:pt x="2" y="4"/>
                </a:moveTo>
                <a:lnTo>
                  <a:pt x="2" y="3"/>
                </a:lnTo>
                <a:lnTo>
                  <a:pt x="3" y="1"/>
                </a:lnTo>
                <a:lnTo>
                  <a:pt x="2" y="1"/>
                </a:lnTo>
                <a:lnTo>
                  <a:pt x="2" y="0"/>
                </a:lnTo>
                <a:lnTo>
                  <a:pt x="1" y="1"/>
                </a:lnTo>
                <a:lnTo>
                  <a:pt x="0" y="1"/>
                </a:lnTo>
                <a:lnTo>
                  <a:pt x="0" y="2"/>
                </a:lnTo>
                <a:lnTo>
                  <a:pt x="0" y="3"/>
                </a:lnTo>
                <a:lnTo>
                  <a:pt x="1" y="3"/>
                </a:lnTo>
                <a:lnTo>
                  <a:pt x="2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5185"/>
          <p:cNvSpPr>
            <a:spLocks/>
          </p:cNvSpPr>
          <p:nvPr/>
        </p:nvSpPr>
        <p:spPr bwMode="auto">
          <a:xfrm>
            <a:off x="1159378" y="2257155"/>
            <a:ext cx="20415" cy="27218"/>
          </a:xfrm>
          <a:custGeom>
            <a:avLst/>
            <a:gdLst>
              <a:gd name="T0" fmla="*/ 2 w 3"/>
              <a:gd name="T1" fmla="*/ 4 h 4"/>
              <a:gd name="T2" fmla="*/ 2 w 3"/>
              <a:gd name="T3" fmla="*/ 3 h 4"/>
              <a:gd name="T4" fmla="*/ 3 w 3"/>
              <a:gd name="T5" fmla="*/ 1 h 4"/>
              <a:gd name="T6" fmla="*/ 2 w 3"/>
              <a:gd name="T7" fmla="*/ 1 h 4"/>
              <a:gd name="T8" fmla="*/ 2 w 3"/>
              <a:gd name="T9" fmla="*/ 0 h 4"/>
              <a:gd name="T10" fmla="*/ 1 w 3"/>
              <a:gd name="T11" fmla="*/ 1 h 4"/>
              <a:gd name="T12" fmla="*/ 0 w 3"/>
              <a:gd name="T13" fmla="*/ 1 h 4"/>
              <a:gd name="T14" fmla="*/ 0 w 3"/>
              <a:gd name="T15" fmla="*/ 2 h 4"/>
              <a:gd name="T16" fmla="*/ 0 w 3"/>
              <a:gd name="T17" fmla="*/ 3 h 4"/>
              <a:gd name="T18" fmla="*/ 1 w 3"/>
              <a:gd name="T19" fmla="*/ 3 h 4"/>
              <a:gd name="T20" fmla="*/ 2 w 3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4">
                <a:moveTo>
                  <a:pt x="2" y="4"/>
                </a:moveTo>
                <a:lnTo>
                  <a:pt x="2" y="3"/>
                </a:lnTo>
                <a:lnTo>
                  <a:pt x="3" y="1"/>
                </a:lnTo>
                <a:lnTo>
                  <a:pt x="2" y="1"/>
                </a:lnTo>
                <a:lnTo>
                  <a:pt x="2" y="0"/>
                </a:lnTo>
                <a:lnTo>
                  <a:pt x="1" y="1"/>
                </a:lnTo>
                <a:lnTo>
                  <a:pt x="0" y="1"/>
                </a:lnTo>
                <a:lnTo>
                  <a:pt x="0" y="2"/>
                </a:lnTo>
                <a:lnTo>
                  <a:pt x="0" y="3"/>
                </a:lnTo>
                <a:lnTo>
                  <a:pt x="1" y="3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5186"/>
          <p:cNvSpPr>
            <a:spLocks noEditPoints="1"/>
          </p:cNvSpPr>
          <p:nvPr/>
        </p:nvSpPr>
        <p:spPr bwMode="auto">
          <a:xfrm>
            <a:off x="1159378" y="2257155"/>
            <a:ext cx="27218" cy="27218"/>
          </a:xfrm>
          <a:custGeom>
            <a:avLst/>
            <a:gdLst>
              <a:gd name="T0" fmla="*/ 2 w 6"/>
              <a:gd name="T1" fmla="*/ 4 h 6"/>
              <a:gd name="T2" fmla="*/ 0 w 6"/>
              <a:gd name="T3" fmla="*/ 5 h 6"/>
              <a:gd name="T4" fmla="*/ 0 w 6"/>
              <a:gd name="T5" fmla="*/ 5 h 6"/>
              <a:gd name="T6" fmla="*/ 2 w 6"/>
              <a:gd name="T7" fmla="*/ 4 h 6"/>
              <a:gd name="T8" fmla="*/ 3 w 6"/>
              <a:gd name="T9" fmla="*/ 0 h 6"/>
              <a:gd name="T10" fmla="*/ 3 w 6"/>
              <a:gd name="T11" fmla="*/ 0 h 6"/>
              <a:gd name="T12" fmla="*/ 4 w 6"/>
              <a:gd name="T13" fmla="*/ 2 h 6"/>
              <a:gd name="T14" fmla="*/ 5 w 6"/>
              <a:gd name="T15" fmla="*/ 2 h 6"/>
              <a:gd name="T16" fmla="*/ 4 w 6"/>
              <a:gd name="T17" fmla="*/ 4 h 6"/>
              <a:gd name="T18" fmla="*/ 4 w 6"/>
              <a:gd name="T19" fmla="*/ 6 h 6"/>
              <a:gd name="T20" fmla="*/ 4 w 6"/>
              <a:gd name="T21" fmla="*/ 6 h 6"/>
              <a:gd name="T22" fmla="*/ 4 w 6"/>
              <a:gd name="T23" fmla="*/ 4 h 6"/>
              <a:gd name="T24" fmla="*/ 6 w 6"/>
              <a:gd name="T25" fmla="*/ 2 h 6"/>
              <a:gd name="T26" fmla="*/ 4 w 6"/>
              <a:gd name="T27" fmla="*/ 2 h 6"/>
              <a:gd name="T28" fmla="*/ 3 w 6"/>
              <a:gd name="T2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6">
                <a:moveTo>
                  <a:pt x="2" y="4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4"/>
                  <a:pt x="4" y="4"/>
                </a:cubicBezTo>
                <a:cubicBezTo>
                  <a:pt x="6" y="2"/>
                  <a:pt x="6" y="2"/>
                  <a:pt x="6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5187"/>
          <p:cNvSpPr>
            <a:spLocks/>
          </p:cNvSpPr>
          <p:nvPr/>
        </p:nvSpPr>
        <p:spPr bwMode="auto">
          <a:xfrm>
            <a:off x="1159378" y="2257155"/>
            <a:ext cx="20415" cy="27218"/>
          </a:xfrm>
          <a:custGeom>
            <a:avLst/>
            <a:gdLst>
              <a:gd name="T0" fmla="*/ 3 w 5"/>
              <a:gd name="T1" fmla="*/ 0 h 6"/>
              <a:gd name="T2" fmla="*/ 3 w 5"/>
              <a:gd name="T3" fmla="*/ 3 h 6"/>
              <a:gd name="T4" fmla="*/ 2 w 5"/>
              <a:gd name="T5" fmla="*/ 3 h 6"/>
              <a:gd name="T6" fmla="*/ 2 w 5"/>
              <a:gd name="T7" fmla="*/ 3 h 6"/>
              <a:gd name="T8" fmla="*/ 0 w 5"/>
              <a:gd name="T9" fmla="*/ 5 h 6"/>
              <a:gd name="T10" fmla="*/ 2 w 5"/>
              <a:gd name="T11" fmla="*/ 4 h 6"/>
              <a:gd name="T12" fmla="*/ 4 w 5"/>
              <a:gd name="T13" fmla="*/ 6 h 6"/>
              <a:gd name="T14" fmla="*/ 4 w 5"/>
              <a:gd name="T15" fmla="*/ 4 h 6"/>
              <a:gd name="T16" fmla="*/ 5 w 5"/>
              <a:gd name="T17" fmla="*/ 2 h 6"/>
              <a:gd name="T18" fmla="*/ 4 w 5"/>
              <a:gd name="T19" fmla="*/ 2 h 6"/>
              <a:gd name="T20" fmla="*/ 3 w 5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3" y="0"/>
                  <a:pt x="4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4"/>
                  <a:pt x="4" y="4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5188"/>
          <p:cNvSpPr>
            <a:spLocks/>
          </p:cNvSpPr>
          <p:nvPr/>
        </p:nvSpPr>
        <p:spPr bwMode="auto">
          <a:xfrm>
            <a:off x="1982770" y="2080230"/>
            <a:ext cx="381073" cy="360660"/>
          </a:xfrm>
          <a:custGeom>
            <a:avLst/>
            <a:gdLst>
              <a:gd name="T0" fmla="*/ 56 w 56"/>
              <a:gd name="T1" fmla="*/ 20 h 53"/>
              <a:gd name="T2" fmla="*/ 36 w 56"/>
              <a:gd name="T3" fmla="*/ 17 h 53"/>
              <a:gd name="T4" fmla="*/ 28 w 56"/>
              <a:gd name="T5" fmla="*/ 0 h 53"/>
              <a:gd name="T6" fmla="*/ 19 w 56"/>
              <a:gd name="T7" fmla="*/ 17 h 53"/>
              <a:gd name="T8" fmla="*/ 0 w 56"/>
              <a:gd name="T9" fmla="*/ 20 h 53"/>
              <a:gd name="T10" fmla="*/ 14 w 56"/>
              <a:gd name="T11" fmla="*/ 33 h 53"/>
              <a:gd name="T12" fmla="*/ 11 w 56"/>
              <a:gd name="T13" fmla="*/ 53 h 53"/>
              <a:gd name="T14" fmla="*/ 28 w 56"/>
              <a:gd name="T15" fmla="*/ 43 h 53"/>
              <a:gd name="T16" fmla="*/ 45 w 56"/>
              <a:gd name="T17" fmla="*/ 53 h 53"/>
              <a:gd name="T18" fmla="*/ 42 w 56"/>
              <a:gd name="T19" fmla="*/ 33 h 53"/>
              <a:gd name="T20" fmla="*/ 56 w 56"/>
              <a:gd name="T21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56" y="20"/>
                </a:moveTo>
                <a:lnTo>
                  <a:pt x="36" y="17"/>
                </a:lnTo>
                <a:lnTo>
                  <a:pt x="28" y="0"/>
                </a:lnTo>
                <a:lnTo>
                  <a:pt x="19" y="17"/>
                </a:lnTo>
                <a:lnTo>
                  <a:pt x="0" y="20"/>
                </a:lnTo>
                <a:lnTo>
                  <a:pt x="14" y="33"/>
                </a:lnTo>
                <a:lnTo>
                  <a:pt x="11" y="53"/>
                </a:lnTo>
                <a:lnTo>
                  <a:pt x="28" y="43"/>
                </a:lnTo>
                <a:lnTo>
                  <a:pt x="45" y="53"/>
                </a:lnTo>
                <a:lnTo>
                  <a:pt x="42" y="33"/>
                </a:lnTo>
                <a:lnTo>
                  <a:pt x="56" y="2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5189"/>
          <p:cNvSpPr>
            <a:spLocks/>
          </p:cNvSpPr>
          <p:nvPr/>
        </p:nvSpPr>
        <p:spPr bwMode="auto">
          <a:xfrm>
            <a:off x="1982770" y="2080230"/>
            <a:ext cx="381073" cy="360660"/>
          </a:xfrm>
          <a:custGeom>
            <a:avLst/>
            <a:gdLst>
              <a:gd name="T0" fmla="*/ 56 w 56"/>
              <a:gd name="T1" fmla="*/ 20 h 53"/>
              <a:gd name="T2" fmla="*/ 36 w 56"/>
              <a:gd name="T3" fmla="*/ 17 h 53"/>
              <a:gd name="T4" fmla="*/ 28 w 56"/>
              <a:gd name="T5" fmla="*/ 0 h 53"/>
              <a:gd name="T6" fmla="*/ 19 w 56"/>
              <a:gd name="T7" fmla="*/ 17 h 53"/>
              <a:gd name="T8" fmla="*/ 0 w 56"/>
              <a:gd name="T9" fmla="*/ 20 h 53"/>
              <a:gd name="T10" fmla="*/ 14 w 56"/>
              <a:gd name="T11" fmla="*/ 33 h 53"/>
              <a:gd name="T12" fmla="*/ 11 w 56"/>
              <a:gd name="T13" fmla="*/ 53 h 53"/>
              <a:gd name="T14" fmla="*/ 28 w 56"/>
              <a:gd name="T15" fmla="*/ 43 h 53"/>
              <a:gd name="T16" fmla="*/ 45 w 56"/>
              <a:gd name="T17" fmla="*/ 53 h 53"/>
              <a:gd name="T18" fmla="*/ 42 w 56"/>
              <a:gd name="T19" fmla="*/ 33 h 53"/>
              <a:gd name="T20" fmla="*/ 56 w 56"/>
              <a:gd name="T21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56" y="20"/>
                </a:moveTo>
                <a:lnTo>
                  <a:pt x="36" y="17"/>
                </a:lnTo>
                <a:lnTo>
                  <a:pt x="28" y="0"/>
                </a:lnTo>
                <a:lnTo>
                  <a:pt x="19" y="17"/>
                </a:lnTo>
                <a:lnTo>
                  <a:pt x="0" y="20"/>
                </a:lnTo>
                <a:lnTo>
                  <a:pt x="14" y="33"/>
                </a:lnTo>
                <a:lnTo>
                  <a:pt x="11" y="53"/>
                </a:lnTo>
                <a:lnTo>
                  <a:pt x="28" y="43"/>
                </a:lnTo>
                <a:lnTo>
                  <a:pt x="45" y="53"/>
                </a:lnTo>
                <a:lnTo>
                  <a:pt x="42" y="33"/>
                </a:lnTo>
                <a:lnTo>
                  <a:pt x="56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5190"/>
          <p:cNvSpPr>
            <a:spLocks noEditPoints="1"/>
          </p:cNvSpPr>
          <p:nvPr/>
        </p:nvSpPr>
        <p:spPr bwMode="auto">
          <a:xfrm>
            <a:off x="2057625" y="2080230"/>
            <a:ext cx="306221" cy="360660"/>
          </a:xfrm>
          <a:custGeom>
            <a:avLst/>
            <a:gdLst>
              <a:gd name="T0" fmla="*/ 23 w 62"/>
              <a:gd name="T1" fmla="*/ 60 h 73"/>
              <a:gd name="T2" fmla="*/ 0 w 62"/>
              <a:gd name="T3" fmla="*/ 73 h 73"/>
              <a:gd name="T4" fmla="*/ 0 w 62"/>
              <a:gd name="T5" fmla="*/ 73 h 73"/>
              <a:gd name="T6" fmla="*/ 23 w 62"/>
              <a:gd name="T7" fmla="*/ 60 h 73"/>
              <a:gd name="T8" fmla="*/ 23 w 62"/>
              <a:gd name="T9" fmla="*/ 60 h 73"/>
              <a:gd name="T10" fmla="*/ 23 w 62"/>
              <a:gd name="T11" fmla="*/ 0 h 73"/>
              <a:gd name="T12" fmla="*/ 24 w 62"/>
              <a:gd name="T13" fmla="*/ 0 h 73"/>
              <a:gd name="T14" fmla="*/ 35 w 62"/>
              <a:gd name="T15" fmla="*/ 24 h 73"/>
              <a:gd name="T16" fmla="*/ 62 w 62"/>
              <a:gd name="T17" fmla="*/ 28 h 73"/>
              <a:gd name="T18" fmla="*/ 43 w 62"/>
              <a:gd name="T19" fmla="*/ 46 h 73"/>
              <a:gd name="T20" fmla="*/ 47 w 62"/>
              <a:gd name="T21" fmla="*/ 73 h 73"/>
              <a:gd name="T22" fmla="*/ 47 w 62"/>
              <a:gd name="T23" fmla="*/ 73 h 73"/>
              <a:gd name="T24" fmla="*/ 43 w 62"/>
              <a:gd name="T25" fmla="*/ 46 h 73"/>
              <a:gd name="T26" fmla="*/ 62 w 62"/>
              <a:gd name="T27" fmla="*/ 28 h 73"/>
              <a:gd name="T28" fmla="*/ 35 w 62"/>
              <a:gd name="T29" fmla="*/ 24 h 73"/>
              <a:gd name="T30" fmla="*/ 23 w 62"/>
              <a:gd name="T31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" h="73">
                <a:moveTo>
                  <a:pt x="23" y="60"/>
                </a:move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moveTo>
                  <a:pt x="23" y="0"/>
                </a:moveTo>
                <a:cubicBezTo>
                  <a:pt x="23" y="0"/>
                  <a:pt x="23" y="0"/>
                  <a:pt x="24" y="0"/>
                </a:cubicBezTo>
                <a:cubicBezTo>
                  <a:pt x="35" y="24"/>
                  <a:pt x="35" y="24"/>
                  <a:pt x="35" y="24"/>
                </a:cubicBezTo>
                <a:cubicBezTo>
                  <a:pt x="62" y="28"/>
                  <a:pt x="62" y="28"/>
                  <a:pt x="62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3" y="46"/>
                  <a:pt x="43" y="46"/>
                  <a:pt x="43" y="46"/>
                </a:cubicBezTo>
                <a:cubicBezTo>
                  <a:pt x="62" y="28"/>
                  <a:pt x="62" y="28"/>
                  <a:pt x="62" y="28"/>
                </a:cubicBezTo>
                <a:cubicBezTo>
                  <a:pt x="35" y="24"/>
                  <a:pt x="35" y="24"/>
                  <a:pt x="35" y="24"/>
                </a:cubicBez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5191"/>
          <p:cNvSpPr>
            <a:spLocks/>
          </p:cNvSpPr>
          <p:nvPr/>
        </p:nvSpPr>
        <p:spPr bwMode="auto">
          <a:xfrm>
            <a:off x="2057625" y="2080230"/>
            <a:ext cx="306221" cy="360660"/>
          </a:xfrm>
          <a:custGeom>
            <a:avLst/>
            <a:gdLst>
              <a:gd name="T0" fmla="*/ 24 w 62"/>
              <a:gd name="T1" fmla="*/ 0 h 73"/>
              <a:gd name="T2" fmla="*/ 24 w 62"/>
              <a:gd name="T3" fmla="*/ 44 h 73"/>
              <a:gd name="T4" fmla="*/ 23 w 62"/>
              <a:gd name="T5" fmla="*/ 44 h 73"/>
              <a:gd name="T6" fmla="*/ 21 w 62"/>
              <a:gd name="T7" fmla="*/ 44 h 73"/>
              <a:gd name="T8" fmla="*/ 0 w 62"/>
              <a:gd name="T9" fmla="*/ 73 h 73"/>
              <a:gd name="T10" fmla="*/ 23 w 62"/>
              <a:gd name="T11" fmla="*/ 60 h 73"/>
              <a:gd name="T12" fmla="*/ 23 w 62"/>
              <a:gd name="T13" fmla="*/ 60 h 73"/>
              <a:gd name="T14" fmla="*/ 23 w 62"/>
              <a:gd name="T15" fmla="*/ 60 h 73"/>
              <a:gd name="T16" fmla="*/ 47 w 62"/>
              <a:gd name="T17" fmla="*/ 73 h 73"/>
              <a:gd name="T18" fmla="*/ 43 w 62"/>
              <a:gd name="T19" fmla="*/ 46 h 73"/>
              <a:gd name="T20" fmla="*/ 62 w 62"/>
              <a:gd name="T21" fmla="*/ 28 h 73"/>
              <a:gd name="T22" fmla="*/ 35 w 62"/>
              <a:gd name="T23" fmla="*/ 24 h 73"/>
              <a:gd name="T24" fmla="*/ 24 w 62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73">
                <a:moveTo>
                  <a:pt x="24" y="0"/>
                </a:moveTo>
                <a:cubicBezTo>
                  <a:pt x="26" y="5"/>
                  <a:pt x="41" y="44"/>
                  <a:pt x="24" y="44"/>
                </a:cubicBezTo>
                <a:cubicBezTo>
                  <a:pt x="24" y="44"/>
                  <a:pt x="23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ubicBezTo>
                  <a:pt x="3" y="44"/>
                  <a:pt x="0" y="72"/>
                  <a:pt x="0" y="73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47" y="73"/>
                  <a:pt x="47" y="73"/>
                  <a:pt x="47" y="73"/>
                </a:cubicBezTo>
                <a:cubicBezTo>
                  <a:pt x="43" y="46"/>
                  <a:pt x="43" y="46"/>
                  <a:pt x="43" y="46"/>
                </a:cubicBezTo>
                <a:cubicBezTo>
                  <a:pt x="62" y="28"/>
                  <a:pt x="62" y="28"/>
                  <a:pt x="62" y="28"/>
                </a:cubicBezTo>
                <a:cubicBezTo>
                  <a:pt x="35" y="24"/>
                  <a:pt x="35" y="24"/>
                  <a:pt x="35" y="24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5192"/>
          <p:cNvSpPr>
            <a:spLocks noChangeArrowheads="1"/>
          </p:cNvSpPr>
          <p:nvPr/>
        </p:nvSpPr>
        <p:spPr bwMode="auto">
          <a:xfrm>
            <a:off x="791910" y="4659283"/>
            <a:ext cx="632857" cy="68047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5194"/>
          <p:cNvSpPr>
            <a:spLocks/>
          </p:cNvSpPr>
          <p:nvPr/>
        </p:nvSpPr>
        <p:spPr bwMode="auto">
          <a:xfrm>
            <a:off x="1288671" y="4223769"/>
            <a:ext cx="238174" cy="265392"/>
          </a:xfrm>
          <a:custGeom>
            <a:avLst/>
            <a:gdLst>
              <a:gd name="T0" fmla="*/ 0 w 48"/>
              <a:gd name="T1" fmla="*/ 38 h 54"/>
              <a:gd name="T2" fmla="*/ 37 w 48"/>
              <a:gd name="T3" fmla="*/ 0 h 54"/>
              <a:gd name="T4" fmla="*/ 15 w 48"/>
              <a:gd name="T5" fmla="*/ 54 h 54"/>
              <a:gd name="T6" fmla="*/ 0 w 48"/>
              <a:gd name="T7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54">
                <a:moveTo>
                  <a:pt x="0" y="38"/>
                </a:moveTo>
                <a:cubicBezTo>
                  <a:pt x="0" y="38"/>
                  <a:pt x="38" y="15"/>
                  <a:pt x="37" y="0"/>
                </a:cubicBezTo>
                <a:cubicBezTo>
                  <a:pt x="48" y="3"/>
                  <a:pt x="43" y="42"/>
                  <a:pt x="15" y="54"/>
                </a:cubicBezTo>
                <a:lnTo>
                  <a:pt x="0" y="3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5195"/>
          <p:cNvSpPr>
            <a:spLocks/>
          </p:cNvSpPr>
          <p:nvPr/>
        </p:nvSpPr>
        <p:spPr bwMode="auto">
          <a:xfrm>
            <a:off x="696645" y="4223769"/>
            <a:ext cx="231366" cy="265392"/>
          </a:xfrm>
          <a:custGeom>
            <a:avLst/>
            <a:gdLst>
              <a:gd name="T0" fmla="*/ 48 w 48"/>
              <a:gd name="T1" fmla="*/ 38 h 54"/>
              <a:gd name="T2" fmla="*/ 11 w 48"/>
              <a:gd name="T3" fmla="*/ 0 h 54"/>
              <a:gd name="T4" fmla="*/ 33 w 48"/>
              <a:gd name="T5" fmla="*/ 54 h 54"/>
              <a:gd name="T6" fmla="*/ 48 w 48"/>
              <a:gd name="T7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54">
                <a:moveTo>
                  <a:pt x="48" y="38"/>
                </a:moveTo>
                <a:cubicBezTo>
                  <a:pt x="48" y="38"/>
                  <a:pt x="10" y="15"/>
                  <a:pt x="11" y="0"/>
                </a:cubicBezTo>
                <a:cubicBezTo>
                  <a:pt x="0" y="3"/>
                  <a:pt x="5" y="42"/>
                  <a:pt x="33" y="54"/>
                </a:cubicBezTo>
                <a:lnTo>
                  <a:pt x="48" y="3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196"/>
          <p:cNvSpPr>
            <a:spLocks noChangeArrowheads="1"/>
          </p:cNvSpPr>
          <p:nvPr/>
        </p:nvSpPr>
        <p:spPr bwMode="auto">
          <a:xfrm>
            <a:off x="1070915" y="4339452"/>
            <a:ext cx="74854" cy="306221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5197"/>
          <p:cNvSpPr>
            <a:spLocks/>
          </p:cNvSpPr>
          <p:nvPr/>
        </p:nvSpPr>
        <p:spPr bwMode="auto">
          <a:xfrm>
            <a:off x="812328" y="4346255"/>
            <a:ext cx="258587" cy="292613"/>
          </a:xfrm>
          <a:custGeom>
            <a:avLst/>
            <a:gdLst>
              <a:gd name="T0" fmla="*/ 0 w 53"/>
              <a:gd name="T1" fmla="*/ 59 h 59"/>
              <a:gd name="T2" fmla="*/ 53 w 53"/>
              <a:gd name="T3" fmla="*/ 59 h 59"/>
              <a:gd name="T4" fmla="*/ 53 w 53"/>
              <a:gd name="T5" fmla="*/ 0 h 59"/>
              <a:gd name="T6" fmla="*/ 0 w 53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59">
                <a:moveTo>
                  <a:pt x="0" y="59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0"/>
                  <a:pt x="53" y="0"/>
                  <a:pt x="53" y="0"/>
                </a:cubicBezTo>
                <a:cubicBezTo>
                  <a:pt x="23" y="3"/>
                  <a:pt x="0" y="29"/>
                  <a:pt x="0" y="59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5198"/>
          <p:cNvSpPr>
            <a:spLocks/>
          </p:cNvSpPr>
          <p:nvPr/>
        </p:nvSpPr>
        <p:spPr bwMode="auto">
          <a:xfrm>
            <a:off x="1145765" y="4346255"/>
            <a:ext cx="258587" cy="292613"/>
          </a:xfrm>
          <a:custGeom>
            <a:avLst/>
            <a:gdLst>
              <a:gd name="T0" fmla="*/ 0 w 53"/>
              <a:gd name="T1" fmla="*/ 0 h 59"/>
              <a:gd name="T2" fmla="*/ 0 w 53"/>
              <a:gd name="T3" fmla="*/ 59 h 59"/>
              <a:gd name="T4" fmla="*/ 53 w 53"/>
              <a:gd name="T5" fmla="*/ 59 h 59"/>
              <a:gd name="T6" fmla="*/ 0 w 53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59">
                <a:moveTo>
                  <a:pt x="0" y="0"/>
                </a:moveTo>
                <a:cubicBezTo>
                  <a:pt x="0" y="59"/>
                  <a:pt x="0" y="59"/>
                  <a:pt x="0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29"/>
                  <a:pt x="30" y="3"/>
                  <a:pt x="0" y="0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5199"/>
          <p:cNvSpPr>
            <a:spLocks/>
          </p:cNvSpPr>
          <p:nvPr/>
        </p:nvSpPr>
        <p:spPr bwMode="auto">
          <a:xfrm>
            <a:off x="1070915" y="4305426"/>
            <a:ext cx="74854" cy="40829"/>
          </a:xfrm>
          <a:custGeom>
            <a:avLst/>
            <a:gdLst>
              <a:gd name="T0" fmla="*/ 15 w 15"/>
              <a:gd name="T1" fmla="*/ 9 h 9"/>
              <a:gd name="T2" fmla="*/ 15 w 15"/>
              <a:gd name="T3" fmla="*/ 0 h 9"/>
              <a:gd name="T4" fmla="*/ 0 w 15"/>
              <a:gd name="T5" fmla="*/ 0 h 9"/>
              <a:gd name="T6" fmla="*/ 0 w 15"/>
              <a:gd name="T7" fmla="*/ 9 h 9"/>
              <a:gd name="T8" fmla="*/ 8 w 15"/>
              <a:gd name="T9" fmla="*/ 8 h 9"/>
              <a:gd name="T10" fmla="*/ 15 w 15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9">
                <a:moveTo>
                  <a:pt x="15" y="9"/>
                </a:move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2" y="8"/>
                  <a:pt x="5" y="8"/>
                  <a:pt x="8" y="8"/>
                </a:cubicBezTo>
                <a:cubicBezTo>
                  <a:pt x="10" y="8"/>
                  <a:pt x="13" y="8"/>
                  <a:pt x="15" y="9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5200"/>
          <p:cNvSpPr>
            <a:spLocks noChangeArrowheads="1"/>
          </p:cNvSpPr>
          <p:nvPr/>
        </p:nvSpPr>
        <p:spPr bwMode="auto">
          <a:xfrm>
            <a:off x="1070915" y="4638867"/>
            <a:ext cx="74854" cy="2041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5201"/>
          <p:cNvSpPr>
            <a:spLocks noChangeArrowheads="1"/>
          </p:cNvSpPr>
          <p:nvPr/>
        </p:nvSpPr>
        <p:spPr bwMode="auto">
          <a:xfrm>
            <a:off x="1091326" y="4359865"/>
            <a:ext cx="34026" cy="136096"/>
          </a:xfrm>
          <a:prstGeom prst="rect">
            <a:avLst/>
          </a:pr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5202"/>
          <p:cNvSpPr>
            <a:spLocks noChangeArrowheads="1"/>
          </p:cNvSpPr>
          <p:nvPr/>
        </p:nvSpPr>
        <p:spPr bwMode="auto">
          <a:xfrm>
            <a:off x="1091326" y="4502771"/>
            <a:ext cx="34026" cy="115683"/>
          </a:xfrm>
          <a:prstGeom prst="rect">
            <a:avLst/>
          </a:pr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203"/>
          <p:cNvSpPr>
            <a:spLocks/>
          </p:cNvSpPr>
          <p:nvPr/>
        </p:nvSpPr>
        <p:spPr bwMode="auto">
          <a:xfrm>
            <a:off x="1948744" y="4278208"/>
            <a:ext cx="551200" cy="551200"/>
          </a:xfrm>
          <a:custGeom>
            <a:avLst/>
            <a:gdLst>
              <a:gd name="T0" fmla="*/ 75 w 81"/>
              <a:gd name="T1" fmla="*/ 0 h 81"/>
              <a:gd name="T2" fmla="*/ 0 w 81"/>
              <a:gd name="T3" fmla="*/ 75 h 81"/>
              <a:gd name="T4" fmla="*/ 5 w 81"/>
              <a:gd name="T5" fmla="*/ 81 h 81"/>
              <a:gd name="T6" fmla="*/ 81 w 81"/>
              <a:gd name="T7" fmla="*/ 5 h 81"/>
              <a:gd name="T8" fmla="*/ 75 w 81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75" y="0"/>
                </a:moveTo>
                <a:lnTo>
                  <a:pt x="0" y="75"/>
                </a:lnTo>
                <a:lnTo>
                  <a:pt x="5" y="81"/>
                </a:lnTo>
                <a:lnTo>
                  <a:pt x="81" y="5"/>
                </a:lnTo>
                <a:lnTo>
                  <a:pt x="75" y="0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5204"/>
          <p:cNvSpPr>
            <a:spLocks/>
          </p:cNvSpPr>
          <p:nvPr/>
        </p:nvSpPr>
        <p:spPr bwMode="auto">
          <a:xfrm>
            <a:off x="1948744" y="4278208"/>
            <a:ext cx="551200" cy="551200"/>
          </a:xfrm>
          <a:custGeom>
            <a:avLst/>
            <a:gdLst>
              <a:gd name="T0" fmla="*/ 75 w 81"/>
              <a:gd name="T1" fmla="*/ 0 h 81"/>
              <a:gd name="T2" fmla="*/ 0 w 81"/>
              <a:gd name="T3" fmla="*/ 75 h 81"/>
              <a:gd name="T4" fmla="*/ 5 w 81"/>
              <a:gd name="T5" fmla="*/ 81 h 81"/>
              <a:gd name="T6" fmla="*/ 81 w 81"/>
              <a:gd name="T7" fmla="*/ 5 h 81"/>
              <a:gd name="T8" fmla="*/ 75 w 81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75" y="0"/>
                </a:moveTo>
                <a:lnTo>
                  <a:pt x="0" y="75"/>
                </a:lnTo>
                <a:lnTo>
                  <a:pt x="5" y="81"/>
                </a:lnTo>
                <a:lnTo>
                  <a:pt x="81" y="5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205"/>
          <p:cNvSpPr>
            <a:spLocks/>
          </p:cNvSpPr>
          <p:nvPr/>
        </p:nvSpPr>
        <p:spPr bwMode="auto">
          <a:xfrm>
            <a:off x="2091650" y="4128501"/>
            <a:ext cx="299416" cy="306221"/>
          </a:xfrm>
          <a:custGeom>
            <a:avLst/>
            <a:gdLst>
              <a:gd name="T0" fmla="*/ 37 w 61"/>
              <a:gd name="T1" fmla="*/ 62 h 62"/>
              <a:gd name="T2" fmla="*/ 61 w 61"/>
              <a:gd name="T3" fmla="*/ 37 h 62"/>
              <a:gd name="T4" fmla="*/ 46 w 61"/>
              <a:gd name="T5" fmla="*/ 0 h 62"/>
              <a:gd name="T6" fmla="*/ 18 w 61"/>
              <a:gd name="T7" fmla="*/ 18 h 62"/>
              <a:gd name="T8" fmla="*/ 0 w 61"/>
              <a:gd name="T9" fmla="*/ 47 h 62"/>
              <a:gd name="T10" fmla="*/ 37 w 61"/>
              <a:gd name="T1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2">
                <a:moveTo>
                  <a:pt x="37" y="62"/>
                </a:moveTo>
                <a:cubicBezTo>
                  <a:pt x="37" y="62"/>
                  <a:pt x="50" y="48"/>
                  <a:pt x="61" y="37"/>
                </a:cubicBezTo>
                <a:cubicBezTo>
                  <a:pt x="45" y="21"/>
                  <a:pt x="46" y="0"/>
                  <a:pt x="46" y="0"/>
                </a:cubicBezTo>
                <a:cubicBezTo>
                  <a:pt x="46" y="0"/>
                  <a:pt x="32" y="3"/>
                  <a:pt x="18" y="18"/>
                </a:cubicBezTo>
                <a:cubicBezTo>
                  <a:pt x="3" y="32"/>
                  <a:pt x="0" y="47"/>
                  <a:pt x="0" y="47"/>
                </a:cubicBezTo>
                <a:cubicBezTo>
                  <a:pt x="0" y="47"/>
                  <a:pt x="19" y="44"/>
                  <a:pt x="37" y="62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206"/>
          <p:cNvSpPr>
            <a:spLocks noEditPoints="1"/>
          </p:cNvSpPr>
          <p:nvPr/>
        </p:nvSpPr>
        <p:spPr bwMode="auto">
          <a:xfrm>
            <a:off x="2091650" y="4128501"/>
            <a:ext cx="224563" cy="231366"/>
          </a:xfrm>
          <a:custGeom>
            <a:avLst/>
            <a:gdLst>
              <a:gd name="T0" fmla="*/ 2 w 46"/>
              <a:gd name="T1" fmla="*/ 46 h 47"/>
              <a:gd name="T2" fmla="*/ 0 w 46"/>
              <a:gd name="T3" fmla="*/ 47 h 47"/>
              <a:gd name="T4" fmla="*/ 8 w 46"/>
              <a:gd name="T5" fmla="*/ 47 h 47"/>
              <a:gd name="T6" fmla="*/ 2 w 46"/>
              <a:gd name="T7" fmla="*/ 46 h 47"/>
              <a:gd name="T8" fmla="*/ 46 w 46"/>
              <a:gd name="T9" fmla="*/ 0 h 47"/>
              <a:gd name="T10" fmla="*/ 46 w 46"/>
              <a:gd name="T11" fmla="*/ 0 h 47"/>
              <a:gd name="T12" fmla="*/ 46 w 46"/>
              <a:gd name="T13" fmla="*/ 0 h 47"/>
              <a:gd name="T14" fmla="*/ 46 w 46"/>
              <a:gd name="T15" fmla="*/ 0 h 47"/>
              <a:gd name="T16" fmla="*/ 46 w 46"/>
              <a:gd name="T17" fmla="*/ 0 h 47"/>
              <a:gd name="T18" fmla="*/ 46 w 46"/>
              <a:gd name="T19" fmla="*/ 0 h 47"/>
              <a:gd name="T20" fmla="*/ 46 w 46"/>
              <a:gd name="T21" fmla="*/ 0 h 47"/>
              <a:gd name="T22" fmla="*/ 46 w 46"/>
              <a:gd name="T23" fmla="*/ 0 h 47"/>
              <a:gd name="T24" fmla="*/ 46 w 46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47">
                <a:moveTo>
                  <a:pt x="2" y="46"/>
                </a:moveTo>
                <a:cubicBezTo>
                  <a:pt x="1" y="46"/>
                  <a:pt x="0" y="47"/>
                  <a:pt x="0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6" y="47"/>
                  <a:pt x="4" y="46"/>
                  <a:pt x="2" y="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rgbClr val="3736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207"/>
          <p:cNvSpPr>
            <a:spLocks/>
          </p:cNvSpPr>
          <p:nvPr/>
        </p:nvSpPr>
        <p:spPr bwMode="auto">
          <a:xfrm>
            <a:off x="2091650" y="4128501"/>
            <a:ext cx="231366" cy="231366"/>
          </a:xfrm>
          <a:custGeom>
            <a:avLst/>
            <a:gdLst>
              <a:gd name="T0" fmla="*/ 46 w 47"/>
              <a:gd name="T1" fmla="*/ 0 h 47"/>
              <a:gd name="T2" fmla="*/ 18 w 47"/>
              <a:gd name="T3" fmla="*/ 18 h 47"/>
              <a:gd name="T4" fmla="*/ 0 w 47"/>
              <a:gd name="T5" fmla="*/ 47 h 47"/>
              <a:gd name="T6" fmla="*/ 0 w 47"/>
              <a:gd name="T7" fmla="*/ 47 h 47"/>
              <a:gd name="T8" fmla="*/ 2 w 47"/>
              <a:gd name="T9" fmla="*/ 46 h 47"/>
              <a:gd name="T10" fmla="*/ 8 w 47"/>
              <a:gd name="T11" fmla="*/ 47 h 47"/>
              <a:gd name="T12" fmla="*/ 8 w 47"/>
              <a:gd name="T13" fmla="*/ 47 h 47"/>
              <a:gd name="T14" fmla="*/ 47 w 47"/>
              <a:gd name="T15" fmla="*/ 8 h 47"/>
              <a:gd name="T16" fmla="*/ 46 w 47"/>
              <a:gd name="T17" fmla="*/ 0 h 47"/>
              <a:gd name="T18" fmla="*/ 46 w 47"/>
              <a:gd name="T19" fmla="*/ 0 h 47"/>
              <a:gd name="T20" fmla="*/ 46 w 47"/>
              <a:gd name="T21" fmla="*/ 0 h 47"/>
              <a:gd name="T22" fmla="*/ 46 w 47"/>
              <a:gd name="T23" fmla="*/ 0 h 47"/>
              <a:gd name="T24" fmla="*/ 46 w 47"/>
              <a:gd name="T25" fmla="*/ 0 h 47"/>
              <a:gd name="T26" fmla="*/ 46 w 47"/>
              <a:gd name="T27" fmla="*/ 0 h 47"/>
              <a:gd name="T28" fmla="*/ 46 w 47"/>
              <a:gd name="T2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47">
                <a:moveTo>
                  <a:pt x="46" y="0"/>
                </a:moveTo>
                <a:cubicBezTo>
                  <a:pt x="46" y="0"/>
                  <a:pt x="32" y="3"/>
                  <a:pt x="18" y="18"/>
                </a:cubicBezTo>
                <a:cubicBezTo>
                  <a:pt x="3" y="32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1" y="46"/>
                  <a:pt x="2" y="46"/>
                </a:cubicBezTo>
                <a:cubicBezTo>
                  <a:pt x="4" y="46"/>
                  <a:pt x="6" y="47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1" y="22"/>
                  <a:pt x="47" y="8"/>
                  <a:pt x="47" y="8"/>
                </a:cubicBezTo>
                <a:cubicBezTo>
                  <a:pt x="46" y="3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rgbClr val="9695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208"/>
          <p:cNvSpPr>
            <a:spLocks/>
          </p:cNvSpPr>
          <p:nvPr/>
        </p:nvSpPr>
        <p:spPr bwMode="auto">
          <a:xfrm>
            <a:off x="2343425" y="4380280"/>
            <a:ext cx="299416" cy="299416"/>
          </a:xfrm>
          <a:custGeom>
            <a:avLst/>
            <a:gdLst>
              <a:gd name="T0" fmla="*/ 24 w 61"/>
              <a:gd name="T1" fmla="*/ 0 h 62"/>
              <a:gd name="T2" fmla="*/ 0 w 61"/>
              <a:gd name="T3" fmla="*/ 25 h 62"/>
              <a:gd name="T4" fmla="*/ 15 w 61"/>
              <a:gd name="T5" fmla="*/ 62 h 62"/>
              <a:gd name="T6" fmla="*/ 44 w 61"/>
              <a:gd name="T7" fmla="*/ 44 h 62"/>
              <a:gd name="T8" fmla="*/ 61 w 61"/>
              <a:gd name="T9" fmla="*/ 15 h 62"/>
              <a:gd name="T10" fmla="*/ 24 w 61"/>
              <a:gd name="T1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2">
                <a:moveTo>
                  <a:pt x="24" y="0"/>
                </a:moveTo>
                <a:cubicBezTo>
                  <a:pt x="24" y="0"/>
                  <a:pt x="11" y="13"/>
                  <a:pt x="0" y="25"/>
                </a:cubicBezTo>
                <a:cubicBezTo>
                  <a:pt x="16" y="41"/>
                  <a:pt x="15" y="62"/>
                  <a:pt x="15" y="62"/>
                </a:cubicBezTo>
                <a:cubicBezTo>
                  <a:pt x="15" y="62"/>
                  <a:pt x="29" y="58"/>
                  <a:pt x="44" y="44"/>
                </a:cubicBezTo>
                <a:cubicBezTo>
                  <a:pt x="58" y="29"/>
                  <a:pt x="61" y="15"/>
                  <a:pt x="61" y="15"/>
                </a:cubicBezTo>
                <a:cubicBezTo>
                  <a:pt x="61" y="15"/>
                  <a:pt x="42" y="17"/>
                  <a:pt x="24" y="0"/>
                </a:cubicBezTo>
              </a:path>
            </a:pathLst>
          </a:custGeom>
          <a:solidFill>
            <a:srgbClr val="B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209"/>
          <p:cNvSpPr>
            <a:spLocks/>
          </p:cNvSpPr>
          <p:nvPr/>
        </p:nvSpPr>
        <p:spPr bwMode="auto">
          <a:xfrm>
            <a:off x="2030402" y="4632060"/>
            <a:ext cx="68047" cy="68047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0 w 10"/>
              <a:gd name="T5" fmla="*/ 10 h 10"/>
              <a:gd name="T6" fmla="*/ 10 w 10"/>
              <a:gd name="T7" fmla="*/ 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0" y="1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5210"/>
          <p:cNvSpPr>
            <a:spLocks/>
          </p:cNvSpPr>
          <p:nvPr/>
        </p:nvSpPr>
        <p:spPr bwMode="auto">
          <a:xfrm>
            <a:off x="2030402" y="4632060"/>
            <a:ext cx="68047" cy="68047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0 w 10"/>
              <a:gd name="T5" fmla="*/ 10 h 10"/>
              <a:gd name="T6" fmla="*/ 10 w 10"/>
              <a:gd name="T7" fmla="*/ 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0" y="10"/>
                </a:lnTo>
                <a:lnTo>
                  <a:pt x="10" y="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5211"/>
          <p:cNvSpPr>
            <a:spLocks/>
          </p:cNvSpPr>
          <p:nvPr/>
        </p:nvSpPr>
        <p:spPr bwMode="auto">
          <a:xfrm>
            <a:off x="2030402" y="4632060"/>
            <a:ext cx="68047" cy="149707"/>
          </a:xfrm>
          <a:custGeom>
            <a:avLst/>
            <a:gdLst>
              <a:gd name="T0" fmla="*/ 10 w 10"/>
              <a:gd name="T1" fmla="*/ 0 h 22"/>
              <a:gd name="T2" fmla="*/ 0 w 10"/>
              <a:gd name="T3" fmla="*/ 10 h 22"/>
              <a:gd name="T4" fmla="*/ 0 w 10"/>
              <a:gd name="T5" fmla="*/ 22 h 22"/>
              <a:gd name="T6" fmla="*/ 10 w 10"/>
              <a:gd name="T7" fmla="*/ 12 h 22"/>
              <a:gd name="T8" fmla="*/ 10 w 10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2">
                <a:moveTo>
                  <a:pt x="10" y="0"/>
                </a:moveTo>
                <a:lnTo>
                  <a:pt x="0" y="10"/>
                </a:lnTo>
                <a:lnTo>
                  <a:pt x="0" y="22"/>
                </a:lnTo>
                <a:lnTo>
                  <a:pt x="10" y="12"/>
                </a:lnTo>
                <a:lnTo>
                  <a:pt x="10" y="0"/>
                </a:lnTo>
                <a:close/>
              </a:path>
            </a:pathLst>
          </a:custGeom>
          <a:solidFill>
            <a:srgbClr val="B067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212"/>
          <p:cNvSpPr>
            <a:spLocks/>
          </p:cNvSpPr>
          <p:nvPr/>
        </p:nvSpPr>
        <p:spPr bwMode="auto">
          <a:xfrm>
            <a:off x="2030402" y="4632060"/>
            <a:ext cx="68047" cy="149707"/>
          </a:xfrm>
          <a:custGeom>
            <a:avLst/>
            <a:gdLst>
              <a:gd name="T0" fmla="*/ 10 w 10"/>
              <a:gd name="T1" fmla="*/ 0 h 22"/>
              <a:gd name="T2" fmla="*/ 0 w 10"/>
              <a:gd name="T3" fmla="*/ 10 h 22"/>
              <a:gd name="T4" fmla="*/ 0 w 10"/>
              <a:gd name="T5" fmla="*/ 22 h 22"/>
              <a:gd name="T6" fmla="*/ 10 w 10"/>
              <a:gd name="T7" fmla="*/ 12 h 22"/>
              <a:gd name="T8" fmla="*/ 10 w 10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2">
                <a:moveTo>
                  <a:pt x="10" y="0"/>
                </a:moveTo>
                <a:lnTo>
                  <a:pt x="0" y="10"/>
                </a:lnTo>
                <a:lnTo>
                  <a:pt x="0" y="22"/>
                </a:lnTo>
                <a:lnTo>
                  <a:pt x="10" y="12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213"/>
          <p:cNvSpPr>
            <a:spLocks/>
          </p:cNvSpPr>
          <p:nvPr/>
        </p:nvSpPr>
        <p:spPr bwMode="auto">
          <a:xfrm>
            <a:off x="2159697" y="4502771"/>
            <a:ext cx="68047" cy="68047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0 w 10"/>
              <a:gd name="T5" fmla="*/ 10 h 10"/>
              <a:gd name="T6" fmla="*/ 10 w 10"/>
              <a:gd name="T7" fmla="*/ 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0" y="1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214"/>
          <p:cNvSpPr>
            <a:spLocks/>
          </p:cNvSpPr>
          <p:nvPr/>
        </p:nvSpPr>
        <p:spPr bwMode="auto">
          <a:xfrm>
            <a:off x="2159697" y="4502771"/>
            <a:ext cx="68047" cy="68047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0 w 10"/>
              <a:gd name="T5" fmla="*/ 10 h 10"/>
              <a:gd name="T6" fmla="*/ 10 w 10"/>
              <a:gd name="T7" fmla="*/ 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lnTo>
                  <a:pt x="0" y="10"/>
                </a:lnTo>
                <a:lnTo>
                  <a:pt x="0" y="10"/>
                </a:lnTo>
                <a:lnTo>
                  <a:pt x="10" y="0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5215"/>
          <p:cNvSpPr>
            <a:spLocks/>
          </p:cNvSpPr>
          <p:nvPr/>
        </p:nvSpPr>
        <p:spPr bwMode="auto">
          <a:xfrm>
            <a:off x="2159697" y="4502771"/>
            <a:ext cx="68047" cy="142906"/>
          </a:xfrm>
          <a:custGeom>
            <a:avLst/>
            <a:gdLst>
              <a:gd name="T0" fmla="*/ 10 w 10"/>
              <a:gd name="T1" fmla="*/ 0 h 21"/>
              <a:gd name="T2" fmla="*/ 0 w 10"/>
              <a:gd name="T3" fmla="*/ 10 h 21"/>
              <a:gd name="T4" fmla="*/ 0 w 10"/>
              <a:gd name="T5" fmla="*/ 21 h 21"/>
              <a:gd name="T6" fmla="*/ 10 w 10"/>
              <a:gd name="T7" fmla="*/ 12 h 21"/>
              <a:gd name="T8" fmla="*/ 10 w 10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1">
                <a:moveTo>
                  <a:pt x="10" y="0"/>
                </a:moveTo>
                <a:lnTo>
                  <a:pt x="0" y="10"/>
                </a:lnTo>
                <a:lnTo>
                  <a:pt x="0" y="21"/>
                </a:lnTo>
                <a:lnTo>
                  <a:pt x="10" y="12"/>
                </a:lnTo>
                <a:lnTo>
                  <a:pt x="10" y="0"/>
                </a:lnTo>
                <a:close/>
              </a:path>
            </a:pathLst>
          </a:custGeom>
          <a:solidFill>
            <a:srgbClr val="B067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5216"/>
          <p:cNvSpPr>
            <a:spLocks/>
          </p:cNvSpPr>
          <p:nvPr/>
        </p:nvSpPr>
        <p:spPr bwMode="auto">
          <a:xfrm>
            <a:off x="2159697" y="4502771"/>
            <a:ext cx="68047" cy="142906"/>
          </a:xfrm>
          <a:custGeom>
            <a:avLst/>
            <a:gdLst>
              <a:gd name="T0" fmla="*/ 10 w 10"/>
              <a:gd name="T1" fmla="*/ 0 h 21"/>
              <a:gd name="T2" fmla="*/ 0 w 10"/>
              <a:gd name="T3" fmla="*/ 10 h 21"/>
              <a:gd name="T4" fmla="*/ 0 w 10"/>
              <a:gd name="T5" fmla="*/ 21 h 21"/>
              <a:gd name="T6" fmla="*/ 10 w 10"/>
              <a:gd name="T7" fmla="*/ 12 h 21"/>
              <a:gd name="T8" fmla="*/ 10 w 10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1">
                <a:moveTo>
                  <a:pt x="10" y="0"/>
                </a:moveTo>
                <a:lnTo>
                  <a:pt x="0" y="10"/>
                </a:lnTo>
                <a:lnTo>
                  <a:pt x="0" y="21"/>
                </a:lnTo>
                <a:lnTo>
                  <a:pt x="10" y="12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5217"/>
          <p:cNvSpPr>
            <a:spLocks/>
          </p:cNvSpPr>
          <p:nvPr/>
        </p:nvSpPr>
        <p:spPr bwMode="auto">
          <a:xfrm>
            <a:off x="2343425" y="4502771"/>
            <a:ext cx="13610" cy="13610"/>
          </a:xfrm>
          <a:custGeom>
            <a:avLst/>
            <a:gdLst>
              <a:gd name="T0" fmla="*/ 0 w 3"/>
              <a:gd name="T1" fmla="*/ 0 h 3"/>
              <a:gd name="T2" fmla="*/ 0 w 3"/>
              <a:gd name="T3" fmla="*/ 0 h 3"/>
              <a:gd name="T4" fmla="*/ 3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1" y="1"/>
                  <a:pt x="0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218"/>
          <p:cNvSpPr>
            <a:spLocks/>
          </p:cNvSpPr>
          <p:nvPr/>
        </p:nvSpPr>
        <p:spPr bwMode="auto">
          <a:xfrm>
            <a:off x="2343425" y="4427917"/>
            <a:ext cx="251784" cy="88465"/>
          </a:xfrm>
          <a:custGeom>
            <a:avLst/>
            <a:gdLst>
              <a:gd name="T0" fmla="*/ 38 w 52"/>
              <a:gd name="T1" fmla="*/ 0 h 18"/>
              <a:gd name="T2" fmla="*/ 5 w 52"/>
              <a:gd name="T3" fmla="*/ 9 h 18"/>
              <a:gd name="T4" fmla="*/ 0 w 52"/>
              <a:gd name="T5" fmla="*/ 15 h 18"/>
              <a:gd name="T6" fmla="*/ 3 w 52"/>
              <a:gd name="T7" fmla="*/ 18 h 18"/>
              <a:gd name="T8" fmla="*/ 52 w 52"/>
              <a:gd name="T9" fmla="*/ 4 h 18"/>
              <a:gd name="T10" fmla="*/ 38 w 52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8">
                <a:moveTo>
                  <a:pt x="38" y="0"/>
                </a:moveTo>
                <a:cubicBezTo>
                  <a:pt x="5" y="9"/>
                  <a:pt x="5" y="9"/>
                  <a:pt x="5" y="9"/>
                </a:cubicBezTo>
                <a:cubicBezTo>
                  <a:pt x="3" y="11"/>
                  <a:pt x="1" y="13"/>
                  <a:pt x="0" y="15"/>
                </a:cubicBezTo>
                <a:cubicBezTo>
                  <a:pt x="1" y="16"/>
                  <a:pt x="2" y="17"/>
                  <a:pt x="3" y="18"/>
                </a:cubicBezTo>
                <a:cubicBezTo>
                  <a:pt x="52" y="4"/>
                  <a:pt x="52" y="4"/>
                  <a:pt x="52" y="4"/>
                </a:cubicBezTo>
                <a:cubicBezTo>
                  <a:pt x="48" y="4"/>
                  <a:pt x="43" y="2"/>
                  <a:pt x="38" y="0"/>
                </a:cubicBezTo>
              </a:path>
            </a:pathLst>
          </a:custGeom>
          <a:solidFill>
            <a:srgbClr val="A1A1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5219"/>
          <p:cNvSpPr>
            <a:spLocks noEditPoints="1"/>
          </p:cNvSpPr>
          <p:nvPr/>
        </p:nvSpPr>
        <p:spPr bwMode="auto">
          <a:xfrm>
            <a:off x="2370648" y="4461942"/>
            <a:ext cx="272195" cy="95268"/>
          </a:xfrm>
          <a:custGeom>
            <a:avLst/>
            <a:gdLst>
              <a:gd name="T0" fmla="*/ 0 w 55"/>
              <a:gd name="T1" fmla="*/ 15 h 20"/>
              <a:gd name="T2" fmla="*/ 0 w 55"/>
              <a:gd name="T3" fmla="*/ 15 h 20"/>
              <a:gd name="T4" fmla="*/ 3 w 55"/>
              <a:gd name="T5" fmla="*/ 20 h 20"/>
              <a:gd name="T6" fmla="*/ 3 w 55"/>
              <a:gd name="T7" fmla="*/ 20 h 20"/>
              <a:gd name="T8" fmla="*/ 0 w 55"/>
              <a:gd name="T9" fmla="*/ 15 h 20"/>
              <a:gd name="T10" fmla="*/ 55 w 55"/>
              <a:gd name="T11" fmla="*/ 0 h 20"/>
              <a:gd name="T12" fmla="*/ 55 w 55"/>
              <a:gd name="T13" fmla="*/ 0 h 20"/>
              <a:gd name="T14" fmla="*/ 54 w 55"/>
              <a:gd name="T15" fmla="*/ 1 h 20"/>
              <a:gd name="T16" fmla="*/ 55 w 55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20"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7"/>
                  <a:pt x="2" y="18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8"/>
                  <a:pt x="1" y="17"/>
                  <a:pt x="0" y="15"/>
                </a:cubicBezTo>
                <a:moveTo>
                  <a:pt x="55" y="0"/>
                </a:move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1"/>
                  <a:pt x="54" y="1"/>
                </a:cubicBezTo>
                <a:cubicBezTo>
                  <a:pt x="55" y="1"/>
                  <a:pt x="55" y="0"/>
                  <a:pt x="55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220"/>
          <p:cNvSpPr>
            <a:spLocks/>
          </p:cNvSpPr>
          <p:nvPr/>
        </p:nvSpPr>
        <p:spPr bwMode="auto">
          <a:xfrm>
            <a:off x="2370648" y="4461942"/>
            <a:ext cx="272195" cy="95268"/>
          </a:xfrm>
          <a:custGeom>
            <a:avLst/>
            <a:gdLst>
              <a:gd name="T0" fmla="*/ 55 w 55"/>
              <a:gd name="T1" fmla="*/ 0 h 20"/>
              <a:gd name="T2" fmla="*/ 0 w 55"/>
              <a:gd name="T3" fmla="*/ 15 h 20"/>
              <a:gd name="T4" fmla="*/ 3 w 55"/>
              <a:gd name="T5" fmla="*/ 20 h 20"/>
              <a:gd name="T6" fmla="*/ 53 w 55"/>
              <a:gd name="T7" fmla="*/ 5 h 20"/>
              <a:gd name="T8" fmla="*/ 54 w 55"/>
              <a:gd name="T9" fmla="*/ 1 h 20"/>
              <a:gd name="T10" fmla="*/ 55 w 55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0">
                <a:moveTo>
                  <a:pt x="55" y="0"/>
                </a:moveTo>
                <a:cubicBezTo>
                  <a:pt x="0" y="15"/>
                  <a:pt x="0" y="15"/>
                  <a:pt x="0" y="15"/>
                </a:cubicBezTo>
                <a:cubicBezTo>
                  <a:pt x="1" y="17"/>
                  <a:pt x="2" y="18"/>
                  <a:pt x="3" y="20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4" y="2"/>
                  <a:pt x="54" y="1"/>
                </a:cubicBezTo>
                <a:cubicBezTo>
                  <a:pt x="55" y="1"/>
                  <a:pt x="55" y="0"/>
                  <a:pt x="55" y="0"/>
                </a:cubicBezTo>
              </a:path>
            </a:pathLst>
          </a:custGeom>
          <a:solidFill>
            <a:srgbClr val="A1A1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5221"/>
          <p:cNvSpPr>
            <a:spLocks noChangeArrowheads="1"/>
          </p:cNvSpPr>
          <p:nvPr/>
        </p:nvSpPr>
        <p:spPr bwMode="auto">
          <a:xfrm>
            <a:off x="3187233" y="4495964"/>
            <a:ext cx="88465" cy="20414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5222"/>
          <p:cNvSpPr>
            <a:spLocks noChangeArrowheads="1"/>
          </p:cNvSpPr>
          <p:nvPr/>
        </p:nvSpPr>
        <p:spPr bwMode="auto">
          <a:xfrm>
            <a:off x="3309724" y="4495964"/>
            <a:ext cx="88465" cy="20414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5223"/>
          <p:cNvSpPr>
            <a:spLocks noChangeArrowheads="1"/>
          </p:cNvSpPr>
          <p:nvPr/>
        </p:nvSpPr>
        <p:spPr bwMode="auto">
          <a:xfrm>
            <a:off x="3425407" y="4495964"/>
            <a:ext cx="88465" cy="20414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224"/>
          <p:cNvSpPr>
            <a:spLocks noChangeArrowheads="1"/>
          </p:cNvSpPr>
          <p:nvPr/>
        </p:nvSpPr>
        <p:spPr bwMode="auto">
          <a:xfrm>
            <a:off x="3547898" y="4495964"/>
            <a:ext cx="88465" cy="20414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5225"/>
          <p:cNvSpPr>
            <a:spLocks noEditPoints="1"/>
          </p:cNvSpPr>
          <p:nvPr/>
        </p:nvSpPr>
        <p:spPr bwMode="auto">
          <a:xfrm>
            <a:off x="3160013" y="4203355"/>
            <a:ext cx="503564" cy="190538"/>
          </a:xfrm>
          <a:custGeom>
            <a:avLst/>
            <a:gdLst>
              <a:gd name="T0" fmla="*/ 95 w 102"/>
              <a:gd name="T1" fmla="*/ 6 h 39"/>
              <a:gd name="T2" fmla="*/ 80 w 102"/>
              <a:gd name="T3" fmla="*/ 0 h 39"/>
              <a:gd name="T4" fmla="*/ 22 w 102"/>
              <a:gd name="T5" fmla="*/ 0 h 39"/>
              <a:gd name="T6" fmla="*/ 6 w 102"/>
              <a:gd name="T7" fmla="*/ 6 h 39"/>
              <a:gd name="T8" fmla="*/ 0 w 102"/>
              <a:gd name="T9" fmla="*/ 21 h 39"/>
              <a:gd name="T10" fmla="*/ 18 w 102"/>
              <a:gd name="T11" fmla="*/ 39 h 39"/>
              <a:gd name="T12" fmla="*/ 29 w 102"/>
              <a:gd name="T13" fmla="*/ 35 h 39"/>
              <a:gd name="T14" fmla="*/ 34 w 102"/>
              <a:gd name="T15" fmla="*/ 24 h 39"/>
              <a:gd name="T16" fmla="*/ 20 w 102"/>
              <a:gd name="T17" fmla="*/ 10 h 39"/>
              <a:gd name="T18" fmla="*/ 14 w 102"/>
              <a:gd name="T19" fmla="*/ 12 h 39"/>
              <a:gd name="T20" fmla="*/ 22 w 102"/>
              <a:gd name="T21" fmla="*/ 10 h 39"/>
              <a:gd name="T22" fmla="*/ 80 w 102"/>
              <a:gd name="T23" fmla="*/ 10 h 39"/>
              <a:gd name="T24" fmla="*/ 87 w 102"/>
              <a:gd name="T25" fmla="*/ 12 h 39"/>
              <a:gd name="T26" fmla="*/ 81 w 102"/>
              <a:gd name="T27" fmla="*/ 10 h 39"/>
              <a:gd name="T28" fmla="*/ 68 w 102"/>
              <a:gd name="T29" fmla="*/ 24 h 39"/>
              <a:gd name="T30" fmla="*/ 73 w 102"/>
              <a:gd name="T31" fmla="*/ 35 h 39"/>
              <a:gd name="T32" fmla="*/ 83 w 102"/>
              <a:gd name="T33" fmla="*/ 39 h 39"/>
              <a:gd name="T34" fmla="*/ 102 w 102"/>
              <a:gd name="T35" fmla="*/ 21 h 39"/>
              <a:gd name="T36" fmla="*/ 95 w 102"/>
              <a:gd name="T37" fmla="*/ 6 h 39"/>
              <a:gd name="T38" fmla="*/ 83 w 102"/>
              <a:gd name="T39" fmla="*/ 36 h 39"/>
              <a:gd name="T40" fmla="*/ 71 w 102"/>
              <a:gd name="T41" fmla="*/ 24 h 39"/>
              <a:gd name="T42" fmla="*/ 81 w 102"/>
              <a:gd name="T43" fmla="*/ 14 h 39"/>
              <a:gd name="T44" fmla="*/ 90 w 102"/>
              <a:gd name="T45" fmla="*/ 22 h 39"/>
              <a:gd name="T46" fmla="*/ 83 w 102"/>
              <a:gd name="T47" fmla="*/ 29 h 39"/>
              <a:gd name="T48" fmla="*/ 77 w 102"/>
              <a:gd name="T49" fmla="*/ 23 h 39"/>
              <a:gd name="T50" fmla="*/ 80 w 102"/>
              <a:gd name="T51" fmla="*/ 23 h 39"/>
              <a:gd name="T52" fmla="*/ 83 w 102"/>
              <a:gd name="T53" fmla="*/ 26 h 39"/>
              <a:gd name="T54" fmla="*/ 87 w 102"/>
              <a:gd name="T55" fmla="*/ 22 h 39"/>
              <a:gd name="T56" fmla="*/ 81 w 102"/>
              <a:gd name="T57" fmla="*/ 17 h 39"/>
              <a:gd name="T58" fmla="*/ 74 w 102"/>
              <a:gd name="T59" fmla="*/ 24 h 39"/>
              <a:gd name="T60" fmla="*/ 83 w 102"/>
              <a:gd name="T61" fmla="*/ 33 h 39"/>
              <a:gd name="T62" fmla="*/ 83 w 102"/>
              <a:gd name="T63" fmla="*/ 33 h 39"/>
              <a:gd name="T64" fmla="*/ 95 w 102"/>
              <a:gd name="T65" fmla="*/ 21 h 39"/>
              <a:gd name="T66" fmla="*/ 80 w 102"/>
              <a:gd name="T67" fmla="*/ 6 h 39"/>
              <a:gd name="T68" fmla="*/ 22 w 102"/>
              <a:gd name="T69" fmla="*/ 6 h 39"/>
              <a:gd name="T70" fmla="*/ 7 w 102"/>
              <a:gd name="T71" fmla="*/ 21 h 39"/>
              <a:gd name="T72" fmla="*/ 18 w 102"/>
              <a:gd name="T73" fmla="*/ 33 h 39"/>
              <a:gd name="T74" fmla="*/ 27 w 102"/>
              <a:gd name="T75" fmla="*/ 24 h 39"/>
              <a:gd name="T76" fmla="*/ 20 w 102"/>
              <a:gd name="T77" fmla="*/ 17 h 39"/>
              <a:gd name="T78" fmla="*/ 15 w 102"/>
              <a:gd name="T79" fmla="*/ 22 h 39"/>
              <a:gd name="T80" fmla="*/ 19 w 102"/>
              <a:gd name="T81" fmla="*/ 26 h 39"/>
              <a:gd name="T82" fmla="*/ 22 w 102"/>
              <a:gd name="T83" fmla="*/ 23 h 39"/>
              <a:gd name="T84" fmla="*/ 25 w 102"/>
              <a:gd name="T85" fmla="*/ 23 h 39"/>
              <a:gd name="T86" fmla="*/ 19 w 102"/>
              <a:gd name="T87" fmla="*/ 29 h 39"/>
              <a:gd name="T88" fmla="*/ 12 w 102"/>
              <a:gd name="T89" fmla="*/ 22 h 39"/>
              <a:gd name="T90" fmla="*/ 20 w 102"/>
              <a:gd name="T91" fmla="*/ 14 h 39"/>
              <a:gd name="T92" fmla="*/ 20 w 102"/>
              <a:gd name="T93" fmla="*/ 14 h 39"/>
              <a:gd name="T94" fmla="*/ 30 w 102"/>
              <a:gd name="T95" fmla="*/ 24 h 39"/>
              <a:gd name="T96" fmla="*/ 18 w 102"/>
              <a:gd name="T97" fmla="*/ 36 h 39"/>
              <a:gd name="T98" fmla="*/ 3 w 102"/>
              <a:gd name="T99" fmla="*/ 21 h 39"/>
              <a:gd name="T100" fmla="*/ 9 w 102"/>
              <a:gd name="T101" fmla="*/ 8 h 39"/>
              <a:gd name="T102" fmla="*/ 22 w 102"/>
              <a:gd name="T103" fmla="*/ 3 h 39"/>
              <a:gd name="T104" fmla="*/ 80 w 102"/>
              <a:gd name="T105" fmla="*/ 3 h 39"/>
              <a:gd name="T106" fmla="*/ 93 w 102"/>
              <a:gd name="T107" fmla="*/ 8 h 39"/>
              <a:gd name="T108" fmla="*/ 98 w 102"/>
              <a:gd name="T109" fmla="*/ 21 h 39"/>
              <a:gd name="T110" fmla="*/ 83 w 102"/>
              <a:gd name="T111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2" h="39">
                <a:moveTo>
                  <a:pt x="95" y="6"/>
                </a:moveTo>
                <a:cubicBezTo>
                  <a:pt x="91" y="2"/>
                  <a:pt x="86" y="0"/>
                  <a:pt x="8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0" y="2"/>
                  <a:pt x="6" y="6"/>
                </a:cubicBezTo>
                <a:cubicBezTo>
                  <a:pt x="2" y="10"/>
                  <a:pt x="0" y="15"/>
                  <a:pt x="0" y="21"/>
                </a:cubicBezTo>
                <a:cubicBezTo>
                  <a:pt x="0" y="31"/>
                  <a:pt x="8" y="39"/>
                  <a:pt x="18" y="39"/>
                </a:cubicBezTo>
                <a:cubicBezTo>
                  <a:pt x="22" y="39"/>
                  <a:pt x="26" y="38"/>
                  <a:pt x="29" y="35"/>
                </a:cubicBezTo>
                <a:cubicBezTo>
                  <a:pt x="32" y="32"/>
                  <a:pt x="34" y="28"/>
                  <a:pt x="34" y="24"/>
                </a:cubicBezTo>
                <a:cubicBezTo>
                  <a:pt x="34" y="16"/>
                  <a:pt x="28" y="10"/>
                  <a:pt x="20" y="10"/>
                </a:cubicBezTo>
                <a:cubicBezTo>
                  <a:pt x="18" y="10"/>
                  <a:pt x="16" y="11"/>
                  <a:pt x="14" y="12"/>
                </a:cubicBezTo>
                <a:cubicBezTo>
                  <a:pt x="16" y="11"/>
                  <a:pt x="19" y="10"/>
                  <a:pt x="22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3" y="10"/>
                  <a:pt x="85" y="11"/>
                  <a:pt x="87" y="12"/>
                </a:cubicBezTo>
                <a:cubicBezTo>
                  <a:pt x="86" y="11"/>
                  <a:pt x="83" y="10"/>
                  <a:pt x="81" y="10"/>
                </a:cubicBezTo>
                <a:cubicBezTo>
                  <a:pt x="74" y="10"/>
                  <a:pt x="68" y="16"/>
                  <a:pt x="68" y="24"/>
                </a:cubicBezTo>
                <a:cubicBezTo>
                  <a:pt x="68" y="28"/>
                  <a:pt x="70" y="32"/>
                  <a:pt x="73" y="35"/>
                </a:cubicBezTo>
                <a:cubicBezTo>
                  <a:pt x="76" y="38"/>
                  <a:pt x="79" y="39"/>
                  <a:pt x="83" y="39"/>
                </a:cubicBezTo>
                <a:cubicBezTo>
                  <a:pt x="93" y="39"/>
                  <a:pt x="102" y="31"/>
                  <a:pt x="102" y="21"/>
                </a:cubicBezTo>
                <a:cubicBezTo>
                  <a:pt x="102" y="15"/>
                  <a:pt x="99" y="10"/>
                  <a:pt x="95" y="6"/>
                </a:cubicBezTo>
                <a:close/>
                <a:moveTo>
                  <a:pt x="83" y="36"/>
                </a:moveTo>
                <a:cubicBezTo>
                  <a:pt x="77" y="36"/>
                  <a:pt x="71" y="30"/>
                  <a:pt x="71" y="24"/>
                </a:cubicBezTo>
                <a:cubicBezTo>
                  <a:pt x="71" y="18"/>
                  <a:pt x="76" y="14"/>
                  <a:pt x="81" y="14"/>
                </a:cubicBezTo>
                <a:cubicBezTo>
                  <a:pt x="86" y="14"/>
                  <a:pt x="90" y="18"/>
                  <a:pt x="90" y="22"/>
                </a:cubicBezTo>
                <a:cubicBezTo>
                  <a:pt x="90" y="26"/>
                  <a:pt x="87" y="29"/>
                  <a:pt x="83" y="29"/>
                </a:cubicBezTo>
                <a:cubicBezTo>
                  <a:pt x="79" y="29"/>
                  <a:pt x="77" y="26"/>
                  <a:pt x="77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0" y="25"/>
                  <a:pt x="81" y="26"/>
                  <a:pt x="83" y="26"/>
                </a:cubicBezTo>
                <a:cubicBezTo>
                  <a:pt x="85" y="26"/>
                  <a:pt x="87" y="24"/>
                  <a:pt x="87" y="22"/>
                </a:cubicBezTo>
                <a:cubicBezTo>
                  <a:pt x="87" y="19"/>
                  <a:pt x="84" y="17"/>
                  <a:pt x="81" y="17"/>
                </a:cubicBezTo>
                <a:cubicBezTo>
                  <a:pt x="78" y="17"/>
                  <a:pt x="74" y="20"/>
                  <a:pt x="74" y="24"/>
                </a:cubicBezTo>
                <a:cubicBezTo>
                  <a:pt x="74" y="29"/>
                  <a:pt x="79" y="33"/>
                  <a:pt x="83" y="33"/>
                </a:cubicBezTo>
                <a:cubicBezTo>
                  <a:pt x="83" y="33"/>
                  <a:pt x="83" y="33"/>
                  <a:pt x="83" y="33"/>
                </a:cubicBezTo>
                <a:cubicBezTo>
                  <a:pt x="90" y="33"/>
                  <a:pt x="95" y="28"/>
                  <a:pt x="95" y="21"/>
                </a:cubicBezTo>
                <a:cubicBezTo>
                  <a:pt x="95" y="13"/>
                  <a:pt x="88" y="6"/>
                  <a:pt x="80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13" y="6"/>
                  <a:pt x="7" y="13"/>
                  <a:pt x="7" y="21"/>
                </a:cubicBezTo>
                <a:cubicBezTo>
                  <a:pt x="7" y="28"/>
                  <a:pt x="12" y="33"/>
                  <a:pt x="18" y="33"/>
                </a:cubicBezTo>
                <a:cubicBezTo>
                  <a:pt x="23" y="33"/>
                  <a:pt x="27" y="29"/>
                  <a:pt x="27" y="24"/>
                </a:cubicBezTo>
                <a:cubicBezTo>
                  <a:pt x="27" y="20"/>
                  <a:pt x="24" y="17"/>
                  <a:pt x="20" y="17"/>
                </a:cubicBezTo>
                <a:cubicBezTo>
                  <a:pt x="17" y="17"/>
                  <a:pt x="15" y="19"/>
                  <a:pt x="15" y="22"/>
                </a:cubicBezTo>
                <a:cubicBezTo>
                  <a:pt x="15" y="24"/>
                  <a:pt x="17" y="26"/>
                  <a:pt x="19" y="26"/>
                </a:cubicBezTo>
                <a:cubicBezTo>
                  <a:pt x="21" y="26"/>
                  <a:pt x="22" y="25"/>
                  <a:pt x="22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6"/>
                  <a:pt x="22" y="29"/>
                  <a:pt x="19" y="29"/>
                </a:cubicBezTo>
                <a:cubicBezTo>
                  <a:pt x="15" y="29"/>
                  <a:pt x="12" y="26"/>
                  <a:pt x="12" y="22"/>
                </a:cubicBezTo>
                <a:cubicBezTo>
                  <a:pt x="12" y="18"/>
                  <a:pt x="16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6" y="14"/>
                  <a:pt x="30" y="18"/>
                  <a:pt x="30" y="24"/>
                </a:cubicBezTo>
                <a:cubicBezTo>
                  <a:pt x="30" y="30"/>
                  <a:pt x="25" y="36"/>
                  <a:pt x="18" y="36"/>
                </a:cubicBezTo>
                <a:cubicBezTo>
                  <a:pt x="10" y="36"/>
                  <a:pt x="3" y="29"/>
                  <a:pt x="3" y="21"/>
                </a:cubicBezTo>
                <a:cubicBezTo>
                  <a:pt x="3" y="16"/>
                  <a:pt x="6" y="12"/>
                  <a:pt x="9" y="8"/>
                </a:cubicBezTo>
                <a:cubicBezTo>
                  <a:pt x="12" y="5"/>
                  <a:pt x="17" y="3"/>
                  <a:pt x="22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5" y="3"/>
                  <a:pt x="90" y="5"/>
                  <a:pt x="93" y="8"/>
                </a:cubicBezTo>
                <a:cubicBezTo>
                  <a:pt x="96" y="12"/>
                  <a:pt x="98" y="16"/>
                  <a:pt x="98" y="21"/>
                </a:cubicBezTo>
                <a:cubicBezTo>
                  <a:pt x="98" y="29"/>
                  <a:pt x="92" y="36"/>
                  <a:pt x="83" y="36"/>
                </a:cubicBezTo>
                <a:close/>
              </a:path>
            </a:pathLst>
          </a:custGeom>
          <a:solidFill>
            <a:srgbClr val="C939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226"/>
          <p:cNvSpPr>
            <a:spLocks noChangeArrowheads="1"/>
          </p:cNvSpPr>
          <p:nvPr/>
        </p:nvSpPr>
        <p:spPr bwMode="auto">
          <a:xfrm>
            <a:off x="3187233" y="4720529"/>
            <a:ext cx="449125" cy="74854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227"/>
          <p:cNvSpPr>
            <a:spLocks/>
          </p:cNvSpPr>
          <p:nvPr/>
        </p:nvSpPr>
        <p:spPr bwMode="auto">
          <a:xfrm>
            <a:off x="3187233" y="4278208"/>
            <a:ext cx="449125" cy="204148"/>
          </a:xfrm>
          <a:custGeom>
            <a:avLst/>
            <a:gdLst>
              <a:gd name="T0" fmla="*/ 41 w 66"/>
              <a:gd name="T1" fmla="*/ 19 h 30"/>
              <a:gd name="T2" fmla="*/ 41 w 66"/>
              <a:gd name="T3" fmla="*/ 16 h 30"/>
              <a:gd name="T4" fmla="*/ 41 w 66"/>
              <a:gd name="T5" fmla="*/ 12 h 30"/>
              <a:gd name="T6" fmla="*/ 41 w 66"/>
              <a:gd name="T7" fmla="*/ 0 h 30"/>
              <a:gd name="T8" fmla="*/ 36 w 66"/>
              <a:gd name="T9" fmla="*/ 0 h 30"/>
              <a:gd name="T10" fmla="*/ 36 w 66"/>
              <a:gd name="T11" fmla="*/ 12 h 30"/>
              <a:gd name="T12" fmla="*/ 30 w 66"/>
              <a:gd name="T13" fmla="*/ 12 h 30"/>
              <a:gd name="T14" fmla="*/ 30 w 66"/>
              <a:gd name="T15" fmla="*/ 0 h 30"/>
              <a:gd name="T16" fmla="*/ 25 w 66"/>
              <a:gd name="T17" fmla="*/ 0 h 30"/>
              <a:gd name="T18" fmla="*/ 25 w 66"/>
              <a:gd name="T19" fmla="*/ 12 h 30"/>
              <a:gd name="T20" fmla="*/ 25 w 66"/>
              <a:gd name="T21" fmla="*/ 16 h 30"/>
              <a:gd name="T22" fmla="*/ 25 w 66"/>
              <a:gd name="T23" fmla="*/ 19 h 30"/>
              <a:gd name="T24" fmla="*/ 0 w 66"/>
              <a:gd name="T25" fmla="*/ 19 h 30"/>
              <a:gd name="T26" fmla="*/ 0 w 66"/>
              <a:gd name="T27" fmla="*/ 30 h 30"/>
              <a:gd name="T28" fmla="*/ 66 w 66"/>
              <a:gd name="T29" fmla="*/ 30 h 30"/>
              <a:gd name="T30" fmla="*/ 66 w 66"/>
              <a:gd name="T31" fmla="*/ 19 h 30"/>
              <a:gd name="T32" fmla="*/ 41 w 66"/>
              <a:gd name="T33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6" h="30">
                <a:moveTo>
                  <a:pt x="41" y="19"/>
                </a:moveTo>
                <a:lnTo>
                  <a:pt x="41" y="16"/>
                </a:lnTo>
                <a:lnTo>
                  <a:pt x="41" y="12"/>
                </a:lnTo>
                <a:lnTo>
                  <a:pt x="41" y="0"/>
                </a:lnTo>
                <a:lnTo>
                  <a:pt x="36" y="0"/>
                </a:lnTo>
                <a:lnTo>
                  <a:pt x="36" y="12"/>
                </a:lnTo>
                <a:lnTo>
                  <a:pt x="30" y="12"/>
                </a:lnTo>
                <a:lnTo>
                  <a:pt x="30" y="0"/>
                </a:lnTo>
                <a:lnTo>
                  <a:pt x="25" y="0"/>
                </a:lnTo>
                <a:lnTo>
                  <a:pt x="25" y="12"/>
                </a:lnTo>
                <a:lnTo>
                  <a:pt x="25" y="16"/>
                </a:lnTo>
                <a:lnTo>
                  <a:pt x="25" y="19"/>
                </a:lnTo>
                <a:lnTo>
                  <a:pt x="0" y="19"/>
                </a:lnTo>
                <a:lnTo>
                  <a:pt x="0" y="30"/>
                </a:lnTo>
                <a:lnTo>
                  <a:pt x="66" y="30"/>
                </a:lnTo>
                <a:lnTo>
                  <a:pt x="66" y="19"/>
                </a:lnTo>
                <a:lnTo>
                  <a:pt x="41" y="19"/>
                </a:lnTo>
                <a:close/>
              </a:path>
            </a:pathLst>
          </a:custGeom>
          <a:solidFill>
            <a:srgbClr val="C939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5228"/>
          <p:cNvSpPr>
            <a:spLocks noChangeArrowheads="1"/>
          </p:cNvSpPr>
          <p:nvPr/>
        </p:nvSpPr>
        <p:spPr bwMode="auto">
          <a:xfrm>
            <a:off x="3187233" y="4502771"/>
            <a:ext cx="88465" cy="210955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5229"/>
          <p:cNvSpPr>
            <a:spLocks noChangeArrowheads="1"/>
          </p:cNvSpPr>
          <p:nvPr/>
        </p:nvSpPr>
        <p:spPr bwMode="auto">
          <a:xfrm>
            <a:off x="3309724" y="4502771"/>
            <a:ext cx="88465" cy="210955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5230"/>
          <p:cNvSpPr>
            <a:spLocks noChangeArrowheads="1"/>
          </p:cNvSpPr>
          <p:nvPr/>
        </p:nvSpPr>
        <p:spPr bwMode="auto">
          <a:xfrm>
            <a:off x="3425407" y="4502771"/>
            <a:ext cx="88465" cy="210955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5231"/>
          <p:cNvSpPr>
            <a:spLocks noChangeArrowheads="1"/>
          </p:cNvSpPr>
          <p:nvPr/>
        </p:nvSpPr>
        <p:spPr bwMode="auto">
          <a:xfrm>
            <a:off x="3547898" y="4502771"/>
            <a:ext cx="88465" cy="210955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232"/>
          <p:cNvSpPr>
            <a:spLocks noEditPoints="1"/>
          </p:cNvSpPr>
          <p:nvPr/>
        </p:nvSpPr>
        <p:spPr bwMode="auto">
          <a:xfrm>
            <a:off x="3160013" y="4203355"/>
            <a:ext cx="503564" cy="197345"/>
          </a:xfrm>
          <a:custGeom>
            <a:avLst/>
            <a:gdLst>
              <a:gd name="T0" fmla="*/ 95 w 102"/>
              <a:gd name="T1" fmla="*/ 6 h 39"/>
              <a:gd name="T2" fmla="*/ 80 w 102"/>
              <a:gd name="T3" fmla="*/ 0 h 39"/>
              <a:gd name="T4" fmla="*/ 22 w 102"/>
              <a:gd name="T5" fmla="*/ 0 h 39"/>
              <a:gd name="T6" fmla="*/ 6 w 102"/>
              <a:gd name="T7" fmla="*/ 6 h 39"/>
              <a:gd name="T8" fmla="*/ 0 w 102"/>
              <a:gd name="T9" fmla="*/ 21 h 39"/>
              <a:gd name="T10" fmla="*/ 18 w 102"/>
              <a:gd name="T11" fmla="*/ 39 h 39"/>
              <a:gd name="T12" fmla="*/ 29 w 102"/>
              <a:gd name="T13" fmla="*/ 35 h 39"/>
              <a:gd name="T14" fmla="*/ 34 w 102"/>
              <a:gd name="T15" fmla="*/ 24 h 39"/>
              <a:gd name="T16" fmla="*/ 20 w 102"/>
              <a:gd name="T17" fmla="*/ 11 h 39"/>
              <a:gd name="T18" fmla="*/ 14 w 102"/>
              <a:gd name="T19" fmla="*/ 12 h 39"/>
              <a:gd name="T20" fmla="*/ 22 w 102"/>
              <a:gd name="T21" fmla="*/ 10 h 39"/>
              <a:gd name="T22" fmla="*/ 80 w 102"/>
              <a:gd name="T23" fmla="*/ 10 h 39"/>
              <a:gd name="T24" fmla="*/ 87 w 102"/>
              <a:gd name="T25" fmla="*/ 12 h 39"/>
              <a:gd name="T26" fmla="*/ 81 w 102"/>
              <a:gd name="T27" fmla="*/ 11 h 39"/>
              <a:gd name="T28" fmla="*/ 68 w 102"/>
              <a:gd name="T29" fmla="*/ 24 h 39"/>
              <a:gd name="T30" fmla="*/ 73 w 102"/>
              <a:gd name="T31" fmla="*/ 35 h 39"/>
              <a:gd name="T32" fmla="*/ 83 w 102"/>
              <a:gd name="T33" fmla="*/ 39 h 39"/>
              <a:gd name="T34" fmla="*/ 102 w 102"/>
              <a:gd name="T35" fmla="*/ 21 h 39"/>
              <a:gd name="T36" fmla="*/ 95 w 102"/>
              <a:gd name="T37" fmla="*/ 6 h 39"/>
              <a:gd name="T38" fmla="*/ 83 w 102"/>
              <a:gd name="T39" fmla="*/ 36 h 39"/>
              <a:gd name="T40" fmla="*/ 71 w 102"/>
              <a:gd name="T41" fmla="*/ 24 h 39"/>
              <a:gd name="T42" fmla="*/ 81 w 102"/>
              <a:gd name="T43" fmla="*/ 14 h 39"/>
              <a:gd name="T44" fmla="*/ 90 w 102"/>
              <a:gd name="T45" fmla="*/ 22 h 39"/>
              <a:gd name="T46" fmla="*/ 83 w 102"/>
              <a:gd name="T47" fmla="*/ 29 h 39"/>
              <a:gd name="T48" fmla="*/ 77 w 102"/>
              <a:gd name="T49" fmla="*/ 23 h 39"/>
              <a:gd name="T50" fmla="*/ 80 w 102"/>
              <a:gd name="T51" fmla="*/ 23 h 39"/>
              <a:gd name="T52" fmla="*/ 83 w 102"/>
              <a:gd name="T53" fmla="*/ 26 h 39"/>
              <a:gd name="T54" fmla="*/ 87 w 102"/>
              <a:gd name="T55" fmla="*/ 22 h 39"/>
              <a:gd name="T56" fmla="*/ 81 w 102"/>
              <a:gd name="T57" fmla="*/ 17 h 39"/>
              <a:gd name="T58" fmla="*/ 74 w 102"/>
              <a:gd name="T59" fmla="*/ 24 h 39"/>
              <a:gd name="T60" fmla="*/ 83 w 102"/>
              <a:gd name="T61" fmla="*/ 33 h 39"/>
              <a:gd name="T62" fmla="*/ 83 w 102"/>
              <a:gd name="T63" fmla="*/ 33 h 39"/>
              <a:gd name="T64" fmla="*/ 95 w 102"/>
              <a:gd name="T65" fmla="*/ 21 h 39"/>
              <a:gd name="T66" fmla="*/ 80 w 102"/>
              <a:gd name="T67" fmla="*/ 6 h 39"/>
              <a:gd name="T68" fmla="*/ 22 w 102"/>
              <a:gd name="T69" fmla="*/ 6 h 39"/>
              <a:gd name="T70" fmla="*/ 7 w 102"/>
              <a:gd name="T71" fmla="*/ 21 h 39"/>
              <a:gd name="T72" fmla="*/ 18 w 102"/>
              <a:gd name="T73" fmla="*/ 33 h 39"/>
              <a:gd name="T74" fmla="*/ 27 w 102"/>
              <a:gd name="T75" fmla="*/ 24 h 39"/>
              <a:gd name="T76" fmla="*/ 20 w 102"/>
              <a:gd name="T77" fmla="*/ 17 h 39"/>
              <a:gd name="T78" fmla="*/ 15 w 102"/>
              <a:gd name="T79" fmla="*/ 22 h 39"/>
              <a:gd name="T80" fmla="*/ 19 w 102"/>
              <a:gd name="T81" fmla="*/ 26 h 39"/>
              <a:gd name="T82" fmla="*/ 22 w 102"/>
              <a:gd name="T83" fmla="*/ 23 h 39"/>
              <a:gd name="T84" fmla="*/ 25 w 102"/>
              <a:gd name="T85" fmla="*/ 23 h 39"/>
              <a:gd name="T86" fmla="*/ 19 w 102"/>
              <a:gd name="T87" fmla="*/ 29 h 39"/>
              <a:gd name="T88" fmla="*/ 12 w 102"/>
              <a:gd name="T89" fmla="*/ 22 h 39"/>
              <a:gd name="T90" fmla="*/ 20 w 102"/>
              <a:gd name="T91" fmla="*/ 14 h 39"/>
              <a:gd name="T92" fmla="*/ 20 w 102"/>
              <a:gd name="T93" fmla="*/ 14 h 39"/>
              <a:gd name="T94" fmla="*/ 30 w 102"/>
              <a:gd name="T95" fmla="*/ 24 h 39"/>
              <a:gd name="T96" fmla="*/ 18 w 102"/>
              <a:gd name="T97" fmla="*/ 36 h 39"/>
              <a:gd name="T98" fmla="*/ 3 w 102"/>
              <a:gd name="T99" fmla="*/ 21 h 39"/>
              <a:gd name="T100" fmla="*/ 9 w 102"/>
              <a:gd name="T101" fmla="*/ 9 h 39"/>
              <a:gd name="T102" fmla="*/ 22 w 102"/>
              <a:gd name="T103" fmla="*/ 3 h 39"/>
              <a:gd name="T104" fmla="*/ 80 w 102"/>
              <a:gd name="T105" fmla="*/ 3 h 39"/>
              <a:gd name="T106" fmla="*/ 93 w 102"/>
              <a:gd name="T107" fmla="*/ 9 h 39"/>
              <a:gd name="T108" fmla="*/ 98 w 102"/>
              <a:gd name="T109" fmla="*/ 21 h 39"/>
              <a:gd name="T110" fmla="*/ 83 w 102"/>
              <a:gd name="T111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2" h="39">
                <a:moveTo>
                  <a:pt x="95" y="6"/>
                </a:moveTo>
                <a:cubicBezTo>
                  <a:pt x="91" y="2"/>
                  <a:pt x="86" y="0"/>
                  <a:pt x="8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0" y="2"/>
                  <a:pt x="6" y="6"/>
                </a:cubicBezTo>
                <a:cubicBezTo>
                  <a:pt x="2" y="10"/>
                  <a:pt x="0" y="16"/>
                  <a:pt x="0" y="21"/>
                </a:cubicBezTo>
                <a:cubicBezTo>
                  <a:pt x="0" y="31"/>
                  <a:pt x="8" y="39"/>
                  <a:pt x="18" y="39"/>
                </a:cubicBezTo>
                <a:cubicBezTo>
                  <a:pt x="22" y="39"/>
                  <a:pt x="26" y="38"/>
                  <a:pt x="29" y="35"/>
                </a:cubicBezTo>
                <a:cubicBezTo>
                  <a:pt x="32" y="32"/>
                  <a:pt x="34" y="28"/>
                  <a:pt x="34" y="24"/>
                </a:cubicBezTo>
                <a:cubicBezTo>
                  <a:pt x="34" y="17"/>
                  <a:pt x="28" y="11"/>
                  <a:pt x="20" y="11"/>
                </a:cubicBezTo>
                <a:cubicBezTo>
                  <a:pt x="18" y="11"/>
                  <a:pt x="16" y="11"/>
                  <a:pt x="14" y="12"/>
                </a:cubicBezTo>
                <a:cubicBezTo>
                  <a:pt x="16" y="11"/>
                  <a:pt x="19" y="10"/>
                  <a:pt x="22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3" y="10"/>
                  <a:pt x="85" y="11"/>
                  <a:pt x="87" y="12"/>
                </a:cubicBezTo>
                <a:cubicBezTo>
                  <a:pt x="86" y="11"/>
                  <a:pt x="83" y="11"/>
                  <a:pt x="81" y="11"/>
                </a:cubicBezTo>
                <a:cubicBezTo>
                  <a:pt x="74" y="11"/>
                  <a:pt x="68" y="17"/>
                  <a:pt x="68" y="24"/>
                </a:cubicBezTo>
                <a:cubicBezTo>
                  <a:pt x="68" y="28"/>
                  <a:pt x="70" y="32"/>
                  <a:pt x="73" y="35"/>
                </a:cubicBezTo>
                <a:cubicBezTo>
                  <a:pt x="76" y="38"/>
                  <a:pt x="79" y="39"/>
                  <a:pt x="83" y="39"/>
                </a:cubicBezTo>
                <a:cubicBezTo>
                  <a:pt x="93" y="39"/>
                  <a:pt x="102" y="31"/>
                  <a:pt x="102" y="21"/>
                </a:cubicBezTo>
                <a:cubicBezTo>
                  <a:pt x="102" y="16"/>
                  <a:pt x="99" y="10"/>
                  <a:pt x="95" y="6"/>
                </a:cubicBezTo>
                <a:close/>
                <a:moveTo>
                  <a:pt x="83" y="36"/>
                </a:moveTo>
                <a:cubicBezTo>
                  <a:pt x="77" y="36"/>
                  <a:pt x="71" y="30"/>
                  <a:pt x="71" y="24"/>
                </a:cubicBezTo>
                <a:cubicBezTo>
                  <a:pt x="71" y="18"/>
                  <a:pt x="76" y="14"/>
                  <a:pt x="81" y="14"/>
                </a:cubicBezTo>
                <a:cubicBezTo>
                  <a:pt x="86" y="14"/>
                  <a:pt x="90" y="18"/>
                  <a:pt x="90" y="22"/>
                </a:cubicBezTo>
                <a:cubicBezTo>
                  <a:pt x="90" y="26"/>
                  <a:pt x="87" y="29"/>
                  <a:pt x="83" y="29"/>
                </a:cubicBezTo>
                <a:cubicBezTo>
                  <a:pt x="79" y="29"/>
                  <a:pt x="77" y="27"/>
                  <a:pt x="77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0" y="25"/>
                  <a:pt x="81" y="26"/>
                  <a:pt x="83" y="26"/>
                </a:cubicBezTo>
                <a:cubicBezTo>
                  <a:pt x="85" y="26"/>
                  <a:pt x="87" y="24"/>
                  <a:pt x="87" y="22"/>
                </a:cubicBezTo>
                <a:cubicBezTo>
                  <a:pt x="87" y="19"/>
                  <a:pt x="84" y="17"/>
                  <a:pt x="81" y="17"/>
                </a:cubicBezTo>
                <a:cubicBezTo>
                  <a:pt x="78" y="17"/>
                  <a:pt x="74" y="20"/>
                  <a:pt x="74" y="24"/>
                </a:cubicBezTo>
                <a:cubicBezTo>
                  <a:pt x="74" y="29"/>
                  <a:pt x="79" y="33"/>
                  <a:pt x="83" y="33"/>
                </a:cubicBezTo>
                <a:cubicBezTo>
                  <a:pt x="83" y="33"/>
                  <a:pt x="83" y="33"/>
                  <a:pt x="83" y="33"/>
                </a:cubicBezTo>
                <a:cubicBezTo>
                  <a:pt x="90" y="33"/>
                  <a:pt x="95" y="28"/>
                  <a:pt x="95" y="21"/>
                </a:cubicBezTo>
                <a:cubicBezTo>
                  <a:pt x="95" y="13"/>
                  <a:pt x="88" y="6"/>
                  <a:pt x="80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13" y="6"/>
                  <a:pt x="7" y="13"/>
                  <a:pt x="7" y="21"/>
                </a:cubicBezTo>
                <a:cubicBezTo>
                  <a:pt x="7" y="28"/>
                  <a:pt x="12" y="33"/>
                  <a:pt x="18" y="33"/>
                </a:cubicBezTo>
                <a:cubicBezTo>
                  <a:pt x="23" y="33"/>
                  <a:pt x="27" y="29"/>
                  <a:pt x="27" y="24"/>
                </a:cubicBezTo>
                <a:cubicBezTo>
                  <a:pt x="27" y="20"/>
                  <a:pt x="24" y="17"/>
                  <a:pt x="20" y="17"/>
                </a:cubicBezTo>
                <a:cubicBezTo>
                  <a:pt x="17" y="17"/>
                  <a:pt x="15" y="19"/>
                  <a:pt x="15" y="22"/>
                </a:cubicBezTo>
                <a:cubicBezTo>
                  <a:pt x="15" y="24"/>
                  <a:pt x="17" y="26"/>
                  <a:pt x="19" y="26"/>
                </a:cubicBezTo>
                <a:cubicBezTo>
                  <a:pt x="21" y="26"/>
                  <a:pt x="22" y="25"/>
                  <a:pt x="22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7"/>
                  <a:pt x="22" y="29"/>
                  <a:pt x="19" y="29"/>
                </a:cubicBezTo>
                <a:cubicBezTo>
                  <a:pt x="15" y="29"/>
                  <a:pt x="12" y="26"/>
                  <a:pt x="12" y="22"/>
                </a:cubicBezTo>
                <a:cubicBezTo>
                  <a:pt x="12" y="18"/>
                  <a:pt x="16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6" y="14"/>
                  <a:pt x="30" y="18"/>
                  <a:pt x="30" y="24"/>
                </a:cubicBezTo>
                <a:cubicBezTo>
                  <a:pt x="30" y="30"/>
                  <a:pt x="25" y="36"/>
                  <a:pt x="18" y="36"/>
                </a:cubicBezTo>
                <a:cubicBezTo>
                  <a:pt x="10" y="36"/>
                  <a:pt x="3" y="29"/>
                  <a:pt x="3" y="21"/>
                </a:cubicBezTo>
                <a:cubicBezTo>
                  <a:pt x="3" y="16"/>
                  <a:pt x="6" y="12"/>
                  <a:pt x="9" y="9"/>
                </a:cubicBezTo>
                <a:cubicBezTo>
                  <a:pt x="12" y="5"/>
                  <a:pt x="17" y="3"/>
                  <a:pt x="22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5" y="3"/>
                  <a:pt x="90" y="5"/>
                  <a:pt x="93" y="9"/>
                </a:cubicBezTo>
                <a:cubicBezTo>
                  <a:pt x="96" y="12"/>
                  <a:pt x="98" y="16"/>
                  <a:pt x="98" y="21"/>
                </a:cubicBezTo>
                <a:cubicBezTo>
                  <a:pt x="98" y="29"/>
                  <a:pt x="92" y="36"/>
                  <a:pt x="83" y="36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5233"/>
          <p:cNvSpPr>
            <a:spLocks noChangeArrowheads="1"/>
          </p:cNvSpPr>
          <p:nvPr/>
        </p:nvSpPr>
        <p:spPr bwMode="auto">
          <a:xfrm>
            <a:off x="3187233" y="4734137"/>
            <a:ext cx="449125" cy="68047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234"/>
          <p:cNvSpPr>
            <a:spLocks/>
          </p:cNvSpPr>
          <p:nvPr/>
        </p:nvSpPr>
        <p:spPr bwMode="auto">
          <a:xfrm>
            <a:off x="3187233" y="4291816"/>
            <a:ext cx="449125" cy="197345"/>
          </a:xfrm>
          <a:custGeom>
            <a:avLst/>
            <a:gdLst>
              <a:gd name="T0" fmla="*/ 41 w 66"/>
              <a:gd name="T1" fmla="*/ 18 h 29"/>
              <a:gd name="T2" fmla="*/ 41 w 66"/>
              <a:gd name="T3" fmla="*/ 16 h 29"/>
              <a:gd name="T4" fmla="*/ 41 w 66"/>
              <a:gd name="T5" fmla="*/ 13 h 29"/>
              <a:gd name="T6" fmla="*/ 41 w 66"/>
              <a:gd name="T7" fmla="*/ 0 h 29"/>
              <a:gd name="T8" fmla="*/ 36 w 66"/>
              <a:gd name="T9" fmla="*/ 0 h 29"/>
              <a:gd name="T10" fmla="*/ 36 w 66"/>
              <a:gd name="T11" fmla="*/ 13 h 29"/>
              <a:gd name="T12" fmla="*/ 30 w 66"/>
              <a:gd name="T13" fmla="*/ 13 h 29"/>
              <a:gd name="T14" fmla="*/ 30 w 66"/>
              <a:gd name="T15" fmla="*/ 0 h 29"/>
              <a:gd name="T16" fmla="*/ 25 w 66"/>
              <a:gd name="T17" fmla="*/ 0 h 29"/>
              <a:gd name="T18" fmla="*/ 25 w 66"/>
              <a:gd name="T19" fmla="*/ 13 h 29"/>
              <a:gd name="T20" fmla="*/ 25 w 66"/>
              <a:gd name="T21" fmla="*/ 16 h 29"/>
              <a:gd name="T22" fmla="*/ 25 w 66"/>
              <a:gd name="T23" fmla="*/ 18 h 29"/>
              <a:gd name="T24" fmla="*/ 0 w 66"/>
              <a:gd name="T25" fmla="*/ 18 h 29"/>
              <a:gd name="T26" fmla="*/ 0 w 66"/>
              <a:gd name="T27" fmla="*/ 29 h 29"/>
              <a:gd name="T28" fmla="*/ 66 w 66"/>
              <a:gd name="T29" fmla="*/ 29 h 29"/>
              <a:gd name="T30" fmla="*/ 66 w 66"/>
              <a:gd name="T31" fmla="*/ 18 h 29"/>
              <a:gd name="T32" fmla="*/ 41 w 66"/>
              <a:gd name="T33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6" h="29">
                <a:moveTo>
                  <a:pt x="41" y="18"/>
                </a:moveTo>
                <a:lnTo>
                  <a:pt x="41" y="16"/>
                </a:lnTo>
                <a:lnTo>
                  <a:pt x="41" y="13"/>
                </a:lnTo>
                <a:lnTo>
                  <a:pt x="41" y="0"/>
                </a:lnTo>
                <a:lnTo>
                  <a:pt x="36" y="0"/>
                </a:lnTo>
                <a:lnTo>
                  <a:pt x="36" y="13"/>
                </a:lnTo>
                <a:lnTo>
                  <a:pt x="30" y="13"/>
                </a:lnTo>
                <a:lnTo>
                  <a:pt x="30" y="0"/>
                </a:lnTo>
                <a:lnTo>
                  <a:pt x="25" y="0"/>
                </a:lnTo>
                <a:lnTo>
                  <a:pt x="25" y="13"/>
                </a:lnTo>
                <a:lnTo>
                  <a:pt x="25" y="16"/>
                </a:lnTo>
                <a:lnTo>
                  <a:pt x="25" y="18"/>
                </a:lnTo>
                <a:lnTo>
                  <a:pt x="0" y="18"/>
                </a:lnTo>
                <a:lnTo>
                  <a:pt x="0" y="29"/>
                </a:lnTo>
                <a:lnTo>
                  <a:pt x="66" y="29"/>
                </a:lnTo>
                <a:lnTo>
                  <a:pt x="66" y="18"/>
                </a:lnTo>
                <a:lnTo>
                  <a:pt x="41" y="18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5235"/>
          <p:cNvSpPr>
            <a:spLocks/>
          </p:cNvSpPr>
          <p:nvPr/>
        </p:nvSpPr>
        <p:spPr bwMode="auto">
          <a:xfrm>
            <a:off x="4364480" y="4203355"/>
            <a:ext cx="190538" cy="353855"/>
          </a:xfrm>
          <a:custGeom>
            <a:avLst/>
            <a:gdLst>
              <a:gd name="T0" fmla="*/ 28 w 28"/>
              <a:gd name="T1" fmla="*/ 50 h 52"/>
              <a:gd name="T2" fmla="*/ 2 w 28"/>
              <a:gd name="T3" fmla="*/ 0 h 52"/>
              <a:gd name="T4" fmla="*/ 0 w 28"/>
              <a:gd name="T5" fmla="*/ 1 h 52"/>
              <a:gd name="T6" fmla="*/ 26 w 28"/>
              <a:gd name="T7" fmla="*/ 52 h 52"/>
              <a:gd name="T8" fmla="*/ 28 w 28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52">
                <a:moveTo>
                  <a:pt x="28" y="50"/>
                </a:moveTo>
                <a:lnTo>
                  <a:pt x="2" y="0"/>
                </a:lnTo>
                <a:lnTo>
                  <a:pt x="0" y="1"/>
                </a:lnTo>
                <a:lnTo>
                  <a:pt x="26" y="52"/>
                </a:lnTo>
                <a:lnTo>
                  <a:pt x="28" y="50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5236"/>
          <p:cNvSpPr>
            <a:spLocks/>
          </p:cNvSpPr>
          <p:nvPr/>
        </p:nvSpPr>
        <p:spPr bwMode="auto">
          <a:xfrm>
            <a:off x="4269215" y="4223769"/>
            <a:ext cx="272195" cy="299416"/>
          </a:xfrm>
          <a:custGeom>
            <a:avLst/>
            <a:gdLst>
              <a:gd name="T0" fmla="*/ 40 w 40"/>
              <a:gd name="T1" fmla="*/ 43 h 44"/>
              <a:gd name="T2" fmla="*/ 1 w 40"/>
              <a:gd name="T3" fmla="*/ 0 h 44"/>
              <a:gd name="T4" fmla="*/ 0 w 40"/>
              <a:gd name="T5" fmla="*/ 2 h 44"/>
              <a:gd name="T6" fmla="*/ 38 w 40"/>
              <a:gd name="T7" fmla="*/ 44 h 44"/>
              <a:gd name="T8" fmla="*/ 40 w 40"/>
              <a:gd name="T9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4">
                <a:moveTo>
                  <a:pt x="40" y="43"/>
                </a:moveTo>
                <a:lnTo>
                  <a:pt x="1" y="0"/>
                </a:lnTo>
                <a:lnTo>
                  <a:pt x="0" y="2"/>
                </a:lnTo>
                <a:lnTo>
                  <a:pt x="38" y="44"/>
                </a:lnTo>
                <a:lnTo>
                  <a:pt x="40" y="43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237"/>
          <p:cNvSpPr>
            <a:spLocks noEditPoints="1"/>
          </p:cNvSpPr>
          <p:nvPr/>
        </p:nvSpPr>
        <p:spPr bwMode="auto">
          <a:xfrm>
            <a:off x="4548213" y="4380280"/>
            <a:ext cx="258587" cy="163319"/>
          </a:xfrm>
          <a:custGeom>
            <a:avLst/>
            <a:gdLst>
              <a:gd name="T0" fmla="*/ 14 w 53"/>
              <a:gd name="T1" fmla="*/ 34 h 34"/>
              <a:gd name="T2" fmla="*/ 3 w 53"/>
              <a:gd name="T3" fmla="*/ 32 h 34"/>
              <a:gd name="T4" fmla="*/ 8 w 53"/>
              <a:gd name="T5" fmla="*/ 28 h 34"/>
              <a:gd name="T6" fmla="*/ 8 w 53"/>
              <a:gd name="T7" fmla="*/ 22 h 34"/>
              <a:gd name="T8" fmla="*/ 2 w 53"/>
              <a:gd name="T9" fmla="*/ 10 h 34"/>
              <a:gd name="T10" fmla="*/ 12 w 53"/>
              <a:gd name="T11" fmla="*/ 7 h 34"/>
              <a:gd name="T12" fmla="*/ 11 w 53"/>
              <a:gd name="T13" fmla="*/ 22 h 34"/>
              <a:gd name="T14" fmla="*/ 12 w 53"/>
              <a:gd name="T15" fmla="*/ 28 h 34"/>
              <a:gd name="T16" fmla="*/ 21 w 53"/>
              <a:gd name="T17" fmla="*/ 24 h 34"/>
              <a:gd name="T18" fmla="*/ 18 w 53"/>
              <a:gd name="T19" fmla="*/ 20 h 34"/>
              <a:gd name="T20" fmla="*/ 13 w 53"/>
              <a:gd name="T21" fmla="*/ 28 h 34"/>
              <a:gd name="T22" fmla="*/ 16 w 53"/>
              <a:gd name="T23" fmla="*/ 14 h 34"/>
              <a:gd name="T24" fmla="*/ 33 w 53"/>
              <a:gd name="T25" fmla="*/ 9 h 34"/>
              <a:gd name="T26" fmla="*/ 51 w 53"/>
              <a:gd name="T27" fmla="*/ 2 h 34"/>
              <a:gd name="T28" fmla="*/ 41 w 53"/>
              <a:gd name="T29" fmla="*/ 21 h 34"/>
              <a:gd name="T30" fmla="*/ 35 w 53"/>
              <a:gd name="T31" fmla="*/ 16 h 34"/>
              <a:gd name="T32" fmla="*/ 30 w 53"/>
              <a:gd name="T33" fmla="*/ 16 h 34"/>
              <a:gd name="T34" fmla="*/ 35 w 53"/>
              <a:gd name="T35" fmla="*/ 30 h 34"/>
              <a:gd name="T36" fmla="*/ 14 w 53"/>
              <a:gd name="T37" fmla="*/ 34 h 34"/>
              <a:gd name="T38" fmla="*/ 35 w 53"/>
              <a:gd name="T39" fmla="*/ 27 h 34"/>
              <a:gd name="T40" fmla="*/ 28 w 53"/>
              <a:gd name="T41" fmla="*/ 18 h 34"/>
              <a:gd name="T42" fmla="*/ 20 w 53"/>
              <a:gd name="T43" fmla="*/ 18 h 34"/>
              <a:gd name="T44" fmla="*/ 25 w 53"/>
              <a:gd name="T45" fmla="*/ 17 h 34"/>
              <a:gd name="T46" fmla="*/ 20 w 53"/>
              <a:gd name="T47" fmla="*/ 18 h 34"/>
              <a:gd name="T48" fmla="*/ 4 w 53"/>
              <a:gd name="T49" fmla="*/ 5 h 34"/>
              <a:gd name="T50" fmla="*/ 4 w 53"/>
              <a:gd name="T51" fmla="*/ 9 h 34"/>
              <a:gd name="T52" fmla="*/ 11 w 53"/>
              <a:gd name="T53" fmla="*/ 16 h 34"/>
              <a:gd name="T54" fmla="*/ 4 w 53"/>
              <a:gd name="T55" fmla="*/ 5 h 34"/>
              <a:gd name="T56" fmla="*/ 37 w 53"/>
              <a:gd name="T57" fmla="*/ 14 h 34"/>
              <a:gd name="T58" fmla="*/ 43 w 53"/>
              <a:gd name="T59" fmla="*/ 15 h 34"/>
              <a:gd name="T60" fmla="*/ 39 w 53"/>
              <a:gd name="T61" fmla="*/ 8 h 34"/>
              <a:gd name="T62" fmla="*/ 25 w 53"/>
              <a:gd name="T63" fmla="*/ 8 h 34"/>
              <a:gd name="T64" fmla="*/ 19 w 53"/>
              <a:gd name="T65" fmla="*/ 13 h 34"/>
              <a:gd name="T66" fmla="*/ 27 w 53"/>
              <a:gd name="T67" fmla="*/ 15 h 34"/>
              <a:gd name="T68" fmla="*/ 25 w 53"/>
              <a:gd name="T69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3" h="34">
                <a:moveTo>
                  <a:pt x="14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2" y="34"/>
                  <a:pt x="11" y="32"/>
                  <a:pt x="10" y="30"/>
                </a:cubicBezTo>
                <a:cubicBezTo>
                  <a:pt x="8" y="32"/>
                  <a:pt x="6" y="32"/>
                  <a:pt x="3" y="32"/>
                </a:cubicBezTo>
                <a:cubicBezTo>
                  <a:pt x="3" y="29"/>
                  <a:pt x="3" y="29"/>
                  <a:pt x="3" y="29"/>
                </a:cubicBezTo>
                <a:cubicBezTo>
                  <a:pt x="5" y="29"/>
                  <a:pt x="7" y="29"/>
                  <a:pt x="8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5"/>
                  <a:pt x="8" y="23"/>
                  <a:pt x="8" y="22"/>
                </a:cubicBezTo>
                <a:cubicBezTo>
                  <a:pt x="7" y="19"/>
                  <a:pt x="5" y="16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4" y="1"/>
                  <a:pt x="8" y="2"/>
                  <a:pt x="12" y="7"/>
                </a:cubicBezTo>
                <a:cubicBezTo>
                  <a:pt x="17" y="13"/>
                  <a:pt x="16" y="15"/>
                  <a:pt x="13" y="18"/>
                </a:cubicBezTo>
                <a:cubicBezTo>
                  <a:pt x="12" y="19"/>
                  <a:pt x="11" y="20"/>
                  <a:pt x="11" y="22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7"/>
                  <a:pt x="12" y="27"/>
                  <a:pt x="12" y="28"/>
                </a:cubicBezTo>
                <a:cubicBezTo>
                  <a:pt x="13" y="31"/>
                  <a:pt x="14" y="31"/>
                  <a:pt x="14" y="31"/>
                </a:cubicBezTo>
                <a:cubicBezTo>
                  <a:pt x="16" y="31"/>
                  <a:pt x="18" y="27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19" y="21"/>
                  <a:pt x="18" y="20"/>
                </a:cubicBezTo>
                <a:cubicBezTo>
                  <a:pt x="16" y="24"/>
                  <a:pt x="16" y="29"/>
                  <a:pt x="16" y="29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1"/>
                  <a:pt x="17" y="17"/>
                </a:cubicBezTo>
                <a:cubicBezTo>
                  <a:pt x="16" y="16"/>
                  <a:pt x="16" y="15"/>
                  <a:pt x="16" y="14"/>
                </a:cubicBezTo>
                <a:cubicBezTo>
                  <a:pt x="16" y="9"/>
                  <a:pt x="18" y="6"/>
                  <a:pt x="23" y="5"/>
                </a:cubicBezTo>
                <a:cubicBezTo>
                  <a:pt x="27" y="5"/>
                  <a:pt x="30" y="6"/>
                  <a:pt x="33" y="9"/>
                </a:cubicBezTo>
                <a:cubicBezTo>
                  <a:pt x="34" y="7"/>
                  <a:pt x="36" y="6"/>
                  <a:pt x="38" y="5"/>
                </a:cubicBezTo>
                <a:cubicBezTo>
                  <a:pt x="46" y="1"/>
                  <a:pt x="49" y="0"/>
                  <a:pt x="51" y="2"/>
                </a:cubicBezTo>
                <a:cubicBezTo>
                  <a:pt x="53" y="4"/>
                  <a:pt x="50" y="8"/>
                  <a:pt x="45" y="17"/>
                </a:cubicBezTo>
                <a:cubicBezTo>
                  <a:pt x="44" y="18"/>
                  <a:pt x="43" y="20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8" y="21"/>
                  <a:pt x="37" y="18"/>
                  <a:pt x="35" y="16"/>
                </a:cubicBezTo>
                <a:cubicBezTo>
                  <a:pt x="34" y="15"/>
                  <a:pt x="33" y="14"/>
                  <a:pt x="33" y="13"/>
                </a:cubicBezTo>
                <a:cubicBezTo>
                  <a:pt x="32" y="14"/>
                  <a:pt x="31" y="15"/>
                  <a:pt x="30" y="16"/>
                </a:cubicBezTo>
                <a:cubicBezTo>
                  <a:pt x="36" y="18"/>
                  <a:pt x="43" y="23"/>
                  <a:pt x="43" y="27"/>
                </a:cubicBezTo>
                <a:cubicBezTo>
                  <a:pt x="42" y="30"/>
                  <a:pt x="37" y="30"/>
                  <a:pt x="35" y="30"/>
                </a:cubicBezTo>
                <a:cubicBezTo>
                  <a:pt x="31" y="30"/>
                  <a:pt x="26" y="28"/>
                  <a:pt x="23" y="25"/>
                </a:cubicBezTo>
                <a:cubicBezTo>
                  <a:pt x="20" y="31"/>
                  <a:pt x="17" y="34"/>
                  <a:pt x="14" y="34"/>
                </a:cubicBezTo>
                <a:close/>
                <a:moveTo>
                  <a:pt x="25" y="23"/>
                </a:moveTo>
                <a:cubicBezTo>
                  <a:pt x="27" y="25"/>
                  <a:pt x="31" y="27"/>
                  <a:pt x="35" y="27"/>
                </a:cubicBezTo>
                <a:cubicBezTo>
                  <a:pt x="39" y="27"/>
                  <a:pt x="40" y="26"/>
                  <a:pt x="40" y="26"/>
                </a:cubicBezTo>
                <a:cubicBezTo>
                  <a:pt x="40" y="25"/>
                  <a:pt x="36" y="21"/>
                  <a:pt x="28" y="18"/>
                </a:cubicBezTo>
                <a:cubicBezTo>
                  <a:pt x="27" y="20"/>
                  <a:pt x="26" y="21"/>
                  <a:pt x="25" y="23"/>
                </a:cubicBezTo>
                <a:close/>
                <a:moveTo>
                  <a:pt x="20" y="18"/>
                </a:moveTo>
                <a:cubicBezTo>
                  <a:pt x="21" y="19"/>
                  <a:pt x="22" y="20"/>
                  <a:pt x="23" y="21"/>
                </a:cubicBezTo>
                <a:cubicBezTo>
                  <a:pt x="23" y="20"/>
                  <a:pt x="24" y="18"/>
                  <a:pt x="25" y="17"/>
                </a:cubicBezTo>
                <a:cubicBezTo>
                  <a:pt x="23" y="17"/>
                  <a:pt x="22" y="17"/>
                  <a:pt x="21" y="18"/>
                </a:cubicBezTo>
                <a:lnTo>
                  <a:pt x="20" y="18"/>
                </a:lnTo>
                <a:close/>
                <a:moveTo>
                  <a:pt x="4" y="5"/>
                </a:move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7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12"/>
                  <a:pt x="8" y="15"/>
                  <a:pt x="10" y="18"/>
                </a:cubicBezTo>
                <a:cubicBezTo>
                  <a:pt x="10" y="17"/>
                  <a:pt x="11" y="17"/>
                  <a:pt x="11" y="16"/>
                </a:cubicBezTo>
                <a:cubicBezTo>
                  <a:pt x="13" y="14"/>
                  <a:pt x="13" y="13"/>
                  <a:pt x="10" y="9"/>
                </a:cubicBezTo>
                <a:cubicBezTo>
                  <a:pt x="6" y="5"/>
                  <a:pt x="5" y="5"/>
                  <a:pt x="4" y="5"/>
                </a:cubicBezTo>
                <a:close/>
                <a:moveTo>
                  <a:pt x="35" y="11"/>
                </a:moveTo>
                <a:cubicBezTo>
                  <a:pt x="36" y="12"/>
                  <a:pt x="36" y="13"/>
                  <a:pt x="37" y="14"/>
                </a:cubicBezTo>
                <a:cubicBezTo>
                  <a:pt x="38" y="16"/>
                  <a:pt x="40" y="18"/>
                  <a:pt x="41" y="18"/>
                </a:cubicBezTo>
                <a:cubicBezTo>
                  <a:pt x="41" y="18"/>
                  <a:pt x="41" y="18"/>
                  <a:pt x="43" y="15"/>
                </a:cubicBezTo>
                <a:cubicBezTo>
                  <a:pt x="45" y="11"/>
                  <a:pt x="49" y="5"/>
                  <a:pt x="48" y="4"/>
                </a:cubicBezTo>
                <a:cubicBezTo>
                  <a:pt x="48" y="4"/>
                  <a:pt x="47" y="4"/>
                  <a:pt x="39" y="8"/>
                </a:cubicBezTo>
                <a:cubicBezTo>
                  <a:pt x="38" y="9"/>
                  <a:pt x="36" y="10"/>
                  <a:pt x="35" y="11"/>
                </a:cubicBezTo>
                <a:close/>
                <a:moveTo>
                  <a:pt x="25" y="8"/>
                </a:moveTo>
                <a:cubicBezTo>
                  <a:pt x="24" y="8"/>
                  <a:pt x="24" y="8"/>
                  <a:pt x="23" y="8"/>
                </a:cubicBezTo>
                <a:cubicBezTo>
                  <a:pt x="20" y="9"/>
                  <a:pt x="19" y="11"/>
                  <a:pt x="19" y="13"/>
                </a:cubicBezTo>
                <a:cubicBezTo>
                  <a:pt x="19" y="14"/>
                  <a:pt x="19" y="14"/>
                  <a:pt x="19" y="15"/>
                </a:cubicBezTo>
                <a:cubicBezTo>
                  <a:pt x="21" y="14"/>
                  <a:pt x="24" y="14"/>
                  <a:pt x="27" y="15"/>
                </a:cubicBezTo>
                <a:cubicBezTo>
                  <a:pt x="28" y="13"/>
                  <a:pt x="29" y="12"/>
                  <a:pt x="31" y="11"/>
                </a:cubicBezTo>
                <a:cubicBezTo>
                  <a:pt x="29" y="9"/>
                  <a:pt x="27" y="8"/>
                  <a:pt x="25" y="8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5238"/>
          <p:cNvSpPr>
            <a:spLocks noChangeArrowheads="1"/>
          </p:cNvSpPr>
          <p:nvPr/>
        </p:nvSpPr>
        <p:spPr bwMode="auto">
          <a:xfrm>
            <a:off x="4555020" y="4761358"/>
            <a:ext cx="149709" cy="20415"/>
          </a:xfrm>
          <a:prstGeom prst="rect">
            <a:avLst/>
          </a:pr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239"/>
          <p:cNvSpPr>
            <a:spLocks/>
          </p:cNvSpPr>
          <p:nvPr/>
        </p:nvSpPr>
        <p:spPr bwMode="auto">
          <a:xfrm>
            <a:off x="4344065" y="4557210"/>
            <a:ext cx="571611" cy="210955"/>
          </a:xfrm>
          <a:custGeom>
            <a:avLst/>
            <a:gdLst>
              <a:gd name="T0" fmla="*/ 117 w 117"/>
              <a:gd name="T1" fmla="*/ 0 h 42"/>
              <a:gd name="T2" fmla="*/ 59 w 117"/>
              <a:gd name="T3" fmla="*/ 42 h 42"/>
              <a:gd name="T4" fmla="*/ 0 w 117"/>
              <a:gd name="T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7" h="42">
                <a:moveTo>
                  <a:pt x="117" y="0"/>
                </a:moveTo>
                <a:cubicBezTo>
                  <a:pt x="117" y="23"/>
                  <a:pt x="91" y="42"/>
                  <a:pt x="59" y="42"/>
                </a:cubicBezTo>
                <a:cubicBezTo>
                  <a:pt x="26" y="42"/>
                  <a:pt x="0" y="23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5240"/>
          <p:cNvSpPr>
            <a:spLocks noChangeArrowheads="1"/>
          </p:cNvSpPr>
          <p:nvPr/>
        </p:nvSpPr>
        <p:spPr bwMode="auto">
          <a:xfrm>
            <a:off x="4344065" y="4475553"/>
            <a:ext cx="571611" cy="81657"/>
          </a:xfrm>
          <a:prstGeom prst="rect">
            <a:avLst/>
          </a:pr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5241"/>
          <p:cNvSpPr>
            <a:spLocks noChangeArrowheads="1"/>
          </p:cNvSpPr>
          <p:nvPr/>
        </p:nvSpPr>
        <p:spPr bwMode="auto">
          <a:xfrm>
            <a:off x="6678146" y="4264597"/>
            <a:ext cx="517172" cy="176930"/>
          </a:xfrm>
          <a:prstGeom prst="rect">
            <a:avLst/>
          </a:prstGeom>
          <a:solidFill>
            <a:srgbClr val="974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242"/>
          <p:cNvSpPr>
            <a:spLocks/>
          </p:cNvSpPr>
          <p:nvPr/>
        </p:nvSpPr>
        <p:spPr bwMode="auto">
          <a:xfrm>
            <a:off x="6957144" y="4291816"/>
            <a:ext cx="68047" cy="170127"/>
          </a:xfrm>
          <a:custGeom>
            <a:avLst/>
            <a:gdLst>
              <a:gd name="T0" fmla="*/ 5 w 10"/>
              <a:gd name="T1" fmla="*/ 25 h 25"/>
              <a:gd name="T2" fmla="*/ 0 w 10"/>
              <a:gd name="T3" fmla="*/ 24 h 25"/>
              <a:gd name="T4" fmla="*/ 6 w 10"/>
              <a:gd name="T5" fmla="*/ 0 h 25"/>
              <a:gd name="T6" fmla="*/ 10 w 10"/>
              <a:gd name="T7" fmla="*/ 0 h 25"/>
              <a:gd name="T8" fmla="*/ 5 w 10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5">
                <a:moveTo>
                  <a:pt x="5" y="25"/>
                </a:moveTo>
                <a:lnTo>
                  <a:pt x="0" y="24"/>
                </a:lnTo>
                <a:lnTo>
                  <a:pt x="6" y="0"/>
                </a:lnTo>
                <a:lnTo>
                  <a:pt x="10" y="0"/>
                </a:lnTo>
                <a:lnTo>
                  <a:pt x="5" y="25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243"/>
          <p:cNvSpPr>
            <a:spLocks/>
          </p:cNvSpPr>
          <p:nvPr/>
        </p:nvSpPr>
        <p:spPr bwMode="auto">
          <a:xfrm>
            <a:off x="6923122" y="4264597"/>
            <a:ext cx="54439" cy="176930"/>
          </a:xfrm>
          <a:custGeom>
            <a:avLst/>
            <a:gdLst>
              <a:gd name="T0" fmla="*/ 8 w 8"/>
              <a:gd name="T1" fmla="*/ 25 h 26"/>
              <a:gd name="T2" fmla="*/ 4 w 8"/>
              <a:gd name="T3" fmla="*/ 26 h 26"/>
              <a:gd name="T4" fmla="*/ 0 w 8"/>
              <a:gd name="T5" fmla="*/ 1 h 26"/>
              <a:gd name="T6" fmla="*/ 4 w 8"/>
              <a:gd name="T7" fmla="*/ 0 h 26"/>
              <a:gd name="T8" fmla="*/ 8 w 8"/>
              <a:gd name="T9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6">
                <a:moveTo>
                  <a:pt x="8" y="25"/>
                </a:moveTo>
                <a:lnTo>
                  <a:pt x="4" y="26"/>
                </a:lnTo>
                <a:lnTo>
                  <a:pt x="0" y="1"/>
                </a:lnTo>
                <a:lnTo>
                  <a:pt x="4" y="0"/>
                </a:lnTo>
                <a:lnTo>
                  <a:pt x="8" y="25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244"/>
          <p:cNvSpPr>
            <a:spLocks/>
          </p:cNvSpPr>
          <p:nvPr/>
        </p:nvSpPr>
        <p:spPr bwMode="auto">
          <a:xfrm>
            <a:off x="7079630" y="4264597"/>
            <a:ext cx="54439" cy="176930"/>
          </a:xfrm>
          <a:custGeom>
            <a:avLst/>
            <a:gdLst>
              <a:gd name="T0" fmla="*/ 4 w 8"/>
              <a:gd name="T1" fmla="*/ 26 h 26"/>
              <a:gd name="T2" fmla="*/ 0 w 8"/>
              <a:gd name="T3" fmla="*/ 25 h 26"/>
              <a:gd name="T4" fmla="*/ 3 w 8"/>
              <a:gd name="T5" fmla="*/ 0 h 26"/>
              <a:gd name="T6" fmla="*/ 8 w 8"/>
              <a:gd name="T7" fmla="*/ 1 h 26"/>
              <a:gd name="T8" fmla="*/ 4 w 8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6">
                <a:moveTo>
                  <a:pt x="4" y="26"/>
                </a:moveTo>
                <a:lnTo>
                  <a:pt x="0" y="25"/>
                </a:lnTo>
                <a:lnTo>
                  <a:pt x="3" y="0"/>
                </a:lnTo>
                <a:lnTo>
                  <a:pt x="8" y="1"/>
                </a:lnTo>
                <a:lnTo>
                  <a:pt x="4" y="26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245"/>
          <p:cNvSpPr>
            <a:spLocks/>
          </p:cNvSpPr>
          <p:nvPr/>
        </p:nvSpPr>
        <p:spPr bwMode="auto">
          <a:xfrm>
            <a:off x="7004780" y="4291816"/>
            <a:ext cx="74854" cy="170127"/>
          </a:xfrm>
          <a:custGeom>
            <a:avLst/>
            <a:gdLst>
              <a:gd name="T0" fmla="*/ 4 w 11"/>
              <a:gd name="T1" fmla="*/ 25 h 25"/>
              <a:gd name="T2" fmla="*/ 0 w 11"/>
              <a:gd name="T3" fmla="*/ 23 h 25"/>
              <a:gd name="T4" fmla="*/ 7 w 11"/>
              <a:gd name="T5" fmla="*/ 0 h 25"/>
              <a:gd name="T6" fmla="*/ 11 w 11"/>
              <a:gd name="T7" fmla="*/ 1 h 25"/>
              <a:gd name="T8" fmla="*/ 4 w 11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5">
                <a:moveTo>
                  <a:pt x="4" y="25"/>
                </a:moveTo>
                <a:lnTo>
                  <a:pt x="0" y="23"/>
                </a:lnTo>
                <a:lnTo>
                  <a:pt x="7" y="0"/>
                </a:lnTo>
                <a:lnTo>
                  <a:pt x="11" y="1"/>
                </a:lnTo>
                <a:lnTo>
                  <a:pt x="4" y="25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246"/>
          <p:cNvSpPr>
            <a:spLocks/>
          </p:cNvSpPr>
          <p:nvPr/>
        </p:nvSpPr>
        <p:spPr bwMode="auto">
          <a:xfrm>
            <a:off x="6834658" y="4237379"/>
            <a:ext cx="47636" cy="176930"/>
          </a:xfrm>
          <a:custGeom>
            <a:avLst/>
            <a:gdLst>
              <a:gd name="T0" fmla="*/ 5 w 7"/>
              <a:gd name="T1" fmla="*/ 26 h 26"/>
              <a:gd name="T2" fmla="*/ 0 w 7"/>
              <a:gd name="T3" fmla="*/ 26 h 26"/>
              <a:gd name="T4" fmla="*/ 3 w 7"/>
              <a:gd name="T5" fmla="*/ 0 h 26"/>
              <a:gd name="T6" fmla="*/ 7 w 7"/>
              <a:gd name="T7" fmla="*/ 1 h 26"/>
              <a:gd name="T8" fmla="*/ 5 w 7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6">
                <a:moveTo>
                  <a:pt x="5" y="26"/>
                </a:moveTo>
                <a:lnTo>
                  <a:pt x="0" y="26"/>
                </a:lnTo>
                <a:lnTo>
                  <a:pt x="3" y="0"/>
                </a:lnTo>
                <a:lnTo>
                  <a:pt x="7" y="1"/>
                </a:lnTo>
                <a:lnTo>
                  <a:pt x="5" y="26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247"/>
          <p:cNvSpPr>
            <a:spLocks/>
          </p:cNvSpPr>
          <p:nvPr/>
        </p:nvSpPr>
        <p:spPr bwMode="auto">
          <a:xfrm>
            <a:off x="6732582" y="4223769"/>
            <a:ext cx="68047" cy="170127"/>
          </a:xfrm>
          <a:custGeom>
            <a:avLst/>
            <a:gdLst>
              <a:gd name="T0" fmla="*/ 10 w 10"/>
              <a:gd name="T1" fmla="*/ 24 h 25"/>
              <a:gd name="T2" fmla="*/ 6 w 10"/>
              <a:gd name="T3" fmla="*/ 25 h 25"/>
              <a:gd name="T4" fmla="*/ 0 w 10"/>
              <a:gd name="T5" fmla="*/ 1 h 25"/>
              <a:gd name="T6" fmla="*/ 4 w 10"/>
              <a:gd name="T7" fmla="*/ 0 h 25"/>
              <a:gd name="T8" fmla="*/ 10 w 10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5">
                <a:moveTo>
                  <a:pt x="10" y="24"/>
                </a:moveTo>
                <a:lnTo>
                  <a:pt x="6" y="25"/>
                </a:lnTo>
                <a:lnTo>
                  <a:pt x="0" y="1"/>
                </a:lnTo>
                <a:lnTo>
                  <a:pt x="4" y="0"/>
                </a:lnTo>
                <a:lnTo>
                  <a:pt x="10" y="24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248"/>
          <p:cNvSpPr>
            <a:spLocks/>
          </p:cNvSpPr>
          <p:nvPr/>
        </p:nvSpPr>
        <p:spPr bwMode="auto">
          <a:xfrm>
            <a:off x="6691754" y="4223769"/>
            <a:ext cx="74854" cy="176930"/>
          </a:xfrm>
          <a:custGeom>
            <a:avLst/>
            <a:gdLst>
              <a:gd name="T0" fmla="*/ 11 w 11"/>
              <a:gd name="T1" fmla="*/ 24 h 26"/>
              <a:gd name="T2" fmla="*/ 6 w 11"/>
              <a:gd name="T3" fmla="*/ 26 h 26"/>
              <a:gd name="T4" fmla="*/ 0 w 11"/>
              <a:gd name="T5" fmla="*/ 2 h 26"/>
              <a:gd name="T6" fmla="*/ 4 w 11"/>
              <a:gd name="T7" fmla="*/ 0 h 26"/>
              <a:gd name="T8" fmla="*/ 11 w 11"/>
              <a:gd name="T9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6">
                <a:moveTo>
                  <a:pt x="11" y="24"/>
                </a:moveTo>
                <a:lnTo>
                  <a:pt x="6" y="26"/>
                </a:lnTo>
                <a:lnTo>
                  <a:pt x="0" y="2"/>
                </a:lnTo>
                <a:lnTo>
                  <a:pt x="4" y="0"/>
                </a:lnTo>
                <a:lnTo>
                  <a:pt x="11" y="24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5249"/>
          <p:cNvSpPr>
            <a:spLocks noChangeArrowheads="1"/>
          </p:cNvSpPr>
          <p:nvPr/>
        </p:nvSpPr>
        <p:spPr bwMode="auto">
          <a:xfrm>
            <a:off x="6800632" y="4257794"/>
            <a:ext cx="34026" cy="170127"/>
          </a:xfrm>
          <a:prstGeom prst="rect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250"/>
          <p:cNvSpPr>
            <a:spLocks/>
          </p:cNvSpPr>
          <p:nvPr/>
        </p:nvSpPr>
        <p:spPr bwMode="auto">
          <a:xfrm>
            <a:off x="6889097" y="4312233"/>
            <a:ext cx="61244" cy="170127"/>
          </a:xfrm>
          <a:custGeom>
            <a:avLst/>
            <a:gdLst>
              <a:gd name="T0" fmla="*/ 9 w 9"/>
              <a:gd name="T1" fmla="*/ 25 h 25"/>
              <a:gd name="T2" fmla="*/ 5 w 9"/>
              <a:gd name="T3" fmla="*/ 25 h 25"/>
              <a:gd name="T4" fmla="*/ 0 w 9"/>
              <a:gd name="T5" fmla="*/ 1 h 25"/>
              <a:gd name="T6" fmla="*/ 4 w 9"/>
              <a:gd name="T7" fmla="*/ 0 h 25"/>
              <a:gd name="T8" fmla="*/ 9 w 9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5">
                <a:moveTo>
                  <a:pt x="9" y="25"/>
                </a:moveTo>
                <a:lnTo>
                  <a:pt x="5" y="25"/>
                </a:lnTo>
                <a:lnTo>
                  <a:pt x="0" y="1"/>
                </a:lnTo>
                <a:lnTo>
                  <a:pt x="4" y="0"/>
                </a:lnTo>
                <a:lnTo>
                  <a:pt x="9" y="25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251"/>
          <p:cNvSpPr>
            <a:spLocks/>
          </p:cNvSpPr>
          <p:nvPr/>
        </p:nvSpPr>
        <p:spPr bwMode="auto">
          <a:xfrm>
            <a:off x="6889097" y="4312233"/>
            <a:ext cx="61244" cy="170127"/>
          </a:xfrm>
          <a:custGeom>
            <a:avLst/>
            <a:gdLst>
              <a:gd name="T0" fmla="*/ 9 w 9"/>
              <a:gd name="T1" fmla="*/ 25 h 25"/>
              <a:gd name="T2" fmla="*/ 5 w 9"/>
              <a:gd name="T3" fmla="*/ 25 h 25"/>
              <a:gd name="T4" fmla="*/ 0 w 9"/>
              <a:gd name="T5" fmla="*/ 1 h 25"/>
              <a:gd name="T6" fmla="*/ 4 w 9"/>
              <a:gd name="T7" fmla="*/ 0 h 25"/>
              <a:gd name="T8" fmla="*/ 9 w 9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5">
                <a:moveTo>
                  <a:pt x="9" y="25"/>
                </a:moveTo>
                <a:lnTo>
                  <a:pt x="5" y="25"/>
                </a:lnTo>
                <a:lnTo>
                  <a:pt x="0" y="1"/>
                </a:lnTo>
                <a:lnTo>
                  <a:pt x="4" y="0"/>
                </a:lnTo>
                <a:lnTo>
                  <a:pt x="9" y="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252"/>
          <p:cNvSpPr>
            <a:spLocks/>
          </p:cNvSpPr>
          <p:nvPr/>
        </p:nvSpPr>
        <p:spPr bwMode="auto">
          <a:xfrm>
            <a:off x="6684949" y="4414306"/>
            <a:ext cx="449125" cy="238174"/>
          </a:xfrm>
          <a:custGeom>
            <a:avLst/>
            <a:gdLst>
              <a:gd name="T0" fmla="*/ 0 w 66"/>
              <a:gd name="T1" fmla="*/ 0 h 35"/>
              <a:gd name="T2" fmla="*/ 1 w 66"/>
              <a:gd name="T3" fmla="*/ 13 h 35"/>
              <a:gd name="T4" fmla="*/ 65 w 66"/>
              <a:gd name="T5" fmla="*/ 35 h 35"/>
              <a:gd name="T6" fmla="*/ 66 w 66"/>
              <a:gd name="T7" fmla="*/ 23 h 35"/>
              <a:gd name="T8" fmla="*/ 0 w 66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35">
                <a:moveTo>
                  <a:pt x="0" y="0"/>
                </a:moveTo>
                <a:lnTo>
                  <a:pt x="1" y="13"/>
                </a:lnTo>
                <a:lnTo>
                  <a:pt x="65" y="35"/>
                </a:lnTo>
                <a:lnTo>
                  <a:pt x="66" y="23"/>
                </a:lnTo>
                <a:lnTo>
                  <a:pt x="0" y="0"/>
                </a:lnTo>
                <a:close/>
              </a:path>
            </a:pathLst>
          </a:custGeom>
          <a:solidFill>
            <a:srgbClr val="974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253"/>
          <p:cNvSpPr>
            <a:spLocks/>
          </p:cNvSpPr>
          <p:nvPr/>
        </p:nvSpPr>
        <p:spPr bwMode="auto">
          <a:xfrm>
            <a:off x="6684949" y="4414306"/>
            <a:ext cx="449125" cy="238174"/>
          </a:xfrm>
          <a:custGeom>
            <a:avLst/>
            <a:gdLst>
              <a:gd name="T0" fmla="*/ 0 w 66"/>
              <a:gd name="T1" fmla="*/ 0 h 35"/>
              <a:gd name="T2" fmla="*/ 1 w 66"/>
              <a:gd name="T3" fmla="*/ 13 h 35"/>
              <a:gd name="T4" fmla="*/ 65 w 66"/>
              <a:gd name="T5" fmla="*/ 35 h 35"/>
              <a:gd name="T6" fmla="*/ 66 w 66"/>
              <a:gd name="T7" fmla="*/ 23 h 35"/>
              <a:gd name="T8" fmla="*/ 0 w 66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35">
                <a:moveTo>
                  <a:pt x="0" y="0"/>
                </a:moveTo>
                <a:lnTo>
                  <a:pt x="1" y="13"/>
                </a:lnTo>
                <a:lnTo>
                  <a:pt x="65" y="35"/>
                </a:lnTo>
                <a:lnTo>
                  <a:pt x="66" y="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254"/>
          <p:cNvSpPr>
            <a:spLocks/>
          </p:cNvSpPr>
          <p:nvPr/>
        </p:nvSpPr>
        <p:spPr bwMode="auto">
          <a:xfrm>
            <a:off x="6691754" y="4516381"/>
            <a:ext cx="435512" cy="238174"/>
          </a:xfrm>
          <a:custGeom>
            <a:avLst/>
            <a:gdLst>
              <a:gd name="T0" fmla="*/ 0 w 64"/>
              <a:gd name="T1" fmla="*/ 0 h 35"/>
              <a:gd name="T2" fmla="*/ 0 w 64"/>
              <a:gd name="T3" fmla="*/ 14 h 35"/>
              <a:gd name="T4" fmla="*/ 62 w 64"/>
              <a:gd name="T5" fmla="*/ 35 h 35"/>
              <a:gd name="T6" fmla="*/ 64 w 64"/>
              <a:gd name="T7" fmla="*/ 21 h 35"/>
              <a:gd name="T8" fmla="*/ 0 w 64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35">
                <a:moveTo>
                  <a:pt x="0" y="0"/>
                </a:moveTo>
                <a:lnTo>
                  <a:pt x="0" y="14"/>
                </a:lnTo>
                <a:lnTo>
                  <a:pt x="62" y="35"/>
                </a:lnTo>
                <a:lnTo>
                  <a:pt x="64" y="21"/>
                </a:lnTo>
                <a:lnTo>
                  <a:pt x="0" y="0"/>
                </a:lnTo>
                <a:close/>
              </a:path>
            </a:pathLst>
          </a:custGeom>
          <a:solidFill>
            <a:srgbClr val="C751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255"/>
          <p:cNvSpPr>
            <a:spLocks/>
          </p:cNvSpPr>
          <p:nvPr/>
        </p:nvSpPr>
        <p:spPr bwMode="auto">
          <a:xfrm>
            <a:off x="6691754" y="4516381"/>
            <a:ext cx="435512" cy="238174"/>
          </a:xfrm>
          <a:custGeom>
            <a:avLst/>
            <a:gdLst>
              <a:gd name="T0" fmla="*/ 0 w 64"/>
              <a:gd name="T1" fmla="*/ 0 h 35"/>
              <a:gd name="T2" fmla="*/ 0 w 64"/>
              <a:gd name="T3" fmla="*/ 14 h 35"/>
              <a:gd name="T4" fmla="*/ 62 w 64"/>
              <a:gd name="T5" fmla="*/ 35 h 35"/>
              <a:gd name="T6" fmla="*/ 64 w 64"/>
              <a:gd name="T7" fmla="*/ 21 h 35"/>
              <a:gd name="T8" fmla="*/ 0 w 64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35">
                <a:moveTo>
                  <a:pt x="0" y="0"/>
                </a:moveTo>
                <a:lnTo>
                  <a:pt x="0" y="14"/>
                </a:lnTo>
                <a:lnTo>
                  <a:pt x="62" y="35"/>
                </a:lnTo>
                <a:lnTo>
                  <a:pt x="64" y="2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256"/>
          <p:cNvSpPr>
            <a:spLocks/>
          </p:cNvSpPr>
          <p:nvPr/>
        </p:nvSpPr>
        <p:spPr bwMode="auto">
          <a:xfrm>
            <a:off x="6678146" y="4285013"/>
            <a:ext cx="489953" cy="272195"/>
          </a:xfrm>
          <a:custGeom>
            <a:avLst/>
            <a:gdLst>
              <a:gd name="T0" fmla="*/ 50 w 100"/>
              <a:gd name="T1" fmla="*/ 25 h 56"/>
              <a:gd name="T2" fmla="*/ 0 w 100"/>
              <a:gd name="T3" fmla="*/ 0 h 56"/>
              <a:gd name="T4" fmla="*/ 2 w 100"/>
              <a:gd name="T5" fmla="*/ 25 h 56"/>
              <a:gd name="T6" fmla="*/ 94 w 100"/>
              <a:gd name="T7" fmla="*/ 56 h 56"/>
              <a:gd name="T8" fmla="*/ 100 w 100"/>
              <a:gd name="T9" fmla="*/ 2 h 56"/>
              <a:gd name="T10" fmla="*/ 50 w 100"/>
              <a:gd name="T11" fmla="*/ 2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" h="56">
                <a:moveTo>
                  <a:pt x="50" y="25"/>
                </a:moveTo>
                <a:cubicBezTo>
                  <a:pt x="13" y="24"/>
                  <a:pt x="0" y="0"/>
                  <a:pt x="0" y="0"/>
                </a:cubicBezTo>
                <a:cubicBezTo>
                  <a:pt x="2" y="25"/>
                  <a:pt x="2" y="25"/>
                  <a:pt x="2" y="25"/>
                </a:cubicBezTo>
                <a:cubicBezTo>
                  <a:pt x="94" y="56"/>
                  <a:pt x="94" y="56"/>
                  <a:pt x="94" y="56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2"/>
                  <a:pt x="88" y="26"/>
                  <a:pt x="50" y="25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257"/>
          <p:cNvSpPr>
            <a:spLocks/>
          </p:cNvSpPr>
          <p:nvPr/>
        </p:nvSpPr>
        <p:spPr bwMode="auto">
          <a:xfrm>
            <a:off x="6691754" y="4625257"/>
            <a:ext cx="421902" cy="204148"/>
          </a:xfrm>
          <a:custGeom>
            <a:avLst/>
            <a:gdLst>
              <a:gd name="T0" fmla="*/ 3 w 62"/>
              <a:gd name="T1" fmla="*/ 28 h 30"/>
              <a:gd name="T2" fmla="*/ 62 w 62"/>
              <a:gd name="T3" fmla="*/ 30 h 30"/>
              <a:gd name="T4" fmla="*/ 62 w 62"/>
              <a:gd name="T5" fmla="*/ 21 h 30"/>
              <a:gd name="T6" fmla="*/ 0 w 62"/>
              <a:gd name="T7" fmla="*/ 0 h 30"/>
              <a:gd name="T8" fmla="*/ 3 w 62"/>
              <a:gd name="T9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0">
                <a:moveTo>
                  <a:pt x="3" y="28"/>
                </a:moveTo>
                <a:lnTo>
                  <a:pt x="62" y="30"/>
                </a:lnTo>
                <a:lnTo>
                  <a:pt x="62" y="21"/>
                </a:lnTo>
                <a:lnTo>
                  <a:pt x="0" y="0"/>
                </a:lnTo>
                <a:lnTo>
                  <a:pt x="3" y="28"/>
                </a:ln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258"/>
          <p:cNvSpPr>
            <a:spLocks/>
          </p:cNvSpPr>
          <p:nvPr/>
        </p:nvSpPr>
        <p:spPr bwMode="auto">
          <a:xfrm>
            <a:off x="5487286" y="4182940"/>
            <a:ext cx="279002" cy="285805"/>
          </a:xfrm>
          <a:custGeom>
            <a:avLst/>
            <a:gdLst>
              <a:gd name="T0" fmla="*/ 38 w 41"/>
              <a:gd name="T1" fmla="*/ 42 h 42"/>
              <a:gd name="T2" fmla="*/ 14 w 41"/>
              <a:gd name="T3" fmla="*/ 3 h 42"/>
              <a:gd name="T4" fmla="*/ 0 w 41"/>
              <a:gd name="T5" fmla="*/ 3 h 42"/>
              <a:gd name="T6" fmla="*/ 0 w 41"/>
              <a:gd name="T7" fmla="*/ 0 h 42"/>
              <a:gd name="T8" fmla="*/ 16 w 41"/>
              <a:gd name="T9" fmla="*/ 0 h 42"/>
              <a:gd name="T10" fmla="*/ 41 w 41"/>
              <a:gd name="T11" fmla="*/ 41 h 42"/>
              <a:gd name="T12" fmla="*/ 38 w 41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42">
                <a:moveTo>
                  <a:pt x="38" y="42"/>
                </a:moveTo>
                <a:lnTo>
                  <a:pt x="14" y="3"/>
                </a:lnTo>
                <a:lnTo>
                  <a:pt x="0" y="3"/>
                </a:lnTo>
                <a:lnTo>
                  <a:pt x="0" y="0"/>
                </a:lnTo>
                <a:lnTo>
                  <a:pt x="16" y="0"/>
                </a:lnTo>
                <a:lnTo>
                  <a:pt x="41" y="41"/>
                </a:lnTo>
                <a:lnTo>
                  <a:pt x="38" y="4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259"/>
          <p:cNvSpPr>
            <a:spLocks/>
          </p:cNvSpPr>
          <p:nvPr/>
        </p:nvSpPr>
        <p:spPr bwMode="auto">
          <a:xfrm>
            <a:off x="5589361" y="4625257"/>
            <a:ext cx="244977" cy="210955"/>
          </a:xfrm>
          <a:custGeom>
            <a:avLst/>
            <a:gdLst>
              <a:gd name="T0" fmla="*/ 4 w 36"/>
              <a:gd name="T1" fmla="*/ 31 h 31"/>
              <a:gd name="T2" fmla="*/ 36 w 36"/>
              <a:gd name="T3" fmla="*/ 31 h 31"/>
              <a:gd name="T4" fmla="*/ 36 w 36"/>
              <a:gd name="T5" fmla="*/ 31 h 31"/>
              <a:gd name="T6" fmla="*/ 0 w 36"/>
              <a:gd name="T7" fmla="*/ 0 h 31"/>
              <a:gd name="T8" fmla="*/ 4 w 36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4" y="31"/>
                </a:moveTo>
                <a:lnTo>
                  <a:pt x="36" y="31"/>
                </a:lnTo>
                <a:lnTo>
                  <a:pt x="36" y="31"/>
                </a:lnTo>
                <a:lnTo>
                  <a:pt x="0" y="0"/>
                </a:lnTo>
                <a:lnTo>
                  <a:pt x="4" y="31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260"/>
          <p:cNvSpPr>
            <a:spLocks/>
          </p:cNvSpPr>
          <p:nvPr/>
        </p:nvSpPr>
        <p:spPr bwMode="auto">
          <a:xfrm>
            <a:off x="5589361" y="4625257"/>
            <a:ext cx="244977" cy="210955"/>
          </a:xfrm>
          <a:custGeom>
            <a:avLst/>
            <a:gdLst>
              <a:gd name="T0" fmla="*/ 4 w 36"/>
              <a:gd name="T1" fmla="*/ 31 h 31"/>
              <a:gd name="T2" fmla="*/ 36 w 36"/>
              <a:gd name="T3" fmla="*/ 31 h 31"/>
              <a:gd name="T4" fmla="*/ 36 w 36"/>
              <a:gd name="T5" fmla="*/ 31 h 31"/>
              <a:gd name="T6" fmla="*/ 0 w 36"/>
              <a:gd name="T7" fmla="*/ 0 h 31"/>
              <a:gd name="T8" fmla="*/ 4 w 36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1">
                <a:moveTo>
                  <a:pt x="4" y="31"/>
                </a:moveTo>
                <a:lnTo>
                  <a:pt x="36" y="31"/>
                </a:lnTo>
                <a:lnTo>
                  <a:pt x="36" y="31"/>
                </a:lnTo>
                <a:lnTo>
                  <a:pt x="0" y="0"/>
                </a:lnTo>
                <a:lnTo>
                  <a:pt x="4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261"/>
          <p:cNvSpPr>
            <a:spLocks/>
          </p:cNvSpPr>
          <p:nvPr/>
        </p:nvSpPr>
        <p:spPr bwMode="auto">
          <a:xfrm>
            <a:off x="5534922" y="4285013"/>
            <a:ext cx="387880" cy="353855"/>
          </a:xfrm>
          <a:custGeom>
            <a:avLst/>
            <a:gdLst>
              <a:gd name="T0" fmla="*/ 0 w 57"/>
              <a:gd name="T1" fmla="*/ 0 h 52"/>
              <a:gd name="T2" fmla="*/ 0 w 57"/>
              <a:gd name="T3" fmla="*/ 14 h 52"/>
              <a:gd name="T4" fmla="*/ 5 w 57"/>
              <a:gd name="T5" fmla="*/ 14 h 52"/>
              <a:gd name="T6" fmla="*/ 6 w 57"/>
              <a:gd name="T7" fmla="*/ 25 h 52"/>
              <a:gd name="T8" fmla="*/ 5 w 57"/>
              <a:gd name="T9" fmla="*/ 14 h 52"/>
              <a:gd name="T10" fmla="*/ 47 w 57"/>
              <a:gd name="T11" fmla="*/ 52 h 52"/>
              <a:gd name="T12" fmla="*/ 52 w 57"/>
              <a:gd name="T13" fmla="*/ 14 h 52"/>
              <a:gd name="T14" fmla="*/ 57 w 57"/>
              <a:gd name="T15" fmla="*/ 14 h 52"/>
              <a:gd name="T16" fmla="*/ 57 w 57"/>
              <a:gd name="T17" fmla="*/ 0 h 52"/>
              <a:gd name="T18" fmla="*/ 0 w 57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2">
                <a:moveTo>
                  <a:pt x="0" y="0"/>
                </a:moveTo>
                <a:lnTo>
                  <a:pt x="0" y="14"/>
                </a:lnTo>
                <a:lnTo>
                  <a:pt x="5" y="14"/>
                </a:lnTo>
                <a:lnTo>
                  <a:pt x="6" y="25"/>
                </a:lnTo>
                <a:lnTo>
                  <a:pt x="5" y="14"/>
                </a:lnTo>
                <a:lnTo>
                  <a:pt x="47" y="52"/>
                </a:lnTo>
                <a:lnTo>
                  <a:pt x="52" y="14"/>
                </a:lnTo>
                <a:lnTo>
                  <a:pt x="57" y="14"/>
                </a:lnTo>
                <a:lnTo>
                  <a:pt x="57" y="0"/>
                </a:lnTo>
                <a:lnTo>
                  <a:pt x="0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262"/>
          <p:cNvSpPr>
            <a:spLocks/>
          </p:cNvSpPr>
          <p:nvPr/>
        </p:nvSpPr>
        <p:spPr bwMode="auto">
          <a:xfrm>
            <a:off x="5534922" y="4285013"/>
            <a:ext cx="387880" cy="353855"/>
          </a:xfrm>
          <a:custGeom>
            <a:avLst/>
            <a:gdLst>
              <a:gd name="T0" fmla="*/ 0 w 57"/>
              <a:gd name="T1" fmla="*/ 0 h 52"/>
              <a:gd name="T2" fmla="*/ 0 w 57"/>
              <a:gd name="T3" fmla="*/ 14 h 52"/>
              <a:gd name="T4" fmla="*/ 5 w 57"/>
              <a:gd name="T5" fmla="*/ 14 h 52"/>
              <a:gd name="T6" fmla="*/ 6 w 57"/>
              <a:gd name="T7" fmla="*/ 25 h 52"/>
              <a:gd name="T8" fmla="*/ 5 w 57"/>
              <a:gd name="T9" fmla="*/ 14 h 52"/>
              <a:gd name="T10" fmla="*/ 47 w 57"/>
              <a:gd name="T11" fmla="*/ 52 h 52"/>
              <a:gd name="T12" fmla="*/ 52 w 57"/>
              <a:gd name="T13" fmla="*/ 14 h 52"/>
              <a:gd name="T14" fmla="*/ 57 w 57"/>
              <a:gd name="T15" fmla="*/ 14 h 52"/>
              <a:gd name="T16" fmla="*/ 57 w 57"/>
              <a:gd name="T17" fmla="*/ 0 h 52"/>
              <a:gd name="T18" fmla="*/ 0 w 57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2">
                <a:moveTo>
                  <a:pt x="0" y="0"/>
                </a:moveTo>
                <a:lnTo>
                  <a:pt x="0" y="14"/>
                </a:lnTo>
                <a:lnTo>
                  <a:pt x="5" y="14"/>
                </a:lnTo>
                <a:lnTo>
                  <a:pt x="6" y="25"/>
                </a:lnTo>
                <a:lnTo>
                  <a:pt x="5" y="14"/>
                </a:lnTo>
                <a:lnTo>
                  <a:pt x="47" y="52"/>
                </a:lnTo>
                <a:lnTo>
                  <a:pt x="52" y="14"/>
                </a:lnTo>
                <a:lnTo>
                  <a:pt x="57" y="14"/>
                </a:lnTo>
                <a:lnTo>
                  <a:pt x="5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263"/>
          <p:cNvSpPr>
            <a:spLocks/>
          </p:cNvSpPr>
          <p:nvPr/>
        </p:nvSpPr>
        <p:spPr bwMode="auto">
          <a:xfrm>
            <a:off x="5575751" y="4455135"/>
            <a:ext cx="0" cy="6807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264"/>
          <p:cNvSpPr>
            <a:spLocks/>
          </p:cNvSpPr>
          <p:nvPr/>
        </p:nvSpPr>
        <p:spPr bwMode="auto">
          <a:xfrm>
            <a:off x="5575751" y="4455135"/>
            <a:ext cx="0" cy="6807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0"/>
                </a:lnTo>
                <a:lnTo>
                  <a:pt x="0" y="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265"/>
          <p:cNvSpPr>
            <a:spLocks/>
          </p:cNvSpPr>
          <p:nvPr/>
        </p:nvSpPr>
        <p:spPr bwMode="auto">
          <a:xfrm>
            <a:off x="5568946" y="4387083"/>
            <a:ext cx="292613" cy="353855"/>
          </a:xfrm>
          <a:custGeom>
            <a:avLst/>
            <a:gdLst>
              <a:gd name="T0" fmla="*/ 0 w 43"/>
              <a:gd name="T1" fmla="*/ 0 h 52"/>
              <a:gd name="T2" fmla="*/ 1 w 43"/>
              <a:gd name="T3" fmla="*/ 11 h 52"/>
              <a:gd name="T4" fmla="*/ 2 w 43"/>
              <a:gd name="T5" fmla="*/ 17 h 52"/>
              <a:gd name="T6" fmla="*/ 41 w 43"/>
              <a:gd name="T7" fmla="*/ 52 h 52"/>
              <a:gd name="T8" fmla="*/ 43 w 43"/>
              <a:gd name="T9" fmla="*/ 38 h 52"/>
              <a:gd name="T10" fmla="*/ 43 w 43"/>
              <a:gd name="T11" fmla="*/ 38 h 52"/>
              <a:gd name="T12" fmla="*/ 42 w 43"/>
              <a:gd name="T13" fmla="*/ 38 h 52"/>
              <a:gd name="T14" fmla="*/ 42 w 43"/>
              <a:gd name="T15" fmla="*/ 37 h 52"/>
              <a:gd name="T16" fmla="*/ 42 w 43"/>
              <a:gd name="T17" fmla="*/ 37 h 52"/>
              <a:gd name="T18" fmla="*/ 25 w 43"/>
              <a:gd name="T19" fmla="*/ 22 h 52"/>
              <a:gd name="T20" fmla="*/ 0 w 43"/>
              <a:gd name="T2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2">
                <a:moveTo>
                  <a:pt x="0" y="0"/>
                </a:moveTo>
                <a:lnTo>
                  <a:pt x="1" y="11"/>
                </a:lnTo>
                <a:lnTo>
                  <a:pt x="2" y="17"/>
                </a:lnTo>
                <a:lnTo>
                  <a:pt x="41" y="52"/>
                </a:lnTo>
                <a:lnTo>
                  <a:pt x="43" y="38"/>
                </a:lnTo>
                <a:lnTo>
                  <a:pt x="43" y="38"/>
                </a:lnTo>
                <a:lnTo>
                  <a:pt x="42" y="38"/>
                </a:lnTo>
                <a:lnTo>
                  <a:pt x="42" y="37"/>
                </a:lnTo>
                <a:lnTo>
                  <a:pt x="42" y="37"/>
                </a:lnTo>
                <a:lnTo>
                  <a:pt x="25" y="22"/>
                </a:lnTo>
                <a:lnTo>
                  <a:pt x="0" y="0"/>
                </a:lnTo>
                <a:close/>
              </a:path>
            </a:pathLst>
          </a:custGeom>
          <a:solidFill>
            <a:srgbClr val="8F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266"/>
          <p:cNvSpPr>
            <a:spLocks/>
          </p:cNvSpPr>
          <p:nvPr/>
        </p:nvSpPr>
        <p:spPr bwMode="auto">
          <a:xfrm>
            <a:off x="5568946" y="4387083"/>
            <a:ext cx="292613" cy="353855"/>
          </a:xfrm>
          <a:custGeom>
            <a:avLst/>
            <a:gdLst>
              <a:gd name="T0" fmla="*/ 0 w 43"/>
              <a:gd name="T1" fmla="*/ 0 h 52"/>
              <a:gd name="T2" fmla="*/ 1 w 43"/>
              <a:gd name="T3" fmla="*/ 11 h 52"/>
              <a:gd name="T4" fmla="*/ 2 w 43"/>
              <a:gd name="T5" fmla="*/ 17 h 52"/>
              <a:gd name="T6" fmla="*/ 41 w 43"/>
              <a:gd name="T7" fmla="*/ 52 h 52"/>
              <a:gd name="T8" fmla="*/ 43 w 43"/>
              <a:gd name="T9" fmla="*/ 38 h 52"/>
              <a:gd name="T10" fmla="*/ 43 w 43"/>
              <a:gd name="T11" fmla="*/ 38 h 52"/>
              <a:gd name="T12" fmla="*/ 42 w 43"/>
              <a:gd name="T13" fmla="*/ 38 h 52"/>
              <a:gd name="T14" fmla="*/ 42 w 43"/>
              <a:gd name="T15" fmla="*/ 37 h 52"/>
              <a:gd name="T16" fmla="*/ 42 w 43"/>
              <a:gd name="T17" fmla="*/ 37 h 52"/>
              <a:gd name="T18" fmla="*/ 25 w 43"/>
              <a:gd name="T19" fmla="*/ 22 h 52"/>
              <a:gd name="T20" fmla="*/ 0 w 43"/>
              <a:gd name="T2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2">
                <a:moveTo>
                  <a:pt x="0" y="0"/>
                </a:moveTo>
                <a:lnTo>
                  <a:pt x="1" y="11"/>
                </a:lnTo>
                <a:lnTo>
                  <a:pt x="2" y="17"/>
                </a:lnTo>
                <a:lnTo>
                  <a:pt x="41" y="52"/>
                </a:lnTo>
                <a:lnTo>
                  <a:pt x="43" y="38"/>
                </a:lnTo>
                <a:lnTo>
                  <a:pt x="43" y="38"/>
                </a:lnTo>
                <a:lnTo>
                  <a:pt x="42" y="38"/>
                </a:lnTo>
                <a:lnTo>
                  <a:pt x="42" y="37"/>
                </a:lnTo>
                <a:lnTo>
                  <a:pt x="42" y="37"/>
                </a:lnTo>
                <a:lnTo>
                  <a:pt x="25" y="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267"/>
          <p:cNvSpPr>
            <a:spLocks/>
          </p:cNvSpPr>
          <p:nvPr/>
        </p:nvSpPr>
        <p:spPr bwMode="auto">
          <a:xfrm>
            <a:off x="5739070" y="4536792"/>
            <a:ext cx="115683" cy="102073"/>
          </a:xfrm>
          <a:custGeom>
            <a:avLst/>
            <a:gdLst>
              <a:gd name="T0" fmla="*/ 0 w 17"/>
              <a:gd name="T1" fmla="*/ 0 h 15"/>
              <a:gd name="T2" fmla="*/ 17 w 17"/>
              <a:gd name="T3" fmla="*/ 15 h 15"/>
              <a:gd name="T4" fmla="*/ 17 w 17"/>
              <a:gd name="T5" fmla="*/ 15 h 15"/>
              <a:gd name="T6" fmla="*/ 0 w 17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5">
                <a:moveTo>
                  <a:pt x="0" y="0"/>
                </a:moveTo>
                <a:lnTo>
                  <a:pt x="17" y="15"/>
                </a:lnTo>
                <a:lnTo>
                  <a:pt x="17" y="15"/>
                </a:lnTo>
                <a:lnTo>
                  <a:pt x="0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5268"/>
          <p:cNvSpPr>
            <a:spLocks/>
          </p:cNvSpPr>
          <p:nvPr/>
        </p:nvSpPr>
        <p:spPr bwMode="auto">
          <a:xfrm>
            <a:off x="5739070" y="4536792"/>
            <a:ext cx="115683" cy="102073"/>
          </a:xfrm>
          <a:custGeom>
            <a:avLst/>
            <a:gdLst>
              <a:gd name="T0" fmla="*/ 0 w 17"/>
              <a:gd name="T1" fmla="*/ 0 h 15"/>
              <a:gd name="T2" fmla="*/ 17 w 17"/>
              <a:gd name="T3" fmla="*/ 15 h 15"/>
              <a:gd name="T4" fmla="*/ 17 w 17"/>
              <a:gd name="T5" fmla="*/ 15 h 15"/>
              <a:gd name="T6" fmla="*/ 0 w 17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5">
                <a:moveTo>
                  <a:pt x="0" y="0"/>
                </a:moveTo>
                <a:lnTo>
                  <a:pt x="17" y="15"/>
                </a:lnTo>
                <a:lnTo>
                  <a:pt x="17" y="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269"/>
          <p:cNvSpPr>
            <a:spLocks/>
          </p:cNvSpPr>
          <p:nvPr/>
        </p:nvSpPr>
        <p:spPr bwMode="auto">
          <a:xfrm>
            <a:off x="5582554" y="4502771"/>
            <a:ext cx="265392" cy="333441"/>
          </a:xfrm>
          <a:custGeom>
            <a:avLst/>
            <a:gdLst>
              <a:gd name="T0" fmla="*/ 0 w 39"/>
              <a:gd name="T1" fmla="*/ 0 h 49"/>
              <a:gd name="T2" fmla="*/ 0 w 39"/>
              <a:gd name="T3" fmla="*/ 3 h 49"/>
              <a:gd name="T4" fmla="*/ 2 w 39"/>
              <a:gd name="T5" fmla="*/ 18 h 49"/>
              <a:gd name="T6" fmla="*/ 37 w 39"/>
              <a:gd name="T7" fmla="*/ 49 h 49"/>
              <a:gd name="T8" fmla="*/ 37 w 39"/>
              <a:gd name="T9" fmla="*/ 49 h 49"/>
              <a:gd name="T10" fmla="*/ 37 w 39"/>
              <a:gd name="T11" fmla="*/ 49 h 49"/>
              <a:gd name="T12" fmla="*/ 37 w 39"/>
              <a:gd name="T13" fmla="*/ 49 h 49"/>
              <a:gd name="T14" fmla="*/ 39 w 39"/>
              <a:gd name="T15" fmla="*/ 35 h 49"/>
              <a:gd name="T16" fmla="*/ 0 w 39"/>
              <a:gd name="T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49">
                <a:moveTo>
                  <a:pt x="0" y="0"/>
                </a:moveTo>
                <a:lnTo>
                  <a:pt x="0" y="3"/>
                </a:lnTo>
                <a:lnTo>
                  <a:pt x="2" y="18"/>
                </a:lnTo>
                <a:lnTo>
                  <a:pt x="37" y="49"/>
                </a:lnTo>
                <a:lnTo>
                  <a:pt x="37" y="49"/>
                </a:lnTo>
                <a:lnTo>
                  <a:pt x="37" y="49"/>
                </a:lnTo>
                <a:lnTo>
                  <a:pt x="37" y="49"/>
                </a:lnTo>
                <a:lnTo>
                  <a:pt x="39" y="35"/>
                </a:lnTo>
                <a:lnTo>
                  <a:pt x="0" y="0"/>
                </a:lnTo>
                <a:close/>
              </a:path>
            </a:pathLst>
          </a:custGeom>
          <a:solidFill>
            <a:srgbClr val="633E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270"/>
          <p:cNvSpPr>
            <a:spLocks/>
          </p:cNvSpPr>
          <p:nvPr/>
        </p:nvSpPr>
        <p:spPr bwMode="auto">
          <a:xfrm>
            <a:off x="5582554" y="4502771"/>
            <a:ext cx="265392" cy="333441"/>
          </a:xfrm>
          <a:custGeom>
            <a:avLst/>
            <a:gdLst>
              <a:gd name="T0" fmla="*/ 0 w 39"/>
              <a:gd name="T1" fmla="*/ 0 h 49"/>
              <a:gd name="T2" fmla="*/ 0 w 39"/>
              <a:gd name="T3" fmla="*/ 3 h 49"/>
              <a:gd name="T4" fmla="*/ 2 w 39"/>
              <a:gd name="T5" fmla="*/ 18 h 49"/>
              <a:gd name="T6" fmla="*/ 37 w 39"/>
              <a:gd name="T7" fmla="*/ 49 h 49"/>
              <a:gd name="T8" fmla="*/ 37 w 39"/>
              <a:gd name="T9" fmla="*/ 49 h 49"/>
              <a:gd name="T10" fmla="*/ 37 w 39"/>
              <a:gd name="T11" fmla="*/ 49 h 49"/>
              <a:gd name="T12" fmla="*/ 37 w 39"/>
              <a:gd name="T13" fmla="*/ 49 h 49"/>
              <a:gd name="T14" fmla="*/ 39 w 39"/>
              <a:gd name="T15" fmla="*/ 35 h 49"/>
              <a:gd name="T16" fmla="*/ 0 w 39"/>
              <a:gd name="T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49">
                <a:moveTo>
                  <a:pt x="0" y="0"/>
                </a:moveTo>
                <a:lnTo>
                  <a:pt x="0" y="3"/>
                </a:lnTo>
                <a:lnTo>
                  <a:pt x="2" y="18"/>
                </a:lnTo>
                <a:lnTo>
                  <a:pt x="37" y="49"/>
                </a:lnTo>
                <a:lnTo>
                  <a:pt x="37" y="49"/>
                </a:lnTo>
                <a:lnTo>
                  <a:pt x="37" y="49"/>
                </a:lnTo>
                <a:lnTo>
                  <a:pt x="37" y="49"/>
                </a:lnTo>
                <a:lnTo>
                  <a:pt x="39" y="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271"/>
          <p:cNvSpPr>
            <a:spLocks/>
          </p:cNvSpPr>
          <p:nvPr/>
        </p:nvSpPr>
        <p:spPr bwMode="auto">
          <a:xfrm>
            <a:off x="5596164" y="4625257"/>
            <a:ext cx="238174" cy="210955"/>
          </a:xfrm>
          <a:custGeom>
            <a:avLst/>
            <a:gdLst>
              <a:gd name="T0" fmla="*/ 0 w 35"/>
              <a:gd name="T1" fmla="*/ 0 h 31"/>
              <a:gd name="T2" fmla="*/ 0 w 35"/>
              <a:gd name="T3" fmla="*/ 0 h 31"/>
              <a:gd name="T4" fmla="*/ 35 w 35"/>
              <a:gd name="T5" fmla="*/ 31 h 31"/>
              <a:gd name="T6" fmla="*/ 35 w 35"/>
              <a:gd name="T7" fmla="*/ 31 h 31"/>
              <a:gd name="T8" fmla="*/ 35 w 35"/>
              <a:gd name="T9" fmla="*/ 31 h 31"/>
              <a:gd name="T10" fmla="*/ 0 w 35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1">
                <a:moveTo>
                  <a:pt x="0" y="0"/>
                </a:moveTo>
                <a:lnTo>
                  <a:pt x="0" y="0"/>
                </a:lnTo>
                <a:lnTo>
                  <a:pt x="35" y="31"/>
                </a:lnTo>
                <a:lnTo>
                  <a:pt x="35" y="31"/>
                </a:lnTo>
                <a:lnTo>
                  <a:pt x="35" y="31"/>
                </a:lnTo>
                <a:lnTo>
                  <a:pt x="0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272"/>
          <p:cNvSpPr>
            <a:spLocks/>
          </p:cNvSpPr>
          <p:nvPr/>
        </p:nvSpPr>
        <p:spPr bwMode="auto">
          <a:xfrm>
            <a:off x="5596164" y="4625257"/>
            <a:ext cx="238174" cy="210955"/>
          </a:xfrm>
          <a:custGeom>
            <a:avLst/>
            <a:gdLst>
              <a:gd name="T0" fmla="*/ 0 w 35"/>
              <a:gd name="T1" fmla="*/ 0 h 31"/>
              <a:gd name="T2" fmla="*/ 0 w 35"/>
              <a:gd name="T3" fmla="*/ 0 h 31"/>
              <a:gd name="T4" fmla="*/ 35 w 35"/>
              <a:gd name="T5" fmla="*/ 31 h 31"/>
              <a:gd name="T6" fmla="*/ 35 w 35"/>
              <a:gd name="T7" fmla="*/ 31 h 31"/>
              <a:gd name="T8" fmla="*/ 35 w 35"/>
              <a:gd name="T9" fmla="*/ 31 h 31"/>
              <a:gd name="T10" fmla="*/ 0 w 35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1">
                <a:moveTo>
                  <a:pt x="0" y="0"/>
                </a:moveTo>
                <a:lnTo>
                  <a:pt x="0" y="0"/>
                </a:lnTo>
                <a:lnTo>
                  <a:pt x="35" y="31"/>
                </a:lnTo>
                <a:lnTo>
                  <a:pt x="35" y="31"/>
                </a:lnTo>
                <a:lnTo>
                  <a:pt x="35" y="3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Rectangle 5273"/>
          <p:cNvSpPr>
            <a:spLocks noChangeArrowheads="1"/>
          </p:cNvSpPr>
          <p:nvPr/>
        </p:nvSpPr>
        <p:spPr bwMode="auto">
          <a:xfrm>
            <a:off x="5534922" y="4285013"/>
            <a:ext cx="387880" cy="9526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274"/>
          <p:cNvSpPr>
            <a:spLocks/>
          </p:cNvSpPr>
          <p:nvPr/>
        </p:nvSpPr>
        <p:spPr bwMode="auto">
          <a:xfrm>
            <a:off x="8093564" y="4346255"/>
            <a:ext cx="347052" cy="510369"/>
          </a:xfrm>
          <a:custGeom>
            <a:avLst/>
            <a:gdLst>
              <a:gd name="T0" fmla="*/ 0 w 51"/>
              <a:gd name="T1" fmla="*/ 18 h 75"/>
              <a:gd name="T2" fmla="*/ 0 w 51"/>
              <a:gd name="T3" fmla="*/ 75 h 75"/>
              <a:gd name="T4" fmla="*/ 51 w 51"/>
              <a:gd name="T5" fmla="*/ 56 h 75"/>
              <a:gd name="T6" fmla="*/ 51 w 51"/>
              <a:gd name="T7" fmla="*/ 0 h 75"/>
              <a:gd name="T8" fmla="*/ 0 w 51"/>
              <a:gd name="T9" fmla="*/ 1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75">
                <a:moveTo>
                  <a:pt x="0" y="18"/>
                </a:moveTo>
                <a:lnTo>
                  <a:pt x="0" y="75"/>
                </a:lnTo>
                <a:lnTo>
                  <a:pt x="51" y="56"/>
                </a:lnTo>
                <a:lnTo>
                  <a:pt x="51" y="0"/>
                </a:lnTo>
                <a:lnTo>
                  <a:pt x="0" y="18"/>
                </a:lnTo>
                <a:close/>
              </a:path>
            </a:pathLst>
          </a:custGeom>
          <a:solidFill>
            <a:srgbClr val="EFA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275"/>
          <p:cNvSpPr>
            <a:spLocks/>
          </p:cNvSpPr>
          <p:nvPr/>
        </p:nvSpPr>
        <p:spPr bwMode="auto">
          <a:xfrm>
            <a:off x="7773731" y="4346255"/>
            <a:ext cx="319831" cy="510369"/>
          </a:xfrm>
          <a:custGeom>
            <a:avLst/>
            <a:gdLst>
              <a:gd name="T0" fmla="*/ 0 w 47"/>
              <a:gd name="T1" fmla="*/ 56 h 75"/>
              <a:gd name="T2" fmla="*/ 47 w 47"/>
              <a:gd name="T3" fmla="*/ 75 h 75"/>
              <a:gd name="T4" fmla="*/ 47 w 47"/>
              <a:gd name="T5" fmla="*/ 18 h 75"/>
              <a:gd name="T6" fmla="*/ 0 w 47"/>
              <a:gd name="T7" fmla="*/ 0 h 75"/>
              <a:gd name="T8" fmla="*/ 0 w 47"/>
              <a:gd name="T9" fmla="*/ 5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5">
                <a:moveTo>
                  <a:pt x="0" y="56"/>
                </a:moveTo>
                <a:lnTo>
                  <a:pt x="47" y="75"/>
                </a:lnTo>
                <a:lnTo>
                  <a:pt x="47" y="18"/>
                </a:lnTo>
                <a:lnTo>
                  <a:pt x="0" y="0"/>
                </a:lnTo>
                <a:lnTo>
                  <a:pt x="0" y="56"/>
                </a:lnTo>
                <a:close/>
              </a:path>
            </a:pathLst>
          </a:custGeom>
          <a:solidFill>
            <a:srgbClr val="CE6F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276"/>
          <p:cNvSpPr>
            <a:spLocks/>
          </p:cNvSpPr>
          <p:nvPr/>
        </p:nvSpPr>
        <p:spPr bwMode="auto">
          <a:xfrm>
            <a:off x="7773731" y="4223769"/>
            <a:ext cx="666878" cy="251784"/>
          </a:xfrm>
          <a:custGeom>
            <a:avLst/>
            <a:gdLst>
              <a:gd name="T0" fmla="*/ 48 w 98"/>
              <a:gd name="T1" fmla="*/ 0 h 37"/>
              <a:gd name="T2" fmla="*/ 0 w 98"/>
              <a:gd name="T3" fmla="*/ 18 h 37"/>
              <a:gd name="T4" fmla="*/ 47 w 98"/>
              <a:gd name="T5" fmla="*/ 37 h 37"/>
              <a:gd name="T6" fmla="*/ 98 w 98"/>
              <a:gd name="T7" fmla="*/ 18 h 37"/>
              <a:gd name="T8" fmla="*/ 48 w 98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7">
                <a:moveTo>
                  <a:pt x="48" y="0"/>
                </a:moveTo>
                <a:lnTo>
                  <a:pt x="0" y="18"/>
                </a:lnTo>
                <a:lnTo>
                  <a:pt x="47" y="37"/>
                </a:lnTo>
                <a:lnTo>
                  <a:pt x="98" y="18"/>
                </a:lnTo>
                <a:lnTo>
                  <a:pt x="48" y="0"/>
                </a:lnTo>
                <a:close/>
              </a:path>
            </a:pathLst>
          </a:custGeom>
          <a:solidFill>
            <a:srgbClr val="A550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5277"/>
          <p:cNvSpPr>
            <a:spLocks/>
          </p:cNvSpPr>
          <p:nvPr/>
        </p:nvSpPr>
        <p:spPr bwMode="auto">
          <a:xfrm>
            <a:off x="7821367" y="4237379"/>
            <a:ext cx="279002" cy="217758"/>
          </a:xfrm>
          <a:custGeom>
            <a:avLst/>
            <a:gdLst>
              <a:gd name="T0" fmla="*/ 0 w 41"/>
              <a:gd name="T1" fmla="*/ 16 h 32"/>
              <a:gd name="T2" fmla="*/ 41 w 41"/>
              <a:gd name="T3" fmla="*/ 32 h 32"/>
              <a:gd name="T4" fmla="*/ 41 w 41"/>
              <a:gd name="T5" fmla="*/ 0 h 32"/>
              <a:gd name="T6" fmla="*/ 0 w 41"/>
              <a:gd name="T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2">
                <a:moveTo>
                  <a:pt x="0" y="16"/>
                </a:moveTo>
                <a:lnTo>
                  <a:pt x="41" y="32"/>
                </a:lnTo>
                <a:lnTo>
                  <a:pt x="41" y="0"/>
                </a:lnTo>
                <a:lnTo>
                  <a:pt x="0" y="16"/>
                </a:lnTo>
                <a:close/>
              </a:path>
            </a:pathLst>
          </a:custGeom>
          <a:solidFill>
            <a:srgbClr val="91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278"/>
          <p:cNvSpPr>
            <a:spLocks/>
          </p:cNvSpPr>
          <p:nvPr/>
        </p:nvSpPr>
        <p:spPr bwMode="auto">
          <a:xfrm>
            <a:off x="8100367" y="4237379"/>
            <a:ext cx="279002" cy="217758"/>
          </a:xfrm>
          <a:custGeom>
            <a:avLst/>
            <a:gdLst>
              <a:gd name="T0" fmla="*/ 41 w 41"/>
              <a:gd name="T1" fmla="*/ 16 h 32"/>
              <a:gd name="T2" fmla="*/ 0 w 41"/>
              <a:gd name="T3" fmla="*/ 0 h 32"/>
              <a:gd name="T4" fmla="*/ 0 w 41"/>
              <a:gd name="T5" fmla="*/ 32 h 32"/>
              <a:gd name="T6" fmla="*/ 41 w 41"/>
              <a:gd name="T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2">
                <a:moveTo>
                  <a:pt x="41" y="16"/>
                </a:moveTo>
                <a:lnTo>
                  <a:pt x="0" y="0"/>
                </a:lnTo>
                <a:lnTo>
                  <a:pt x="0" y="32"/>
                </a:lnTo>
                <a:lnTo>
                  <a:pt x="41" y="16"/>
                </a:lnTo>
                <a:close/>
              </a:path>
            </a:pathLst>
          </a:custGeom>
          <a:solidFill>
            <a:srgbClr val="CE7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293"/>
          <p:cNvSpPr>
            <a:spLocks noEditPoints="1"/>
          </p:cNvSpPr>
          <p:nvPr/>
        </p:nvSpPr>
        <p:spPr bwMode="auto">
          <a:xfrm>
            <a:off x="825938" y="5475868"/>
            <a:ext cx="401488" cy="639660"/>
          </a:xfrm>
          <a:custGeom>
            <a:avLst/>
            <a:gdLst>
              <a:gd name="T0" fmla="*/ 34 w 82"/>
              <a:gd name="T1" fmla="*/ 130 h 130"/>
              <a:gd name="T2" fmla="*/ 31 w 82"/>
              <a:gd name="T3" fmla="*/ 128 h 130"/>
              <a:gd name="T4" fmla="*/ 31 w 82"/>
              <a:gd name="T5" fmla="*/ 110 h 130"/>
              <a:gd name="T6" fmla="*/ 14 w 82"/>
              <a:gd name="T7" fmla="*/ 110 h 130"/>
              <a:gd name="T8" fmla="*/ 11 w 82"/>
              <a:gd name="T9" fmla="*/ 107 h 130"/>
              <a:gd name="T10" fmla="*/ 11 w 82"/>
              <a:gd name="T11" fmla="*/ 94 h 130"/>
              <a:gd name="T12" fmla="*/ 14 w 82"/>
              <a:gd name="T13" fmla="*/ 91 h 130"/>
              <a:gd name="T14" fmla="*/ 31 w 82"/>
              <a:gd name="T15" fmla="*/ 91 h 130"/>
              <a:gd name="T16" fmla="*/ 31 w 82"/>
              <a:gd name="T17" fmla="*/ 82 h 130"/>
              <a:gd name="T18" fmla="*/ 0 w 82"/>
              <a:gd name="T19" fmla="*/ 42 h 130"/>
              <a:gd name="T20" fmla="*/ 41 w 82"/>
              <a:gd name="T21" fmla="*/ 0 h 130"/>
              <a:gd name="T22" fmla="*/ 82 w 82"/>
              <a:gd name="T23" fmla="*/ 42 h 130"/>
              <a:gd name="T24" fmla="*/ 51 w 82"/>
              <a:gd name="T25" fmla="*/ 82 h 130"/>
              <a:gd name="T26" fmla="*/ 51 w 82"/>
              <a:gd name="T27" fmla="*/ 91 h 130"/>
              <a:gd name="T28" fmla="*/ 68 w 82"/>
              <a:gd name="T29" fmla="*/ 91 h 130"/>
              <a:gd name="T30" fmla="*/ 71 w 82"/>
              <a:gd name="T31" fmla="*/ 94 h 130"/>
              <a:gd name="T32" fmla="*/ 71 w 82"/>
              <a:gd name="T33" fmla="*/ 107 h 130"/>
              <a:gd name="T34" fmla="*/ 68 w 82"/>
              <a:gd name="T35" fmla="*/ 110 h 130"/>
              <a:gd name="T36" fmla="*/ 51 w 82"/>
              <a:gd name="T37" fmla="*/ 110 h 130"/>
              <a:gd name="T38" fmla="*/ 51 w 82"/>
              <a:gd name="T39" fmla="*/ 128 h 130"/>
              <a:gd name="T40" fmla="*/ 48 w 82"/>
              <a:gd name="T41" fmla="*/ 130 h 130"/>
              <a:gd name="T42" fmla="*/ 34 w 82"/>
              <a:gd name="T43" fmla="*/ 130 h 130"/>
              <a:gd name="T44" fmla="*/ 41 w 82"/>
              <a:gd name="T45" fmla="*/ 16 h 130"/>
              <a:gd name="T46" fmla="*/ 15 w 82"/>
              <a:gd name="T47" fmla="*/ 42 h 130"/>
              <a:gd name="T48" fmla="*/ 41 w 82"/>
              <a:gd name="T49" fmla="*/ 68 h 130"/>
              <a:gd name="T50" fmla="*/ 67 w 82"/>
              <a:gd name="T51" fmla="*/ 42 h 130"/>
              <a:gd name="T52" fmla="*/ 41 w 82"/>
              <a:gd name="T53" fmla="*/ 1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2" h="130">
                <a:moveTo>
                  <a:pt x="34" y="130"/>
                </a:moveTo>
                <a:cubicBezTo>
                  <a:pt x="33" y="130"/>
                  <a:pt x="31" y="129"/>
                  <a:pt x="31" y="128"/>
                </a:cubicBezTo>
                <a:cubicBezTo>
                  <a:pt x="31" y="110"/>
                  <a:pt x="31" y="110"/>
                  <a:pt x="31" y="110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2" y="110"/>
                  <a:pt x="11" y="109"/>
                  <a:pt x="11" y="107"/>
                </a:cubicBezTo>
                <a:cubicBezTo>
                  <a:pt x="11" y="94"/>
                  <a:pt x="11" y="94"/>
                  <a:pt x="11" y="94"/>
                </a:cubicBezTo>
                <a:cubicBezTo>
                  <a:pt x="11" y="92"/>
                  <a:pt x="12" y="91"/>
                  <a:pt x="14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82"/>
                  <a:pt x="31" y="82"/>
                  <a:pt x="31" y="82"/>
                </a:cubicBezTo>
                <a:cubicBezTo>
                  <a:pt x="13" y="77"/>
                  <a:pt x="0" y="61"/>
                  <a:pt x="0" y="42"/>
                </a:cubicBezTo>
                <a:cubicBezTo>
                  <a:pt x="0" y="19"/>
                  <a:pt x="18" y="0"/>
                  <a:pt x="41" y="0"/>
                </a:cubicBezTo>
                <a:cubicBezTo>
                  <a:pt x="64" y="0"/>
                  <a:pt x="82" y="19"/>
                  <a:pt x="82" y="42"/>
                </a:cubicBezTo>
                <a:cubicBezTo>
                  <a:pt x="82" y="61"/>
                  <a:pt x="69" y="77"/>
                  <a:pt x="51" y="82"/>
                </a:cubicBezTo>
                <a:cubicBezTo>
                  <a:pt x="51" y="91"/>
                  <a:pt x="51" y="91"/>
                  <a:pt x="51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70" y="91"/>
                  <a:pt x="71" y="92"/>
                  <a:pt x="71" y="9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9"/>
                  <a:pt x="70" y="110"/>
                  <a:pt x="68" y="110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1" y="128"/>
                  <a:pt x="51" y="128"/>
                  <a:pt x="51" y="128"/>
                </a:cubicBezTo>
                <a:cubicBezTo>
                  <a:pt x="51" y="129"/>
                  <a:pt x="49" y="130"/>
                  <a:pt x="48" y="130"/>
                </a:cubicBezTo>
                <a:cubicBezTo>
                  <a:pt x="34" y="130"/>
                  <a:pt x="34" y="130"/>
                  <a:pt x="34" y="130"/>
                </a:cubicBezTo>
                <a:moveTo>
                  <a:pt x="41" y="16"/>
                </a:moveTo>
                <a:cubicBezTo>
                  <a:pt x="27" y="16"/>
                  <a:pt x="15" y="27"/>
                  <a:pt x="15" y="42"/>
                </a:cubicBezTo>
                <a:cubicBezTo>
                  <a:pt x="15" y="56"/>
                  <a:pt x="27" y="68"/>
                  <a:pt x="41" y="68"/>
                </a:cubicBezTo>
                <a:cubicBezTo>
                  <a:pt x="55" y="68"/>
                  <a:pt x="67" y="56"/>
                  <a:pt x="67" y="42"/>
                </a:cubicBezTo>
                <a:cubicBezTo>
                  <a:pt x="67" y="27"/>
                  <a:pt x="55" y="16"/>
                  <a:pt x="41" y="16"/>
                </a:cubicBezTo>
              </a:path>
            </a:pathLst>
          </a:custGeom>
          <a:solidFill>
            <a:srgbClr val="477D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294"/>
          <p:cNvSpPr>
            <a:spLocks noEditPoints="1"/>
          </p:cNvSpPr>
          <p:nvPr/>
        </p:nvSpPr>
        <p:spPr bwMode="auto">
          <a:xfrm>
            <a:off x="825938" y="5496283"/>
            <a:ext cx="401488" cy="632857"/>
          </a:xfrm>
          <a:custGeom>
            <a:avLst/>
            <a:gdLst>
              <a:gd name="T0" fmla="*/ 34 w 82"/>
              <a:gd name="T1" fmla="*/ 130 h 130"/>
              <a:gd name="T2" fmla="*/ 31 w 82"/>
              <a:gd name="T3" fmla="*/ 127 h 130"/>
              <a:gd name="T4" fmla="*/ 31 w 82"/>
              <a:gd name="T5" fmla="*/ 110 h 130"/>
              <a:gd name="T6" fmla="*/ 14 w 82"/>
              <a:gd name="T7" fmla="*/ 110 h 130"/>
              <a:gd name="T8" fmla="*/ 11 w 82"/>
              <a:gd name="T9" fmla="*/ 107 h 130"/>
              <a:gd name="T10" fmla="*/ 11 w 82"/>
              <a:gd name="T11" fmla="*/ 94 h 130"/>
              <a:gd name="T12" fmla="*/ 14 w 82"/>
              <a:gd name="T13" fmla="*/ 91 h 130"/>
              <a:gd name="T14" fmla="*/ 31 w 82"/>
              <a:gd name="T15" fmla="*/ 91 h 130"/>
              <a:gd name="T16" fmla="*/ 31 w 82"/>
              <a:gd name="T17" fmla="*/ 82 h 130"/>
              <a:gd name="T18" fmla="*/ 0 w 82"/>
              <a:gd name="T19" fmla="*/ 42 h 130"/>
              <a:gd name="T20" fmla="*/ 41 w 82"/>
              <a:gd name="T21" fmla="*/ 0 h 130"/>
              <a:gd name="T22" fmla="*/ 82 w 82"/>
              <a:gd name="T23" fmla="*/ 42 h 130"/>
              <a:gd name="T24" fmla="*/ 51 w 82"/>
              <a:gd name="T25" fmla="*/ 82 h 130"/>
              <a:gd name="T26" fmla="*/ 51 w 82"/>
              <a:gd name="T27" fmla="*/ 91 h 130"/>
              <a:gd name="T28" fmla="*/ 68 w 82"/>
              <a:gd name="T29" fmla="*/ 91 h 130"/>
              <a:gd name="T30" fmla="*/ 71 w 82"/>
              <a:gd name="T31" fmla="*/ 94 h 130"/>
              <a:gd name="T32" fmla="*/ 71 w 82"/>
              <a:gd name="T33" fmla="*/ 107 h 130"/>
              <a:gd name="T34" fmla="*/ 68 w 82"/>
              <a:gd name="T35" fmla="*/ 110 h 130"/>
              <a:gd name="T36" fmla="*/ 51 w 82"/>
              <a:gd name="T37" fmla="*/ 110 h 130"/>
              <a:gd name="T38" fmla="*/ 51 w 82"/>
              <a:gd name="T39" fmla="*/ 127 h 130"/>
              <a:gd name="T40" fmla="*/ 48 w 82"/>
              <a:gd name="T41" fmla="*/ 130 h 130"/>
              <a:gd name="T42" fmla="*/ 34 w 82"/>
              <a:gd name="T43" fmla="*/ 130 h 130"/>
              <a:gd name="T44" fmla="*/ 41 w 82"/>
              <a:gd name="T45" fmla="*/ 15 h 130"/>
              <a:gd name="T46" fmla="*/ 15 w 82"/>
              <a:gd name="T47" fmla="*/ 42 h 130"/>
              <a:gd name="T48" fmla="*/ 41 w 82"/>
              <a:gd name="T49" fmla="*/ 68 h 130"/>
              <a:gd name="T50" fmla="*/ 67 w 82"/>
              <a:gd name="T51" fmla="*/ 42 h 130"/>
              <a:gd name="T52" fmla="*/ 41 w 82"/>
              <a:gd name="T53" fmla="*/ 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2" h="130">
                <a:moveTo>
                  <a:pt x="34" y="130"/>
                </a:moveTo>
                <a:cubicBezTo>
                  <a:pt x="33" y="130"/>
                  <a:pt x="31" y="129"/>
                  <a:pt x="31" y="127"/>
                </a:cubicBezTo>
                <a:cubicBezTo>
                  <a:pt x="31" y="110"/>
                  <a:pt x="31" y="110"/>
                  <a:pt x="31" y="110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2" y="110"/>
                  <a:pt x="11" y="109"/>
                  <a:pt x="11" y="107"/>
                </a:cubicBezTo>
                <a:cubicBezTo>
                  <a:pt x="11" y="94"/>
                  <a:pt x="11" y="94"/>
                  <a:pt x="11" y="94"/>
                </a:cubicBezTo>
                <a:cubicBezTo>
                  <a:pt x="11" y="92"/>
                  <a:pt x="12" y="91"/>
                  <a:pt x="14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82"/>
                  <a:pt x="31" y="82"/>
                  <a:pt x="31" y="82"/>
                </a:cubicBezTo>
                <a:cubicBezTo>
                  <a:pt x="13" y="77"/>
                  <a:pt x="0" y="61"/>
                  <a:pt x="0" y="42"/>
                </a:cubicBezTo>
                <a:cubicBezTo>
                  <a:pt x="0" y="19"/>
                  <a:pt x="18" y="0"/>
                  <a:pt x="41" y="0"/>
                </a:cubicBezTo>
                <a:cubicBezTo>
                  <a:pt x="64" y="0"/>
                  <a:pt x="82" y="19"/>
                  <a:pt x="82" y="42"/>
                </a:cubicBezTo>
                <a:cubicBezTo>
                  <a:pt x="82" y="61"/>
                  <a:pt x="69" y="77"/>
                  <a:pt x="51" y="82"/>
                </a:cubicBezTo>
                <a:cubicBezTo>
                  <a:pt x="51" y="91"/>
                  <a:pt x="51" y="91"/>
                  <a:pt x="51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70" y="91"/>
                  <a:pt x="71" y="92"/>
                  <a:pt x="71" y="9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9"/>
                  <a:pt x="70" y="110"/>
                  <a:pt x="68" y="110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1" y="127"/>
                  <a:pt x="51" y="127"/>
                  <a:pt x="51" y="127"/>
                </a:cubicBezTo>
                <a:cubicBezTo>
                  <a:pt x="51" y="129"/>
                  <a:pt x="49" y="130"/>
                  <a:pt x="48" y="130"/>
                </a:cubicBezTo>
                <a:cubicBezTo>
                  <a:pt x="34" y="130"/>
                  <a:pt x="34" y="130"/>
                  <a:pt x="34" y="130"/>
                </a:cubicBezTo>
                <a:moveTo>
                  <a:pt x="41" y="15"/>
                </a:moveTo>
                <a:cubicBezTo>
                  <a:pt x="27" y="15"/>
                  <a:pt x="15" y="27"/>
                  <a:pt x="15" y="42"/>
                </a:cubicBezTo>
                <a:cubicBezTo>
                  <a:pt x="15" y="56"/>
                  <a:pt x="27" y="68"/>
                  <a:pt x="41" y="68"/>
                </a:cubicBezTo>
                <a:cubicBezTo>
                  <a:pt x="55" y="68"/>
                  <a:pt x="67" y="56"/>
                  <a:pt x="67" y="42"/>
                </a:cubicBezTo>
                <a:cubicBezTo>
                  <a:pt x="67" y="27"/>
                  <a:pt x="55" y="15"/>
                  <a:pt x="41" y="15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5295"/>
          <p:cNvSpPr>
            <a:spLocks/>
          </p:cNvSpPr>
          <p:nvPr/>
        </p:nvSpPr>
        <p:spPr bwMode="auto">
          <a:xfrm>
            <a:off x="1016476" y="5809309"/>
            <a:ext cx="6807" cy="0"/>
          </a:xfrm>
          <a:custGeom>
            <a:avLst/>
            <a:gdLst>
              <a:gd name="T0" fmla="*/ 0 w 1"/>
              <a:gd name="T1" fmla="*/ 0 w 1"/>
              <a:gd name="T2" fmla="*/ 1 w 1"/>
              <a:gd name="T3" fmla="*/ 1 w 1"/>
              <a:gd name="T4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296"/>
          <p:cNvSpPr>
            <a:spLocks/>
          </p:cNvSpPr>
          <p:nvPr/>
        </p:nvSpPr>
        <p:spPr bwMode="auto">
          <a:xfrm>
            <a:off x="1016476" y="5693626"/>
            <a:ext cx="136096" cy="136096"/>
          </a:xfrm>
          <a:custGeom>
            <a:avLst/>
            <a:gdLst>
              <a:gd name="T0" fmla="*/ 27 w 27"/>
              <a:gd name="T1" fmla="*/ 0 h 28"/>
              <a:gd name="T2" fmla="*/ 1 w 27"/>
              <a:gd name="T3" fmla="*/ 24 h 28"/>
              <a:gd name="T4" fmla="*/ 1 w 27"/>
              <a:gd name="T5" fmla="*/ 24 h 28"/>
              <a:gd name="T6" fmla="*/ 1 w 27"/>
              <a:gd name="T7" fmla="*/ 24 h 28"/>
              <a:gd name="T8" fmla="*/ 0 w 27"/>
              <a:gd name="T9" fmla="*/ 24 h 28"/>
              <a:gd name="T10" fmla="*/ 0 w 27"/>
              <a:gd name="T11" fmla="*/ 28 h 28"/>
              <a:gd name="T12" fmla="*/ 1 w 27"/>
              <a:gd name="T13" fmla="*/ 28 h 28"/>
              <a:gd name="T14" fmla="*/ 27 w 27"/>
              <a:gd name="T15" fmla="*/ 2 h 28"/>
              <a:gd name="T16" fmla="*/ 27 w 27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8">
                <a:moveTo>
                  <a:pt x="27" y="0"/>
                </a:moveTo>
                <a:cubicBezTo>
                  <a:pt x="26" y="13"/>
                  <a:pt x="15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0" y="24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5" y="28"/>
                  <a:pt x="27" y="16"/>
                  <a:pt x="27" y="2"/>
                </a:cubicBezTo>
                <a:cubicBezTo>
                  <a:pt x="27" y="1"/>
                  <a:pt x="27" y="1"/>
                  <a:pt x="27" y="0"/>
                </a:cubicBezTo>
              </a:path>
            </a:pathLst>
          </a:custGeom>
          <a:solidFill>
            <a:srgbClr val="457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5297"/>
          <p:cNvSpPr>
            <a:spLocks/>
          </p:cNvSpPr>
          <p:nvPr/>
        </p:nvSpPr>
        <p:spPr bwMode="auto">
          <a:xfrm>
            <a:off x="1023279" y="5693626"/>
            <a:ext cx="129293" cy="136096"/>
          </a:xfrm>
          <a:custGeom>
            <a:avLst/>
            <a:gdLst>
              <a:gd name="T0" fmla="*/ 26 w 26"/>
              <a:gd name="T1" fmla="*/ 0 h 28"/>
              <a:gd name="T2" fmla="*/ 26 w 26"/>
              <a:gd name="T3" fmla="*/ 0 h 28"/>
              <a:gd name="T4" fmla="*/ 26 w 26"/>
              <a:gd name="T5" fmla="*/ 2 h 28"/>
              <a:gd name="T6" fmla="*/ 0 w 26"/>
              <a:gd name="T7" fmla="*/ 28 h 28"/>
              <a:gd name="T8" fmla="*/ 0 w 26"/>
              <a:gd name="T9" fmla="*/ 28 h 28"/>
              <a:gd name="T10" fmla="*/ 26 w 26"/>
              <a:gd name="T11" fmla="*/ 2 h 28"/>
              <a:gd name="T12" fmla="*/ 26 w 26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8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1"/>
                  <a:pt x="26" y="2"/>
                </a:cubicBezTo>
                <a:cubicBezTo>
                  <a:pt x="26" y="16"/>
                  <a:pt x="14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15" y="28"/>
                  <a:pt x="26" y="16"/>
                  <a:pt x="26" y="2"/>
                </a:cubicBezTo>
                <a:cubicBezTo>
                  <a:pt x="26" y="1"/>
                  <a:pt x="26" y="0"/>
                  <a:pt x="26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298"/>
          <p:cNvSpPr>
            <a:spLocks/>
          </p:cNvSpPr>
          <p:nvPr/>
        </p:nvSpPr>
        <p:spPr bwMode="auto">
          <a:xfrm>
            <a:off x="1070915" y="5918190"/>
            <a:ext cx="102073" cy="34026"/>
          </a:xfrm>
          <a:custGeom>
            <a:avLst/>
            <a:gdLst>
              <a:gd name="T0" fmla="*/ 17 w 20"/>
              <a:gd name="T1" fmla="*/ 0 h 7"/>
              <a:gd name="T2" fmla="*/ 0 w 20"/>
              <a:gd name="T3" fmla="*/ 0 h 7"/>
              <a:gd name="T4" fmla="*/ 17 w 20"/>
              <a:gd name="T5" fmla="*/ 0 h 7"/>
              <a:gd name="T6" fmla="*/ 20 w 20"/>
              <a:gd name="T7" fmla="*/ 3 h 7"/>
              <a:gd name="T8" fmla="*/ 20 w 20"/>
              <a:gd name="T9" fmla="*/ 6 h 7"/>
              <a:gd name="T10" fmla="*/ 20 w 20"/>
              <a:gd name="T11" fmla="*/ 7 h 7"/>
              <a:gd name="T12" fmla="*/ 20 w 20"/>
              <a:gd name="T13" fmla="*/ 3 h 7"/>
              <a:gd name="T14" fmla="*/ 17 w 20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7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0" y="1"/>
                  <a:pt x="20" y="3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7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19" y="0"/>
                  <a:pt x="17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299"/>
          <p:cNvSpPr>
            <a:spLocks/>
          </p:cNvSpPr>
          <p:nvPr/>
        </p:nvSpPr>
        <p:spPr bwMode="auto">
          <a:xfrm>
            <a:off x="1070915" y="5918190"/>
            <a:ext cx="102073" cy="34026"/>
          </a:xfrm>
          <a:custGeom>
            <a:avLst/>
            <a:gdLst>
              <a:gd name="T0" fmla="*/ 17 w 20"/>
              <a:gd name="T1" fmla="*/ 0 h 6"/>
              <a:gd name="T2" fmla="*/ 0 w 20"/>
              <a:gd name="T3" fmla="*/ 0 h 6"/>
              <a:gd name="T4" fmla="*/ 0 w 20"/>
              <a:gd name="T5" fmla="*/ 4 h 6"/>
              <a:gd name="T6" fmla="*/ 17 w 20"/>
              <a:gd name="T7" fmla="*/ 4 h 6"/>
              <a:gd name="T8" fmla="*/ 20 w 20"/>
              <a:gd name="T9" fmla="*/ 6 h 6"/>
              <a:gd name="T10" fmla="*/ 20 w 20"/>
              <a:gd name="T11" fmla="*/ 3 h 6"/>
              <a:gd name="T12" fmla="*/ 17 w 2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6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9" y="5"/>
                  <a:pt x="20" y="6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19" y="0"/>
                  <a:pt x="17" y="0"/>
                </a:cubicBezTo>
              </a:path>
            </a:pathLst>
          </a:custGeom>
          <a:solidFill>
            <a:srgbClr val="457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300"/>
          <p:cNvSpPr>
            <a:spLocks/>
          </p:cNvSpPr>
          <p:nvPr/>
        </p:nvSpPr>
        <p:spPr bwMode="auto">
          <a:xfrm>
            <a:off x="1023279" y="5475868"/>
            <a:ext cx="204148" cy="210955"/>
          </a:xfrm>
          <a:custGeom>
            <a:avLst/>
            <a:gdLst>
              <a:gd name="T0" fmla="*/ 0 w 41"/>
              <a:gd name="T1" fmla="*/ 0 h 43"/>
              <a:gd name="T2" fmla="*/ 0 w 41"/>
              <a:gd name="T3" fmla="*/ 0 h 43"/>
              <a:gd name="T4" fmla="*/ 41 w 41"/>
              <a:gd name="T5" fmla="*/ 42 h 43"/>
              <a:gd name="T6" fmla="*/ 41 w 41"/>
              <a:gd name="T7" fmla="*/ 42 h 43"/>
              <a:gd name="T8" fmla="*/ 41 w 41"/>
              <a:gd name="T9" fmla="*/ 43 h 43"/>
              <a:gd name="T10" fmla="*/ 41 w 41"/>
              <a:gd name="T11" fmla="*/ 43 h 43"/>
              <a:gd name="T12" fmla="*/ 41 w 41"/>
              <a:gd name="T13" fmla="*/ 43 h 43"/>
              <a:gd name="T14" fmla="*/ 41 w 41"/>
              <a:gd name="T15" fmla="*/ 43 h 43"/>
              <a:gd name="T16" fmla="*/ 41 w 41"/>
              <a:gd name="T17" fmla="*/ 43 h 43"/>
              <a:gd name="T18" fmla="*/ 41 w 41"/>
              <a:gd name="T19" fmla="*/ 42 h 43"/>
              <a:gd name="T20" fmla="*/ 0 w 41"/>
              <a:gd name="T2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" h="4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3" y="0"/>
                  <a:pt x="41" y="19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2"/>
                  <a:pt x="41" y="42"/>
                </a:cubicBezTo>
                <a:cubicBezTo>
                  <a:pt x="41" y="19"/>
                  <a:pt x="23" y="0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5301"/>
          <p:cNvSpPr>
            <a:spLocks/>
          </p:cNvSpPr>
          <p:nvPr/>
        </p:nvSpPr>
        <p:spPr bwMode="auto">
          <a:xfrm>
            <a:off x="1016476" y="5475868"/>
            <a:ext cx="210955" cy="204148"/>
          </a:xfrm>
          <a:custGeom>
            <a:avLst/>
            <a:gdLst>
              <a:gd name="T0" fmla="*/ 1 w 42"/>
              <a:gd name="T1" fmla="*/ 0 h 42"/>
              <a:gd name="T2" fmla="*/ 0 w 42"/>
              <a:gd name="T3" fmla="*/ 0 h 42"/>
              <a:gd name="T4" fmla="*/ 0 w 42"/>
              <a:gd name="T5" fmla="*/ 4 h 42"/>
              <a:gd name="T6" fmla="*/ 1 w 42"/>
              <a:gd name="T7" fmla="*/ 4 h 42"/>
              <a:gd name="T8" fmla="*/ 1 w 42"/>
              <a:gd name="T9" fmla="*/ 4 h 42"/>
              <a:gd name="T10" fmla="*/ 1 w 42"/>
              <a:gd name="T11" fmla="*/ 4 h 42"/>
              <a:gd name="T12" fmla="*/ 42 w 42"/>
              <a:gd name="T13" fmla="*/ 42 h 42"/>
              <a:gd name="T14" fmla="*/ 42 w 42"/>
              <a:gd name="T15" fmla="*/ 42 h 42"/>
              <a:gd name="T16" fmla="*/ 1 w 42"/>
              <a:gd name="T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4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3" y="4"/>
                  <a:pt x="41" y="21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19"/>
                  <a:pt x="24" y="0"/>
                  <a:pt x="1" y="0"/>
                </a:cubicBezTo>
              </a:path>
            </a:pathLst>
          </a:custGeom>
          <a:solidFill>
            <a:srgbClr val="457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5302"/>
          <p:cNvSpPr>
            <a:spLocks/>
          </p:cNvSpPr>
          <p:nvPr/>
        </p:nvSpPr>
        <p:spPr bwMode="auto">
          <a:xfrm>
            <a:off x="1016476" y="5496283"/>
            <a:ext cx="6807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  <a:gd name="T4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5303"/>
          <p:cNvSpPr>
            <a:spLocks/>
          </p:cNvSpPr>
          <p:nvPr/>
        </p:nvSpPr>
        <p:spPr bwMode="auto">
          <a:xfrm>
            <a:off x="1016476" y="5571136"/>
            <a:ext cx="6807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  <a:gd name="T4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5304"/>
          <p:cNvSpPr>
            <a:spLocks/>
          </p:cNvSpPr>
          <p:nvPr/>
        </p:nvSpPr>
        <p:spPr bwMode="auto">
          <a:xfrm>
            <a:off x="1016476" y="5550722"/>
            <a:ext cx="136096" cy="142906"/>
          </a:xfrm>
          <a:custGeom>
            <a:avLst/>
            <a:gdLst>
              <a:gd name="T0" fmla="*/ 1 w 27"/>
              <a:gd name="T1" fmla="*/ 0 h 28"/>
              <a:gd name="T2" fmla="*/ 0 w 27"/>
              <a:gd name="T3" fmla="*/ 0 h 28"/>
              <a:gd name="T4" fmla="*/ 0 w 27"/>
              <a:gd name="T5" fmla="*/ 3 h 28"/>
              <a:gd name="T6" fmla="*/ 1 w 27"/>
              <a:gd name="T7" fmla="*/ 3 h 28"/>
              <a:gd name="T8" fmla="*/ 1 w 27"/>
              <a:gd name="T9" fmla="*/ 3 h 28"/>
              <a:gd name="T10" fmla="*/ 1 w 27"/>
              <a:gd name="T11" fmla="*/ 3 h 28"/>
              <a:gd name="T12" fmla="*/ 27 w 27"/>
              <a:gd name="T13" fmla="*/ 28 h 28"/>
              <a:gd name="T14" fmla="*/ 27 w 27"/>
              <a:gd name="T15" fmla="*/ 28 h 28"/>
              <a:gd name="T16" fmla="*/ 27 w 27"/>
              <a:gd name="T17" fmla="*/ 28 h 28"/>
              <a:gd name="T18" fmla="*/ 27 w 27"/>
              <a:gd name="T19" fmla="*/ 26 h 28"/>
              <a:gd name="T20" fmla="*/ 1 w 27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28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5" y="3"/>
                  <a:pt x="26" y="14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7" y="26"/>
                  <a:pt x="27" y="26"/>
                </a:cubicBezTo>
                <a:cubicBezTo>
                  <a:pt x="27" y="11"/>
                  <a:pt x="16" y="0"/>
                  <a:pt x="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5305"/>
          <p:cNvSpPr>
            <a:spLocks/>
          </p:cNvSpPr>
          <p:nvPr/>
        </p:nvSpPr>
        <p:spPr bwMode="auto">
          <a:xfrm>
            <a:off x="1070915" y="5686823"/>
            <a:ext cx="156516" cy="210955"/>
          </a:xfrm>
          <a:custGeom>
            <a:avLst/>
            <a:gdLst>
              <a:gd name="T0" fmla="*/ 31 w 31"/>
              <a:gd name="T1" fmla="*/ 0 h 43"/>
              <a:gd name="T2" fmla="*/ 31 w 31"/>
              <a:gd name="T3" fmla="*/ 0 h 43"/>
              <a:gd name="T4" fmla="*/ 31 w 31"/>
              <a:gd name="T5" fmla="*/ 0 h 43"/>
              <a:gd name="T6" fmla="*/ 31 w 31"/>
              <a:gd name="T7" fmla="*/ 1 h 43"/>
              <a:gd name="T8" fmla="*/ 31 w 31"/>
              <a:gd name="T9" fmla="*/ 3 h 43"/>
              <a:gd name="T10" fmla="*/ 0 w 31"/>
              <a:gd name="T11" fmla="*/ 43 h 43"/>
              <a:gd name="T12" fmla="*/ 0 w 31"/>
              <a:gd name="T13" fmla="*/ 43 h 43"/>
              <a:gd name="T14" fmla="*/ 31 w 31"/>
              <a:gd name="T15" fmla="*/ 3 h 43"/>
              <a:gd name="T16" fmla="*/ 31 w 31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43"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2"/>
                  <a:pt x="31" y="2"/>
                  <a:pt x="31" y="3"/>
                </a:cubicBezTo>
                <a:cubicBezTo>
                  <a:pt x="31" y="22"/>
                  <a:pt x="18" y="38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8" y="38"/>
                  <a:pt x="31" y="22"/>
                  <a:pt x="31" y="3"/>
                </a:cubicBezTo>
                <a:cubicBezTo>
                  <a:pt x="31" y="2"/>
                  <a:pt x="31" y="1"/>
                  <a:pt x="3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306"/>
          <p:cNvSpPr>
            <a:spLocks/>
          </p:cNvSpPr>
          <p:nvPr/>
        </p:nvSpPr>
        <p:spPr bwMode="auto">
          <a:xfrm>
            <a:off x="1070915" y="5693626"/>
            <a:ext cx="156516" cy="204148"/>
          </a:xfrm>
          <a:custGeom>
            <a:avLst/>
            <a:gdLst>
              <a:gd name="T0" fmla="*/ 31 w 31"/>
              <a:gd name="T1" fmla="*/ 0 h 42"/>
              <a:gd name="T2" fmla="*/ 0 w 31"/>
              <a:gd name="T3" fmla="*/ 38 h 42"/>
              <a:gd name="T4" fmla="*/ 0 w 31"/>
              <a:gd name="T5" fmla="*/ 42 h 42"/>
              <a:gd name="T6" fmla="*/ 31 w 31"/>
              <a:gd name="T7" fmla="*/ 2 h 42"/>
              <a:gd name="T8" fmla="*/ 31 w 31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2">
                <a:moveTo>
                  <a:pt x="31" y="0"/>
                </a:moveTo>
                <a:cubicBezTo>
                  <a:pt x="30" y="18"/>
                  <a:pt x="17" y="34"/>
                  <a:pt x="0" y="38"/>
                </a:cubicBezTo>
                <a:cubicBezTo>
                  <a:pt x="0" y="42"/>
                  <a:pt x="0" y="42"/>
                  <a:pt x="0" y="42"/>
                </a:cubicBezTo>
                <a:cubicBezTo>
                  <a:pt x="18" y="37"/>
                  <a:pt x="31" y="21"/>
                  <a:pt x="31" y="2"/>
                </a:cubicBezTo>
                <a:cubicBezTo>
                  <a:pt x="31" y="1"/>
                  <a:pt x="31" y="1"/>
                  <a:pt x="3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307"/>
          <p:cNvSpPr>
            <a:spLocks/>
          </p:cNvSpPr>
          <p:nvPr/>
        </p:nvSpPr>
        <p:spPr bwMode="auto">
          <a:xfrm>
            <a:off x="1057305" y="6101918"/>
            <a:ext cx="13610" cy="27218"/>
          </a:xfrm>
          <a:custGeom>
            <a:avLst/>
            <a:gdLst>
              <a:gd name="T0" fmla="*/ 3 w 3"/>
              <a:gd name="T1" fmla="*/ 0 h 6"/>
              <a:gd name="T2" fmla="*/ 3 w 3"/>
              <a:gd name="T3" fmla="*/ 0 h 6"/>
              <a:gd name="T4" fmla="*/ 3 w 3"/>
              <a:gd name="T5" fmla="*/ 3 h 6"/>
              <a:gd name="T6" fmla="*/ 0 w 3"/>
              <a:gd name="T7" fmla="*/ 6 h 6"/>
              <a:gd name="T8" fmla="*/ 0 w 3"/>
              <a:gd name="T9" fmla="*/ 6 h 6"/>
              <a:gd name="T10" fmla="*/ 3 w 3"/>
              <a:gd name="T11" fmla="*/ 3 h 6"/>
              <a:gd name="T12" fmla="*/ 3 w 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3"/>
                  <a:pt x="3" y="3"/>
                </a:cubicBezTo>
                <a:cubicBezTo>
                  <a:pt x="3" y="5"/>
                  <a:pt x="1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3" y="5"/>
                  <a:pt x="3" y="3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308"/>
          <p:cNvSpPr>
            <a:spLocks/>
          </p:cNvSpPr>
          <p:nvPr/>
        </p:nvSpPr>
        <p:spPr bwMode="auto">
          <a:xfrm>
            <a:off x="1016476" y="6101918"/>
            <a:ext cx="54439" cy="27218"/>
          </a:xfrm>
          <a:custGeom>
            <a:avLst/>
            <a:gdLst>
              <a:gd name="T0" fmla="*/ 11 w 11"/>
              <a:gd name="T1" fmla="*/ 0 h 6"/>
              <a:gd name="T2" fmla="*/ 8 w 11"/>
              <a:gd name="T3" fmla="*/ 2 h 6"/>
              <a:gd name="T4" fmla="*/ 0 w 11"/>
              <a:gd name="T5" fmla="*/ 2 h 6"/>
              <a:gd name="T6" fmla="*/ 0 w 11"/>
              <a:gd name="T7" fmla="*/ 6 h 6"/>
              <a:gd name="T8" fmla="*/ 8 w 11"/>
              <a:gd name="T9" fmla="*/ 6 h 6"/>
              <a:gd name="T10" fmla="*/ 11 w 11"/>
              <a:gd name="T11" fmla="*/ 3 h 6"/>
              <a:gd name="T12" fmla="*/ 11 w 11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6">
                <a:moveTo>
                  <a:pt x="11" y="0"/>
                </a:moveTo>
                <a:cubicBezTo>
                  <a:pt x="10" y="1"/>
                  <a:pt x="9" y="2"/>
                  <a:pt x="8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1" y="5"/>
                  <a:pt x="11" y="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309"/>
          <p:cNvSpPr>
            <a:spLocks/>
          </p:cNvSpPr>
          <p:nvPr/>
        </p:nvSpPr>
        <p:spPr bwMode="auto">
          <a:xfrm>
            <a:off x="1159378" y="5999847"/>
            <a:ext cx="13610" cy="34026"/>
          </a:xfrm>
          <a:custGeom>
            <a:avLst/>
            <a:gdLst>
              <a:gd name="T0" fmla="*/ 3 w 3"/>
              <a:gd name="T1" fmla="*/ 0 h 7"/>
              <a:gd name="T2" fmla="*/ 3 w 3"/>
              <a:gd name="T3" fmla="*/ 1 h 7"/>
              <a:gd name="T4" fmla="*/ 3 w 3"/>
              <a:gd name="T5" fmla="*/ 4 h 7"/>
              <a:gd name="T6" fmla="*/ 0 w 3"/>
              <a:gd name="T7" fmla="*/ 7 h 7"/>
              <a:gd name="T8" fmla="*/ 0 w 3"/>
              <a:gd name="T9" fmla="*/ 7 h 7"/>
              <a:gd name="T10" fmla="*/ 3 w 3"/>
              <a:gd name="T11" fmla="*/ 4 h 7"/>
              <a:gd name="T12" fmla="*/ 3 w 3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3" y="1"/>
                  <a:pt x="3" y="1"/>
                  <a:pt x="3" y="1"/>
                </a:cubicBezTo>
                <a:cubicBezTo>
                  <a:pt x="3" y="4"/>
                  <a:pt x="3" y="4"/>
                  <a:pt x="3" y="4"/>
                </a:cubicBezTo>
                <a:cubicBezTo>
                  <a:pt x="3" y="6"/>
                  <a:pt x="2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2" y="7"/>
                  <a:pt x="3" y="6"/>
                  <a:pt x="3" y="4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310"/>
          <p:cNvSpPr>
            <a:spLocks/>
          </p:cNvSpPr>
          <p:nvPr/>
        </p:nvSpPr>
        <p:spPr bwMode="auto">
          <a:xfrm>
            <a:off x="1070915" y="6006650"/>
            <a:ext cx="102073" cy="27218"/>
          </a:xfrm>
          <a:custGeom>
            <a:avLst/>
            <a:gdLst>
              <a:gd name="T0" fmla="*/ 20 w 20"/>
              <a:gd name="T1" fmla="*/ 0 h 6"/>
              <a:gd name="T2" fmla="*/ 17 w 20"/>
              <a:gd name="T3" fmla="*/ 2 h 6"/>
              <a:gd name="T4" fmla="*/ 0 w 20"/>
              <a:gd name="T5" fmla="*/ 2 h 6"/>
              <a:gd name="T6" fmla="*/ 0 w 20"/>
              <a:gd name="T7" fmla="*/ 6 h 6"/>
              <a:gd name="T8" fmla="*/ 17 w 20"/>
              <a:gd name="T9" fmla="*/ 6 h 6"/>
              <a:gd name="T10" fmla="*/ 20 w 20"/>
              <a:gd name="T11" fmla="*/ 3 h 6"/>
              <a:gd name="T12" fmla="*/ 20 w 2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6">
                <a:moveTo>
                  <a:pt x="20" y="0"/>
                </a:moveTo>
                <a:cubicBezTo>
                  <a:pt x="19" y="1"/>
                  <a:pt x="18" y="2"/>
                  <a:pt x="17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9" y="6"/>
                  <a:pt x="20" y="5"/>
                  <a:pt x="20" y="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311"/>
          <p:cNvSpPr>
            <a:spLocks noEditPoints="1"/>
          </p:cNvSpPr>
          <p:nvPr/>
        </p:nvSpPr>
        <p:spPr bwMode="auto">
          <a:xfrm>
            <a:off x="1070915" y="5680016"/>
            <a:ext cx="156516" cy="421902"/>
          </a:xfrm>
          <a:custGeom>
            <a:avLst/>
            <a:gdLst>
              <a:gd name="T0" fmla="*/ 0 w 31"/>
              <a:gd name="T1" fmla="*/ 72 h 86"/>
              <a:gd name="T2" fmla="*/ 0 w 31"/>
              <a:gd name="T3" fmla="*/ 72 h 86"/>
              <a:gd name="T4" fmla="*/ 0 w 31"/>
              <a:gd name="T5" fmla="*/ 86 h 86"/>
              <a:gd name="T6" fmla="*/ 0 w 31"/>
              <a:gd name="T7" fmla="*/ 86 h 86"/>
              <a:gd name="T8" fmla="*/ 0 w 31"/>
              <a:gd name="T9" fmla="*/ 72 h 86"/>
              <a:gd name="T10" fmla="*/ 20 w 31"/>
              <a:gd name="T11" fmla="*/ 55 h 86"/>
              <a:gd name="T12" fmla="*/ 20 w 31"/>
              <a:gd name="T13" fmla="*/ 56 h 86"/>
              <a:gd name="T14" fmla="*/ 20 w 31"/>
              <a:gd name="T15" fmla="*/ 56 h 86"/>
              <a:gd name="T16" fmla="*/ 20 w 31"/>
              <a:gd name="T17" fmla="*/ 66 h 86"/>
              <a:gd name="T18" fmla="*/ 20 w 31"/>
              <a:gd name="T19" fmla="*/ 65 h 86"/>
              <a:gd name="T20" fmla="*/ 20 w 31"/>
              <a:gd name="T21" fmla="*/ 56 h 86"/>
              <a:gd name="T22" fmla="*/ 20 w 31"/>
              <a:gd name="T23" fmla="*/ 56 h 86"/>
              <a:gd name="T24" fmla="*/ 20 w 31"/>
              <a:gd name="T25" fmla="*/ 55 h 86"/>
              <a:gd name="T26" fmla="*/ 0 w 31"/>
              <a:gd name="T27" fmla="*/ 44 h 86"/>
              <a:gd name="T28" fmla="*/ 0 w 31"/>
              <a:gd name="T29" fmla="*/ 44 h 86"/>
              <a:gd name="T30" fmla="*/ 0 w 31"/>
              <a:gd name="T31" fmla="*/ 49 h 86"/>
              <a:gd name="T32" fmla="*/ 0 w 31"/>
              <a:gd name="T33" fmla="*/ 49 h 86"/>
              <a:gd name="T34" fmla="*/ 0 w 31"/>
              <a:gd name="T35" fmla="*/ 44 h 86"/>
              <a:gd name="T36" fmla="*/ 0 w 31"/>
              <a:gd name="T37" fmla="*/ 44 h 86"/>
              <a:gd name="T38" fmla="*/ 0 w 31"/>
              <a:gd name="T39" fmla="*/ 44 h 86"/>
              <a:gd name="T40" fmla="*/ 31 w 31"/>
              <a:gd name="T41" fmla="*/ 0 h 86"/>
              <a:gd name="T42" fmla="*/ 31 w 31"/>
              <a:gd name="T43" fmla="*/ 2 h 86"/>
              <a:gd name="T44" fmla="*/ 31 w 31"/>
              <a:gd name="T45" fmla="*/ 2 h 86"/>
              <a:gd name="T46" fmla="*/ 31 w 31"/>
              <a:gd name="T47" fmla="*/ 1 h 86"/>
              <a:gd name="T48" fmla="*/ 31 w 31"/>
              <a:gd name="T4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" h="86">
                <a:moveTo>
                  <a:pt x="0" y="72"/>
                </a:move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2"/>
                  <a:pt x="0" y="72"/>
                  <a:pt x="0" y="72"/>
                </a:cubicBezTo>
                <a:moveTo>
                  <a:pt x="20" y="55"/>
                </a:move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5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5"/>
                  <a:pt x="20" y="55"/>
                  <a:pt x="20" y="55"/>
                </a:cubicBezTo>
                <a:moveTo>
                  <a:pt x="0" y="44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moveTo>
                  <a:pt x="31" y="0"/>
                </a:moveTo>
                <a:cubicBezTo>
                  <a:pt x="31" y="1"/>
                  <a:pt x="31" y="1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1"/>
                </a:cubicBezTo>
                <a:cubicBezTo>
                  <a:pt x="31" y="1"/>
                  <a:pt x="31" y="1"/>
                  <a:pt x="3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5312"/>
          <p:cNvSpPr>
            <a:spLocks noEditPoints="1"/>
          </p:cNvSpPr>
          <p:nvPr/>
        </p:nvSpPr>
        <p:spPr bwMode="auto">
          <a:xfrm>
            <a:off x="1016476" y="5496283"/>
            <a:ext cx="210955" cy="455932"/>
          </a:xfrm>
          <a:custGeom>
            <a:avLst/>
            <a:gdLst>
              <a:gd name="T0" fmla="*/ 11 w 42"/>
              <a:gd name="T1" fmla="*/ 87 h 94"/>
              <a:gd name="T2" fmla="*/ 11 w 42"/>
              <a:gd name="T3" fmla="*/ 87 h 94"/>
              <a:gd name="T4" fmla="*/ 11 w 42"/>
              <a:gd name="T5" fmla="*/ 91 h 94"/>
              <a:gd name="T6" fmla="*/ 28 w 42"/>
              <a:gd name="T7" fmla="*/ 91 h 94"/>
              <a:gd name="T8" fmla="*/ 31 w 42"/>
              <a:gd name="T9" fmla="*/ 94 h 94"/>
              <a:gd name="T10" fmla="*/ 31 w 42"/>
              <a:gd name="T11" fmla="*/ 93 h 94"/>
              <a:gd name="T12" fmla="*/ 28 w 42"/>
              <a:gd name="T13" fmla="*/ 91 h 94"/>
              <a:gd name="T14" fmla="*/ 11 w 42"/>
              <a:gd name="T15" fmla="*/ 91 h 94"/>
              <a:gd name="T16" fmla="*/ 11 w 42"/>
              <a:gd name="T17" fmla="*/ 87 h 94"/>
              <a:gd name="T18" fmla="*/ 0 w 42"/>
              <a:gd name="T19" fmla="*/ 68 h 94"/>
              <a:gd name="T20" fmla="*/ 0 w 42"/>
              <a:gd name="T21" fmla="*/ 68 h 94"/>
              <a:gd name="T22" fmla="*/ 1 w 42"/>
              <a:gd name="T23" fmla="*/ 68 h 94"/>
              <a:gd name="T24" fmla="*/ 1 w 42"/>
              <a:gd name="T25" fmla="*/ 68 h 94"/>
              <a:gd name="T26" fmla="*/ 0 w 42"/>
              <a:gd name="T27" fmla="*/ 68 h 94"/>
              <a:gd name="T28" fmla="*/ 1 w 42"/>
              <a:gd name="T29" fmla="*/ 0 h 94"/>
              <a:gd name="T30" fmla="*/ 1 w 42"/>
              <a:gd name="T31" fmla="*/ 0 h 94"/>
              <a:gd name="T32" fmla="*/ 42 w 42"/>
              <a:gd name="T33" fmla="*/ 40 h 94"/>
              <a:gd name="T34" fmla="*/ 42 w 42"/>
              <a:gd name="T35" fmla="*/ 38 h 94"/>
              <a:gd name="T36" fmla="*/ 1 w 42"/>
              <a:gd name="T3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94">
                <a:moveTo>
                  <a:pt x="11" y="87"/>
                </a:moveTo>
                <a:cubicBezTo>
                  <a:pt x="11" y="87"/>
                  <a:pt x="11" y="87"/>
                  <a:pt x="11" y="87"/>
                </a:cubicBezTo>
                <a:cubicBezTo>
                  <a:pt x="11" y="91"/>
                  <a:pt x="11" y="91"/>
                  <a:pt x="11" y="91"/>
                </a:cubicBezTo>
                <a:cubicBezTo>
                  <a:pt x="28" y="91"/>
                  <a:pt x="28" y="91"/>
                  <a:pt x="28" y="91"/>
                </a:cubicBezTo>
                <a:cubicBezTo>
                  <a:pt x="30" y="91"/>
                  <a:pt x="31" y="92"/>
                  <a:pt x="31" y="94"/>
                </a:cubicBezTo>
                <a:cubicBezTo>
                  <a:pt x="31" y="93"/>
                  <a:pt x="31" y="93"/>
                  <a:pt x="31" y="93"/>
                </a:cubicBezTo>
                <a:cubicBezTo>
                  <a:pt x="30" y="92"/>
                  <a:pt x="29" y="91"/>
                  <a:pt x="28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87"/>
                  <a:pt x="11" y="87"/>
                  <a:pt x="11" y="87"/>
                </a:cubicBezTo>
                <a:moveTo>
                  <a:pt x="0" y="68"/>
                </a:moveTo>
                <a:cubicBezTo>
                  <a:pt x="0" y="68"/>
                  <a:pt x="0" y="68"/>
                  <a:pt x="0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3" y="0"/>
                  <a:pt x="41" y="18"/>
                  <a:pt x="42" y="40"/>
                </a:cubicBezTo>
                <a:cubicBezTo>
                  <a:pt x="42" y="39"/>
                  <a:pt x="42" y="39"/>
                  <a:pt x="42" y="38"/>
                </a:cubicBezTo>
                <a:cubicBezTo>
                  <a:pt x="41" y="17"/>
                  <a:pt x="23" y="0"/>
                  <a:pt x="1" y="0"/>
                </a:cubicBezTo>
              </a:path>
            </a:pathLst>
          </a:custGeom>
          <a:solidFill>
            <a:srgbClr val="4572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5313"/>
          <p:cNvSpPr>
            <a:spLocks/>
          </p:cNvSpPr>
          <p:nvPr/>
        </p:nvSpPr>
        <p:spPr bwMode="auto">
          <a:xfrm>
            <a:off x="1016476" y="5496283"/>
            <a:ext cx="210955" cy="619247"/>
          </a:xfrm>
          <a:custGeom>
            <a:avLst/>
            <a:gdLst>
              <a:gd name="T0" fmla="*/ 1 w 42"/>
              <a:gd name="T1" fmla="*/ 0 h 126"/>
              <a:gd name="T2" fmla="*/ 0 w 42"/>
              <a:gd name="T3" fmla="*/ 0 h 126"/>
              <a:gd name="T4" fmla="*/ 0 w 42"/>
              <a:gd name="T5" fmla="*/ 12 h 126"/>
              <a:gd name="T6" fmla="*/ 1 w 42"/>
              <a:gd name="T7" fmla="*/ 12 h 126"/>
              <a:gd name="T8" fmla="*/ 27 w 42"/>
              <a:gd name="T9" fmla="*/ 38 h 126"/>
              <a:gd name="T10" fmla="*/ 27 w 42"/>
              <a:gd name="T11" fmla="*/ 38 h 126"/>
              <a:gd name="T12" fmla="*/ 27 w 42"/>
              <a:gd name="T13" fmla="*/ 38 h 126"/>
              <a:gd name="T14" fmla="*/ 27 w 42"/>
              <a:gd name="T15" fmla="*/ 40 h 126"/>
              <a:gd name="T16" fmla="*/ 27 w 42"/>
              <a:gd name="T17" fmla="*/ 42 h 126"/>
              <a:gd name="T18" fmla="*/ 27 w 42"/>
              <a:gd name="T19" fmla="*/ 42 h 126"/>
              <a:gd name="T20" fmla="*/ 27 w 42"/>
              <a:gd name="T21" fmla="*/ 42 h 126"/>
              <a:gd name="T22" fmla="*/ 1 w 42"/>
              <a:gd name="T23" fmla="*/ 68 h 126"/>
              <a:gd name="T24" fmla="*/ 1 w 42"/>
              <a:gd name="T25" fmla="*/ 68 h 126"/>
              <a:gd name="T26" fmla="*/ 1 w 42"/>
              <a:gd name="T27" fmla="*/ 68 h 126"/>
              <a:gd name="T28" fmla="*/ 0 w 42"/>
              <a:gd name="T29" fmla="*/ 68 h 126"/>
              <a:gd name="T30" fmla="*/ 0 w 42"/>
              <a:gd name="T31" fmla="*/ 126 h 126"/>
              <a:gd name="T32" fmla="*/ 8 w 42"/>
              <a:gd name="T33" fmla="*/ 126 h 126"/>
              <a:gd name="T34" fmla="*/ 11 w 42"/>
              <a:gd name="T35" fmla="*/ 124 h 126"/>
              <a:gd name="T36" fmla="*/ 11 w 42"/>
              <a:gd name="T37" fmla="*/ 110 h 126"/>
              <a:gd name="T38" fmla="*/ 11 w 42"/>
              <a:gd name="T39" fmla="*/ 110 h 126"/>
              <a:gd name="T40" fmla="*/ 11 w 42"/>
              <a:gd name="T41" fmla="*/ 106 h 126"/>
              <a:gd name="T42" fmla="*/ 28 w 42"/>
              <a:gd name="T43" fmla="*/ 106 h 126"/>
              <a:gd name="T44" fmla="*/ 31 w 42"/>
              <a:gd name="T45" fmla="*/ 104 h 126"/>
              <a:gd name="T46" fmla="*/ 31 w 42"/>
              <a:gd name="T47" fmla="*/ 94 h 126"/>
              <a:gd name="T48" fmla="*/ 31 w 42"/>
              <a:gd name="T49" fmla="*/ 94 h 126"/>
              <a:gd name="T50" fmla="*/ 28 w 42"/>
              <a:gd name="T51" fmla="*/ 91 h 126"/>
              <a:gd name="T52" fmla="*/ 11 w 42"/>
              <a:gd name="T53" fmla="*/ 91 h 126"/>
              <a:gd name="T54" fmla="*/ 11 w 42"/>
              <a:gd name="T55" fmla="*/ 87 h 126"/>
              <a:gd name="T56" fmla="*/ 11 w 42"/>
              <a:gd name="T57" fmla="*/ 82 h 126"/>
              <a:gd name="T58" fmla="*/ 11 w 42"/>
              <a:gd name="T59" fmla="*/ 82 h 126"/>
              <a:gd name="T60" fmla="*/ 11 w 42"/>
              <a:gd name="T61" fmla="*/ 78 h 126"/>
              <a:gd name="T62" fmla="*/ 11 w 42"/>
              <a:gd name="T63" fmla="*/ 78 h 126"/>
              <a:gd name="T64" fmla="*/ 42 w 42"/>
              <a:gd name="T65" fmla="*/ 40 h 126"/>
              <a:gd name="T66" fmla="*/ 42 w 42"/>
              <a:gd name="T67" fmla="*/ 40 h 126"/>
              <a:gd name="T68" fmla="*/ 1 w 42"/>
              <a:gd name="T6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" h="126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6" y="12"/>
                  <a:pt x="27" y="23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9"/>
                  <a:pt x="27" y="40"/>
                </a:cubicBezTo>
                <a:cubicBezTo>
                  <a:pt x="27" y="40"/>
                  <a:pt x="27" y="41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56"/>
                  <a:pt x="16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0" y="68"/>
                </a:cubicBezTo>
                <a:cubicBezTo>
                  <a:pt x="0" y="126"/>
                  <a:pt x="0" y="126"/>
                  <a:pt x="0" y="126"/>
                </a:cubicBezTo>
                <a:cubicBezTo>
                  <a:pt x="8" y="126"/>
                  <a:pt x="8" y="126"/>
                  <a:pt x="8" y="126"/>
                </a:cubicBezTo>
                <a:cubicBezTo>
                  <a:pt x="9" y="126"/>
                  <a:pt x="10" y="125"/>
                  <a:pt x="11" y="124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29" y="106"/>
                  <a:pt x="30" y="105"/>
                  <a:pt x="31" y="104"/>
                </a:cubicBezTo>
                <a:cubicBezTo>
                  <a:pt x="31" y="94"/>
                  <a:pt x="31" y="94"/>
                  <a:pt x="31" y="94"/>
                </a:cubicBezTo>
                <a:cubicBezTo>
                  <a:pt x="31" y="94"/>
                  <a:pt x="31" y="94"/>
                  <a:pt x="31" y="94"/>
                </a:cubicBezTo>
                <a:cubicBezTo>
                  <a:pt x="31" y="92"/>
                  <a:pt x="30" y="91"/>
                  <a:pt x="28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11" y="78"/>
                  <a:pt x="11" y="78"/>
                  <a:pt x="11" y="78"/>
                </a:cubicBezTo>
                <a:cubicBezTo>
                  <a:pt x="28" y="74"/>
                  <a:pt x="41" y="58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18"/>
                  <a:pt x="23" y="0"/>
                  <a:pt x="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5314"/>
          <p:cNvSpPr>
            <a:spLocks noEditPoints="1"/>
          </p:cNvSpPr>
          <p:nvPr/>
        </p:nvSpPr>
        <p:spPr bwMode="auto">
          <a:xfrm>
            <a:off x="1901113" y="5523504"/>
            <a:ext cx="537589" cy="551200"/>
          </a:xfrm>
          <a:custGeom>
            <a:avLst/>
            <a:gdLst>
              <a:gd name="T0" fmla="*/ 43 w 109"/>
              <a:gd name="T1" fmla="*/ 112 h 112"/>
              <a:gd name="T2" fmla="*/ 0 w 109"/>
              <a:gd name="T3" fmla="*/ 69 h 112"/>
              <a:gd name="T4" fmla="*/ 43 w 109"/>
              <a:gd name="T5" fmla="*/ 27 h 112"/>
              <a:gd name="T6" fmla="*/ 63 w 109"/>
              <a:gd name="T7" fmla="*/ 31 h 112"/>
              <a:gd name="T8" fmla="*/ 74 w 109"/>
              <a:gd name="T9" fmla="*/ 20 h 112"/>
              <a:gd name="T10" fmla="*/ 59 w 109"/>
              <a:gd name="T11" fmla="*/ 16 h 112"/>
              <a:gd name="T12" fmla="*/ 57 w 109"/>
              <a:gd name="T13" fmla="*/ 14 h 112"/>
              <a:gd name="T14" fmla="*/ 58 w 109"/>
              <a:gd name="T15" fmla="*/ 11 h 112"/>
              <a:gd name="T16" fmla="*/ 68 w 109"/>
              <a:gd name="T17" fmla="*/ 1 h 112"/>
              <a:gd name="T18" fmla="*/ 70 w 109"/>
              <a:gd name="T19" fmla="*/ 0 h 112"/>
              <a:gd name="T20" fmla="*/ 71 w 109"/>
              <a:gd name="T21" fmla="*/ 0 h 112"/>
              <a:gd name="T22" fmla="*/ 101 w 109"/>
              <a:gd name="T23" fmla="*/ 7 h 112"/>
              <a:gd name="T24" fmla="*/ 104 w 109"/>
              <a:gd name="T25" fmla="*/ 9 h 112"/>
              <a:gd name="T26" fmla="*/ 109 w 109"/>
              <a:gd name="T27" fmla="*/ 41 h 112"/>
              <a:gd name="T28" fmla="*/ 108 w 109"/>
              <a:gd name="T29" fmla="*/ 43 h 112"/>
              <a:gd name="T30" fmla="*/ 98 w 109"/>
              <a:gd name="T31" fmla="*/ 54 h 112"/>
              <a:gd name="T32" fmla="*/ 96 w 109"/>
              <a:gd name="T33" fmla="*/ 55 h 112"/>
              <a:gd name="T34" fmla="*/ 95 w 109"/>
              <a:gd name="T35" fmla="*/ 54 h 112"/>
              <a:gd name="T36" fmla="*/ 93 w 109"/>
              <a:gd name="T37" fmla="*/ 52 h 112"/>
              <a:gd name="T38" fmla="*/ 90 w 109"/>
              <a:gd name="T39" fmla="*/ 35 h 112"/>
              <a:gd name="T40" fmla="*/ 79 w 109"/>
              <a:gd name="T41" fmla="*/ 46 h 112"/>
              <a:gd name="T42" fmla="*/ 86 w 109"/>
              <a:gd name="T43" fmla="*/ 69 h 112"/>
              <a:gd name="T44" fmla="*/ 43 w 109"/>
              <a:gd name="T45" fmla="*/ 112 h 112"/>
              <a:gd name="T46" fmla="*/ 43 w 109"/>
              <a:gd name="T47" fmla="*/ 43 h 112"/>
              <a:gd name="T48" fmla="*/ 17 w 109"/>
              <a:gd name="T49" fmla="*/ 69 h 112"/>
              <a:gd name="T50" fmla="*/ 43 w 109"/>
              <a:gd name="T51" fmla="*/ 96 h 112"/>
              <a:gd name="T52" fmla="*/ 70 w 109"/>
              <a:gd name="T53" fmla="*/ 69 h 112"/>
              <a:gd name="T54" fmla="*/ 43 w 109"/>
              <a:gd name="T55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9" h="112">
                <a:moveTo>
                  <a:pt x="43" y="112"/>
                </a:moveTo>
                <a:cubicBezTo>
                  <a:pt x="20" y="112"/>
                  <a:pt x="0" y="93"/>
                  <a:pt x="0" y="69"/>
                </a:cubicBezTo>
                <a:cubicBezTo>
                  <a:pt x="0" y="46"/>
                  <a:pt x="20" y="27"/>
                  <a:pt x="43" y="27"/>
                </a:cubicBezTo>
                <a:cubicBezTo>
                  <a:pt x="50" y="27"/>
                  <a:pt x="57" y="28"/>
                  <a:pt x="63" y="31"/>
                </a:cubicBezTo>
                <a:cubicBezTo>
                  <a:pt x="74" y="20"/>
                  <a:pt x="74" y="20"/>
                  <a:pt x="74" y="20"/>
                </a:cubicBezTo>
                <a:cubicBezTo>
                  <a:pt x="59" y="16"/>
                  <a:pt x="59" y="16"/>
                  <a:pt x="59" y="16"/>
                </a:cubicBezTo>
                <a:cubicBezTo>
                  <a:pt x="58" y="16"/>
                  <a:pt x="57" y="15"/>
                  <a:pt x="57" y="14"/>
                </a:cubicBezTo>
                <a:cubicBezTo>
                  <a:pt x="56" y="13"/>
                  <a:pt x="57" y="12"/>
                  <a:pt x="58" y="1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0"/>
                  <a:pt x="69" y="0"/>
                  <a:pt x="7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101" y="7"/>
                  <a:pt x="101" y="7"/>
                  <a:pt x="101" y="7"/>
                </a:cubicBezTo>
                <a:cubicBezTo>
                  <a:pt x="103" y="7"/>
                  <a:pt x="104" y="8"/>
                  <a:pt x="104" y="9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2"/>
                  <a:pt x="109" y="43"/>
                  <a:pt x="108" y="43"/>
                </a:cubicBezTo>
                <a:cubicBezTo>
                  <a:pt x="98" y="54"/>
                  <a:pt x="98" y="54"/>
                  <a:pt x="98" y="54"/>
                </a:cubicBezTo>
                <a:cubicBezTo>
                  <a:pt x="97" y="54"/>
                  <a:pt x="97" y="55"/>
                  <a:pt x="96" y="55"/>
                </a:cubicBezTo>
                <a:cubicBezTo>
                  <a:pt x="95" y="54"/>
                  <a:pt x="95" y="54"/>
                  <a:pt x="95" y="54"/>
                </a:cubicBezTo>
                <a:cubicBezTo>
                  <a:pt x="94" y="54"/>
                  <a:pt x="93" y="53"/>
                  <a:pt x="93" y="52"/>
                </a:cubicBezTo>
                <a:cubicBezTo>
                  <a:pt x="90" y="35"/>
                  <a:pt x="90" y="35"/>
                  <a:pt x="90" y="35"/>
                </a:cubicBezTo>
                <a:cubicBezTo>
                  <a:pt x="79" y="46"/>
                  <a:pt x="79" y="46"/>
                  <a:pt x="79" y="46"/>
                </a:cubicBezTo>
                <a:cubicBezTo>
                  <a:pt x="84" y="53"/>
                  <a:pt x="86" y="61"/>
                  <a:pt x="86" y="69"/>
                </a:cubicBezTo>
                <a:cubicBezTo>
                  <a:pt x="86" y="93"/>
                  <a:pt x="67" y="112"/>
                  <a:pt x="43" y="112"/>
                </a:cubicBezTo>
                <a:moveTo>
                  <a:pt x="43" y="43"/>
                </a:moveTo>
                <a:cubicBezTo>
                  <a:pt x="29" y="43"/>
                  <a:pt x="17" y="55"/>
                  <a:pt x="17" y="69"/>
                </a:cubicBezTo>
                <a:cubicBezTo>
                  <a:pt x="17" y="84"/>
                  <a:pt x="29" y="96"/>
                  <a:pt x="43" y="96"/>
                </a:cubicBezTo>
                <a:cubicBezTo>
                  <a:pt x="58" y="96"/>
                  <a:pt x="70" y="84"/>
                  <a:pt x="70" y="69"/>
                </a:cubicBezTo>
                <a:cubicBezTo>
                  <a:pt x="70" y="55"/>
                  <a:pt x="58" y="43"/>
                  <a:pt x="43" y="43"/>
                </a:cubicBezTo>
              </a:path>
            </a:pathLst>
          </a:custGeom>
          <a:solidFill>
            <a:srgbClr val="9325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5315"/>
          <p:cNvSpPr>
            <a:spLocks noEditPoints="1"/>
          </p:cNvSpPr>
          <p:nvPr/>
        </p:nvSpPr>
        <p:spPr bwMode="auto">
          <a:xfrm>
            <a:off x="1921524" y="5523504"/>
            <a:ext cx="530782" cy="551200"/>
          </a:xfrm>
          <a:custGeom>
            <a:avLst/>
            <a:gdLst>
              <a:gd name="T0" fmla="*/ 43 w 109"/>
              <a:gd name="T1" fmla="*/ 113 h 113"/>
              <a:gd name="T2" fmla="*/ 0 w 109"/>
              <a:gd name="T3" fmla="*/ 70 h 113"/>
              <a:gd name="T4" fmla="*/ 43 w 109"/>
              <a:gd name="T5" fmla="*/ 27 h 113"/>
              <a:gd name="T6" fmla="*/ 62 w 109"/>
              <a:gd name="T7" fmla="*/ 32 h 113"/>
              <a:gd name="T8" fmla="*/ 74 w 109"/>
              <a:gd name="T9" fmla="*/ 20 h 113"/>
              <a:gd name="T10" fmla="*/ 59 w 109"/>
              <a:gd name="T11" fmla="*/ 17 h 113"/>
              <a:gd name="T12" fmla="*/ 57 w 109"/>
              <a:gd name="T13" fmla="*/ 15 h 113"/>
              <a:gd name="T14" fmla="*/ 57 w 109"/>
              <a:gd name="T15" fmla="*/ 12 h 113"/>
              <a:gd name="T16" fmla="*/ 68 w 109"/>
              <a:gd name="T17" fmla="*/ 1 h 113"/>
              <a:gd name="T18" fmla="*/ 70 w 109"/>
              <a:gd name="T19" fmla="*/ 0 h 113"/>
              <a:gd name="T20" fmla="*/ 70 w 109"/>
              <a:gd name="T21" fmla="*/ 1 h 113"/>
              <a:gd name="T22" fmla="*/ 101 w 109"/>
              <a:gd name="T23" fmla="*/ 7 h 113"/>
              <a:gd name="T24" fmla="*/ 104 w 109"/>
              <a:gd name="T25" fmla="*/ 10 h 113"/>
              <a:gd name="T26" fmla="*/ 109 w 109"/>
              <a:gd name="T27" fmla="*/ 41 h 113"/>
              <a:gd name="T28" fmla="*/ 108 w 109"/>
              <a:gd name="T29" fmla="*/ 44 h 113"/>
              <a:gd name="T30" fmla="*/ 98 w 109"/>
              <a:gd name="T31" fmla="*/ 54 h 113"/>
              <a:gd name="T32" fmla="*/ 96 w 109"/>
              <a:gd name="T33" fmla="*/ 55 h 113"/>
              <a:gd name="T34" fmla="*/ 95 w 109"/>
              <a:gd name="T35" fmla="*/ 55 h 113"/>
              <a:gd name="T36" fmla="*/ 92 w 109"/>
              <a:gd name="T37" fmla="*/ 52 h 113"/>
              <a:gd name="T38" fmla="*/ 90 w 109"/>
              <a:gd name="T39" fmla="*/ 36 h 113"/>
              <a:gd name="T40" fmla="*/ 79 w 109"/>
              <a:gd name="T41" fmla="*/ 47 h 113"/>
              <a:gd name="T42" fmla="*/ 86 w 109"/>
              <a:gd name="T43" fmla="*/ 70 h 113"/>
              <a:gd name="T44" fmla="*/ 43 w 109"/>
              <a:gd name="T45" fmla="*/ 113 h 113"/>
              <a:gd name="T46" fmla="*/ 43 w 109"/>
              <a:gd name="T47" fmla="*/ 43 h 113"/>
              <a:gd name="T48" fmla="*/ 16 w 109"/>
              <a:gd name="T49" fmla="*/ 70 h 113"/>
              <a:gd name="T50" fmla="*/ 43 w 109"/>
              <a:gd name="T51" fmla="*/ 96 h 113"/>
              <a:gd name="T52" fmla="*/ 70 w 109"/>
              <a:gd name="T53" fmla="*/ 70 h 113"/>
              <a:gd name="T54" fmla="*/ 43 w 109"/>
              <a:gd name="T55" fmla="*/ 4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9" h="113">
                <a:moveTo>
                  <a:pt x="43" y="113"/>
                </a:moveTo>
                <a:cubicBezTo>
                  <a:pt x="19" y="113"/>
                  <a:pt x="0" y="93"/>
                  <a:pt x="0" y="70"/>
                </a:cubicBezTo>
                <a:cubicBezTo>
                  <a:pt x="0" y="46"/>
                  <a:pt x="19" y="27"/>
                  <a:pt x="43" y="27"/>
                </a:cubicBezTo>
                <a:cubicBezTo>
                  <a:pt x="50" y="27"/>
                  <a:pt x="56" y="29"/>
                  <a:pt x="62" y="32"/>
                </a:cubicBezTo>
                <a:cubicBezTo>
                  <a:pt x="74" y="20"/>
                  <a:pt x="74" y="20"/>
                  <a:pt x="74" y="20"/>
                </a:cubicBezTo>
                <a:cubicBezTo>
                  <a:pt x="59" y="17"/>
                  <a:pt x="59" y="17"/>
                  <a:pt x="59" y="17"/>
                </a:cubicBezTo>
                <a:cubicBezTo>
                  <a:pt x="58" y="17"/>
                  <a:pt x="57" y="16"/>
                  <a:pt x="57" y="15"/>
                </a:cubicBezTo>
                <a:cubicBezTo>
                  <a:pt x="56" y="14"/>
                  <a:pt x="57" y="12"/>
                  <a:pt x="57" y="12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9" y="0"/>
                  <a:pt x="70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1" y="7"/>
                  <a:pt x="101" y="7"/>
                  <a:pt x="101" y="7"/>
                </a:cubicBezTo>
                <a:cubicBezTo>
                  <a:pt x="103" y="7"/>
                  <a:pt x="104" y="8"/>
                  <a:pt x="104" y="10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2"/>
                  <a:pt x="109" y="43"/>
                  <a:pt x="108" y="44"/>
                </a:cubicBezTo>
                <a:cubicBezTo>
                  <a:pt x="98" y="54"/>
                  <a:pt x="98" y="54"/>
                  <a:pt x="98" y="54"/>
                </a:cubicBezTo>
                <a:cubicBezTo>
                  <a:pt x="97" y="55"/>
                  <a:pt x="96" y="55"/>
                  <a:pt x="96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3" y="54"/>
                  <a:pt x="93" y="53"/>
                  <a:pt x="92" y="52"/>
                </a:cubicBezTo>
                <a:cubicBezTo>
                  <a:pt x="90" y="36"/>
                  <a:pt x="90" y="36"/>
                  <a:pt x="90" y="36"/>
                </a:cubicBezTo>
                <a:cubicBezTo>
                  <a:pt x="79" y="47"/>
                  <a:pt x="79" y="47"/>
                  <a:pt x="79" y="47"/>
                </a:cubicBezTo>
                <a:cubicBezTo>
                  <a:pt x="83" y="54"/>
                  <a:pt x="86" y="62"/>
                  <a:pt x="86" y="70"/>
                </a:cubicBezTo>
                <a:cubicBezTo>
                  <a:pt x="86" y="93"/>
                  <a:pt x="67" y="113"/>
                  <a:pt x="43" y="113"/>
                </a:cubicBezTo>
                <a:moveTo>
                  <a:pt x="43" y="43"/>
                </a:moveTo>
                <a:cubicBezTo>
                  <a:pt x="28" y="43"/>
                  <a:pt x="16" y="55"/>
                  <a:pt x="16" y="70"/>
                </a:cubicBezTo>
                <a:cubicBezTo>
                  <a:pt x="16" y="85"/>
                  <a:pt x="28" y="96"/>
                  <a:pt x="43" y="96"/>
                </a:cubicBezTo>
                <a:cubicBezTo>
                  <a:pt x="58" y="96"/>
                  <a:pt x="70" y="85"/>
                  <a:pt x="70" y="70"/>
                </a:cubicBezTo>
                <a:cubicBezTo>
                  <a:pt x="70" y="55"/>
                  <a:pt x="58" y="43"/>
                  <a:pt x="43" y="43"/>
                </a:cubicBezTo>
              </a:path>
            </a:pathLst>
          </a:custGeom>
          <a:solidFill>
            <a:srgbClr val="BB37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316"/>
          <p:cNvSpPr>
            <a:spLocks/>
          </p:cNvSpPr>
          <p:nvPr/>
        </p:nvSpPr>
        <p:spPr bwMode="auto">
          <a:xfrm>
            <a:off x="1901113" y="5870551"/>
            <a:ext cx="204148" cy="204148"/>
          </a:xfrm>
          <a:custGeom>
            <a:avLst/>
            <a:gdLst>
              <a:gd name="T0" fmla="*/ 0 w 41"/>
              <a:gd name="T1" fmla="*/ 0 h 42"/>
              <a:gd name="T2" fmla="*/ 0 w 41"/>
              <a:gd name="T3" fmla="*/ 0 h 42"/>
              <a:gd name="T4" fmla="*/ 41 w 41"/>
              <a:gd name="T5" fmla="*/ 42 h 42"/>
              <a:gd name="T6" fmla="*/ 37 w 41"/>
              <a:gd name="T7" fmla="*/ 42 h 42"/>
              <a:gd name="T8" fmla="*/ 0 w 41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"/>
                  <a:pt x="18" y="41"/>
                  <a:pt x="41" y="42"/>
                </a:cubicBezTo>
                <a:cubicBezTo>
                  <a:pt x="39" y="42"/>
                  <a:pt x="38" y="42"/>
                  <a:pt x="37" y="42"/>
                </a:cubicBezTo>
                <a:cubicBezTo>
                  <a:pt x="16" y="39"/>
                  <a:pt x="1" y="2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5317"/>
          <p:cNvSpPr>
            <a:spLocks/>
          </p:cNvSpPr>
          <p:nvPr/>
        </p:nvSpPr>
        <p:spPr bwMode="auto">
          <a:xfrm>
            <a:off x="1901113" y="5659603"/>
            <a:ext cx="217758" cy="415099"/>
          </a:xfrm>
          <a:custGeom>
            <a:avLst/>
            <a:gdLst>
              <a:gd name="T0" fmla="*/ 43 w 45"/>
              <a:gd name="T1" fmla="*/ 0 h 85"/>
              <a:gd name="T2" fmla="*/ 0 w 45"/>
              <a:gd name="T3" fmla="*/ 43 h 85"/>
              <a:gd name="T4" fmla="*/ 37 w 45"/>
              <a:gd name="T5" fmla="*/ 85 h 85"/>
              <a:gd name="T6" fmla="*/ 4 w 45"/>
              <a:gd name="T7" fmla="*/ 43 h 85"/>
              <a:gd name="T8" fmla="*/ 4 w 45"/>
              <a:gd name="T9" fmla="*/ 43 h 85"/>
              <a:gd name="T10" fmla="*/ 4 w 45"/>
              <a:gd name="T11" fmla="*/ 43 h 85"/>
              <a:gd name="T12" fmla="*/ 4 w 45"/>
              <a:gd name="T13" fmla="*/ 43 h 85"/>
              <a:gd name="T14" fmla="*/ 4 w 45"/>
              <a:gd name="T15" fmla="*/ 43 h 85"/>
              <a:gd name="T16" fmla="*/ 45 w 45"/>
              <a:gd name="T17" fmla="*/ 0 h 85"/>
              <a:gd name="T18" fmla="*/ 43 w 45"/>
              <a:gd name="T1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85">
                <a:moveTo>
                  <a:pt x="43" y="0"/>
                </a:moveTo>
                <a:cubicBezTo>
                  <a:pt x="20" y="0"/>
                  <a:pt x="1" y="19"/>
                  <a:pt x="0" y="43"/>
                </a:cubicBezTo>
                <a:cubicBezTo>
                  <a:pt x="1" y="64"/>
                  <a:pt x="16" y="82"/>
                  <a:pt x="37" y="85"/>
                </a:cubicBezTo>
                <a:cubicBezTo>
                  <a:pt x="18" y="80"/>
                  <a:pt x="4" y="6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20"/>
                  <a:pt x="23" y="1"/>
                  <a:pt x="45" y="0"/>
                </a:cubicBezTo>
                <a:cubicBezTo>
                  <a:pt x="45" y="0"/>
                  <a:pt x="44" y="0"/>
                  <a:pt x="43" y="0"/>
                </a:cubicBezTo>
              </a:path>
            </a:pathLst>
          </a:custGeom>
          <a:solidFill>
            <a:srgbClr val="8527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318"/>
          <p:cNvSpPr>
            <a:spLocks/>
          </p:cNvSpPr>
          <p:nvPr/>
        </p:nvSpPr>
        <p:spPr bwMode="auto">
          <a:xfrm>
            <a:off x="1921524" y="5659603"/>
            <a:ext cx="210955" cy="210955"/>
          </a:xfrm>
          <a:custGeom>
            <a:avLst/>
            <a:gdLst>
              <a:gd name="T0" fmla="*/ 41 w 43"/>
              <a:gd name="T1" fmla="*/ 0 h 43"/>
              <a:gd name="T2" fmla="*/ 0 w 43"/>
              <a:gd name="T3" fmla="*/ 43 h 43"/>
              <a:gd name="T4" fmla="*/ 0 w 43"/>
              <a:gd name="T5" fmla="*/ 43 h 43"/>
              <a:gd name="T6" fmla="*/ 43 w 43"/>
              <a:gd name="T7" fmla="*/ 0 h 43"/>
              <a:gd name="T8" fmla="*/ 43 w 43"/>
              <a:gd name="T9" fmla="*/ 0 h 43"/>
              <a:gd name="T10" fmla="*/ 41 w 43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43">
                <a:moveTo>
                  <a:pt x="41" y="0"/>
                </a:moveTo>
                <a:cubicBezTo>
                  <a:pt x="19" y="1"/>
                  <a:pt x="0" y="20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20"/>
                  <a:pt x="19" y="1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1" y="0"/>
                </a:cubicBezTo>
              </a:path>
            </a:pathLst>
          </a:custGeom>
          <a:solidFill>
            <a:srgbClr val="A737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5319"/>
          <p:cNvSpPr>
            <a:spLocks/>
          </p:cNvSpPr>
          <p:nvPr/>
        </p:nvSpPr>
        <p:spPr bwMode="auto">
          <a:xfrm>
            <a:off x="1996378" y="5734455"/>
            <a:ext cx="136096" cy="136096"/>
          </a:xfrm>
          <a:custGeom>
            <a:avLst/>
            <a:gdLst>
              <a:gd name="T0" fmla="*/ 25 w 27"/>
              <a:gd name="T1" fmla="*/ 0 h 27"/>
              <a:gd name="T2" fmla="*/ 0 w 27"/>
              <a:gd name="T3" fmla="*/ 27 h 27"/>
              <a:gd name="T4" fmla="*/ 0 w 27"/>
              <a:gd name="T5" fmla="*/ 27 h 27"/>
              <a:gd name="T6" fmla="*/ 27 w 27"/>
              <a:gd name="T7" fmla="*/ 1 h 27"/>
              <a:gd name="T8" fmla="*/ 27 w 27"/>
              <a:gd name="T9" fmla="*/ 0 h 27"/>
              <a:gd name="T10" fmla="*/ 25 w 27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7">
                <a:moveTo>
                  <a:pt x="25" y="0"/>
                </a:moveTo>
                <a:cubicBezTo>
                  <a:pt x="11" y="1"/>
                  <a:pt x="0" y="13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13"/>
                  <a:pt x="12" y="1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6" y="0"/>
                  <a:pt x="25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5320"/>
          <p:cNvSpPr>
            <a:spLocks/>
          </p:cNvSpPr>
          <p:nvPr/>
        </p:nvSpPr>
        <p:spPr bwMode="auto">
          <a:xfrm>
            <a:off x="1982770" y="5734455"/>
            <a:ext cx="136096" cy="258587"/>
          </a:xfrm>
          <a:custGeom>
            <a:avLst/>
            <a:gdLst>
              <a:gd name="T0" fmla="*/ 26 w 28"/>
              <a:gd name="T1" fmla="*/ 0 h 53"/>
              <a:gd name="T2" fmla="*/ 0 w 28"/>
              <a:gd name="T3" fmla="*/ 27 h 53"/>
              <a:gd name="T4" fmla="*/ 25 w 28"/>
              <a:gd name="T5" fmla="*/ 53 h 53"/>
              <a:gd name="T6" fmla="*/ 3 w 28"/>
              <a:gd name="T7" fmla="*/ 27 h 53"/>
              <a:gd name="T8" fmla="*/ 3 w 28"/>
              <a:gd name="T9" fmla="*/ 27 h 53"/>
              <a:gd name="T10" fmla="*/ 3 w 28"/>
              <a:gd name="T11" fmla="*/ 27 h 53"/>
              <a:gd name="T12" fmla="*/ 28 w 28"/>
              <a:gd name="T13" fmla="*/ 0 h 53"/>
              <a:gd name="T14" fmla="*/ 26 w 28"/>
              <a:gd name="T1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1" y="53"/>
                  <a:pt x="25" y="53"/>
                </a:cubicBezTo>
                <a:cubicBezTo>
                  <a:pt x="13" y="51"/>
                  <a:pt x="3" y="40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13"/>
                  <a:pt x="14" y="1"/>
                  <a:pt x="28" y="0"/>
                </a:cubicBezTo>
                <a:cubicBezTo>
                  <a:pt x="28" y="0"/>
                  <a:pt x="27" y="0"/>
                  <a:pt x="26" y="0"/>
                </a:cubicBezTo>
              </a:path>
            </a:pathLst>
          </a:custGeom>
          <a:solidFill>
            <a:srgbClr val="A737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5321"/>
          <p:cNvSpPr>
            <a:spLocks noEditPoints="1"/>
          </p:cNvSpPr>
          <p:nvPr/>
        </p:nvSpPr>
        <p:spPr bwMode="auto">
          <a:xfrm>
            <a:off x="2084843" y="5734455"/>
            <a:ext cx="47636" cy="340244"/>
          </a:xfrm>
          <a:custGeom>
            <a:avLst/>
            <a:gdLst>
              <a:gd name="T0" fmla="*/ 0 w 10"/>
              <a:gd name="T1" fmla="*/ 69 h 70"/>
              <a:gd name="T2" fmla="*/ 4 w 10"/>
              <a:gd name="T3" fmla="*/ 69 h 70"/>
              <a:gd name="T4" fmla="*/ 6 w 10"/>
              <a:gd name="T5" fmla="*/ 70 h 70"/>
              <a:gd name="T6" fmla="*/ 8 w 10"/>
              <a:gd name="T7" fmla="*/ 70 h 70"/>
              <a:gd name="T8" fmla="*/ 4 w 10"/>
              <a:gd name="T9" fmla="*/ 69 h 70"/>
              <a:gd name="T10" fmla="*/ 0 w 10"/>
              <a:gd name="T11" fmla="*/ 69 h 70"/>
              <a:gd name="T12" fmla="*/ 10 w 10"/>
              <a:gd name="T13" fmla="*/ 0 h 70"/>
              <a:gd name="T14" fmla="*/ 8 w 10"/>
              <a:gd name="T15" fmla="*/ 0 h 70"/>
              <a:gd name="T16" fmla="*/ 10 w 10"/>
              <a:gd name="T17" fmla="*/ 0 h 70"/>
              <a:gd name="T18" fmla="*/ 10 w 10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70">
                <a:moveTo>
                  <a:pt x="0" y="69"/>
                </a:moveTo>
                <a:cubicBezTo>
                  <a:pt x="1" y="69"/>
                  <a:pt x="2" y="69"/>
                  <a:pt x="4" y="69"/>
                </a:cubicBezTo>
                <a:cubicBezTo>
                  <a:pt x="4" y="70"/>
                  <a:pt x="5" y="70"/>
                  <a:pt x="6" y="70"/>
                </a:cubicBezTo>
                <a:cubicBezTo>
                  <a:pt x="7" y="70"/>
                  <a:pt x="7" y="70"/>
                  <a:pt x="8" y="70"/>
                </a:cubicBezTo>
                <a:cubicBezTo>
                  <a:pt x="6" y="69"/>
                  <a:pt x="5" y="69"/>
                  <a:pt x="4" y="69"/>
                </a:cubicBezTo>
                <a:cubicBezTo>
                  <a:pt x="2" y="69"/>
                  <a:pt x="1" y="69"/>
                  <a:pt x="0" y="69"/>
                </a:cubicBezTo>
                <a:moveTo>
                  <a:pt x="10" y="0"/>
                </a:moveTo>
                <a:cubicBezTo>
                  <a:pt x="9" y="0"/>
                  <a:pt x="9" y="0"/>
                  <a:pt x="8" y="0"/>
                </a:cubicBezTo>
                <a:cubicBezTo>
                  <a:pt x="9" y="0"/>
                  <a:pt x="9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322"/>
          <p:cNvSpPr>
            <a:spLocks/>
          </p:cNvSpPr>
          <p:nvPr/>
        </p:nvSpPr>
        <p:spPr bwMode="auto">
          <a:xfrm>
            <a:off x="1921524" y="5870551"/>
            <a:ext cx="183735" cy="204148"/>
          </a:xfrm>
          <a:custGeom>
            <a:avLst/>
            <a:gdLst>
              <a:gd name="T0" fmla="*/ 0 w 37"/>
              <a:gd name="T1" fmla="*/ 0 h 42"/>
              <a:gd name="T2" fmla="*/ 0 w 37"/>
              <a:gd name="T3" fmla="*/ 0 h 42"/>
              <a:gd name="T4" fmla="*/ 33 w 37"/>
              <a:gd name="T5" fmla="*/ 42 h 42"/>
              <a:gd name="T6" fmla="*/ 37 w 37"/>
              <a:gd name="T7" fmla="*/ 42 h 42"/>
              <a:gd name="T8" fmla="*/ 0 w 3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"/>
                  <a:pt x="14" y="37"/>
                  <a:pt x="33" y="42"/>
                </a:cubicBezTo>
                <a:cubicBezTo>
                  <a:pt x="34" y="42"/>
                  <a:pt x="35" y="42"/>
                  <a:pt x="37" y="42"/>
                </a:cubicBezTo>
                <a:cubicBezTo>
                  <a:pt x="16" y="39"/>
                  <a:pt x="0" y="21"/>
                  <a:pt x="0" y="0"/>
                </a:cubicBezTo>
              </a:path>
            </a:pathLst>
          </a:custGeom>
          <a:solidFill>
            <a:srgbClr val="8527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323"/>
          <p:cNvSpPr>
            <a:spLocks/>
          </p:cNvSpPr>
          <p:nvPr/>
        </p:nvSpPr>
        <p:spPr bwMode="auto">
          <a:xfrm>
            <a:off x="1921524" y="5659603"/>
            <a:ext cx="210955" cy="415099"/>
          </a:xfrm>
          <a:custGeom>
            <a:avLst/>
            <a:gdLst>
              <a:gd name="T0" fmla="*/ 43 w 43"/>
              <a:gd name="T1" fmla="*/ 0 h 86"/>
              <a:gd name="T2" fmla="*/ 43 w 43"/>
              <a:gd name="T3" fmla="*/ 0 h 86"/>
              <a:gd name="T4" fmla="*/ 0 w 43"/>
              <a:gd name="T5" fmla="*/ 43 h 86"/>
              <a:gd name="T6" fmla="*/ 37 w 43"/>
              <a:gd name="T7" fmla="*/ 85 h 86"/>
              <a:gd name="T8" fmla="*/ 41 w 43"/>
              <a:gd name="T9" fmla="*/ 86 h 86"/>
              <a:gd name="T10" fmla="*/ 43 w 43"/>
              <a:gd name="T11" fmla="*/ 85 h 86"/>
              <a:gd name="T12" fmla="*/ 43 w 43"/>
              <a:gd name="T13" fmla="*/ 70 h 86"/>
              <a:gd name="T14" fmla="*/ 38 w 43"/>
              <a:gd name="T15" fmla="*/ 69 h 86"/>
              <a:gd name="T16" fmla="*/ 38 w 43"/>
              <a:gd name="T17" fmla="*/ 69 h 86"/>
              <a:gd name="T18" fmla="*/ 38 w 43"/>
              <a:gd name="T19" fmla="*/ 69 h 86"/>
              <a:gd name="T20" fmla="*/ 13 w 43"/>
              <a:gd name="T21" fmla="*/ 43 h 86"/>
              <a:gd name="T22" fmla="*/ 13 w 43"/>
              <a:gd name="T23" fmla="*/ 43 h 86"/>
              <a:gd name="T24" fmla="*/ 13 w 43"/>
              <a:gd name="T25" fmla="*/ 43 h 86"/>
              <a:gd name="T26" fmla="*/ 39 w 43"/>
              <a:gd name="T27" fmla="*/ 16 h 86"/>
              <a:gd name="T28" fmla="*/ 41 w 43"/>
              <a:gd name="T29" fmla="*/ 16 h 86"/>
              <a:gd name="T30" fmla="*/ 43 w 43"/>
              <a:gd name="T31" fmla="*/ 16 h 86"/>
              <a:gd name="T32" fmla="*/ 43 w 43"/>
              <a:gd name="T33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86"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1"/>
                  <a:pt x="0" y="20"/>
                  <a:pt x="0" y="43"/>
                </a:cubicBezTo>
                <a:cubicBezTo>
                  <a:pt x="0" y="64"/>
                  <a:pt x="16" y="82"/>
                  <a:pt x="37" y="85"/>
                </a:cubicBezTo>
                <a:cubicBezTo>
                  <a:pt x="38" y="85"/>
                  <a:pt x="39" y="85"/>
                  <a:pt x="41" y="86"/>
                </a:cubicBezTo>
                <a:cubicBezTo>
                  <a:pt x="41" y="86"/>
                  <a:pt x="42" y="85"/>
                  <a:pt x="43" y="85"/>
                </a:cubicBezTo>
                <a:cubicBezTo>
                  <a:pt x="43" y="70"/>
                  <a:pt x="43" y="70"/>
                  <a:pt x="43" y="70"/>
                </a:cubicBezTo>
                <a:cubicBezTo>
                  <a:pt x="41" y="70"/>
                  <a:pt x="40" y="70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24" y="69"/>
                  <a:pt x="13" y="57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28"/>
                  <a:pt x="25" y="16"/>
                  <a:pt x="39" y="16"/>
                </a:cubicBezTo>
                <a:cubicBezTo>
                  <a:pt x="40" y="16"/>
                  <a:pt x="41" y="16"/>
                  <a:pt x="41" y="16"/>
                </a:cubicBezTo>
                <a:cubicBezTo>
                  <a:pt x="42" y="16"/>
                  <a:pt x="42" y="16"/>
                  <a:pt x="43" y="16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rgbClr val="A737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324"/>
          <p:cNvSpPr>
            <a:spLocks/>
          </p:cNvSpPr>
          <p:nvPr/>
        </p:nvSpPr>
        <p:spPr bwMode="auto">
          <a:xfrm>
            <a:off x="3017116" y="5557525"/>
            <a:ext cx="728122" cy="558003"/>
          </a:xfrm>
          <a:custGeom>
            <a:avLst/>
            <a:gdLst>
              <a:gd name="T0" fmla="*/ 91 w 148"/>
              <a:gd name="T1" fmla="*/ 114 h 114"/>
              <a:gd name="T2" fmla="*/ 74 w 148"/>
              <a:gd name="T3" fmla="*/ 103 h 114"/>
              <a:gd name="T4" fmla="*/ 67 w 148"/>
              <a:gd name="T5" fmla="*/ 91 h 114"/>
              <a:gd name="T6" fmla="*/ 64 w 148"/>
              <a:gd name="T7" fmla="*/ 91 h 114"/>
              <a:gd name="T8" fmla="*/ 63 w 148"/>
              <a:gd name="T9" fmla="*/ 91 h 114"/>
              <a:gd name="T10" fmla="*/ 60 w 148"/>
              <a:gd name="T11" fmla="*/ 90 h 114"/>
              <a:gd name="T12" fmla="*/ 49 w 148"/>
              <a:gd name="T13" fmla="*/ 99 h 114"/>
              <a:gd name="T14" fmla="*/ 36 w 148"/>
              <a:gd name="T15" fmla="*/ 105 h 114"/>
              <a:gd name="T16" fmla="*/ 13 w 148"/>
              <a:gd name="T17" fmla="*/ 89 h 114"/>
              <a:gd name="T18" fmla="*/ 9 w 148"/>
              <a:gd name="T19" fmla="*/ 67 h 114"/>
              <a:gd name="T20" fmla="*/ 17 w 148"/>
              <a:gd name="T21" fmla="*/ 58 h 114"/>
              <a:gd name="T22" fmla="*/ 8 w 148"/>
              <a:gd name="T23" fmla="*/ 50 h 114"/>
              <a:gd name="T24" fmla="*/ 8 w 148"/>
              <a:gd name="T25" fmla="*/ 48 h 114"/>
              <a:gd name="T26" fmla="*/ 8 w 148"/>
              <a:gd name="T27" fmla="*/ 24 h 114"/>
              <a:gd name="T28" fmla="*/ 2 w 148"/>
              <a:gd name="T29" fmla="*/ 5 h 114"/>
              <a:gd name="T30" fmla="*/ 10 w 148"/>
              <a:gd name="T31" fmla="*/ 1 h 114"/>
              <a:gd name="T32" fmla="*/ 14 w 148"/>
              <a:gd name="T33" fmla="*/ 0 h 114"/>
              <a:gd name="T34" fmla="*/ 65 w 148"/>
              <a:gd name="T35" fmla="*/ 47 h 114"/>
              <a:gd name="T36" fmla="*/ 63 w 148"/>
              <a:gd name="T37" fmla="*/ 39 h 114"/>
              <a:gd name="T38" fmla="*/ 63 w 148"/>
              <a:gd name="T39" fmla="*/ 36 h 114"/>
              <a:gd name="T40" fmla="*/ 65 w 148"/>
              <a:gd name="T41" fmla="*/ 35 h 114"/>
              <a:gd name="T42" fmla="*/ 66 w 148"/>
              <a:gd name="T43" fmla="*/ 35 h 114"/>
              <a:gd name="T44" fmla="*/ 67 w 148"/>
              <a:gd name="T45" fmla="*/ 35 h 114"/>
              <a:gd name="T46" fmla="*/ 68 w 148"/>
              <a:gd name="T47" fmla="*/ 36 h 114"/>
              <a:gd name="T48" fmla="*/ 71 w 148"/>
              <a:gd name="T49" fmla="*/ 44 h 114"/>
              <a:gd name="T50" fmla="*/ 79 w 148"/>
              <a:gd name="T51" fmla="*/ 37 h 114"/>
              <a:gd name="T52" fmla="*/ 80 w 148"/>
              <a:gd name="T53" fmla="*/ 37 h 114"/>
              <a:gd name="T54" fmla="*/ 82 w 148"/>
              <a:gd name="T55" fmla="*/ 38 h 114"/>
              <a:gd name="T56" fmla="*/ 83 w 148"/>
              <a:gd name="T57" fmla="*/ 39 h 114"/>
              <a:gd name="T58" fmla="*/ 83 w 148"/>
              <a:gd name="T59" fmla="*/ 41 h 114"/>
              <a:gd name="T60" fmla="*/ 82 w 148"/>
              <a:gd name="T61" fmla="*/ 43 h 114"/>
              <a:gd name="T62" fmla="*/ 76 w 148"/>
              <a:gd name="T63" fmla="*/ 49 h 114"/>
              <a:gd name="T64" fmla="*/ 131 w 148"/>
              <a:gd name="T65" fmla="*/ 18 h 114"/>
              <a:gd name="T66" fmla="*/ 141 w 148"/>
              <a:gd name="T67" fmla="*/ 21 h 114"/>
              <a:gd name="T68" fmla="*/ 147 w 148"/>
              <a:gd name="T69" fmla="*/ 27 h 114"/>
              <a:gd name="T70" fmla="*/ 137 w 148"/>
              <a:gd name="T71" fmla="*/ 44 h 114"/>
              <a:gd name="T72" fmla="*/ 129 w 148"/>
              <a:gd name="T73" fmla="*/ 67 h 114"/>
              <a:gd name="T74" fmla="*/ 128 w 148"/>
              <a:gd name="T75" fmla="*/ 68 h 114"/>
              <a:gd name="T76" fmla="*/ 117 w 148"/>
              <a:gd name="T77" fmla="*/ 73 h 114"/>
              <a:gd name="T78" fmla="*/ 123 w 148"/>
              <a:gd name="T79" fmla="*/ 84 h 114"/>
              <a:gd name="T80" fmla="*/ 113 w 148"/>
              <a:gd name="T81" fmla="*/ 104 h 114"/>
              <a:gd name="T82" fmla="*/ 91 w 148"/>
              <a:gd name="T8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8" h="114">
                <a:moveTo>
                  <a:pt x="91" y="114"/>
                </a:moveTo>
                <a:cubicBezTo>
                  <a:pt x="84" y="114"/>
                  <a:pt x="78" y="110"/>
                  <a:pt x="74" y="103"/>
                </a:cubicBezTo>
                <a:cubicBezTo>
                  <a:pt x="67" y="91"/>
                  <a:pt x="67" y="91"/>
                  <a:pt x="67" y="91"/>
                </a:cubicBezTo>
                <a:cubicBezTo>
                  <a:pt x="66" y="91"/>
                  <a:pt x="65" y="91"/>
                  <a:pt x="64" y="91"/>
                </a:cubicBezTo>
                <a:cubicBezTo>
                  <a:pt x="63" y="91"/>
                  <a:pt x="63" y="91"/>
                  <a:pt x="63" y="91"/>
                </a:cubicBezTo>
                <a:cubicBezTo>
                  <a:pt x="62" y="91"/>
                  <a:pt x="61" y="91"/>
                  <a:pt x="60" y="90"/>
                </a:cubicBezTo>
                <a:cubicBezTo>
                  <a:pt x="49" y="99"/>
                  <a:pt x="49" y="99"/>
                  <a:pt x="49" y="99"/>
                </a:cubicBezTo>
                <a:cubicBezTo>
                  <a:pt x="45" y="103"/>
                  <a:pt x="41" y="105"/>
                  <a:pt x="36" y="105"/>
                </a:cubicBezTo>
                <a:cubicBezTo>
                  <a:pt x="22" y="105"/>
                  <a:pt x="13" y="90"/>
                  <a:pt x="13" y="89"/>
                </a:cubicBezTo>
                <a:cubicBezTo>
                  <a:pt x="8" y="80"/>
                  <a:pt x="6" y="73"/>
                  <a:pt x="9" y="67"/>
                </a:cubicBezTo>
                <a:cubicBezTo>
                  <a:pt x="11" y="62"/>
                  <a:pt x="15" y="60"/>
                  <a:pt x="17" y="58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49"/>
                  <a:pt x="8" y="49"/>
                  <a:pt x="8" y="48"/>
                </a:cubicBezTo>
                <a:cubicBezTo>
                  <a:pt x="8" y="24"/>
                  <a:pt x="8" y="24"/>
                  <a:pt x="8" y="24"/>
                </a:cubicBezTo>
                <a:cubicBezTo>
                  <a:pt x="2" y="15"/>
                  <a:pt x="0" y="9"/>
                  <a:pt x="2" y="5"/>
                </a:cubicBezTo>
                <a:cubicBezTo>
                  <a:pt x="4" y="1"/>
                  <a:pt x="8" y="1"/>
                  <a:pt x="10" y="1"/>
                </a:cubicBezTo>
                <a:cubicBezTo>
                  <a:pt x="11" y="1"/>
                  <a:pt x="12" y="0"/>
                  <a:pt x="14" y="0"/>
                </a:cubicBezTo>
                <a:cubicBezTo>
                  <a:pt x="34" y="0"/>
                  <a:pt x="55" y="32"/>
                  <a:pt x="65" y="47"/>
                </a:cubicBezTo>
                <a:cubicBezTo>
                  <a:pt x="65" y="45"/>
                  <a:pt x="64" y="42"/>
                  <a:pt x="63" y="39"/>
                </a:cubicBezTo>
                <a:cubicBezTo>
                  <a:pt x="62" y="38"/>
                  <a:pt x="62" y="36"/>
                  <a:pt x="63" y="36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5"/>
                  <a:pt x="66" y="35"/>
                  <a:pt x="66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5"/>
                  <a:pt x="68" y="35"/>
                  <a:pt x="68" y="36"/>
                </a:cubicBezTo>
                <a:cubicBezTo>
                  <a:pt x="70" y="38"/>
                  <a:pt x="71" y="41"/>
                  <a:pt x="71" y="44"/>
                </a:cubicBezTo>
                <a:cubicBezTo>
                  <a:pt x="73" y="41"/>
                  <a:pt x="75" y="39"/>
                  <a:pt x="79" y="37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2" y="37"/>
                  <a:pt x="82" y="38"/>
                </a:cubicBezTo>
                <a:cubicBezTo>
                  <a:pt x="83" y="39"/>
                  <a:pt x="83" y="39"/>
                  <a:pt x="83" y="39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2"/>
                  <a:pt x="82" y="42"/>
                  <a:pt x="82" y="43"/>
                </a:cubicBezTo>
                <a:cubicBezTo>
                  <a:pt x="79" y="44"/>
                  <a:pt x="77" y="46"/>
                  <a:pt x="76" y="49"/>
                </a:cubicBezTo>
                <a:cubicBezTo>
                  <a:pt x="87" y="39"/>
                  <a:pt x="112" y="18"/>
                  <a:pt x="131" y="18"/>
                </a:cubicBezTo>
                <a:cubicBezTo>
                  <a:pt x="135" y="18"/>
                  <a:pt x="138" y="19"/>
                  <a:pt x="141" y="21"/>
                </a:cubicBezTo>
                <a:cubicBezTo>
                  <a:pt x="143" y="21"/>
                  <a:pt x="146" y="23"/>
                  <a:pt x="147" y="27"/>
                </a:cubicBezTo>
                <a:cubicBezTo>
                  <a:pt x="148" y="31"/>
                  <a:pt x="145" y="37"/>
                  <a:pt x="137" y="44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9" y="67"/>
                  <a:pt x="129" y="68"/>
                  <a:pt x="128" y="68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119" y="76"/>
                  <a:pt x="122" y="79"/>
                  <a:pt x="123" y="84"/>
                </a:cubicBezTo>
                <a:cubicBezTo>
                  <a:pt x="123" y="91"/>
                  <a:pt x="120" y="98"/>
                  <a:pt x="113" y="104"/>
                </a:cubicBezTo>
                <a:cubicBezTo>
                  <a:pt x="112" y="105"/>
                  <a:pt x="102" y="114"/>
                  <a:pt x="91" y="114"/>
                </a:cubicBezTo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325"/>
          <p:cNvSpPr>
            <a:spLocks/>
          </p:cNvSpPr>
          <p:nvPr/>
        </p:nvSpPr>
        <p:spPr bwMode="auto">
          <a:xfrm>
            <a:off x="3309724" y="5775284"/>
            <a:ext cx="68047" cy="231366"/>
          </a:xfrm>
          <a:custGeom>
            <a:avLst/>
            <a:gdLst>
              <a:gd name="T0" fmla="*/ 11 w 13"/>
              <a:gd name="T1" fmla="*/ 25 h 48"/>
              <a:gd name="T2" fmla="*/ 3 w 13"/>
              <a:gd name="T3" fmla="*/ 47 h 48"/>
              <a:gd name="T4" fmla="*/ 2 w 13"/>
              <a:gd name="T5" fmla="*/ 23 h 48"/>
              <a:gd name="T6" fmla="*/ 10 w 13"/>
              <a:gd name="T7" fmla="*/ 1 h 48"/>
              <a:gd name="T8" fmla="*/ 11 w 13"/>
              <a:gd name="T9" fmla="*/ 2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48">
                <a:moveTo>
                  <a:pt x="11" y="25"/>
                </a:moveTo>
                <a:cubicBezTo>
                  <a:pt x="9" y="38"/>
                  <a:pt x="5" y="48"/>
                  <a:pt x="3" y="47"/>
                </a:cubicBezTo>
                <a:cubicBezTo>
                  <a:pt x="0" y="47"/>
                  <a:pt x="0" y="36"/>
                  <a:pt x="2" y="23"/>
                </a:cubicBezTo>
                <a:cubicBezTo>
                  <a:pt x="4" y="10"/>
                  <a:pt x="8" y="0"/>
                  <a:pt x="10" y="1"/>
                </a:cubicBezTo>
                <a:cubicBezTo>
                  <a:pt x="13" y="1"/>
                  <a:pt x="13" y="12"/>
                  <a:pt x="11" y="25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Oval 5326"/>
          <p:cNvSpPr>
            <a:spLocks noChangeArrowheads="1"/>
          </p:cNvSpPr>
          <p:nvPr/>
        </p:nvSpPr>
        <p:spPr bwMode="auto">
          <a:xfrm>
            <a:off x="3091966" y="5618774"/>
            <a:ext cx="47636" cy="40829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327"/>
          <p:cNvSpPr>
            <a:spLocks/>
          </p:cNvSpPr>
          <p:nvPr/>
        </p:nvSpPr>
        <p:spPr bwMode="auto">
          <a:xfrm>
            <a:off x="3085163" y="5605166"/>
            <a:ext cx="61244" cy="68047"/>
          </a:xfrm>
          <a:custGeom>
            <a:avLst/>
            <a:gdLst>
              <a:gd name="T0" fmla="*/ 11 w 13"/>
              <a:gd name="T1" fmla="*/ 6 h 13"/>
              <a:gd name="T2" fmla="*/ 9 w 13"/>
              <a:gd name="T3" fmla="*/ 6 h 13"/>
              <a:gd name="T4" fmla="*/ 6 w 13"/>
              <a:gd name="T5" fmla="*/ 9 h 13"/>
              <a:gd name="T6" fmla="*/ 4 w 13"/>
              <a:gd name="T7" fmla="*/ 6 h 13"/>
              <a:gd name="T8" fmla="*/ 6 w 13"/>
              <a:gd name="T9" fmla="*/ 4 h 13"/>
              <a:gd name="T10" fmla="*/ 9 w 13"/>
              <a:gd name="T11" fmla="*/ 6 h 13"/>
              <a:gd name="T12" fmla="*/ 11 w 13"/>
              <a:gd name="T13" fmla="*/ 6 h 13"/>
              <a:gd name="T14" fmla="*/ 13 w 13"/>
              <a:gd name="T15" fmla="*/ 6 h 13"/>
              <a:gd name="T16" fmla="*/ 6 w 13"/>
              <a:gd name="T17" fmla="*/ 0 h 13"/>
              <a:gd name="T18" fmla="*/ 0 w 13"/>
              <a:gd name="T19" fmla="*/ 6 h 13"/>
              <a:gd name="T20" fmla="*/ 6 w 13"/>
              <a:gd name="T21" fmla="*/ 13 h 13"/>
              <a:gd name="T22" fmla="*/ 13 w 13"/>
              <a:gd name="T23" fmla="*/ 6 h 13"/>
              <a:gd name="T24" fmla="*/ 11 w 13"/>
              <a:gd name="T25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3">
                <a:moveTo>
                  <a:pt x="11" y="6"/>
                </a:move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6" y="9"/>
                </a:cubicBezTo>
                <a:cubicBezTo>
                  <a:pt x="5" y="9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8" y="4"/>
                  <a:pt x="9" y="5"/>
                  <a:pt x="9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3"/>
                  <a:pt x="10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3"/>
                  <a:pt x="6" y="13"/>
                </a:cubicBezTo>
                <a:cubicBezTo>
                  <a:pt x="10" y="13"/>
                  <a:pt x="13" y="10"/>
                  <a:pt x="13" y="6"/>
                </a:cubicBezTo>
                <a:lnTo>
                  <a:pt x="11" y="6"/>
                </a:lnTo>
                <a:close/>
              </a:path>
            </a:pathLst>
          </a:custGeom>
          <a:solidFill>
            <a:srgbClr val="FF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Oval 5328"/>
          <p:cNvSpPr>
            <a:spLocks noChangeArrowheads="1"/>
          </p:cNvSpPr>
          <p:nvPr/>
        </p:nvSpPr>
        <p:spPr bwMode="auto">
          <a:xfrm>
            <a:off x="3173623" y="5666406"/>
            <a:ext cx="20415" cy="27218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329"/>
          <p:cNvSpPr>
            <a:spLocks/>
          </p:cNvSpPr>
          <p:nvPr/>
        </p:nvSpPr>
        <p:spPr bwMode="auto">
          <a:xfrm>
            <a:off x="3160013" y="5659603"/>
            <a:ext cx="47636" cy="40829"/>
          </a:xfrm>
          <a:custGeom>
            <a:avLst/>
            <a:gdLst>
              <a:gd name="T0" fmla="*/ 7 w 9"/>
              <a:gd name="T1" fmla="*/ 5 h 9"/>
              <a:gd name="T2" fmla="*/ 5 w 9"/>
              <a:gd name="T3" fmla="*/ 5 h 9"/>
              <a:gd name="T4" fmla="*/ 5 w 9"/>
              <a:gd name="T5" fmla="*/ 5 h 9"/>
              <a:gd name="T6" fmla="*/ 4 w 9"/>
              <a:gd name="T7" fmla="*/ 5 h 9"/>
              <a:gd name="T8" fmla="*/ 5 w 9"/>
              <a:gd name="T9" fmla="*/ 4 h 9"/>
              <a:gd name="T10" fmla="*/ 5 w 9"/>
              <a:gd name="T11" fmla="*/ 5 h 9"/>
              <a:gd name="T12" fmla="*/ 7 w 9"/>
              <a:gd name="T13" fmla="*/ 5 h 9"/>
              <a:gd name="T14" fmla="*/ 9 w 9"/>
              <a:gd name="T15" fmla="*/ 5 h 9"/>
              <a:gd name="T16" fmla="*/ 5 w 9"/>
              <a:gd name="T17" fmla="*/ 0 h 9"/>
              <a:gd name="T18" fmla="*/ 0 w 9"/>
              <a:gd name="T19" fmla="*/ 5 h 9"/>
              <a:gd name="T20" fmla="*/ 5 w 9"/>
              <a:gd name="T21" fmla="*/ 9 h 9"/>
              <a:gd name="T22" fmla="*/ 9 w 9"/>
              <a:gd name="T23" fmla="*/ 5 h 9"/>
              <a:gd name="T24" fmla="*/ 7 w 9"/>
              <a:gd name="T2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7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7" y="5"/>
                  <a:pt x="7" y="5"/>
                  <a:pt x="7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7" y="9"/>
                  <a:pt x="9" y="7"/>
                  <a:pt x="9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FF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Oval 5330"/>
          <p:cNvSpPr>
            <a:spLocks noChangeArrowheads="1"/>
          </p:cNvSpPr>
          <p:nvPr/>
        </p:nvSpPr>
        <p:spPr bwMode="auto">
          <a:xfrm>
            <a:off x="3615945" y="5686823"/>
            <a:ext cx="47636" cy="40829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331"/>
          <p:cNvSpPr>
            <a:spLocks/>
          </p:cNvSpPr>
          <p:nvPr/>
        </p:nvSpPr>
        <p:spPr bwMode="auto">
          <a:xfrm>
            <a:off x="3609139" y="5673213"/>
            <a:ext cx="61244" cy="61244"/>
          </a:xfrm>
          <a:custGeom>
            <a:avLst/>
            <a:gdLst>
              <a:gd name="T0" fmla="*/ 2 w 13"/>
              <a:gd name="T1" fmla="*/ 6 h 12"/>
              <a:gd name="T2" fmla="*/ 0 w 13"/>
              <a:gd name="T3" fmla="*/ 6 h 12"/>
              <a:gd name="T4" fmla="*/ 6 w 13"/>
              <a:gd name="T5" fmla="*/ 12 h 12"/>
              <a:gd name="T6" fmla="*/ 13 w 13"/>
              <a:gd name="T7" fmla="*/ 6 h 12"/>
              <a:gd name="T8" fmla="*/ 6 w 13"/>
              <a:gd name="T9" fmla="*/ 0 h 12"/>
              <a:gd name="T10" fmla="*/ 0 w 13"/>
              <a:gd name="T11" fmla="*/ 6 h 12"/>
              <a:gd name="T12" fmla="*/ 2 w 13"/>
              <a:gd name="T13" fmla="*/ 6 h 12"/>
              <a:gd name="T14" fmla="*/ 4 w 13"/>
              <a:gd name="T15" fmla="*/ 6 h 12"/>
              <a:gd name="T16" fmla="*/ 6 w 13"/>
              <a:gd name="T17" fmla="*/ 4 h 12"/>
              <a:gd name="T18" fmla="*/ 9 w 13"/>
              <a:gd name="T19" fmla="*/ 6 h 12"/>
              <a:gd name="T20" fmla="*/ 6 w 13"/>
              <a:gd name="T21" fmla="*/ 8 h 12"/>
              <a:gd name="T22" fmla="*/ 4 w 13"/>
              <a:gd name="T23" fmla="*/ 6 h 12"/>
              <a:gd name="T24" fmla="*/ 2 w 13"/>
              <a:gd name="T2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2">
                <a:moveTo>
                  <a:pt x="2" y="6"/>
                </a:moveTo>
                <a:cubicBezTo>
                  <a:pt x="0" y="6"/>
                  <a:pt x="0" y="6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10" y="12"/>
                  <a:pt x="13" y="9"/>
                  <a:pt x="13" y="6"/>
                </a:cubicBezTo>
                <a:cubicBezTo>
                  <a:pt x="13" y="2"/>
                  <a:pt x="10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8" y="4"/>
                  <a:pt x="9" y="5"/>
                  <a:pt x="9" y="6"/>
                </a:cubicBezTo>
                <a:cubicBezTo>
                  <a:pt x="9" y="7"/>
                  <a:pt x="8" y="8"/>
                  <a:pt x="6" y="8"/>
                </a:cubicBezTo>
                <a:cubicBezTo>
                  <a:pt x="5" y="8"/>
                  <a:pt x="4" y="7"/>
                  <a:pt x="4" y="6"/>
                </a:cubicBezTo>
                <a:lnTo>
                  <a:pt x="2" y="6"/>
                </a:lnTo>
                <a:close/>
              </a:path>
            </a:pathLst>
          </a:custGeom>
          <a:solidFill>
            <a:srgbClr val="FF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Oval 5332"/>
          <p:cNvSpPr>
            <a:spLocks noChangeArrowheads="1"/>
          </p:cNvSpPr>
          <p:nvPr/>
        </p:nvSpPr>
        <p:spPr bwMode="auto">
          <a:xfrm>
            <a:off x="3554700" y="5734455"/>
            <a:ext cx="27218" cy="27218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5333"/>
          <p:cNvSpPr>
            <a:spLocks/>
          </p:cNvSpPr>
          <p:nvPr/>
        </p:nvSpPr>
        <p:spPr bwMode="auto">
          <a:xfrm>
            <a:off x="3547898" y="5727652"/>
            <a:ext cx="47636" cy="40829"/>
          </a:xfrm>
          <a:custGeom>
            <a:avLst/>
            <a:gdLst>
              <a:gd name="T0" fmla="*/ 2 w 9"/>
              <a:gd name="T1" fmla="*/ 4 h 9"/>
              <a:gd name="T2" fmla="*/ 0 w 9"/>
              <a:gd name="T3" fmla="*/ 4 h 9"/>
              <a:gd name="T4" fmla="*/ 4 w 9"/>
              <a:gd name="T5" fmla="*/ 9 h 9"/>
              <a:gd name="T6" fmla="*/ 9 w 9"/>
              <a:gd name="T7" fmla="*/ 4 h 9"/>
              <a:gd name="T8" fmla="*/ 4 w 9"/>
              <a:gd name="T9" fmla="*/ 0 h 9"/>
              <a:gd name="T10" fmla="*/ 0 w 9"/>
              <a:gd name="T11" fmla="*/ 4 h 9"/>
              <a:gd name="T12" fmla="*/ 2 w 9"/>
              <a:gd name="T13" fmla="*/ 4 h 9"/>
              <a:gd name="T14" fmla="*/ 4 w 9"/>
              <a:gd name="T15" fmla="*/ 4 h 9"/>
              <a:gd name="T16" fmla="*/ 4 w 9"/>
              <a:gd name="T17" fmla="*/ 4 h 9"/>
              <a:gd name="T18" fmla="*/ 5 w 9"/>
              <a:gd name="T19" fmla="*/ 4 h 9"/>
              <a:gd name="T20" fmla="*/ 4 w 9"/>
              <a:gd name="T21" fmla="*/ 5 h 9"/>
              <a:gd name="T22" fmla="*/ 4 w 9"/>
              <a:gd name="T23" fmla="*/ 4 h 9"/>
              <a:gd name="T24" fmla="*/ 2 w 9"/>
              <a:gd name="T2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2" y="4"/>
                </a:moveTo>
                <a:cubicBezTo>
                  <a:pt x="0" y="4"/>
                  <a:pt x="0" y="4"/>
                  <a:pt x="0" y="4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4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2" y="4"/>
                  <a:pt x="2" y="4"/>
                  <a:pt x="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lnTo>
                  <a:pt x="2" y="4"/>
                </a:lnTo>
                <a:close/>
              </a:path>
            </a:pathLst>
          </a:custGeom>
          <a:solidFill>
            <a:srgbClr val="FF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5334"/>
          <p:cNvSpPr>
            <a:spLocks noEditPoints="1"/>
          </p:cNvSpPr>
          <p:nvPr/>
        </p:nvSpPr>
        <p:spPr bwMode="auto">
          <a:xfrm>
            <a:off x="3051137" y="5843331"/>
            <a:ext cx="265392" cy="231366"/>
          </a:xfrm>
          <a:custGeom>
            <a:avLst/>
            <a:gdLst>
              <a:gd name="T0" fmla="*/ 54 w 55"/>
              <a:gd name="T1" fmla="*/ 32 h 47"/>
              <a:gd name="T2" fmla="*/ 54 w 55"/>
              <a:gd name="T3" fmla="*/ 32 h 47"/>
              <a:gd name="T4" fmla="*/ 55 w 55"/>
              <a:gd name="T5" fmla="*/ 33 h 47"/>
              <a:gd name="T6" fmla="*/ 54 w 55"/>
              <a:gd name="T7" fmla="*/ 32 h 47"/>
              <a:gd name="T8" fmla="*/ 11 w 55"/>
              <a:gd name="T9" fmla="*/ 0 h 47"/>
              <a:gd name="T10" fmla="*/ 11 w 55"/>
              <a:gd name="T11" fmla="*/ 0 h 47"/>
              <a:gd name="T12" fmla="*/ 3 w 55"/>
              <a:gd name="T13" fmla="*/ 9 h 47"/>
              <a:gd name="T14" fmla="*/ 7 w 55"/>
              <a:gd name="T15" fmla="*/ 31 h 47"/>
              <a:gd name="T16" fmla="*/ 30 w 55"/>
              <a:gd name="T17" fmla="*/ 47 h 47"/>
              <a:gd name="T18" fmla="*/ 30 w 55"/>
              <a:gd name="T19" fmla="*/ 47 h 47"/>
              <a:gd name="T20" fmla="*/ 7 w 55"/>
              <a:gd name="T21" fmla="*/ 31 h 47"/>
              <a:gd name="T22" fmla="*/ 3 w 55"/>
              <a:gd name="T23" fmla="*/ 9 h 47"/>
              <a:gd name="T24" fmla="*/ 11 w 55"/>
              <a:gd name="T25" fmla="*/ 0 h 47"/>
              <a:gd name="T26" fmla="*/ 11 w 55"/>
              <a:gd name="T2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47">
                <a:moveTo>
                  <a:pt x="54" y="32"/>
                </a:move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3"/>
                  <a:pt x="55" y="33"/>
                </a:cubicBezTo>
                <a:cubicBezTo>
                  <a:pt x="55" y="33"/>
                  <a:pt x="55" y="32"/>
                  <a:pt x="54" y="32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9" y="2"/>
                  <a:pt x="5" y="4"/>
                  <a:pt x="3" y="9"/>
                </a:cubicBezTo>
                <a:cubicBezTo>
                  <a:pt x="0" y="15"/>
                  <a:pt x="2" y="22"/>
                  <a:pt x="7" y="31"/>
                </a:cubicBezTo>
                <a:cubicBezTo>
                  <a:pt x="7" y="32"/>
                  <a:pt x="16" y="47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16" y="47"/>
                  <a:pt x="7" y="32"/>
                  <a:pt x="7" y="31"/>
                </a:cubicBezTo>
                <a:cubicBezTo>
                  <a:pt x="2" y="22"/>
                  <a:pt x="0" y="15"/>
                  <a:pt x="3" y="9"/>
                </a:cubicBezTo>
                <a:cubicBezTo>
                  <a:pt x="5" y="4"/>
                  <a:pt x="9" y="2"/>
                  <a:pt x="11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5335"/>
          <p:cNvSpPr>
            <a:spLocks/>
          </p:cNvSpPr>
          <p:nvPr/>
        </p:nvSpPr>
        <p:spPr bwMode="auto">
          <a:xfrm>
            <a:off x="3051137" y="5829720"/>
            <a:ext cx="272195" cy="244977"/>
          </a:xfrm>
          <a:custGeom>
            <a:avLst/>
            <a:gdLst>
              <a:gd name="T0" fmla="*/ 26 w 56"/>
              <a:gd name="T1" fmla="*/ 0 h 50"/>
              <a:gd name="T2" fmla="*/ 11 w 56"/>
              <a:gd name="T3" fmla="*/ 3 h 50"/>
              <a:gd name="T4" fmla="*/ 11 w 56"/>
              <a:gd name="T5" fmla="*/ 3 h 50"/>
              <a:gd name="T6" fmla="*/ 3 w 56"/>
              <a:gd name="T7" fmla="*/ 12 h 50"/>
              <a:gd name="T8" fmla="*/ 7 w 56"/>
              <a:gd name="T9" fmla="*/ 34 h 50"/>
              <a:gd name="T10" fmla="*/ 30 w 56"/>
              <a:gd name="T11" fmla="*/ 50 h 50"/>
              <a:gd name="T12" fmla="*/ 43 w 56"/>
              <a:gd name="T13" fmla="*/ 44 h 50"/>
              <a:gd name="T14" fmla="*/ 54 w 56"/>
              <a:gd name="T15" fmla="*/ 35 h 50"/>
              <a:gd name="T16" fmla="*/ 54 w 56"/>
              <a:gd name="T17" fmla="*/ 35 h 50"/>
              <a:gd name="T18" fmla="*/ 54 w 56"/>
              <a:gd name="T19" fmla="*/ 35 h 50"/>
              <a:gd name="T20" fmla="*/ 55 w 56"/>
              <a:gd name="T21" fmla="*/ 36 h 50"/>
              <a:gd name="T22" fmla="*/ 56 w 56"/>
              <a:gd name="T23" fmla="*/ 36 h 50"/>
              <a:gd name="T24" fmla="*/ 56 w 56"/>
              <a:gd name="T25" fmla="*/ 12 h 50"/>
              <a:gd name="T26" fmla="*/ 56 w 56"/>
              <a:gd name="T27" fmla="*/ 9 h 50"/>
              <a:gd name="T28" fmla="*/ 26 w 56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50">
                <a:moveTo>
                  <a:pt x="26" y="0"/>
                </a:moveTo>
                <a:cubicBezTo>
                  <a:pt x="21" y="0"/>
                  <a:pt x="16" y="1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5" y="7"/>
                  <a:pt x="3" y="12"/>
                </a:cubicBezTo>
                <a:cubicBezTo>
                  <a:pt x="0" y="18"/>
                  <a:pt x="2" y="25"/>
                  <a:pt x="7" y="34"/>
                </a:cubicBezTo>
                <a:cubicBezTo>
                  <a:pt x="7" y="35"/>
                  <a:pt x="16" y="50"/>
                  <a:pt x="30" y="50"/>
                </a:cubicBezTo>
                <a:cubicBezTo>
                  <a:pt x="34" y="50"/>
                  <a:pt x="39" y="48"/>
                  <a:pt x="43" y="44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5" y="36"/>
                  <a:pt x="55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4" y="34"/>
                  <a:pt x="54" y="24"/>
                  <a:pt x="56" y="12"/>
                </a:cubicBezTo>
                <a:cubicBezTo>
                  <a:pt x="56" y="11"/>
                  <a:pt x="56" y="10"/>
                  <a:pt x="56" y="9"/>
                </a:cubicBezTo>
                <a:cubicBezTo>
                  <a:pt x="52" y="6"/>
                  <a:pt x="39" y="0"/>
                  <a:pt x="26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5336"/>
          <p:cNvSpPr>
            <a:spLocks noEditPoints="1"/>
          </p:cNvSpPr>
          <p:nvPr/>
        </p:nvSpPr>
        <p:spPr bwMode="auto">
          <a:xfrm>
            <a:off x="3330139" y="6006650"/>
            <a:ext cx="136096" cy="108876"/>
          </a:xfrm>
          <a:custGeom>
            <a:avLst/>
            <a:gdLst>
              <a:gd name="T0" fmla="*/ 0 w 28"/>
              <a:gd name="T1" fmla="*/ 0 h 23"/>
              <a:gd name="T2" fmla="*/ 0 w 28"/>
              <a:gd name="T3" fmla="*/ 0 h 23"/>
              <a:gd name="T4" fmla="*/ 0 w 28"/>
              <a:gd name="T5" fmla="*/ 0 h 23"/>
              <a:gd name="T6" fmla="*/ 0 w 28"/>
              <a:gd name="T7" fmla="*/ 0 h 23"/>
              <a:gd name="T8" fmla="*/ 4 w 28"/>
              <a:gd name="T9" fmla="*/ 0 h 23"/>
              <a:gd name="T10" fmla="*/ 3 w 28"/>
              <a:gd name="T11" fmla="*/ 0 h 23"/>
              <a:gd name="T12" fmla="*/ 11 w 28"/>
              <a:gd name="T13" fmla="*/ 12 h 23"/>
              <a:gd name="T14" fmla="*/ 28 w 28"/>
              <a:gd name="T15" fmla="*/ 23 h 23"/>
              <a:gd name="T16" fmla="*/ 28 w 28"/>
              <a:gd name="T17" fmla="*/ 23 h 23"/>
              <a:gd name="T18" fmla="*/ 11 w 28"/>
              <a:gd name="T19" fmla="*/ 12 h 23"/>
              <a:gd name="T20" fmla="*/ 4 w 28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3" y="0"/>
                  <a:pt x="3" y="0"/>
                </a:cubicBezTo>
                <a:cubicBezTo>
                  <a:pt x="11" y="12"/>
                  <a:pt x="11" y="12"/>
                  <a:pt x="11" y="12"/>
                </a:cubicBezTo>
                <a:cubicBezTo>
                  <a:pt x="15" y="19"/>
                  <a:pt x="21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1" y="23"/>
                  <a:pt x="15" y="19"/>
                  <a:pt x="11" y="12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5337"/>
          <p:cNvSpPr>
            <a:spLocks/>
          </p:cNvSpPr>
          <p:nvPr/>
        </p:nvSpPr>
        <p:spPr bwMode="auto">
          <a:xfrm>
            <a:off x="3330139" y="5870551"/>
            <a:ext cx="292613" cy="244977"/>
          </a:xfrm>
          <a:custGeom>
            <a:avLst/>
            <a:gdLst>
              <a:gd name="T0" fmla="*/ 23 w 60"/>
              <a:gd name="T1" fmla="*/ 0 h 50"/>
              <a:gd name="T2" fmla="*/ 9 w 60"/>
              <a:gd name="T3" fmla="*/ 1 h 50"/>
              <a:gd name="T4" fmla="*/ 8 w 60"/>
              <a:gd name="T5" fmla="*/ 5 h 50"/>
              <a:gd name="T6" fmla="*/ 0 w 60"/>
              <a:gd name="T7" fmla="*/ 27 h 50"/>
              <a:gd name="T8" fmla="*/ 0 w 60"/>
              <a:gd name="T9" fmla="*/ 27 h 50"/>
              <a:gd name="T10" fmla="*/ 0 w 60"/>
              <a:gd name="T11" fmla="*/ 27 h 50"/>
              <a:gd name="T12" fmla="*/ 1 w 60"/>
              <a:gd name="T13" fmla="*/ 27 h 50"/>
              <a:gd name="T14" fmla="*/ 3 w 60"/>
              <a:gd name="T15" fmla="*/ 27 h 50"/>
              <a:gd name="T16" fmla="*/ 3 w 60"/>
              <a:gd name="T17" fmla="*/ 27 h 50"/>
              <a:gd name="T18" fmla="*/ 4 w 60"/>
              <a:gd name="T19" fmla="*/ 27 h 50"/>
              <a:gd name="T20" fmla="*/ 11 w 60"/>
              <a:gd name="T21" fmla="*/ 39 h 50"/>
              <a:gd name="T22" fmla="*/ 28 w 60"/>
              <a:gd name="T23" fmla="*/ 50 h 50"/>
              <a:gd name="T24" fmla="*/ 50 w 60"/>
              <a:gd name="T25" fmla="*/ 40 h 50"/>
              <a:gd name="T26" fmla="*/ 60 w 60"/>
              <a:gd name="T27" fmla="*/ 20 h 50"/>
              <a:gd name="T28" fmla="*/ 55 w 60"/>
              <a:gd name="T29" fmla="*/ 10 h 50"/>
              <a:gd name="T30" fmla="*/ 53 w 60"/>
              <a:gd name="T31" fmla="*/ 9 h 50"/>
              <a:gd name="T32" fmla="*/ 23 w 60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0" h="50">
                <a:moveTo>
                  <a:pt x="23" y="0"/>
                </a:moveTo>
                <a:cubicBezTo>
                  <a:pt x="17" y="0"/>
                  <a:pt x="12" y="0"/>
                  <a:pt x="9" y="1"/>
                </a:cubicBezTo>
                <a:cubicBezTo>
                  <a:pt x="9" y="2"/>
                  <a:pt x="9" y="3"/>
                  <a:pt x="8" y="5"/>
                </a:cubicBezTo>
                <a:cubicBezTo>
                  <a:pt x="6" y="16"/>
                  <a:pt x="3" y="26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2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4" y="27"/>
                  <a:pt x="4" y="27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46"/>
                  <a:pt x="21" y="50"/>
                  <a:pt x="28" y="50"/>
                </a:cubicBezTo>
                <a:cubicBezTo>
                  <a:pt x="39" y="50"/>
                  <a:pt x="49" y="41"/>
                  <a:pt x="50" y="40"/>
                </a:cubicBezTo>
                <a:cubicBezTo>
                  <a:pt x="57" y="34"/>
                  <a:pt x="60" y="27"/>
                  <a:pt x="60" y="20"/>
                </a:cubicBezTo>
                <a:cubicBezTo>
                  <a:pt x="59" y="16"/>
                  <a:pt x="57" y="13"/>
                  <a:pt x="55" y="10"/>
                </a:cubicBezTo>
                <a:cubicBezTo>
                  <a:pt x="53" y="9"/>
                  <a:pt x="53" y="9"/>
                  <a:pt x="53" y="9"/>
                </a:cubicBezTo>
                <a:cubicBezTo>
                  <a:pt x="45" y="1"/>
                  <a:pt x="33" y="0"/>
                  <a:pt x="23" y="0"/>
                </a:cubicBezTo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5338"/>
          <p:cNvSpPr>
            <a:spLocks/>
          </p:cNvSpPr>
          <p:nvPr/>
        </p:nvSpPr>
        <p:spPr bwMode="auto">
          <a:xfrm>
            <a:off x="3330139" y="5877356"/>
            <a:ext cx="40829" cy="129293"/>
          </a:xfrm>
          <a:custGeom>
            <a:avLst/>
            <a:gdLst>
              <a:gd name="T0" fmla="*/ 9 w 9"/>
              <a:gd name="T1" fmla="*/ 0 h 26"/>
              <a:gd name="T2" fmla="*/ 9 w 9"/>
              <a:gd name="T3" fmla="*/ 0 h 26"/>
              <a:gd name="T4" fmla="*/ 8 w 9"/>
              <a:gd name="T5" fmla="*/ 4 h 26"/>
              <a:gd name="T6" fmla="*/ 1 w 9"/>
              <a:gd name="T7" fmla="*/ 25 h 26"/>
              <a:gd name="T8" fmla="*/ 0 w 9"/>
              <a:gd name="T9" fmla="*/ 26 h 26"/>
              <a:gd name="T10" fmla="*/ 8 w 9"/>
              <a:gd name="T11" fmla="*/ 4 h 26"/>
              <a:gd name="T12" fmla="*/ 9 w 9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6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"/>
                  <a:pt x="8" y="2"/>
                  <a:pt x="8" y="4"/>
                </a:cubicBezTo>
                <a:cubicBezTo>
                  <a:pt x="7" y="14"/>
                  <a:pt x="4" y="23"/>
                  <a:pt x="1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3" y="25"/>
                  <a:pt x="6" y="15"/>
                  <a:pt x="8" y="4"/>
                </a:cubicBezTo>
                <a:cubicBezTo>
                  <a:pt x="9" y="2"/>
                  <a:pt x="9" y="1"/>
                  <a:pt x="9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5339"/>
          <p:cNvSpPr>
            <a:spLocks/>
          </p:cNvSpPr>
          <p:nvPr/>
        </p:nvSpPr>
        <p:spPr bwMode="auto">
          <a:xfrm>
            <a:off x="4344065" y="5503086"/>
            <a:ext cx="462735" cy="653268"/>
          </a:xfrm>
          <a:custGeom>
            <a:avLst/>
            <a:gdLst>
              <a:gd name="T0" fmla="*/ 94 w 94"/>
              <a:gd name="T1" fmla="*/ 118 h 134"/>
              <a:gd name="T2" fmla="*/ 78 w 94"/>
              <a:gd name="T3" fmla="*/ 134 h 134"/>
              <a:gd name="T4" fmla="*/ 6 w 94"/>
              <a:gd name="T5" fmla="*/ 134 h 134"/>
              <a:gd name="T6" fmla="*/ 0 w 94"/>
              <a:gd name="T7" fmla="*/ 127 h 134"/>
              <a:gd name="T8" fmla="*/ 0 w 94"/>
              <a:gd name="T9" fmla="*/ 7 h 134"/>
              <a:gd name="T10" fmla="*/ 6 w 94"/>
              <a:gd name="T11" fmla="*/ 0 h 134"/>
              <a:gd name="T12" fmla="*/ 88 w 94"/>
              <a:gd name="T13" fmla="*/ 0 h 134"/>
              <a:gd name="T14" fmla="*/ 94 w 94"/>
              <a:gd name="T15" fmla="*/ 7 h 134"/>
              <a:gd name="T16" fmla="*/ 94 w 94"/>
              <a:gd name="T17" fmla="*/ 1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4">
                <a:moveTo>
                  <a:pt x="94" y="118"/>
                </a:moveTo>
                <a:cubicBezTo>
                  <a:pt x="78" y="134"/>
                  <a:pt x="78" y="134"/>
                  <a:pt x="78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2" y="134"/>
                  <a:pt x="0" y="131"/>
                  <a:pt x="0" y="12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7"/>
                </a:cubicBezTo>
                <a:cubicBezTo>
                  <a:pt x="94" y="118"/>
                  <a:pt x="94" y="118"/>
                  <a:pt x="94" y="118"/>
                </a:cubicBezTo>
              </a:path>
            </a:pathLst>
          </a:custGeom>
          <a:solidFill>
            <a:srgbClr val="DD70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5340"/>
          <p:cNvSpPr>
            <a:spLocks noChangeArrowheads="1"/>
          </p:cNvSpPr>
          <p:nvPr/>
        </p:nvSpPr>
        <p:spPr bwMode="auto">
          <a:xfrm>
            <a:off x="4731948" y="6149554"/>
            <a:ext cx="6807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5341"/>
          <p:cNvSpPr>
            <a:spLocks/>
          </p:cNvSpPr>
          <p:nvPr/>
        </p:nvSpPr>
        <p:spPr bwMode="auto">
          <a:xfrm>
            <a:off x="4731948" y="6149554"/>
            <a:ext cx="0" cy="6807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5342"/>
          <p:cNvSpPr>
            <a:spLocks/>
          </p:cNvSpPr>
          <p:nvPr/>
        </p:nvSpPr>
        <p:spPr bwMode="auto">
          <a:xfrm>
            <a:off x="4650286" y="6081504"/>
            <a:ext cx="88465" cy="74854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0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0"/>
                </a:lnTo>
                <a:lnTo>
                  <a:pt x="13" y="0"/>
                </a:lnTo>
                <a:close/>
              </a:path>
            </a:pathLst>
          </a:custGeom>
          <a:solidFill>
            <a:srgbClr val="C467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5343"/>
          <p:cNvSpPr>
            <a:spLocks/>
          </p:cNvSpPr>
          <p:nvPr/>
        </p:nvSpPr>
        <p:spPr bwMode="auto">
          <a:xfrm>
            <a:off x="4650286" y="6081504"/>
            <a:ext cx="88465" cy="74854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0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76" name="Picture 53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919" y="6040676"/>
            <a:ext cx="129293" cy="13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7" name="Freeform 5345"/>
          <p:cNvSpPr>
            <a:spLocks/>
          </p:cNvSpPr>
          <p:nvPr/>
        </p:nvSpPr>
        <p:spPr bwMode="auto">
          <a:xfrm>
            <a:off x="4452945" y="5625577"/>
            <a:ext cx="279002" cy="279002"/>
          </a:xfrm>
          <a:custGeom>
            <a:avLst/>
            <a:gdLst>
              <a:gd name="T0" fmla="*/ 0 w 57"/>
              <a:gd name="T1" fmla="*/ 0 h 56"/>
              <a:gd name="T2" fmla="*/ 0 w 57"/>
              <a:gd name="T3" fmla="*/ 9 h 56"/>
              <a:gd name="T4" fmla="*/ 47 w 57"/>
              <a:gd name="T5" fmla="*/ 56 h 56"/>
              <a:gd name="T6" fmla="*/ 57 w 57"/>
              <a:gd name="T7" fmla="*/ 56 h 56"/>
              <a:gd name="T8" fmla="*/ 0 w 57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6">
                <a:moveTo>
                  <a:pt x="0" y="0"/>
                </a:moveTo>
                <a:cubicBezTo>
                  <a:pt x="0" y="9"/>
                  <a:pt x="0" y="9"/>
                  <a:pt x="0" y="9"/>
                </a:cubicBezTo>
                <a:cubicBezTo>
                  <a:pt x="26" y="9"/>
                  <a:pt x="47" y="30"/>
                  <a:pt x="4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5"/>
                  <a:pt x="31" y="0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5346"/>
          <p:cNvSpPr>
            <a:spLocks/>
          </p:cNvSpPr>
          <p:nvPr/>
        </p:nvSpPr>
        <p:spPr bwMode="auto">
          <a:xfrm>
            <a:off x="4452945" y="5727652"/>
            <a:ext cx="183735" cy="176930"/>
          </a:xfrm>
          <a:custGeom>
            <a:avLst/>
            <a:gdLst>
              <a:gd name="T0" fmla="*/ 0 w 37"/>
              <a:gd name="T1" fmla="*/ 0 h 36"/>
              <a:gd name="T2" fmla="*/ 0 w 37"/>
              <a:gd name="T3" fmla="*/ 10 h 36"/>
              <a:gd name="T4" fmla="*/ 27 w 37"/>
              <a:gd name="T5" fmla="*/ 36 h 36"/>
              <a:gd name="T6" fmla="*/ 37 w 37"/>
              <a:gd name="T7" fmla="*/ 36 h 36"/>
              <a:gd name="T8" fmla="*/ 0 w 37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6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5" y="10"/>
                  <a:pt x="27" y="22"/>
                  <a:pt x="2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20" y="0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Oval 5347"/>
          <p:cNvSpPr>
            <a:spLocks noChangeArrowheads="1"/>
          </p:cNvSpPr>
          <p:nvPr/>
        </p:nvSpPr>
        <p:spPr bwMode="auto">
          <a:xfrm>
            <a:off x="4439332" y="5822917"/>
            <a:ext cx="102073" cy="95268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5348"/>
          <p:cNvSpPr>
            <a:spLocks/>
          </p:cNvSpPr>
          <p:nvPr/>
        </p:nvSpPr>
        <p:spPr bwMode="auto">
          <a:xfrm>
            <a:off x="4507384" y="5972629"/>
            <a:ext cx="40829" cy="68047"/>
          </a:xfrm>
          <a:custGeom>
            <a:avLst/>
            <a:gdLst>
              <a:gd name="T0" fmla="*/ 0 w 8"/>
              <a:gd name="T1" fmla="*/ 5 h 14"/>
              <a:gd name="T2" fmla="*/ 0 w 8"/>
              <a:gd name="T3" fmla="*/ 0 h 14"/>
              <a:gd name="T4" fmla="*/ 3 w 8"/>
              <a:gd name="T5" fmla="*/ 0 h 14"/>
              <a:gd name="T6" fmla="*/ 4 w 8"/>
              <a:gd name="T7" fmla="*/ 3 h 14"/>
              <a:gd name="T8" fmla="*/ 4 w 8"/>
              <a:gd name="T9" fmla="*/ 3 h 14"/>
              <a:gd name="T10" fmla="*/ 7 w 8"/>
              <a:gd name="T11" fmla="*/ 0 h 14"/>
              <a:gd name="T12" fmla="*/ 8 w 8"/>
              <a:gd name="T13" fmla="*/ 0 h 14"/>
              <a:gd name="T14" fmla="*/ 8 w 8"/>
              <a:gd name="T15" fmla="*/ 4 h 14"/>
              <a:gd name="T16" fmla="*/ 7 w 8"/>
              <a:gd name="T17" fmla="*/ 4 h 14"/>
              <a:gd name="T18" fmla="*/ 4 w 8"/>
              <a:gd name="T19" fmla="*/ 6 h 14"/>
              <a:gd name="T20" fmla="*/ 4 w 8"/>
              <a:gd name="T21" fmla="*/ 7 h 14"/>
              <a:gd name="T22" fmla="*/ 4 w 8"/>
              <a:gd name="T23" fmla="*/ 14 h 14"/>
              <a:gd name="T24" fmla="*/ 0 w 8"/>
              <a:gd name="T25" fmla="*/ 14 h 14"/>
              <a:gd name="T26" fmla="*/ 0 w 8"/>
              <a:gd name="T27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14">
                <a:moveTo>
                  <a:pt x="0" y="5"/>
                </a:moveTo>
                <a:cubicBezTo>
                  <a:pt x="0" y="3"/>
                  <a:pt x="0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"/>
                  <a:pt x="6" y="0"/>
                  <a:pt x="7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6" y="4"/>
                  <a:pt x="5" y="5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14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lnTo>
                  <a:pt x="0" y="5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5349"/>
          <p:cNvSpPr>
            <a:spLocks/>
          </p:cNvSpPr>
          <p:nvPr/>
        </p:nvSpPr>
        <p:spPr bwMode="auto">
          <a:xfrm>
            <a:off x="4555020" y="5972629"/>
            <a:ext cx="54439" cy="68047"/>
          </a:xfrm>
          <a:custGeom>
            <a:avLst/>
            <a:gdLst>
              <a:gd name="T0" fmla="*/ 0 w 10"/>
              <a:gd name="T1" fmla="*/ 10 h 14"/>
              <a:gd name="T2" fmla="*/ 4 w 10"/>
              <a:gd name="T3" fmla="*/ 11 h 14"/>
              <a:gd name="T4" fmla="*/ 6 w 10"/>
              <a:gd name="T5" fmla="*/ 10 h 14"/>
              <a:gd name="T6" fmla="*/ 4 w 10"/>
              <a:gd name="T7" fmla="*/ 9 h 14"/>
              <a:gd name="T8" fmla="*/ 0 w 10"/>
              <a:gd name="T9" fmla="*/ 4 h 14"/>
              <a:gd name="T10" fmla="*/ 6 w 10"/>
              <a:gd name="T11" fmla="*/ 0 h 14"/>
              <a:gd name="T12" fmla="*/ 9 w 10"/>
              <a:gd name="T13" fmla="*/ 1 h 14"/>
              <a:gd name="T14" fmla="*/ 9 w 10"/>
              <a:gd name="T15" fmla="*/ 4 h 14"/>
              <a:gd name="T16" fmla="*/ 6 w 10"/>
              <a:gd name="T17" fmla="*/ 3 h 14"/>
              <a:gd name="T18" fmla="*/ 4 w 10"/>
              <a:gd name="T19" fmla="*/ 4 h 14"/>
              <a:gd name="T20" fmla="*/ 6 w 10"/>
              <a:gd name="T21" fmla="*/ 6 h 14"/>
              <a:gd name="T22" fmla="*/ 10 w 10"/>
              <a:gd name="T23" fmla="*/ 10 h 14"/>
              <a:gd name="T24" fmla="*/ 4 w 10"/>
              <a:gd name="T25" fmla="*/ 14 h 14"/>
              <a:gd name="T26" fmla="*/ 0 w 10"/>
              <a:gd name="T27" fmla="*/ 13 h 14"/>
              <a:gd name="T28" fmla="*/ 0 w 10"/>
              <a:gd name="T2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14">
                <a:moveTo>
                  <a:pt x="0" y="10"/>
                </a:moveTo>
                <a:cubicBezTo>
                  <a:pt x="1" y="11"/>
                  <a:pt x="3" y="11"/>
                  <a:pt x="4" y="11"/>
                </a:cubicBezTo>
                <a:cubicBezTo>
                  <a:pt x="5" y="11"/>
                  <a:pt x="6" y="11"/>
                  <a:pt x="6" y="10"/>
                </a:cubicBezTo>
                <a:cubicBezTo>
                  <a:pt x="6" y="9"/>
                  <a:pt x="5" y="9"/>
                  <a:pt x="4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6" y="0"/>
                </a:cubicBezTo>
                <a:cubicBezTo>
                  <a:pt x="7" y="0"/>
                  <a:pt x="9" y="0"/>
                  <a:pt x="9" y="1"/>
                </a:cubicBezTo>
                <a:cubicBezTo>
                  <a:pt x="9" y="4"/>
                  <a:pt x="9" y="4"/>
                  <a:pt x="9" y="4"/>
                </a:cubicBezTo>
                <a:cubicBezTo>
                  <a:pt x="8" y="3"/>
                  <a:pt x="7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5"/>
                  <a:pt x="5" y="5"/>
                  <a:pt x="6" y="6"/>
                </a:cubicBezTo>
                <a:cubicBezTo>
                  <a:pt x="9" y="6"/>
                  <a:pt x="10" y="8"/>
                  <a:pt x="10" y="10"/>
                </a:cubicBezTo>
                <a:cubicBezTo>
                  <a:pt x="10" y="12"/>
                  <a:pt x="8" y="14"/>
                  <a:pt x="4" y="14"/>
                </a:cubicBezTo>
                <a:cubicBezTo>
                  <a:pt x="2" y="14"/>
                  <a:pt x="1" y="14"/>
                  <a:pt x="0" y="13"/>
                </a:cubicBezTo>
                <a:lnTo>
                  <a:pt x="0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5350"/>
          <p:cNvSpPr>
            <a:spLocks/>
          </p:cNvSpPr>
          <p:nvPr/>
        </p:nvSpPr>
        <p:spPr bwMode="auto">
          <a:xfrm>
            <a:off x="4616260" y="5972629"/>
            <a:ext cx="47636" cy="68047"/>
          </a:xfrm>
          <a:custGeom>
            <a:avLst/>
            <a:gdLst>
              <a:gd name="T0" fmla="*/ 1 w 10"/>
              <a:gd name="T1" fmla="*/ 10 h 14"/>
              <a:gd name="T2" fmla="*/ 4 w 10"/>
              <a:gd name="T3" fmla="*/ 11 h 14"/>
              <a:gd name="T4" fmla="*/ 6 w 10"/>
              <a:gd name="T5" fmla="*/ 10 h 14"/>
              <a:gd name="T6" fmla="*/ 4 w 10"/>
              <a:gd name="T7" fmla="*/ 9 h 14"/>
              <a:gd name="T8" fmla="*/ 0 w 10"/>
              <a:gd name="T9" fmla="*/ 4 h 14"/>
              <a:gd name="T10" fmla="*/ 6 w 10"/>
              <a:gd name="T11" fmla="*/ 0 h 14"/>
              <a:gd name="T12" fmla="*/ 9 w 10"/>
              <a:gd name="T13" fmla="*/ 1 h 14"/>
              <a:gd name="T14" fmla="*/ 9 w 10"/>
              <a:gd name="T15" fmla="*/ 4 h 14"/>
              <a:gd name="T16" fmla="*/ 6 w 10"/>
              <a:gd name="T17" fmla="*/ 3 h 14"/>
              <a:gd name="T18" fmla="*/ 4 w 10"/>
              <a:gd name="T19" fmla="*/ 4 h 14"/>
              <a:gd name="T20" fmla="*/ 6 w 10"/>
              <a:gd name="T21" fmla="*/ 6 h 14"/>
              <a:gd name="T22" fmla="*/ 10 w 10"/>
              <a:gd name="T23" fmla="*/ 10 h 14"/>
              <a:gd name="T24" fmla="*/ 4 w 10"/>
              <a:gd name="T25" fmla="*/ 14 h 14"/>
              <a:gd name="T26" fmla="*/ 0 w 10"/>
              <a:gd name="T27" fmla="*/ 13 h 14"/>
              <a:gd name="T28" fmla="*/ 1 w 10"/>
              <a:gd name="T2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14">
                <a:moveTo>
                  <a:pt x="1" y="10"/>
                </a:moveTo>
                <a:cubicBezTo>
                  <a:pt x="1" y="11"/>
                  <a:pt x="3" y="11"/>
                  <a:pt x="4" y="11"/>
                </a:cubicBezTo>
                <a:cubicBezTo>
                  <a:pt x="5" y="11"/>
                  <a:pt x="6" y="11"/>
                  <a:pt x="6" y="10"/>
                </a:cubicBezTo>
                <a:cubicBezTo>
                  <a:pt x="6" y="9"/>
                  <a:pt x="6" y="9"/>
                  <a:pt x="4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6" y="0"/>
                </a:cubicBezTo>
                <a:cubicBezTo>
                  <a:pt x="7" y="0"/>
                  <a:pt x="9" y="0"/>
                  <a:pt x="9" y="1"/>
                </a:cubicBezTo>
                <a:cubicBezTo>
                  <a:pt x="9" y="4"/>
                  <a:pt x="9" y="4"/>
                  <a:pt x="9" y="4"/>
                </a:cubicBezTo>
                <a:cubicBezTo>
                  <a:pt x="8" y="3"/>
                  <a:pt x="7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5"/>
                  <a:pt x="5" y="5"/>
                  <a:pt x="6" y="6"/>
                </a:cubicBezTo>
                <a:cubicBezTo>
                  <a:pt x="9" y="6"/>
                  <a:pt x="10" y="8"/>
                  <a:pt x="10" y="10"/>
                </a:cubicBezTo>
                <a:cubicBezTo>
                  <a:pt x="10" y="12"/>
                  <a:pt x="8" y="14"/>
                  <a:pt x="4" y="14"/>
                </a:cubicBezTo>
                <a:cubicBezTo>
                  <a:pt x="2" y="14"/>
                  <a:pt x="1" y="14"/>
                  <a:pt x="0" y="13"/>
                </a:cubicBezTo>
                <a:lnTo>
                  <a:pt x="1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5351"/>
          <p:cNvSpPr>
            <a:spLocks/>
          </p:cNvSpPr>
          <p:nvPr/>
        </p:nvSpPr>
        <p:spPr bwMode="auto">
          <a:xfrm>
            <a:off x="4344065" y="5503086"/>
            <a:ext cx="462735" cy="326634"/>
          </a:xfrm>
          <a:custGeom>
            <a:avLst/>
            <a:gdLst>
              <a:gd name="T0" fmla="*/ 88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7 h 68"/>
              <a:gd name="T8" fmla="*/ 6 w 94"/>
              <a:gd name="T9" fmla="*/ 0 h 68"/>
              <a:gd name="T10" fmla="*/ 88 w 94"/>
              <a:gd name="T11" fmla="*/ 0 h 68"/>
              <a:gd name="T12" fmla="*/ 94 w 94"/>
              <a:gd name="T13" fmla="*/ 7 h 68"/>
              <a:gd name="T14" fmla="*/ 94 w 94"/>
              <a:gd name="T15" fmla="*/ 68 h 68"/>
              <a:gd name="T16" fmla="*/ 94 w 94"/>
              <a:gd name="T17" fmla="*/ 6 h 68"/>
              <a:gd name="T18" fmla="*/ 88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5352"/>
          <p:cNvSpPr>
            <a:spLocks/>
          </p:cNvSpPr>
          <p:nvPr/>
        </p:nvSpPr>
        <p:spPr bwMode="auto">
          <a:xfrm>
            <a:off x="4344065" y="5503086"/>
            <a:ext cx="462735" cy="326634"/>
          </a:xfrm>
          <a:custGeom>
            <a:avLst/>
            <a:gdLst>
              <a:gd name="T0" fmla="*/ 88 w 94"/>
              <a:gd name="T1" fmla="*/ 0 h 68"/>
              <a:gd name="T2" fmla="*/ 6 w 94"/>
              <a:gd name="T3" fmla="*/ 0 h 68"/>
              <a:gd name="T4" fmla="*/ 0 w 94"/>
              <a:gd name="T5" fmla="*/ 7 h 68"/>
              <a:gd name="T6" fmla="*/ 0 w 94"/>
              <a:gd name="T7" fmla="*/ 68 h 68"/>
              <a:gd name="T8" fmla="*/ 22 w 94"/>
              <a:gd name="T9" fmla="*/ 68 h 68"/>
              <a:gd name="T10" fmla="*/ 29 w 94"/>
              <a:gd name="T11" fmla="*/ 66 h 68"/>
              <a:gd name="T12" fmla="*/ 35 w 94"/>
              <a:gd name="T13" fmla="*/ 68 h 68"/>
              <a:gd name="T14" fmla="*/ 45 w 94"/>
              <a:gd name="T15" fmla="*/ 68 h 68"/>
              <a:gd name="T16" fmla="*/ 22 w 94"/>
              <a:gd name="T17" fmla="*/ 56 h 68"/>
              <a:gd name="T18" fmla="*/ 22 w 94"/>
              <a:gd name="T19" fmla="*/ 46 h 68"/>
              <a:gd name="T20" fmla="*/ 56 w 94"/>
              <a:gd name="T21" fmla="*/ 68 h 68"/>
              <a:gd name="T22" fmla="*/ 67 w 94"/>
              <a:gd name="T23" fmla="*/ 68 h 68"/>
              <a:gd name="T24" fmla="*/ 22 w 94"/>
              <a:gd name="T25" fmla="*/ 35 h 68"/>
              <a:gd name="T26" fmla="*/ 22 w 94"/>
              <a:gd name="T27" fmla="*/ 26 h 68"/>
              <a:gd name="T28" fmla="*/ 77 w 94"/>
              <a:gd name="T29" fmla="*/ 68 h 68"/>
              <a:gd name="T30" fmla="*/ 94 w 94"/>
              <a:gd name="T31" fmla="*/ 68 h 68"/>
              <a:gd name="T32" fmla="*/ 94 w 94"/>
              <a:gd name="T33" fmla="*/ 7 h 68"/>
              <a:gd name="T34" fmla="*/ 88 w 94"/>
              <a:gd name="T3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68"/>
                  <a:pt x="0" y="68"/>
                  <a:pt x="0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4" y="67"/>
                  <a:pt x="26" y="66"/>
                  <a:pt x="29" y="66"/>
                </a:cubicBezTo>
                <a:cubicBezTo>
                  <a:pt x="31" y="66"/>
                  <a:pt x="33" y="67"/>
                  <a:pt x="3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0" y="61"/>
                  <a:pt x="32" y="56"/>
                  <a:pt x="22" y="56"/>
                </a:cubicBezTo>
                <a:cubicBezTo>
                  <a:pt x="22" y="46"/>
                  <a:pt x="22" y="46"/>
                  <a:pt x="22" y="46"/>
                </a:cubicBezTo>
                <a:cubicBezTo>
                  <a:pt x="37" y="46"/>
                  <a:pt x="50" y="55"/>
                  <a:pt x="56" y="68"/>
                </a:cubicBezTo>
                <a:cubicBezTo>
                  <a:pt x="67" y="68"/>
                  <a:pt x="67" y="68"/>
                  <a:pt x="67" y="68"/>
                </a:cubicBezTo>
                <a:cubicBezTo>
                  <a:pt x="61" y="49"/>
                  <a:pt x="43" y="35"/>
                  <a:pt x="22" y="35"/>
                </a:cubicBezTo>
                <a:cubicBezTo>
                  <a:pt x="22" y="26"/>
                  <a:pt x="22" y="26"/>
                  <a:pt x="22" y="26"/>
                </a:cubicBezTo>
                <a:cubicBezTo>
                  <a:pt x="49" y="26"/>
                  <a:pt x="71" y="44"/>
                  <a:pt x="77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7"/>
                  <a:pt x="94" y="7"/>
                  <a:pt x="94" y="7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C467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5353"/>
          <p:cNvSpPr>
            <a:spLocks/>
          </p:cNvSpPr>
          <p:nvPr/>
        </p:nvSpPr>
        <p:spPr bwMode="auto">
          <a:xfrm>
            <a:off x="4452945" y="5625577"/>
            <a:ext cx="272195" cy="204148"/>
          </a:xfrm>
          <a:custGeom>
            <a:avLst/>
            <a:gdLst>
              <a:gd name="T0" fmla="*/ 0 w 55"/>
              <a:gd name="T1" fmla="*/ 0 h 42"/>
              <a:gd name="T2" fmla="*/ 0 w 55"/>
              <a:gd name="T3" fmla="*/ 9 h 42"/>
              <a:gd name="T4" fmla="*/ 45 w 55"/>
              <a:gd name="T5" fmla="*/ 42 h 42"/>
              <a:gd name="T6" fmla="*/ 55 w 55"/>
              <a:gd name="T7" fmla="*/ 42 h 42"/>
              <a:gd name="T8" fmla="*/ 0 w 5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2">
                <a:moveTo>
                  <a:pt x="0" y="0"/>
                </a:moveTo>
                <a:cubicBezTo>
                  <a:pt x="0" y="9"/>
                  <a:pt x="0" y="9"/>
                  <a:pt x="0" y="9"/>
                </a:cubicBezTo>
                <a:cubicBezTo>
                  <a:pt x="21" y="9"/>
                  <a:pt x="39" y="23"/>
                  <a:pt x="4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49" y="18"/>
                  <a:pt x="27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5354"/>
          <p:cNvSpPr>
            <a:spLocks/>
          </p:cNvSpPr>
          <p:nvPr/>
        </p:nvSpPr>
        <p:spPr bwMode="auto">
          <a:xfrm>
            <a:off x="4452945" y="5727652"/>
            <a:ext cx="170127" cy="102073"/>
          </a:xfrm>
          <a:custGeom>
            <a:avLst/>
            <a:gdLst>
              <a:gd name="T0" fmla="*/ 0 w 34"/>
              <a:gd name="T1" fmla="*/ 0 h 22"/>
              <a:gd name="T2" fmla="*/ 0 w 34"/>
              <a:gd name="T3" fmla="*/ 10 h 22"/>
              <a:gd name="T4" fmla="*/ 23 w 34"/>
              <a:gd name="T5" fmla="*/ 22 h 22"/>
              <a:gd name="T6" fmla="*/ 34 w 34"/>
              <a:gd name="T7" fmla="*/ 22 h 22"/>
              <a:gd name="T8" fmla="*/ 0 w 34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2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8" y="15"/>
                  <a:pt x="23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28" y="9"/>
                  <a:pt x="15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5355"/>
          <p:cNvSpPr>
            <a:spLocks/>
          </p:cNvSpPr>
          <p:nvPr/>
        </p:nvSpPr>
        <p:spPr bwMode="auto">
          <a:xfrm>
            <a:off x="4452945" y="5822917"/>
            <a:ext cx="68047" cy="6807"/>
          </a:xfrm>
          <a:custGeom>
            <a:avLst/>
            <a:gdLst>
              <a:gd name="T0" fmla="*/ 7 w 13"/>
              <a:gd name="T1" fmla="*/ 0 h 2"/>
              <a:gd name="T2" fmla="*/ 0 w 13"/>
              <a:gd name="T3" fmla="*/ 2 h 2"/>
              <a:gd name="T4" fmla="*/ 13 w 13"/>
              <a:gd name="T5" fmla="*/ 2 h 2"/>
              <a:gd name="T6" fmla="*/ 7 w 1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">
                <a:moveTo>
                  <a:pt x="7" y="0"/>
                </a:moveTo>
                <a:cubicBezTo>
                  <a:pt x="4" y="0"/>
                  <a:pt x="2" y="1"/>
                  <a:pt x="0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1" y="1"/>
                  <a:pt x="9" y="0"/>
                  <a:pt x="7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5356"/>
          <p:cNvSpPr>
            <a:spLocks/>
          </p:cNvSpPr>
          <p:nvPr/>
        </p:nvSpPr>
        <p:spPr bwMode="auto">
          <a:xfrm>
            <a:off x="5487286" y="5503086"/>
            <a:ext cx="462735" cy="653268"/>
          </a:xfrm>
          <a:custGeom>
            <a:avLst/>
            <a:gdLst>
              <a:gd name="T0" fmla="*/ 94 w 94"/>
              <a:gd name="T1" fmla="*/ 118 h 133"/>
              <a:gd name="T2" fmla="*/ 79 w 94"/>
              <a:gd name="T3" fmla="*/ 133 h 133"/>
              <a:gd name="T4" fmla="*/ 7 w 94"/>
              <a:gd name="T5" fmla="*/ 133 h 133"/>
              <a:gd name="T6" fmla="*/ 0 w 94"/>
              <a:gd name="T7" fmla="*/ 127 h 133"/>
              <a:gd name="T8" fmla="*/ 0 w 94"/>
              <a:gd name="T9" fmla="*/ 6 h 133"/>
              <a:gd name="T10" fmla="*/ 7 w 94"/>
              <a:gd name="T11" fmla="*/ 0 h 133"/>
              <a:gd name="T12" fmla="*/ 88 w 94"/>
              <a:gd name="T13" fmla="*/ 0 h 133"/>
              <a:gd name="T14" fmla="*/ 94 w 94"/>
              <a:gd name="T15" fmla="*/ 6 h 133"/>
              <a:gd name="T16" fmla="*/ 94 w 94"/>
              <a:gd name="T17" fmla="*/ 1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3">
                <a:moveTo>
                  <a:pt x="94" y="118"/>
                </a:moveTo>
                <a:cubicBezTo>
                  <a:pt x="79" y="133"/>
                  <a:pt x="79" y="133"/>
                  <a:pt x="79" y="133"/>
                </a:cubicBezTo>
                <a:cubicBezTo>
                  <a:pt x="7" y="133"/>
                  <a:pt x="7" y="133"/>
                  <a:pt x="7" y="133"/>
                </a:cubicBezTo>
                <a:cubicBezTo>
                  <a:pt x="3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4" y="3"/>
                  <a:pt x="94" y="6"/>
                </a:cubicBezTo>
                <a:cubicBezTo>
                  <a:pt x="94" y="118"/>
                  <a:pt x="94" y="118"/>
                  <a:pt x="94" y="118"/>
                </a:cubicBezTo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5357"/>
          <p:cNvSpPr>
            <a:spLocks noChangeArrowheads="1"/>
          </p:cNvSpPr>
          <p:nvPr/>
        </p:nvSpPr>
        <p:spPr bwMode="auto">
          <a:xfrm>
            <a:off x="5875167" y="6156357"/>
            <a:ext cx="6807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5358"/>
          <p:cNvSpPr>
            <a:spLocks/>
          </p:cNvSpPr>
          <p:nvPr/>
        </p:nvSpPr>
        <p:spPr bwMode="auto">
          <a:xfrm>
            <a:off x="5875167" y="615635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5359"/>
          <p:cNvSpPr>
            <a:spLocks/>
          </p:cNvSpPr>
          <p:nvPr/>
        </p:nvSpPr>
        <p:spPr bwMode="auto">
          <a:xfrm>
            <a:off x="5800312" y="6088307"/>
            <a:ext cx="81657" cy="68047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  <a:close/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5360"/>
          <p:cNvSpPr>
            <a:spLocks/>
          </p:cNvSpPr>
          <p:nvPr/>
        </p:nvSpPr>
        <p:spPr bwMode="auto">
          <a:xfrm>
            <a:off x="5800312" y="6088307"/>
            <a:ext cx="81657" cy="68047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93" name="Picture 53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141" y="6047479"/>
            <a:ext cx="136096" cy="12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4" name="Freeform 5362"/>
          <p:cNvSpPr>
            <a:spLocks noEditPoints="1"/>
          </p:cNvSpPr>
          <p:nvPr/>
        </p:nvSpPr>
        <p:spPr bwMode="auto">
          <a:xfrm>
            <a:off x="5562143" y="5659603"/>
            <a:ext cx="326634" cy="279002"/>
          </a:xfrm>
          <a:custGeom>
            <a:avLst/>
            <a:gdLst>
              <a:gd name="T0" fmla="*/ 2 w 67"/>
              <a:gd name="T1" fmla="*/ 0 h 56"/>
              <a:gd name="T2" fmla="*/ 0 w 67"/>
              <a:gd name="T3" fmla="*/ 55 h 56"/>
              <a:gd name="T4" fmla="*/ 66 w 67"/>
              <a:gd name="T5" fmla="*/ 56 h 56"/>
              <a:gd name="T6" fmla="*/ 67 w 67"/>
              <a:gd name="T7" fmla="*/ 2 h 56"/>
              <a:gd name="T8" fmla="*/ 44 w 67"/>
              <a:gd name="T9" fmla="*/ 3 h 56"/>
              <a:gd name="T10" fmla="*/ 50 w 67"/>
              <a:gd name="T11" fmla="*/ 9 h 56"/>
              <a:gd name="T12" fmla="*/ 44 w 67"/>
              <a:gd name="T13" fmla="*/ 3 h 56"/>
              <a:gd name="T14" fmla="*/ 61 w 67"/>
              <a:gd name="T15" fmla="*/ 44 h 56"/>
              <a:gd name="T16" fmla="*/ 7 w 67"/>
              <a:gd name="T17" fmla="*/ 13 h 56"/>
              <a:gd name="T18" fmla="*/ 32 w 67"/>
              <a:gd name="T19" fmla="*/ 3 h 56"/>
              <a:gd name="T20" fmla="*/ 38 w 67"/>
              <a:gd name="T21" fmla="*/ 9 h 56"/>
              <a:gd name="T22" fmla="*/ 32 w 67"/>
              <a:gd name="T23" fmla="*/ 3 h 56"/>
              <a:gd name="T24" fmla="*/ 25 w 67"/>
              <a:gd name="T25" fmla="*/ 3 h 56"/>
              <a:gd name="T26" fmla="*/ 19 w 67"/>
              <a:gd name="T27" fmla="*/ 9 h 56"/>
              <a:gd name="T28" fmla="*/ 7 w 67"/>
              <a:gd name="T29" fmla="*/ 3 h 56"/>
              <a:gd name="T30" fmla="*/ 13 w 67"/>
              <a:gd name="T31" fmla="*/ 9 h 56"/>
              <a:gd name="T32" fmla="*/ 7 w 67"/>
              <a:gd name="T33" fmla="*/ 3 h 56"/>
              <a:gd name="T34" fmla="*/ 7 w 67"/>
              <a:gd name="T35" fmla="*/ 53 h 56"/>
              <a:gd name="T36" fmla="*/ 13 w 67"/>
              <a:gd name="T37" fmla="*/ 47 h 56"/>
              <a:gd name="T38" fmla="*/ 25 w 67"/>
              <a:gd name="T39" fmla="*/ 53 h 56"/>
              <a:gd name="T40" fmla="*/ 19 w 67"/>
              <a:gd name="T41" fmla="*/ 47 h 56"/>
              <a:gd name="T42" fmla="*/ 25 w 67"/>
              <a:gd name="T43" fmla="*/ 53 h 56"/>
              <a:gd name="T44" fmla="*/ 32 w 67"/>
              <a:gd name="T45" fmla="*/ 53 h 56"/>
              <a:gd name="T46" fmla="*/ 38 w 67"/>
              <a:gd name="T47" fmla="*/ 47 h 56"/>
              <a:gd name="T48" fmla="*/ 50 w 67"/>
              <a:gd name="T49" fmla="*/ 53 h 56"/>
              <a:gd name="T50" fmla="*/ 44 w 67"/>
              <a:gd name="T51" fmla="*/ 47 h 56"/>
              <a:gd name="T52" fmla="*/ 50 w 67"/>
              <a:gd name="T53" fmla="*/ 53 h 56"/>
              <a:gd name="T54" fmla="*/ 56 w 67"/>
              <a:gd name="T55" fmla="*/ 53 h 56"/>
              <a:gd name="T56" fmla="*/ 62 w 67"/>
              <a:gd name="T57" fmla="*/ 47 h 56"/>
              <a:gd name="T58" fmla="*/ 62 w 67"/>
              <a:gd name="T59" fmla="*/ 9 h 56"/>
              <a:gd name="T60" fmla="*/ 56 w 67"/>
              <a:gd name="T61" fmla="*/ 3 h 56"/>
              <a:gd name="T62" fmla="*/ 62 w 67"/>
              <a:gd name="T63" fmla="*/ 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56">
                <a:moveTo>
                  <a:pt x="6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1" y="56"/>
                  <a:pt x="2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5"/>
                  <a:pt x="67" y="55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0"/>
                  <a:pt x="66" y="0"/>
                </a:cubicBezTo>
                <a:moveTo>
                  <a:pt x="44" y="3"/>
                </a:moveTo>
                <a:cubicBezTo>
                  <a:pt x="50" y="3"/>
                  <a:pt x="50" y="3"/>
                  <a:pt x="50" y="3"/>
                </a:cubicBezTo>
                <a:cubicBezTo>
                  <a:pt x="50" y="9"/>
                  <a:pt x="50" y="9"/>
                  <a:pt x="50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3"/>
                  <a:pt x="44" y="3"/>
                  <a:pt x="44" y="3"/>
                </a:cubicBezTo>
                <a:moveTo>
                  <a:pt x="61" y="13"/>
                </a:moveTo>
                <a:cubicBezTo>
                  <a:pt x="61" y="44"/>
                  <a:pt x="61" y="44"/>
                  <a:pt x="61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13"/>
                  <a:pt x="7" y="13"/>
                  <a:pt x="7" y="13"/>
                </a:cubicBezTo>
                <a:cubicBezTo>
                  <a:pt x="61" y="13"/>
                  <a:pt x="61" y="13"/>
                  <a:pt x="61" y="13"/>
                </a:cubicBezTo>
                <a:moveTo>
                  <a:pt x="32" y="3"/>
                </a:moveTo>
                <a:cubicBezTo>
                  <a:pt x="38" y="3"/>
                  <a:pt x="38" y="3"/>
                  <a:pt x="38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3"/>
                  <a:pt x="32" y="3"/>
                  <a:pt x="32" y="3"/>
                </a:cubicBezTo>
                <a:moveTo>
                  <a:pt x="19" y="3"/>
                </a:moveTo>
                <a:cubicBezTo>
                  <a:pt x="25" y="3"/>
                  <a:pt x="25" y="3"/>
                  <a:pt x="25" y="3"/>
                </a:cubicBezTo>
                <a:cubicBezTo>
                  <a:pt x="25" y="9"/>
                  <a:pt x="25" y="9"/>
                  <a:pt x="25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3"/>
                  <a:pt x="19" y="3"/>
                  <a:pt x="19" y="3"/>
                </a:cubicBezTo>
                <a:moveTo>
                  <a:pt x="7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9"/>
                  <a:pt x="13" y="9"/>
                  <a:pt x="13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3"/>
                  <a:pt x="7" y="3"/>
                  <a:pt x="7" y="3"/>
                </a:cubicBezTo>
                <a:moveTo>
                  <a:pt x="13" y="53"/>
                </a:moveTo>
                <a:cubicBezTo>
                  <a:pt x="7" y="53"/>
                  <a:pt x="7" y="53"/>
                  <a:pt x="7" y="53"/>
                </a:cubicBezTo>
                <a:cubicBezTo>
                  <a:pt x="7" y="47"/>
                  <a:pt x="7" y="47"/>
                  <a:pt x="7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53"/>
                  <a:pt x="13" y="53"/>
                  <a:pt x="13" y="53"/>
                </a:cubicBezTo>
                <a:moveTo>
                  <a:pt x="25" y="53"/>
                </a:moveTo>
                <a:cubicBezTo>
                  <a:pt x="19" y="53"/>
                  <a:pt x="19" y="53"/>
                  <a:pt x="19" y="53"/>
                </a:cubicBezTo>
                <a:cubicBezTo>
                  <a:pt x="19" y="47"/>
                  <a:pt x="19" y="47"/>
                  <a:pt x="19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53"/>
                  <a:pt x="25" y="53"/>
                  <a:pt x="25" y="53"/>
                </a:cubicBezTo>
                <a:moveTo>
                  <a:pt x="38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47"/>
                  <a:pt x="32" y="47"/>
                  <a:pt x="32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53"/>
                  <a:pt x="38" y="53"/>
                  <a:pt x="38" y="53"/>
                </a:cubicBezTo>
                <a:moveTo>
                  <a:pt x="50" y="53"/>
                </a:moveTo>
                <a:cubicBezTo>
                  <a:pt x="44" y="53"/>
                  <a:pt x="44" y="53"/>
                  <a:pt x="44" y="53"/>
                </a:cubicBezTo>
                <a:cubicBezTo>
                  <a:pt x="44" y="47"/>
                  <a:pt x="44" y="47"/>
                  <a:pt x="44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53"/>
                  <a:pt x="50" y="53"/>
                  <a:pt x="50" y="53"/>
                </a:cubicBezTo>
                <a:moveTo>
                  <a:pt x="62" y="53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47"/>
                  <a:pt x="56" y="47"/>
                  <a:pt x="56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2" y="53"/>
                  <a:pt x="62" y="53"/>
                  <a:pt x="62" y="53"/>
                </a:cubicBezTo>
                <a:moveTo>
                  <a:pt x="62" y="9"/>
                </a:moveTo>
                <a:cubicBezTo>
                  <a:pt x="56" y="9"/>
                  <a:pt x="56" y="9"/>
                  <a:pt x="56" y="9"/>
                </a:cubicBezTo>
                <a:cubicBezTo>
                  <a:pt x="56" y="3"/>
                  <a:pt x="56" y="3"/>
                  <a:pt x="56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9"/>
                  <a:pt x="62" y="9"/>
                  <a:pt x="62" y="9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5363"/>
          <p:cNvSpPr>
            <a:spLocks/>
          </p:cNvSpPr>
          <p:nvPr/>
        </p:nvSpPr>
        <p:spPr bwMode="auto">
          <a:xfrm>
            <a:off x="5698241" y="5748063"/>
            <a:ext cx="81657" cy="108876"/>
          </a:xfrm>
          <a:custGeom>
            <a:avLst/>
            <a:gdLst>
              <a:gd name="T0" fmla="*/ 0 w 12"/>
              <a:gd name="T1" fmla="*/ 15 h 16"/>
              <a:gd name="T2" fmla="*/ 0 w 12"/>
              <a:gd name="T3" fmla="*/ 16 h 16"/>
              <a:gd name="T4" fmla="*/ 0 w 12"/>
              <a:gd name="T5" fmla="*/ 15 h 16"/>
              <a:gd name="T6" fmla="*/ 12 w 12"/>
              <a:gd name="T7" fmla="*/ 8 h 16"/>
              <a:gd name="T8" fmla="*/ 12 w 12"/>
              <a:gd name="T9" fmla="*/ 7 h 16"/>
              <a:gd name="T10" fmla="*/ 12 w 12"/>
              <a:gd name="T11" fmla="*/ 7 h 16"/>
              <a:gd name="T12" fmla="*/ 0 w 12"/>
              <a:gd name="T13" fmla="*/ 0 h 16"/>
              <a:gd name="T14" fmla="*/ 0 w 12"/>
              <a:gd name="T15" fmla="*/ 0 h 16"/>
              <a:gd name="T16" fmla="*/ 0 w 12"/>
              <a:gd name="T17" fmla="*/ 0 h 16"/>
              <a:gd name="T18" fmla="*/ 0 w 12"/>
              <a:gd name="T19" fmla="*/ 15 h 16"/>
              <a:gd name="T20" fmla="*/ 0 w 12"/>
              <a:gd name="T21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6">
                <a:moveTo>
                  <a:pt x="0" y="15"/>
                </a:moveTo>
                <a:lnTo>
                  <a:pt x="0" y="16"/>
                </a:lnTo>
                <a:lnTo>
                  <a:pt x="0" y="15"/>
                </a:lnTo>
                <a:lnTo>
                  <a:pt x="12" y="8"/>
                </a:lnTo>
                <a:lnTo>
                  <a:pt x="12" y="7"/>
                </a:lnTo>
                <a:lnTo>
                  <a:pt x="12" y="7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5364"/>
          <p:cNvSpPr>
            <a:spLocks/>
          </p:cNvSpPr>
          <p:nvPr/>
        </p:nvSpPr>
        <p:spPr bwMode="auto">
          <a:xfrm>
            <a:off x="5698241" y="5748063"/>
            <a:ext cx="81657" cy="108876"/>
          </a:xfrm>
          <a:custGeom>
            <a:avLst/>
            <a:gdLst>
              <a:gd name="T0" fmla="*/ 0 w 12"/>
              <a:gd name="T1" fmla="*/ 15 h 16"/>
              <a:gd name="T2" fmla="*/ 0 w 12"/>
              <a:gd name="T3" fmla="*/ 16 h 16"/>
              <a:gd name="T4" fmla="*/ 0 w 12"/>
              <a:gd name="T5" fmla="*/ 15 h 16"/>
              <a:gd name="T6" fmla="*/ 12 w 12"/>
              <a:gd name="T7" fmla="*/ 8 h 16"/>
              <a:gd name="T8" fmla="*/ 12 w 12"/>
              <a:gd name="T9" fmla="*/ 7 h 16"/>
              <a:gd name="T10" fmla="*/ 12 w 12"/>
              <a:gd name="T11" fmla="*/ 7 h 16"/>
              <a:gd name="T12" fmla="*/ 0 w 12"/>
              <a:gd name="T13" fmla="*/ 0 h 16"/>
              <a:gd name="T14" fmla="*/ 0 w 12"/>
              <a:gd name="T15" fmla="*/ 0 h 16"/>
              <a:gd name="T16" fmla="*/ 0 w 12"/>
              <a:gd name="T17" fmla="*/ 0 h 16"/>
              <a:gd name="T18" fmla="*/ 0 w 12"/>
              <a:gd name="T19" fmla="*/ 15 h 16"/>
              <a:gd name="T20" fmla="*/ 0 w 12"/>
              <a:gd name="T21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6">
                <a:moveTo>
                  <a:pt x="0" y="15"/>
                </a:moveTo>
                <a:lnTo>
                  <a:pt x="0" y="16"/>
                </a:lnTo>
                <a:lnTo>
                  <a:pt x="0" y="15"/>
                </a:lnTo>
                <a:lnTo>
                  <a:pt x="12" y="8"/>
                </a:lnTo>
                <a:lnTo>
                  <a:pt x="12" y="7"/>
                </a:lnTo>
                <a:lnTo>
                  <a:pt x="12" y="7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Oval 5365"/>
          <p:cNvSpPr>
            <a:spLocks noChangeArrowheads="1"/>
          </p:cNvSpPr>
          <p:nvPr/>
        </p:nvSpPr>
        <p:spPr bwMode="auto">
          <a:xfrm>
            <a:off x="5636997" y="6033868"/>
            <a:ext cx="20415" cy="27218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5366"/>
          <p:cNvSpPr>
            <a:spLocks noEditPoints="1"/>
          </p:cNvSpPr>
          <p:nvPr/>
        </p:nvSpPr>
        <p:spPr bwMode="auto">
          <a:xfrm>
            <a:off x="5664216" y="5999847"/>
            <a:ext cx="47636" cy="61244"/>
          </a:xfrm>
          <a:custGeom>
            <a:avLst/>
            <a:gdLst>
              <a:gd name="T0" fmla="*/ 10 w 10"/>
              <a:gd name="T1" fmla="*/ 9 h 12"/>
              <a:gd name="T2" fmla="*/ 10 w 10"/>
              <a:gd name="T3" fmla="*/ 12 h 12"/>
              <a:gd name="T4" fmla="*/ 7 w 10"/>
              <a:gd name="T5" fmla="*/ 12 h 12"/>
              <a:gd name="T6" fmla="*/ 7 w 10"/>
              <a:gd name="T7" fmla="*/ 10 h 12"/>
              <a:gd name="T8" fmla="*/ 7 w 10"/>
              <a:gd name="T9" fmla="*/ 10 h 12"/>
              <a:gd name="T10" fmla="*/ 3 w 10"/>
              <a:gd name="T11" fmla="*/ 12 h 12"/>
              <a:gd name="T12" fmla="*/ 0 w 10"/>
              <a:gd name="T13" fmla="*/ 8 h 12"/>
              <a:gd name="T14" fmla="*/ 6 w 10"/>
              <a:gd name="T15" fmla="*/ 4 h 12"/>
              <a:gd name="T16" fmla="*/ 6 w 10"/>
              <a:gd name="T17" fmla="*/ 4 h 12"/>
              <a:gd name="T18" fmla="*/ 4 w 10"/>
              <a:gd name="T19" fmla="*/ 2 h 12"/>
              <a:gd name="T20" fmla="*/ 1 w 10"/>
              <a:gd name="T21" fmla="*/ 3 h 12"/>
              <a:gd name="T22" fmla="*/ 1 w 10"/>
              <a:gd name="T23" fmla="*/ 1 h 12"/>
              <a:gd name="T24" fmla="*/ 5 w 10"/>
              <a:gd name="T25" fmla="*/ 0 h 12"/>
              <a:gd name="T26" fmla="*/ 10 w 10"/>
              <a:gd name="T27" fmla="*/ 5 h 12"/>
              <a:gd name="T28" fmla="*/ 10 w 10"/>
              <a:gd name="T29" fmla="*/ 9 h 12"/>
              <a:gd name="T30" fmla="*/ 6 w 10"/>
              <a:gd name="T31" fmla="*/ 6 h 12"/>
              <a:gd name="T32" fmla="*/ 3 w 10"/>
              <a:gd name="T33" fmla="*/ 8 h 12"/>
              <a:gd name="T34" fmla="*/ 5 w 10"/>
              <a:gd name="T35" fmla="*/ 9 h 12"/>
              <a:gd name="T36" fmla="*/ 6 w 10"/>
              <a:gd name="T37" fmla="*/ 8 h 12"/>
              <a:gd name="T38" fmla="*/ 6 w 10"/>
              <a:gd name="T39" fmla="*/ 7 h 12"/>
              <a:gd name="T40" fmla="*/ 6 w 10"/>
              <a:gd name="T4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" h="12">
                <a:moveTo>
                  <a:pt x="10" y="9"/>
                </a:moveTo>
                <a:cubicBezTo>
                  <a:pt x="10" y="10"/>
                  <a:pt x="10" y="11"/>
                  <a:pt x="10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5" y="12"/>
                  <a:pt x="3" y="12"/>
                </a:cubicBezTo>
                <a:cubicBezTo>
                  <a:pt x="1" y="12"/>
                  <a:pt x="0" y="10"/>
                  <a:pt x="0" y="8"/>
                </a:cubicBezTo>
                <a:cubicBezTo>
                  <a:pt x="0" y="5"/>
                  <a:pt x="2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4" y="2"/>
                </a:cubicBezTo>
                <a:cubicBezTo>
                  <a:pt x="3" y="2"/>
                  <a:pt x="2" y="3"/>
                  <a:pt x="1" y="3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3" y="0"/>
                  <a:pt x="5" y="0"/>
                </a:cubicBezTo>
                <a:cubicBezTo>
                  <a:pt x="9" y="0"/>
                  <a:pt x="10" y="2"/>
                  <a:pt x="10" y="5"/>
                </a:cubicBezTo>
                <a:lnTo>
                  <a:pt x="10" y="9"/>
                </a:lnTo>
                <a:close/>
                <a:moveTo>
                  <a:pt x="6" y="6"/>
                </a:moveTo>
                <a:cubicBezTo>
                  <a:pt x="5" y="6"/>
                  <a:pt x="3" y="7"/>
                  <a:pt x="3" y="8"/>
                </a:cubicBezTo>
                <a:cubicBezTo>
                  <a:pt x="3" y="9"/>
                  <a:pt x="4" y="9"/>
                  <a:pt x="5" y="9"/>
                </a:cubicBezTo>
                <a:cubicBezTo>
                  <a:pt x="5" y="9"/>
                  <a:pt x="6" y="9"/>
                  <a:pt x="6" y="8"/>
                </a:cubicBezTo>
                <a:cubicBezTo>
                  <a:pt x="6" y="7"/>
                  <a:pt x="6" y="7"/>
                  <a:pt x="6" y="7"/>
                </a:cubicBezTo>
                <a:lnTo>
                  <a:pt x="6" y="6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5367"/>
          <p:cNvSpPr>
            <a:spLocks/>
          </p:cNvSpPr>
          <p:nvPr/>
        </p:nvSpPr>
        <p:spPr bwMode="auto">
          <a:xfrm>
            <a:off x="5718655" y="5999847"/>
            <a:ext cx="61244" cy="61244"/>
          </a:xfrm>
          <a:custGeom>
            <a:avLst/>
            <a:gdLst>
              <a:gd name="T0" fmla="*/ 4 w 12"/>
              <a:gd name="T1" fmla="*/ 0 h 12"/>
              <a:gd name="T2" fmla="*/ 6 w 12"/>
              <a:gd name="T3" fmla="*/ 5 h 12"/>
              <a:gd name="T4" fmla="*/ 6 w 12"/>
              <a:gd name="T5" fmla="*/ 8 h 12"/>
              <a:gd name="T6" fmla="*/ 6 w 12"/>
              <a:gd name="T7" fmla="*/ 8 h 12"/>
              <a:gd name="T8" fmla="*/ 7 w 12"/>
              <a:gd name="T9" fmla="*/ 5 h 12"/>
              <a:gd name="T10" fmla="*/ 8 w 12"/>
              <a:gd name="T11" fmla="*/ 0 h 12"/>
              <a:gd name="T12" fmla="*/ 12 w 12"/>
              <a:gd name="T13" fmla="*/ 0 h 12"/>
              <a:gd name="T14" fmla="*/ 8 w 12"/>
              <a:gd name="T15" fmla="*/ 12 h 12"/>
              <a:gd name="T16" fmla="*/ 4 w 12"/>
              <a:gd name="T17" fmla="*/ 12 h 12"/>
              <a:gd name="T18" fmla="*/ 0 w 12"/>
              <a:gd name="T19" fmla="*/ 0 h 12"/>
              <a:gd name="T20" fmla="*/ 4 w 12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">
                <a:moveTo>
                  <a:pt x="4" y="0"/>
                </a:move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7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7" y="6"/>
                  <a:pt x="7" y="5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5368"/>
          <p:cNvSpPr>
            <a:spLocks noEditPoints="1"/>
          </p:cNvSpPr>
          <p:nvPr/>
        </p:nvSpPr>
        <p:spPr bwMode="auto">
          <a:xfrm>
            <a:off x="5786702" y="5972629"/>
            <a:ext cx="13610" cy="88465"/>
          </a:xfrm>
          <a:custGeom>
            <a:avLst/>
            <a:gdLst>
              <a:gd name="T0" fmla="*/ 3 w 3"/>
              <a:gd name="T1" fmla="*/ 2 h 17"/>
              <a:gd name="T2" fmla="*/ 1 w 3"/>
              <a:gd name="T3" fmla="*/ 4 h 17"/>
              <a:gd name="T4" fmla="*/ 0 w 3"/>
              <a:gd name="T5" fmla="*/ 2 h 17"/>
              <a:gd name="T6" fmla="*/ 1 w 3"/>
              <a:gd name="T7" fmla="*/ 0 h 17"/>
              <a:gd name="T8" fmla="*/ 3 w 3"/>
              <a:gd name="T9" fmla="*/ 2 h 17"/>
              <a:gd name="T10" fmla="*/ 0 w 3"/>
              <a:gd name="T11" fmla="*/ 17 h 17"/>
              <a:gd name="T12" fmla="*/ 0 w 3"/>
              <a:gd name="T13" fmla="*/ 5 h 17"/>
              <a:gd name="T14" fmla="*/ 3 w 3"/>
              <a:gd name="T15" fmla="*/ 5 h 17"/>
              <a:gd name="T16" fmla="*/ 3 w 3"/>
              <a:gd name="T17" fmla="*/ 17 h 17"/>
              <a:gd name="T18" fmla="*/ 0 w 3"/>
              <a:gd name="T1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17">
                <a:moveTo>
                  <a:pt x="3" y="2"/>
                </a:moveTo>
                <a:cubicBezTo>
                  <a:pt x="3" y="3"/>
                  <a:pt x="3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" y="0"/>
                  <a:pt x="3" y="1"/>
                  <a:pt x="3" y="2"/>
                </a:cubicBezTo>
                <a:close/>
                <a:moveTo>
                  <a:pt x="0" y="17"/>
                </a:moveTo>
                <a:cubicBezTo>
                  <a:pt x="0" y="5"/>
                  <a:pt x="0" y="5"/>
                  <a:pt x="0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17"/>
                  <a:pt x="3" y="17"/>
                  <a:pt x="3" y="17"/>
                </a:cubicBezTo>
                <a:lnTo>
                  <a:pt x="0" y="1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5369"/>
          <p:cNvSpPr>
            <a:spLocks/>
          </p:cNvSpPr>
          <p:nvPr/>
        </p:nvSpPr>
        <p:spPr bwMode="auto">
          <a:xfrm>
            <a:off x="5487286" y="5503086"/>
            <a:ext cx="462735" cy="333441"/>
          </a:xfrm>
          <a:custGeom>
            <a:avLst/>
            <a:gdLst>
              <a:gd name="T0" fmla="*/ 88 w 94"/>
              <a:gd name="T1" fmla="*/ 0 h 68"/>
              <a:gd name="T2" fmla="*/ 7 w 94"/>
              <a:gd name="T3" fmla="*/ 0 h 68"/>
              <a:gd name="T4" fmla="*/ 0 w 94"/>
              <a:gd name="T5" fmla="*/ 6 h 68"/>
              <a:gd name="T6" fmla="*/ 0 w 94"/>
              <a:gd name="T7" fmla="*/ 6 h 68"/>
              <a:gd name="T8" fmla="*/ 7 w 94"/>
              <a:gd name="T9" fmla="*/ 0 h 68"/>
              <a:gd name="T10" fmla="*/ 88 w 94"/>
              <a:gd name="T11" fmla="*/ 0 h 68"/>
              <a:gd name="T12" fmla="*/ 94 w 94"/>
              <a:gd name="T13" fmla="*/ 6 h 68"/>
              <a:gd name="T14" fmla="*/ 94 w 94"/>
              <a:gd name="T15" fmla="*/ 68 h 68"/>
              <a:gd name="T16" fmla="*/ 94 w 94"/>
              <a:gd name="T17" fmla="*/ 6 h 68"/>
              <a:gd name="T18" fmla="*/ 88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4" y="3"/>
                  <a:pt x="94" y="6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2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5370"/>
          <p:cNvSpPr>
            <a:spLocks noEditPoints="1"/>
          </p:cNvSpPr>
          <p:nvPr/>
        </p:nvSpPr>
        <p:spPr bwMode="auto">
          <a:xfrm>
            <a:off x="5487286" y="5503086"/>
            <a:ext cx="462735" cy="333441"/>
          </a:xfrm>
          <a:custGeom>
            <a:avLst/>
            <a:gdLst>
              <a:gd name="T0" fmla="*/ 76 w 94"/>
              <a:gd name="T1" fmla="*/ 45 h 68"/>
              <a:gd name="T2" fmla="*/ 22 w 94"/>
              <a:gd name="T3" fmla="*/ 45 h 68"/>
              <a:gd name="T4" fmla="*/ 22 w 94"/>
              <a:gd name="T5" fmla="*/ 68 h 68"/>
              <a:gd name="T6" fmla="*/ 42 w 94"/>
              <a:gd name="T7" fmla="*/ 68 h 68"/>
              <a:gd name="T8" fmla="*/ 42 w 94"/>
              <a:gd name="T9" fmla="*/ 49 h 68"/>
              <a:gd name="T10" fmla="*/ 42 w 94"/>
              <a:gd name="T11" fmla="*/ 49 h 68"/>
              <a:gd name="T12" fmla="*/ 43 w 94"/>
              <a:gd name="T13" fmla="*/ 49 h 68"/>
              <a:gd name="T14" fmla="*/ 60 w 94"/>
              <a:gd name="T15" fmla="*/ 60 h 68"/>
              <a:gd name="T16" fmla="*/ 60 w 94"/>
              <a:gd name="T17" fmla="*/ 60 h 68"/>
              <a:gd name="T18" fmla="*/ 60 w 94"/>
              <a:gd name="T19" fmla="*/ 61 h 68"/>
              <a:gd name="T20" fmla="*/ 48 w 94"/>
              <a:gd name="T21" fmla="*/ 68 h 68"/>
              <a:gd name="T22" fmla="*/ 76 w 94"/>
              <a:gd name="T23" fmla="*/ 68 h 68"/>
              <a:gd name="T24" fmla="*/ 76 w 94"/>
              <a:gd name="T25" fmla="*/ 45 h 68"/>
              <a:gd name="T26" fmla="*/ 28 w 94"/>
              <a:gd name="T27" fmla="*/ 35 h 68"/>
              <a:gd name="T28" fmla="*/ 22 w 94"/>
              <a:gd name="T29" fmla="*/ 35 h 68"/>
              <a:gd name="T30" fmla="*/ 22 w 94"/>
              <a:gd name="T31" fmla="*/ 41 h 68"/>
              <a:gd name="T32" fmla="*/ 28 w 94"/>
              <a:gd name="T33" fmla="*/ 41 h 68"/>
              <a:gd name="T34" fmla="*/ 28 w 94"/>
              <a:gd name="T35" fmla="*/ 35 h 68"/>
              <a:gd name="T36" fmla="*/ 40 w 94"/>
              <a:gd name="T37" fmla="*/ 35 h 68"/>
              <a:gd name="T38" fmla="*/ 34 w 94"/>
              <a:gd name="T39" fmla="*/ 35 h 68"/>
              <a:gd name="T40" fmla="*/ 34 w 94"/>
              <a:gd name="T41" fmla="*/ 41 h 68"/>
              <a:gd name="T42" fmla="*/ 40 w 94"/>
              <a:gd name="T43" fmla="*/ 41 h 68"/>
              <a:gd name="T44" fmla="*/ 40 w 94"/>
              <a:gd name="T45" fmla="*/ 35 h 68"/>
              <a:gd name="T46" fmla="*/ 53 w 94"/>
              <a:gd name="T47" fmla="*/ 35 h 68"/>
              <a:gd name="T48" fmla="*/ 47 w 94"/>
              <a:gd name="T49" fmla="*/ 35 h 68"/>
              <a:gd name="T50" fmla="*/ 47 w 94"/>
              <a:gd name="T51" fmla="*/ 41 h 68"/>
              <a:gd name="T52" fmla="*/ 53 w 94"/>
              <a:gd name="T53" fmla="*/ 41 h 68"/>
              <a:gd name="T54" fmla="*/ 53 w 94"/>
              <a:gd name="T55" fmla="*/ 35 h 68"/>
              <a:gd name="T56" fmla="*/ 65 w 94"/>
              <a:gd name="T57" fmla="*/ 35 h 68"/>
              <a:gd name="T58" fmla="*/ 59 w 94"/>
              <a:gd name="T59" fmla="*/ 35 h 68"/>
              <a:gd name="T60" fmla="*/ 59 w 94"/>
              <a:gd name="T61" fmla="*/ 41 h 68"/>
              <a:gd name="T62" fmla="*/ 65 w 94"/>
              <a:gd name="T63" fmla="*/ 41 h 68"/>
              <a:gd name="T64" fmla="*/ 65 w 94"/>
              <a:gd name="T65" fmla="*/ 35 h 68"/>
              <a:gd name="T66" fmla="*/ 77 w 94"/>
              <a:gd name="T67" fmla="*/ 35 h 68"/>
              <a:gd name="T68" fmla="*/ 71 w 94"/>
              <a:gd name="T69" fmla="*/ 35 h 68"/>
              <a:gd name="T70" fmla="*/ 71 w 94"/>
              <a:gd name="T71" fmla="*/ 41 h 68"/>
              <a:gd name="T72" fmla="*/ 77 w 94"/>
              <a:gd name="T73" fmla="*/ 41 h 68"/>
              <a:gd name="T74" fmla="*/ 77 w 94"/>
              <a:gd name="T75" fmla="*/ 35 h 68"/>
              <a:gd name="T76" fmla="*/ 88 w 94"/>
              <a:gd name="T77" fmla="*/ 0 h 68"/>
              <a:gd name="T78" fmla="*/ 7 w 94"/>
              <a:gd name="T79" fmla="*/ 0 h 68"/>
              <a:gd name="T80" fmla="*/ 0 w 94"/>
              <a:gd name="T81" fmla="*/ 6 h 68"/>
              <a:gd name="T82" fmla="*/ 0 w 94"/>
              <a:gd name="T83" fmla="*/ 68 h 68"/>
              <a:gd name="T84" fmla="*/ 15 w 94"/>
              <a:gd name="T85" fmla="*/ 68 h 68"/>
              <a:gd name="T86" fmla="*/ 15 w 94"/>
              <a:gd name="T87" fmla="*/ 34 h 68"/>
              <a:gd name="T88" fmla="*/ 17 w 94"/>
              <a:gd name="T89" fmla="*/ 32 h 68"/>
              <a:gd name="T90" fmla="*/ 81 w 94"/>
              <a:gd name="T91" fmla="*/ 32 h 68"/>
              <a:gd name="T92" fmla="*/ 82 w 94"/>
              <a:gd name="T93" fmla="*/ 34 h 68"/>
              <a:gd name="T94" fmla="*/ 82 w 94"/>
              <a:gd name="T95" fmla="*/ 68 h 68"/>
              <a:gd name="T96" fmla="*/ 94 w 94"/>
              <a:gd name="T97" fmla="*/ 68 h 68"/>
              <a:gd name="T98" fmla="*/ 94 w 94"/>
              <a:gd name="T99" fmla="*/ 6 h 68"/>
              <a:gd name="T100" fmla="*/ 88 w 94"/>
              <a:gd name="T10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4" h="68">
                <a:moveTo>
                  <a:pt x="76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2" y="68"/>
                  <a:pt x="22" y="68"/>
                  <a:pt x="2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1"/>
                  <a:pt x="60" y="61"/>
                  <a:pt x="60" y="61"/>
                </a:cubicBezTo>
                <a:cubicBezTo>
                  <a:pt x="48" y="68"/>
                  <a:pt x="48" y="68"/>
                  <a:pt x="4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45"/>
                  <a:pt x="76" y="45"/>
                  <a:pt x="76" y="45"/>
                </a:cubicBezTo>
                <a:moveTo>
                  <a:pt x="28" y="35"/>
                </a:moveTo>
                <a:cubicBezTo>
                  <a:pt x="22" y="35"/>
                  <a:pt x="22" y="35"/>
                  <a:pt x="22" y="35"/>
                </a:cubicBezTo>
                <a:cubicBezTo>
                  <a:pt x="22" y="41"/>
                  <a:pt x="22" y="41"/>
                  <a:pt x="22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35"/>
                  <a:pt x="28" y="35"/>
                  <a:pt x="28" y="35"/>
                </a:cubicBezTo>
                <a:moveTo>
                  <a:pt x="40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4" y="41"/>
                  <a:pt x="34" y="41"/>
                  <a:pt x="34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35"/>
                  <a:pt x="40" y="35"/>
                  <a:pt x="40" y="35"/>
                </a:cubicBezTo>
                <a:moveTo>
                  <a:pt x="53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41"/>
                  <a:pt x="47" y="41"/>
                  <a:pt x="47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35"/>
                  <a:pt x="53" y="35"/>
                  <a:pt x="53" y="35"/>
                </a:cubicBezTo>
                <a:moveTo>
                  <a:pt x="65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9" y="41"/>
                  <a:pt x="59" y="41"/>
                  <a:pt x="59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35"/>
                  <a:pt x="65" y="35"/>
                  <a:pt x="65" y="35"/>
                </a:cubicBezTo>
                <a:moveTo>
                  <a:pt x="77" y="35"/>
                </a:moveTo>
                <a:cubicBezTo>
                  <a:pt x="71" y="35"/>
                  <a:pt x="71" y="35"/>
                  <a:pt x="71" y="35"/>
                </a:cubicBezTo>
                <a:cubicBezTo>
                  <a:pt x="71" y="41"/>
                  <a:pt x="71" y="41"/>
                  <a:pt x="71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7" y="35"/>
                  <a:pt x="77" y="35"/>
                  <a:pt x="77" y="35"/>
                </a:cubicBezTo>
                <a:moveTo>
                  <a:pt x="8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6" y="32"/>
                  <a:pt x="17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2" y="32"/>
                  <a:pt x="82" y="33"/>
                  <a:pt x="82" y="34"/>
                </a:cubicBezTo>
                <a:cubicBezTo>
                  <a:pt x="82" y="68"/>
                  <a:pt x="82" y="68"/>
                  <a:pt x="82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2" y="0"/>
                  <a:pt x="88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5371"/>
          <p:cNvSpPr>
            <a:spLocks noEditPoints="1"/>
          </p:cNvSpPr>
          <p:nvPr/>
        </p:nvSpPr>
        <p:spPr bwMode="auto">
          <a:xfrm>
            <a:off x="5562143" y="5659603"/>
            <a:ext cx="326634" cy="176930"/>
          </a:xfrm>
          <a:custGeom>
            <a:avLst/>
            <a:gdLst>
              <a:gd name="T0" fmla="*/ 7 w 67"/>
              <a:gd name="T1" fmla="*/ 9 h 36"/>
              <a:gd name="T2" fmla="*/ 7 w 67"/>
              <a:gd name="T3" fmla="*/ 3 h 36"/>
              <a:gd name="T4" fmla="*/ 13 w 67"/>
              <a:gd name="T5" fmla="*/ 3 h 36"/>
              <a:gd name="T6" fmla="*/ 13 w 67"/>
              <a:gd name="T7" fmla="*/ 9 h 36"/>
              <a:gd name="T8" fmla="*/ 7 w 67"/>
              <a:gd name="T9" fmla="*/ 9 h 36"/>
              <a:gd name="T10" fmla="*/ 19 w 67"/>
              <a:gd name="T11" fmla="*/ 9 h 36"/>
              <a:gd name="T12" fmla="*/ 19 w 67"/>
              <a:gd name="T13" fmla="*/ 3 h 36"/>
              <a:gd name="T14" fmla="*/ 25 w 67"/>
              <a:gd name="T15" fmla="*/ 3 h 36"/>
              <a:gd name="T16" fmla="*/ 25 w 67"/>
              <a:gd name="T17" fmla="*/ 9 h 36"/>
              <a:gd name="T18" fmla="*/ 19 w 67"/>
              <a:gd name="T19" fmla="*/ 9 h 36"/>
              <a:gd name="T20" fmla="*/ 32 w 67"/>
              <a:gd name="T21" fmla="*/ 9 h 36"/>
              <a:gd name="T22" fmla="*/ 32 w 67"/>
              <a:gd name="T23" fmla="*/ 3 h 36"/>
              <a:gd name="T24" fmla="*/ 38 w 67"/>
              <a:gd name="T25" fmla="*/ 3 h 36"/>
              <a:gd name="T26" fmla="*/ 38 w 67"/>
              <a:gd name="T27" fmla="*/ 9 h 36"/>
              <a:gd name="T28" fmla="*/ 32 w 67"/>
              <a:gd name="T29" fmla="*/ 9 h 36"/>
              <a:gd name="T30" fmla="*/ 44 w 67"/>
              <a:gd name="T31" fmla="*/ 9 h 36"/>
              <a:gd name="T32" fmla="*/ 44 w 67"/>
              <a:gd name="T33" fmla="*/ 3 h 36"/>
              <a:gd name="T34" fmla="*/ 50 w 67"/>
              <a:gd name="T35" fmla="*/ 3 h 36"/>
              <a:gd name="T36" fmla="*/ 50 w 67"/>
              <a:gd name="T37" fmla="*/ 9 h 36"/>
              <a:gd name="T38" fmla="*/ 44 w 67"/>
              <a:gd name="T39" fmla="*/ 9 h 36"/>
              <a:gd name="T40" fmla="*/ 56 w 67"/>
              <a:gd name="T41" fmla="*/ 9 h 36"/>
              <a:gd name="T42" fmla="*/ 56 w 67"/>
              <a:gd name="T43" fmla="*/ 3 h 36"/>
              <a:gd name="T44" fmla="*/ 62 w 67"/>
              <a:gd name="T45" fmla="*/ 3 h 36"/>
              <a:gd name="T46" fmla="*/ 62 w 67"/>
              <a:gd name="T47" fmla="*/ 9 h 36"/>
              <a:gd name="T48" fmla="*/ 56 w 67"/>
              <a:gd name="T49" fmla="*/ 9 h 36"/>
              <a:gd name="T50" fmla="*/ 66 w 67"/>
              <a:gd name="T51" fmla="*/ 0 h 36"/>
              <a:gd name="T52" fmla="*/ 2 w 67"/>
              <a:gd name="T53" fmla="*/ 0 h 36"/>
              <a:gd name="T54" fmla="*/ 0 w 67"/>
              <a:gd name="T55" fmla="*/ 2 h 36"/>
              <a:gd name="T56" fmla="*/ 0 w 67"/>
              <a:gd name="T57" fmla="*/ 36 h 36"/>
              <a:gd name="T58" fmla="*/ 7 w 67"/>
              <a:gd name="T59" fmla="*/ 36 h 36"/>
              <a:gd name="T60" fmla="*/ 7 w 67"/>
              <a:gd name="T61" fmla="*/ 13 h 36"/>
              <a:gd name="T62" fmla="*/ 61 w 67"/>
              <a:gd name="T63" fmla="*/ 13 h 36"/>
              <a:gd name="T64" fmla="*/ 61 w 67"/>
              <a:gd name="T65" fmla="*/ 36 h 36"/>
              <a:gd name="T66" fmla="*/ 67 w 67"/>
              <a:gd name="T67" fmla="*/ 36 h 36"/>
              <a:gd name="T68" fmla="*/ 67 w 67"/>
              <a:gd name="T69" fmla="*/ 2 h 36"/>
              <a:gd name="T70" fmla="*/ 66 w 67"/>
              <a:gd name="T7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7" h="36">
                <a:moveTo>
                  <a:pt x="7" y="9"/>
                </a:moveTo>
                <a:cubicBezTo>
                  <a:pt x="7" y="3"/>
                  <a:pt x="7" y="3"/>
                  <a:pt x="7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9"/>
                  <a:pt x="13" y="9"/>
                  <a:pt x="13" y="9"/>
                </a:cubicBezTo>
                <a:cubicBezTo>
                  <a:pt x="7" y="9"/>
                  <a:pt x="7" y="9"/>
                  <a:pt x="7" y="9"/>
                </a:cubicBezTo>
                <a:moveTo>
                  <a:pt x="19" y="9"/>
                </a:moveTo>
                <a:cubicBezTo>
                  <a:pt x="19" y="3"/>
                  <a:pt x="19" y="3"/>
                  <a:pt x="19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9"/>
                  <a:pt x="25" y="9"/>
                  <a:pt x="25" y="9"/>
                </a:cubicBezTo>
                <a:cubicBezTo>
                  <a:pt x="19" y="9"/>
                  <a:pt x="19" y="9"/>
                  <a:pt x="19" y="9"/>
                </a:cubicBezTo>
                <a:moveTo>
                  <a:pt x="32" y="9"/>
                </a:moveTo>
                <a:cubicBezTo>
                  <a:pt x="32" y="3"/>
                  <a:pt x="32" y="3"/>
                  <a:pt x="32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2" y="9"/>
                  <a:pt x="32" y="9"/>
                  <a:pt x="32" y="9"/>
                </a:cubicBezTo>
                <a:moveTo>
                  <a:pt x="44" y="9"/>
                </a:moveTo>
                <a:cubicBezTo>
                  <a:pt x="44" y="3"/>
                  <a:pt x="44" y="3"/>
                  <a:pt x="44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9"/>
                  <a:pt x="50" y="9"/>
                  <a:pt x="50" y="9"/>
                </a:cubicBezTo>
                <a:cubicBezTo>
                  <a:pt x="44" y="9"/>
                  <a:pt x="44" y="9"/>
                  <a:pt x="44" y="9"/>
                </a:cubicBezTo>
                <a:moveTo>
                  <a:pt x="56" y="9"/>
                </a:moveTo>
                <a:cubicBezTo>
                  <a:pt x="56" y="3"/>
                  <a:pt x="56" y="3"/>
                  <a:pt x="56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9"/>
                  <a:pt x="62" y="9"/>
                  <a:pt x="62" y="9"/>
                </a:cubicBezTo>
                <a:cubicBezTo>
                  <a:pt x="56" y="9"/>
                  <a:pt x="56" y="9"/>
                  <a:pt x="56" y="9"/>
                </a:cubicBezTo>
                <a:moveTo>
                  <a:pt x="6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13"/>
                  <a:pt x="7" y="13"/>
                  <a:pt x="7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36"/>
                  <a:pt x="61" y="36"/>
                  <a:pt x="61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0"/>
                  <a:pt x="66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5372"/>
          <p:cNvSpPr>
            <a:spLocks/>
          </p:cNvSpPr>
          <p:nvPr/>
        </p:nvSpPr>
        <p:spPr bwMode="auto">
          <a:xfrm>
            <a:off x="5698241" y="5748063"/>
            <a:ext cx="81657" cy="88465"/>
          </a:xfrm>
          <a:custGeom>
            <a:avLst/>
            <a:gdLst>
              <a:gd name="T0" fmla="*/ 0 w 12"/>
              <a:gd name="T1" fmla="*/ 0 h 13"/>
              <a:gd name="T2" fmla="*/ 0 w 12"/>
              <a:gd name="T3" fmla="*/ 0 h 13"/>
              <a:gd name="T4" fmla="*/ 0 w 12"/>
              <a:gd name="T5" fmla="*/ 13 h 13"/>
              <a:gd name="T6" fmla="*/ 4 w 12"/>
              <a:gd name="T7" fmla="*/ 13 h 13"/>
              <a:gd name="T8" fmla="*/ 12 w 12"/>
              <a:gd name="T9" fmla="*/ 8 h 13"/>
              <a:gd name="T10" fmla="*/ 12 w 12"/>
              <a:gd name="T11" fmla="*/ 7 h 13"/>
              <a:gd name="T12" fmla="*/ 12 w 12"/>
              <a:gd name="T13" fmla="*/ 7 h 13"/>
              <a:gd name="T14" fmla="*/ 0 w 12"/>
              <a:gd name="T15" fmla="*/ 0 h 13"/>
              <a:gd name="T16" fmla="*/ 0 w 12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3">
                <a:moveTo>
                  <a:pt x="0" y="0"/>
                </a:moveTo>
                <a:lnTo>
                  <a:pt x="0" y="0"/>
                </a:lnTo>
                <a:lnTo>
                  <a:pt x="0" y="13"/>
                </a:lnTo>
                <a:lnTo>
                  <a:pt x="4" y="13"/>
                </a:lnTo>
                <a:lnTo>
                  <a:pt x="12" y="8"/>
                </a:lnTo>
                <a:lnTo>
                  <a:pt x="12" y="7"/>
                </a:lnTo>
                <a:lnTo>
                  <a:pt x="12" y="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5373"/>
          <p:cNvSpPr>
            <a:spLocks/>
          </p:cNvSpPr>
          <p:nvPr/>
        </p:nvSpPr>
        <p:spPr bwMode="auto">
          <a:xfrm>
            <a:off x="5698241" y="5748063"/>
            <a:ext cx="81657" cy="88465"/>
          </a:xfrm>
          <a:custGeom>
            <a:avLst/>
            <a:gdLst>
              <a:gd name="T0" fmla="*/ 0 w 12"/>
              <a:gd name="T1" fmla="*/ 0 h 13"/>
              <a:gd name="T2" fmla="*/ 0 w 12"/>
              <a:gd name="T3" fmla="*/ 0 h 13"/>
              <a:gd name="T4" fmla="*/ 0 w 12"/>
              <a:gd name="T5" fmla="*/ 13 h 13"/>
              <a:gd name="T6" fmla="*/ 4 w 12"/>
              <a:gd name="T7" fmla="*/ 13 h 13"/>
              <a:gd name="T8" fmla="*/ 12 w 12"/>
              <a:gd name="T9" fmla="*/ 8 h 13"/>
              <a:gd name="T10" fmla="*/ 12 w 12"/>
              <a:gd name="T11" fmla="*/ 7 h 13"/>
              <a:gd name="T12" fmla="*/ 12 w 12"/>
              <a:gd name="T13" fmla="*/ 7 h 13"/>
              <a:gd name="T14" fmla="*/ 0 w 12"/>
              <a:gd name="T15" fmla="*/ 0 h 13"/>
              <a:gd name="T16" fmla="*/ 0 w 12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3">
                <a:moveTo>
                  <a:pt x="0" y="0"/>
                </a:moveTo>
                <a:lnTo>
                  <a:pt x="0" y="0"/>
                </a:lnTo>
                <a:lnTo>
                  <a:pt x="0" y="13"/>
                </a:lnTo>
                <a:lnTo>
                  <a:pt x="4" y="13"/>
                </a:lnTo>
                <a:lnTo>
                  <a:pt x="12" y="8"/>
                </a:lnTo>
                <a:lnTo>
                  <a:pt x="12" y="7"/>
                </a:lnTo>
                <a:lnTo>
                  <a:pt x="12" y="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5374"/>
          <p:cNvSpPr>
            <a:spLocks/>
          </p:cNvSpPr>
          <p:nvPr/>
        </p:nvSpPr>
        <p:spPr bwMode="auto">
          <a:xfrm>
            <a:off x="6644120" y="5503086"/>
            <a:ext cx="462735" cy="646465"/>
          </a:xfrm>
          <a:custGeom>
            <a:avLst/>
            <a:gdLst>
              <a:gd name="T0" fmla="*/ 94 w 94"/>
              <a:gd name="T1" fmla="*/ 118 h 133"/>
              <a:gd name="T2" fmla="*/ 78 w 94"/>
              <a:gd name="T3" fmla="*/ 133 h 133"/>
              <a:gd name="T4" fmla="*/ 6 w 94"/>
              <a:gd name="T5" fmla="*/ 133 h 133"/>
              <a:gd name="T6" fmla="*/ 0 w 94"/>
              <a:gd name="T7" fmla="*/ 127 h 133"/>
              <a:gd name="T8" fmla="*/ 0 w 94"/>
              <a:gd name="T9" fmla="*/ 6 h 133"/>
              <a:gd name="T10" fmla="*/ 6 w 94"/>
              <a:gd name="T11" fmla="*/ 0 h 133"/>
              <a:gd name="T12" fmla="*/ 87 w 94"/>
              <a:gd name="T13" fmla="*/ 0 h 133"/>
              <a:gd name="T14" fmla="*/ 94 w 94"/>
              <a:gd name="T15" fmla="*/ 6 h 133"/>
              <a:gd name="T16" fmla="*/ 94 w 94"/>
              <a:gd name="T17" fmla="*/ 1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3">
                <a:moveTo>
                  <a:pt x="94" y="118"/>
                </a:moveTo>
                <a:cubicBezTo>
                  <a:pt x="78" y="133"/>
                  <a:pt x="78" y="133"/>
                  <a:pt x="78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2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118"/>
                  <a:pt x="94" y="118"/>
                  <a:pt x="94" y="118"/>
                </a:cubicBezTo>
              </a:path>
            </a:pathLst>
          </a:custGeom>
          <a:solidFill>
            <a:srgbClr val="DD70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5375"/>
          <p:cNvSpPr>
            <a:spLocks noChangeArrowheads="1"/>
          </p:cNvSpPr>
          <p:nvPr/>
        </p:nvSpPr>
        <p:spPr bwMode="auto">
          <a:xfrm>
            <a:off x="7025191" y="6149554"/>
            <a:ext cx="6807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5376"/>
          <p:cNvSpPr>
            <a:spLocks/>
          </p:cNvSpPr>
          <p:nvPr/>
        </p:nvSpPr>
        <p:spPr bwMode="auto">
          <a:xfrm>
            <a:off x="7025191" y="614955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5377"/>
          <p:cNvSpPr>
            <a:spLocks/>
          </p:cNvSpPr>
          <p:nvPr/>
        </p:nvSpPr>
        <p:spPr bwMode="auto">
          <a:xfrm>
            <a:off x="6950341" y="6081504"/>
            <a:ext cx="81657" cy="68047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  <a:close/>
              </a:path>
            </a:pathLst>
          </a:custGeom>
          <a:solidFill>
            <a:srgbClr val="C467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5378"/>
          <p:cNvSpPr>
            <a:spLocks/>
          </p:cNvSpPr>
          <p:nvPr/>
        </p:nvSpPr>
        <p:spPr bwMode="auto">
          <a:xfrm>
            <a:off x="6950341" y="6081504"/>
            <a:ext cx="81657" cy="68047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1" name="Picture 537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972" y="6040676"/>
            <a:ext cx="129293" cy="12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" name="Freeform 5380"/>
          <p:cNvSpPr>
            <a:spLocks/>
          </p:cNvSpPr>
          <p:nvPr/>
        </p:nvSpPr>
        <p:spPr bwMode="auto">
          <a:xfrm>
            <a:off x="6698557" y="5659603"/>
            <a:ext cx="353855" cy="244977"/>
          </a:xfrm>
          <a:custGeom>
            <a:avLst/>
            <a:gdLst>
              <a:gd name="T0" fmla="*/ 68 w 72"/>
              <a:gd name="T1" fmla="*/ 22 h 50"/>
              <a:gd name="T2" fmla="*/ 65 w 72"/>
              <a:gd name="T3" fmla="*/ 24 h 50"/>
              <a:gd name="T4" fmla="*/ 53 w 72"/>
              <a:gd name="T5" fmla="*/ 24 h 50"/>
              <a:gd name="T6" fmla="*/ 64 w 72"/>
              <a:gd name="T7" fmla="*/ 10 h 50"/>
              <a:gd name="T8" fmla="*/ 71 w 72"/>
              <a:gd name="T9" fmla="*/ 10 h 50"/>
              <a:gd name="T10" fmla="*/ 71 w 72"/>
              <a:gd name="T11" fmla="*/ 0 h 50"/>
              <a:gd name="T12" fmla="*/ 53 w 72"/>
              <a:gd name="T13" fmla="*/ 0 h 50"/>
              <a:gd name="T14" fmla="*/ 53 w 72"/>
              <a:gd name="T15" fmla="*/ 10 h 50"/>
              <a:gd name="T16" fmla="*/ 61 w 72"/>
              <a:gd name="T17" fmla="*/ 10 h 50"/>
              <a:gd name="T18" fmla="*/ 46 w 72"/>
              <a:gd name="T19" fmla="*/ 23 h 50"/>
              <a:gd name="T20" fmla="*/ 46 w 72"/>
              <a:gd name="T21" fmla="*/ 20 h 50"/>
              <a:gd name="T22" fmla="*/ 27 w 72"/>
              <a:gd name="T23" fmla="*/ 20 h 50"/>
              <a:gd name="T24" fmla="*/ 27 w 72"/>
              <a:gd name="T25" fmla="*/ 24 h 50"/>
              <a:gd name="T26" fmla="*/ 7 w 72"/>
              <a:gd name="T27" fmla="*/ 24 h 50"/>
              <a:gd name="T28" fmla="*/ 4 w 72"/>
              <a:gd name="T29" fmla="*/ 22 h 50"/>
              <a:gd name="T30" fmla="*/ 1 w 72"/>
              <a:gd name="T31" fmla="*/ 25 h 50"/>
              <a:gd name="T32" fmla="*/ 4 w 72"/>
              <a:gd name="T33" fmla="*/ 28 h 50"/>
              <a:gd name="T34" fmla="*/ 7 w 72"/>
              <a:gd name="T35" fmla="*/ 26 h 50"/>
              <a:gd name="T36" fmla="*/ 18 w 72"/>
              <a:gd name="T37" fmla="*/ 26 h 50"/>
              <a:gd name="T38" fmla="*/ 7 w 72"/>
              <a:gd name="T39" fmla="*/ 39 h 50"/>
              <a:gd name="T40" fmla="*/ 0 w 72"/>
              <a:gd name="T41" fmla="*/ 39 h 50"/>
              <a:gd name="T42" fmla="*/ 0 w 72"/>
              <a:gd name="T43" fmla="*/ 50 h 50"/>
              <a:gd name="T44" fmla="*/ 18 w 72"/>
              <a:gd name="T45" fmla="*/ 50 h 50"/>
              <a:gd name="T46" fmla="*/ 18 w 72"/>
              <a:gd name="T47" fmla="*/ 39 h 50"/>
              <a:gd name="T48" fmla="*/ 10 w 72"/>
              <a:gd name="T49" fmla="*/ 39 h 50"/>
              <a:gd name="T50" fmla="*/ 27 w 72"/>
              <a:gd name="T51" fmla="*/ 26 h 50"/>
              <a:gd name="T52" fmla="*/ 27 w 72"/>
              <a:gd name="T53" fmla="*/ 30 h 50"/>
              <a:gd name="T54" fmla="*/ 46 w 72"/>
              <a:gd name="T55" fmla="*/ 30 h 50"/>
              <a:gd name="T56" fmla="*/ 46 w 72"/>
              <a:gd name="T57" fmla="*/ 26 h 50"/>
              <a:gd name="T58" fmla="*/ 65 w 72"/>
              <a:gd name="T59" fmla="*/ 26 h 50"/>
              <a:gd name="T60" fmla="*/ 68 w 72"/>
              <a:gd name="T61" fmla="*/ 28 h 50"/>
              <a:gd name="T62" fmla="*/ 72 w 72"/>
              <a:gd name="T63" fmla="*/ 25 h 50"/>
              <a:gd name="T64" fmla="*/ 68 w 72"/>
              <a:gd name="T65" fmla="*/ 2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50">
                <a:moveTo>
                  <a:pt x="68" y="22"/>
                </a:moveTo>
                <a:cubicBezTo>
                  <a:pt x="67" y="22"/>
                  <a:pt x="66" y="23"/>
                  <a:pt x="65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62" y="21"/>
                  <a:pt x="64" y="14"/>
                  <a:pt x="64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0"/>
                  <a:pt x="71" y="0"/>
                  <a:pt x="71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0"/>
                  <a:pt x="53" y="10"/>
                  <a:pt x="53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0" y="20"/>
                  <a:pt x="51" y="22"/>
                  <a:pt x="46" y="23"/>
                </a:cubicBezTo>
                <a:cubicBezTo>
                  <a:pt x="46" y="20"/>
                  <a:pt x="46" y="20"/>
                  <a:pt x="4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4"/>
                  <a:pt x="27" y="24"/>
                  <a:pt x="2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6" y="22"/>
                  <a:pt x="4" y="22"/>
                </a:cubicBezTo>
                <a:cubicBezTo>
                  <a:pt x="2" y="22"/>
                  <a:pt x="1" y="23"/>
                  <a:pt x="1" y="25"/>
                </a:cubicBezTo>
                <a:cubicBezTo>
                  <a:pt x="1" y="27"/>
                  <a:pt x="2" y="28"/>
                  <a:pt x="4" y="28"/>
                </a:cubicBezTo>
                <a:cubicBezTo>
                  <a:pt x="6" y="28"/>
                  <a:pt x="7" y="27"/>
                  <a:pt x="7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9" y="29"/>
                  <a:pt x="7" y="36"/>
                  <a:pt x="7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50"/>
                  <a:pt x="0" y="50"/>
                  <a:pt x="0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39"/>
                  <a:pt x="18" y="39"/>
                  <a:pt x="18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1" y="28"/>
                  <a:pt x="24" y="27"/>
                  <a:pt x="27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26"/>
                  <a:pt x="46" y="26"/>
                  <a:pt x="46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7"/>
                  <a:pt x="67" y="28"/>
                  <a:pt x="68" y="28"/>
                </a:cubicBezTo>
                <a:cubicBezTo>
                  <a:pt x="70" y="28"/>
                  <a:pt x="72" y="27"/>
                  <a:pt x="72" y="25"/>
                </a:cubicBezTo>
                <a:cubicBezTo>
                  <a:pt x="72" y="23"/>
                  <a:pt x="70" y="22"/>
                  <a:pt x="68" y="22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5381"/>
          <p:cNvSpPr>
            <a:spLocks/>
          </p:cNvSpPr>
          <p:nvPr/>
        </p:nvSpPr>
        <p:spPr bwMode="auto">
          <a:xfrm>
            <a:off x="6807435" y="5986237"/>
            <a:ext cx="27218" cy="27218"/>
          </a:xfrm>
          <a:custGeom>
            <a:avLst/>
            <a:gdLst>
              <a:gd name="T0" fmla="*/ 0 w 5"/>
              <a:gd name="T1" fmla="*/ 3 h 6"/>
              <a:gd name="T2" fmla="*/ 3 w 5"/>
              <a:gd name="T3" fmla="*/ 0 h 6"/>
              <a:gd name="T4" fmla="*/ 5 w 5"/>
              <a:gd name="T5" fmla="*/ 3 h 6"/>
              <a:gd name="T6" fmla="*/ 2 w 5"/>
              <a:gd name="T7" fmla="*/ 6 h 6"/>
              <a:gd name="T8" fmla="*/ 0 w 5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3"/>
                </a:moveTo>
                <a:cubicBezTo>
                  <a:pt x="0" y="2"/>
                  <a:pt x="1" y="0"/>
                  <a:pt x="3" y="0"/>
                </a:cubicBezTo>
                <a:cubicBezTo>
                  <a:pt x="4" y="0"/>
                  <a:pt x="5" y="1"/>
                  <a:pt x="5" y="3"/>
                </a:cubicBezTo>
                <a:cubicBezTo>
                  <a:pt x="5" y="5"/>
                  <a:pt x="4" y="6"/>
                  <a:pt x="2" y="6"/>
                </a:cubicBezTo>
                <a:cubicBezTo>
                  <a:pt x="1" y="6"/>
                  <a:pt x="0" y="5"/>
                  <a:pt x="0" y="3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5382"/>
          <p:cNvSpPr>
            <a:spLocks noEditPoints="1"/>
          </p:cNvSpPr>
          <p:nvPr/>
        </p:nvSpPr>
        <p:spPr bwMode="auto">
          <a:xfrm>
            <a:off x="6841465" y="5938603"/>
            <a:ext cx="61244" cy="74854"/>
          </a:xfrm>
          <a:custGeom>
            <a:avLst/>
            <a:gdLst>
              <a:gd name="T0" fmla="*/ 13 w 13"/>
              <a:gd name="T1" fmla="*/ 11 h 15"/>
              <a:gd name="T2" fmla="*/ 13 w 13"/>
              <a:gd name="T3" fmla="*/ 14 h 15"/>
              <a:gd name="T4" fmla="*/ 9 w 13"/>
              <a:gd name="T5" fmla="*/ 14 h 15"/>
              <a:gd name="T6" fmla="*/ 9 w 13"/>
              <a:gd name="T7" fmla="*/ 13 h 15"/>
              <a:gd name="T8" fmla="*/ 9 w 13"/>
              <a:gd name="T9" fmla="*/ 13 h 15"/>
              <a:gd name="T10" fmla="*/ 4 w 13"/>
              <a:gd name="T11" fmla="*/ 15 h 15"/>
              <a:gd name="T12" fmla="*/ 0 w 13"/>
              <a:gd name="T13" fmla="*/ 10 h 15"/>
              <a:gd name="T14" fmla="*/ 8 w 13"/>
              <a:gd name="T15" fmla="*/ 5 h 15"/>
              <a:gd name="T16" fmla="*/ 8 w 13"/>
              <a:gd name="T17" fmla="*/ 5 h 15"/>
              <a:gd name="T18" fmla="*/ 6 w 13"/>
              <a:gd name="T19" fmla="*/ 3 h 15"/>
              <a:gd name="T20" fmla="*/ 2 w 13"/>
              <a:gd name="T21" fmla="*/ 4 h 15"/>
              <a:gd name="T22" fmla="*/ 1 w 13"/>
              <a:gd name="T23" fmla="*/ 1 h 15"/>
              <a:gd name="T24" fmla="*/ 6 w 13"/>
              <a:gd name="T25" fmla="*/ 0 h 15"/>
              <a:gd name="T26" fmla="*/ 13 w 13"/>
              <a:gd name="T27" fmla="*/ 6 h 15"/>
              <a:gd name="T28" fmla="*/ 13 w 13"/>
              <a:gd name="T29" fmla="*/ 11 h 15"/>
              <a:gd name="T30" fmla="*/ 8 w 13"/>
              <a:gd name="T31" fmla="*/ 8 h 15"/>
              <a:gd name="T32" fmla="*/ 4 w 13"/>
              <a:gd name="T33" fmla="*/ 10 h 15"/>
              <a:gd name="T34" fmla="*/ 6 w 13"/>
              <a:gd name="T35" fmla="*/ 12 h 15"/>
              <a:gd name="T36" fmla="*/ 8 w 13"/>
              <a:gd name="T37" fmla="*/ 10 h 15"/>
              <a:gd name="T38" fmla="*/ 8 w 13"/>
              <a:gd name="T39" fmla="*/ 9 h 15"/>
              <a:gd name="T40" fmla="*/ 8 w 13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5">
                <a:moveTo>
                  <a:pt x="13" y="11"/>
                </a:moveTo>
                <a:cubicBezTo>
                  <a:pt x="13" y="12"/>
                  <a:pt x="13" y="14"/>
                  <a:pt x="13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6" y="15"/>
                  <a:pt x="4" y="15"/>
                </a:cubicBezTo>
                <a:cubicBezTo>
                  <a:pt x="2" y="15"/>
                  <a:pt x="0" y="13"/>
                  <a:pt x="0" y="10"/>
                </a:cubicBezTo>
                <a:cubicBezTo>
                  <a:pt x="0" y="7"/>
                  <a:pt x="3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3"/>
                  <a:pt x="6" y="3"/>
                </a:cubicBezTo>
                <a:cubicBezTo>
                  <a:pt x="4" y="3"/>
                  <a:pt x="3" y="3"/>
                  <a:pt x="2" y="4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4" y="0"/>
                  <a:pt x="6" y="0"/>
                </a:cubicBezTo>
                <a:cubicBezTo>
                  <a:pt x="11" y="0"/>
                  <a:pt x="13" y="3"/>
                  <a:pt x="13" y="6"/>
                </a:cubicBezTo>
                <a:lnTo>
                  <a:pt x="13" y="11"/>
                </a:lnTo>
                <a:close/>
                <a:moveTo>
                  <a:pt x="8" y="8"/>
                </a:moveTo>
                <a:cubicBezTo>
                  <a:pt x="6" y="8"/>
                  <a:pt x="4" y="8"/>
                  <a:pt x="4" y="10"/>
                </a:cubicBezTo>
                <a:cubicBezTo>
                  <a:pt x="4" y="11"/>
                  <a:pt x="5" y="12"/>
                  <a:pt x="6" y="12"/>
                </a:cubicBezTo>
                <a:cubicBezTo>
                  <a:pt x="7" y="12"/>
                  <a:pt x="8" y="11"/>
                  <a:pt x="8" y="10"/>
                </a:cubicBezTo>
                <a:cubicBezTo>
                  <a:pt x="8" y="9"/>
                  <a:pt x="8" y="9"/>
                  <a:pt x="8" y="9"/>
                </a:cubicBezTo>
                <a:lnTo>
                  <a:pt x="8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5383"/>
          <p:cNvSpPr>
            <a:spLocks noEditPoints="1"/>
          </p:cNvSpPr>
          <p:nvPr/>
        </p:nvSpPr>
        <p:spPr bwMode="auto">
          <a:xfrm>
            <a:off x="6923122" y="5911382"/>
            <a:ext cx="20415" cy="95268"/>
          </a:xfrm>
          <a:custGeom>
            <a:avLst/>
            <a:gdLst>
              <a:gd name="T0" fmla="*/ 5 w 5"/>
              <a:gd name="T1" fmla="*/ 2 h 20"/>
              <a:gd name="T2" fmla="*/ 2 w 5"/>
              <a:gd name="T3" fmla="*/ 4 h 20"/>
              <a:gd name="T4" fmla="*/ 0 w 5"/>
              <a:gd name="T5" fmla="*/ 2 h 20"/>
              <a:gd name="T6" fmla="*/ 2 w 5"/>
              <a:gd name="T7" fmla="*/ 0 h 20"/>
              <a:gd name="T8" fmla="*/ 5 w 5"/>
              <a:gd name="T9" fmla="*/ 2 h 20"/>
              <a:gd name="T10" fmla="*/ 0 w 5"/>
              <a:gd name="T11" fmla="*/ 20 h 20"/>
              <a:gd name="T12" fmla="*/ 0 w 5"/>
              <a:gd name="T13" fmla="*/ 6 h 20"/>
              <a:gd name="T14" fmla="*/ 5 w 5"/>
              <a:gd name="T15" fmla="*/ 6 h 20"/>
              <a:gd name="T16" fmla="*/ 5 w 5"/>
              <a:gd name="T17" fmla="*/ 20 h 20"/>
              <a:gd name="T18" fmla="*/ 0 w 5"/>
              <a:gd name="T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20">
                <a:moveTo>
                  <a:pt x="5" y="2"/>
                </a:moveTo>
                <a:cubicBezTo>
                  <a:pt x="5" y="4"/>
                  <a:pt x="4" y="4"/>
                  <a:pt x="2" y="4"/>
                </a:cubicBezTo>
                <a:cubicBezTo>
                  <a:pt x="1" y="4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5" y="1"/>
                  <a:pt x="5" y="2"/>
                </a:cubicBezTo>
                <a:close/>
                <a:moveTo>
                  <a:pt x="0" y="20"/>
                </a:moveTo>
                <a:cubicBezTo>
                  <a:pt x="0" y="6"/>
                  <a:pt x="0" y="6"/>
                  <a:pt x="0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20"/>
                  <a:pt x="5" y="20"/>
                  <a:pt x="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5384"/>
          <p:cNvSpPr>
            <a:spLocks/>
          </p:cNvSpPr>
          <p:nvPr/>
        </p:nvSpPr>
        <p:spPr bwMode="auto">
          <a:xfrm>
            <a:off x="6644120" y="5503086"/>
            <a:ext cx="462735" cy="326634"/>
          </a:xfrm>
          <a:custGeom>
            <a:avLst/>
            <a:gdLst>
              <a:gd name="T0" fmla="*/ 87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6 h 68"/>
              <a:gd name="T8" fmla="*/ 6 w 94"/>
              <a:gd name="T9" fmla="*/ 0 h 68"/>
              <a:gd name="T10" fmla="*/ 87 w 94"/>
              <a:gd name="T11" fmla="*/ 0 h 68"/>
              <a:gd name="T12" fmla="*/ 94 w 94"/>
              <a:gd name="T13" fmla="*/ 6 h 68"/>
              <a:gd name="T14" fmla="*/ 94 w 94"/>
              <a:gd name="T15" fmla="*/ 68 h 68"/>
              <a:gd name="T16" fmla="*/ 94 w 94"/>
              <a:gd name="T17" fmla="*/ 6 h 68"/>
              <a:gd name="T18" fmla="*/ 87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7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7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5385"/>
          <p:cNvSpPr>
            <a:spLocks/>
          </p:cNvSpPr>
          <p:nvPr/>
        </p:nvSpPr>
        <p:spPr bwMode="auto">
          <a:xfrm>
            <a:off x="6644120" y="5503086"/>
            <a:ext cx="462735" cy="326634"/>
          </a:xfrm>
          <a:custGeom>
            <a:avLst/>
            <a:gdLst>
              <a:gd name="T0" fmla="*/ 87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68 h 68"/>
              <a:gd name="T8" fmla="*/ 19 w 94"/>
              <a:gd name="T9" fmla="*/ 68 h 68"/>
              <a:gd name="T10" fmla="*/ 29 w 94"/>
              <a:gd name="T11" fmla="*/ 58 h 68"/>
              <a:gd name="T12" fmla="*/ 18 w 94"/>
              <a:gd name="T13" fmla="*/ 58 h 68"/>
              <a:gd name="T14" fmla="*/ 15 w 94"/>
              <a:gd name="T15" fmla="*/ 60 h 68"/>
              <a:gd name="T16" fmla="*/ 12 w 94"/>
              <a:gd name="T17" fmla="*/ 57 h 68"/>
              <a:gd name="T18" fmla="*/ 15 w 94"/>
              <a:gd name="T19" fmla="*/ 54 h 68"/>
              <a:gd name="T20" fmla="*/ 18 w 94"/>
              <a:gd name="T21" fmla="*/ 56 h 68"/>
              <a:gd name="T22" fmla="*/ 38 w 94"/>
              <a:gd name="T23" fmla="*/ 56 h 68"/>
              <a:gd name="T24" fmla="*/ 38 w 94"/>
              <a:gd name="T25" fmla="*/ 52 h 68"/>
              <a:gd name="T26" fmla="*/ 57 w 94"/>
              <a:gd name="T27" fmla="*/ 52 h 68"/>
              <a:gd name="T28" fmla="*/ 57 w 94"/>
              <a:gd name="T29" fmla="*/ 55 h 68"/>
              <a:gd name="T30" fmla="*/ 72 w 94"/>
              <a:gd name="T31" fmla="*/ 42 h 68"/>
              <a:gd name="T32" fmla="*/ 64 w 94"/>
              <a:gd name="T33" fmla="*/ 42 h 68"/>
              <a:gd name="T34" fmla="*/ 64 w 94"/>
              <a:gd name="T35" fmla="*/ 32 h 68"/>
              <a:gd name="T36" fmla="*/ 82 w 94"/>
              <a:gd name="T37" fmla="*/ 32 h 68"/>
              <a:gd name="T38" fmla="*/ 82 w 94"/>
              <a:gd name="T39" fmla="*/ 42 h 68"/>
              <a:gd name="T40" fmla="*/ 75 w 94"/>
              <a:gd name="T41" fmla="*/ 42 h 68"/>
              <a:gd name="T42" fmla="*/ 64 w 94"/>
              <a:gd name="T43" fmla="*/ 56 h 68"/>
              <a:gd name="T44" fmla="*/ 76 w 94"/>
              <a:gd name="T45" fmla="*/ 56 h 68"/>
              <a:gd name="T46" fmla="*/ 79 w 94"/>
              <a:gd name="T47" fmla="*/ 54 h 68"/>
              <a:gd name="T48" fmla="*/ 83 w 94"/>
              <a:gd name="T49" fmla="*/ 57 h 68"/>
              <a:gd name="T50" fmla="*/ 79 w 94"/>
              <a:gd name="T51" fmla="*/ 60 h 68"/>
              <a:gd name="T52" fmla="*/ 76 w 94"/>
              <a:gd name="T53" fmla="*/ 58 h 68"/>
              <a:gd name="T54" fmla="*/ 57 w 94"/>
              <a:gd name="T55" fmla="*/ 58 h 68"/>
              <a:gd name="T56" fmla="*/ 57 w 94"/>
              <a:gd name="T57" fmla="*/ 62 h 68"/>
              <a:gd name="T58" fmla="*/ 38 w 94"/>
              <a:gd name="T59" fmla="*/ 62 h 68"/>
              <a:gd name="T60" fmla="*/ 38 w 94"/>
              <a:gd name="T61" fmla="*/ 58 h 68"/>
              <a:gd name="T62" fmla="*/ 21 w 94"/>
              <a:gd name="T63" fmla="*/ 68 h 68"/>
              <a:gd name="T64" fmla="*/ 94 w 94"/>
              <a:gd name="T65" fmla="*/ 68 h 68"/>
              <a:gd name="T66" fmla="*/ 94 w 94"/>
              <a:gd name="T67" fmla="*/ 6 h 68"/>
              <a:gd name="T68" fmla="*/ 87 w 94"/>
              <a:gd name="T6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68">
                <a:moveTo>
                  <a:pt x="87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5"/>
                  <a:pt x="22" y="60"/>
                  <a:pt x="29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9"/>
                  <a:pt x="17" y="60"/>
                  <a:pt x="15" y="60"/>
                </a:cubicBezTo>
                <a:cubicBezTo>
                  <a:pt x="13" y="60"/>
                  <a:pt x="12" y="59"/>
                  <a:pt x="12" y="57"/>
                </a:cubicBezTo>
                <a:cubicBezTo>
                  <a:pt x="12" y="55"/>
                  <a:pt x="13" y="54"/>
                  <a:pt x="15" y="54"/>
                </a:cubicBezTo>
                <a:cubicBezTo>
                  <a:pt x="17" y="54"/>
                  <a:pt x="18" y="55"/>
                  <a:pt x="1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2"/>
                  <a:pt x="38" y="52"/>
                  <a:pt x="38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5"/>
                  <a:pt x="57" y="55"/>
                  <a:pt x="57" y="55"/>
                </a:cubicBezTo>
                <a:cubicBezTo>
                  <a:pt x="62" y="54"/>
                  <a:pt x="71" y="52"/>
                  <a:pt x="72" y="42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32"/>
                  <a:pt x="64" y="32"/>
                  <a:pt x="64" y="32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42"/>
                  <a:pt x="82" y="42"/>
                  <a:pt x="82" y="42"/>
                </a:cubicBezTo>
                <a:cubicBezTo>
                  <a:pt x="75" y="42"/>
                  <a:pt x="75" y="42"/>
                  <a:pt x="75" y="42"/>
                </a:cubicBezTo>
                <a:cubicBezTo>
                  <a:pt x="75" y="46"/>
                  <a:pt x="73" y="53"/>
                  <a:pt x="64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77" y="55"/>
                  <a:pt x="78" y="54"/>
                  <a:pt x="79" y="54"/>
                </a:cubicBezTo>
                <a:cubicBezTo>
                  <a:pt x="81" y="54"/>
                  <a:pt x="83" y="55"/>
                  <a:pt x="83" y="57"/>
                </a:cubicBezTo>
                <a:cubicBezTo>
                  <a:pt x="83" y="59"/>
                  <a:pt x="81" y="60"/>
                  <a:pt x="79" y="60"/>
                </a:cubicBezTo>
                <a:cubicBezTo>
                  <a:pt x="78" y="60"/>
                  <a:pt x="77" y="59"/>
                  <a:pt x="76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62"/>
                  <a:pt x="57" y="62"/>
                  <a:pt x="57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5" y="59"/>
                  <a:pt x="25" y="60"/>
                  <a:pt x="21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7" y="0"/>
                </a:cubicBezTo>
              </a:path>
            </a:pathLst>
          </a:custGeom>
          <a:solidFill>
            <a:srgbClr val="C467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5386"/>
          <p:cNvSpPr>
            <a:spLocks/>
          </p:cNvSpPr>
          <p:nvPr/>
        </p:nvSpPr>
        <p:spPr bwMode="auto">
          <a:xfrm>
            <a:off x="6705364" y="5659603"/>
            <a:ext cx="347052" cy="170127"/>
          </a:xfrm>
          <a:custGeom>
            <a:avLst/>
            <a:gdLst>
              <a:gd name="T0" fmla="*/ 70 w 71"/>
              <a:gd name="T1" fmla="*/ 0 h 36"/>
              <a:gd name="T2" fmla="*/ 52 w 71"/>
              <a:gd name="T3" fmla="*/ 0 h 36"/>
              <a:gd name="T4" fmla="*/ 52 w 71"/>
              <a:gd name="T5" fmla="*/ 10 h 36"/>
              <a:gd name="T6" fmla="*/ 60 w 71"/>
              <a:gd name="T7" fmla="*/ 10 h 36"/>
              <a:gd name="T8" fmla="*/ 45 w 71"/>
              <a:gd name="T9" fmla="*/ 23 h 36"/>
              <a:gd name="T10" fmla="*/ 45 w 71"/>
              <a:gd name="T11" fmla="*/ 20 h 36"/>
              <a:gd name="T12" fmla="*/ 26 w 71"/>
              <a:gd name="T13" fmla="*/ 20 h 36"/>
              <a:gd name="T14" fmla="*/ 26 w 71"/>
              <a:gd name="T15" fmla="*/ 24 h 36"/>
              <a:gd name="T16" fmla="*/ 6 w 71"/>
              <a:gd name="T17" fmla="*/ 24 h 36"/>
              <a:gd name="T18" fmla="*/ 3 w 71"/>
              <a:gd name="T19" fmla="*/ 22 h 36"/>
              <a:gd name="T20" fmla="*/ 0 w 71"/>
              <a:gd name="T21" fmla="*/ 25 h 36"/>
              <a:gd name="T22" fmla="*/ 3 w 71"/>
              <a:gd name="T23" fmla="*/ 28 h 36"/>
              <a:gd name="T24" fmla="*/ 6 w 71"/>
              <a:gd name="T25" fmla="*/ 26 h 36"/>
              <a:gd name="T26" fmla="*/ 17 w 71"/>
              <a:gd name="T27" fmla="*/ 26 h 36"/>
              <a:gd name="T28" fmla="*/ 7 w 71"/>
              <a:gd name="T29" fmla="*/ 36 h 36"/>
              <a:gd name="T30" fmla="*/ 9 w 71"/>
              <a:gd name="T31" fmla="*/ 36 h 36"/>
              <a:gd name="T32" fmla="*/ 26 w 71"/>
              <a:gd name="T33" fmla="*/ 26 h 36"/>
              <a:gd name="T34" fmla="*/ 26 w 71"/>
              <a:gd name="T35" fmla="*/ 30 h 36"/>
              <a:gd name="T36" fmla="*/ 45 w 71"/>
              <a:gd name="T37" fmla="*/ 30 h 36"/>
              <a:gd name="T38" fmla="*/ 45 w 71"/>
              <a:gd name="T39" fmla="*/ 26 h 36"/>
              <a:gd name="T40" fmla="*/ 64 w 71"/>
              <a:gd name="T41" fmla="*/ 26 h 36"/>
              <a:gd name="T42" fmla="*/ 67 w 71"/>
              <a:gd name="T43" fmla="*/ 28 h 36"/>
              <a:gd name="T44" fmla="*/ 71 w 71"/>
              <a:gd name="T45" fmla="*/ 25 h 36"/>
              <a:gd name="T46" fmla="*/ 67 w 71"/>
              <a:gd name="T47" fmla="*/ 22 h 36"/>
              <a:gd name="T48" fmla="*/ 64 w 71"/>
              <a:gd name="T49" fmla="*/ 24 h 36"/>
              <a:gd name="T50" fmla="*/ 52 w 71"/>
              <a:gd name="T51" fmla="*/ 24 h 36"/>
              <a:gd name="T52" fmla="*/ 63 w 71"/>
              <a:gd name="T53" fmla="*/ 10 h 36"/>
              <a:gd name="T54" fmla="*/ 70 w 71"/>
              <a:gd name="T55" fmla="*/ 10 h 36"/>
              <a:gd name="T56" fmla="*/ 70 w 71"/>
              <a:gd name="T5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" h="36">
                <a:moveTo>
                  <a:pt x="7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0"/>
                  <a:pt x="52" y="10"/>
                  <a:pt x="52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20"/>
                  <a:pt x="50" y="22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4"/>
                  <a:pt x="26" y="24"/>
                  <a:pt x="2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5" y="22"/>
                  <a:pt x="3" y="22"/>
                </a:cubicBezTo>
                <a:cubicBezTo>
                  <a:pt x="1" y="22"/>
                  <a:pt x="0" y="23"/>
                  <a:pt x="0" y="25"/>
                </a:cubicBezTo>
                <a:cubicBezTo>
                  <a:pt x="0" y="27"/>
                  <a:pt x="1" y="28"/>
                  <a:pt x="3" y="28"/>
                </a:cubicBezTo>
                <a:cubicBezTo>
                  <a:pt x="5" y="28"/>
                  <a:pt x="6" y="27"/>
                  <a:pt x="6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0" y="28"/>
                  <a:pt x="8" y="33"/>
                  <a:pt x="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3" y="28"/>
                  <a:pt x="23" y="27"/>
                  <a:pt x="26" y="26"/>
                </a:cubicBezTo>
                <a:cubicBezTo>
                  <a:pt x="26" y="30"/>
                  <a:pt x="26" y="30"/>
                  <a:pt x="26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26"/>
                  <a:pt x="45" y="26"/>
                  <a:pt x="45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7"/>
                  <a:pt x="66" y="28"/>
                  <a:pt x="67" y="28"/>
                </a:cubicBezTo>
                <a:cubicBezTo>
                  <a:pt x="69" y="28"/>
                  <a:pt x="71" y="27"/>
                  <a:pt x="71" y="25"/>
                </a:cubicBezTo>
                <a:cubicBezTo>
                  <a:pt x="71" y="23"/>
                  <a:pt x="69" y="22"/>
                  <a:pt x="67" y="22"/>
                </a:cubicBezTo>
                <a:cubicBezTo>
                  <a:pt x="66" y="22"/>
                  <a:pt x="65" y="23"/>
                  <a:pt x="6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61" y="21"/>
                  <a:pt x="63" y="14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5387"/>
          <p:cNvSpPr>
            <a:spLocks/>
          </p:cNvSpPr>
          <p:nvPr/>
        </p:nvSpPr>
        <p:spPr bwMode="auto">
          <a:xfrm>
            <a:off x="7896219" y="5509894"/>
            <a:ext cx="462735" cy="653268"/>
          </a:xfrm>
          <a:custGeom>
            <a:avLst/>
            <a:gdLst>
              <a:gd name="T0" fmla="*/ 94 w 94"/>
              <a:gd name="T1" fmla="*/ 118 h 133"/>
              <a:gd name="T2" fmla="*/ 79 w 94"/>
              <a:gd name="T3" fmla="*/ 133 h 133"/>
              <a:gd name="T4" fmla="*/ 6 w 94"/>
              <a:gd name="T5" fmla="*/ 133 h 133"/>
              <a:gd name="T6" fmla="*/ 0 w 94"/>
              <a:gd name="T7" fmla="*/ 127 h 133"/>
              <a:gd name="T8" fmla="*/ 0 w 94"/>
              <a:gd name="T9" fmla="*/ 6 h 133"/>
              <a:gd name="T10" fmla="*/ 6 w 94"/>
              <a:gd name="T11" fmla="*/ 0 h 133"/>
              <a:gd name="T12" fmla="*/ 88 w 94"/>
              <a:gd name="T13" fmla="*/ 0 h 133"/>
              <a:gd name="T14" fmla="*/ 94 w 94"/>
              <a:gd name="T15" fmla="*/ 6 h 133"/>
              <a:gd name="T16" fmla="*/ 94 w 94"/>
              <a:gd name="T17" fmla="*/ 1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3">
                <a:moveTo>
                  <a:pt x="94" y="118"/>
                </a:moveTo>
                <a:cubicBezTo>
                  <a:pt x="79" y="133"/>
                  <a:pt x="79" y="133"/>
                  <a:pt x="79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3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118"/>
                  <a:pt x="94" y="118"/>
                  <a:pt x="94" y="118"/>
                </a:cubicBezTo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5388"/>
          <p:cNvSpPr>
            <a:spLocks noChangeArrowheads="1"/>
          </p:cNvSpPr>
          <p:nvPr/>
        </p:nvSpPr>
        <p:spPr bwMode="auto">
          <a:xfrm>
            <a:off x="8284097" y="6163162"/>
            <a:ext cx="6807" cy="6807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5389"/>
          <p:cNvSpPr>
            <a:spLocks/>
          </p:cNvSpPr>
          <p:nvPr/>
        </p:nvSpPr>
        <p:spPr bwMode="auto">
          <a:xfrm>
            <a:off x="8284097" y="616316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5390"/>
          <p:cNvSpPr>
            <a:spLocks/>
          </p:cNvSpPr>
          <p:nvPr/>
        </p:nvSpPr>
        <p:spPr bwMode="auto">
          <a:xfrm>
            <a:off x="8202440" y="6095115"/>
            <a:ext cx="88465" cy="68047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  <a:close/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5391"/>
          <p:cNvSpPr>
            <a:spLocks/>
          </p:cNvSpPr>
          <p:nvPr/>
        </p:nvSpPr>
        <p:spPr bwMode="auto">
          <a:xfrm>
            <a:off x="8202440" y="6095115"/>
            <a:ext cx="88465" cy="68047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4" name="Picture 539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072" y="6047479"/>
            <a:ext cx="129293" cy="13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5" name="Freeform 5393"/>
          <p:cNvSpPr>
            <a:spLocks/>
          </p:cNvSpPr>
          <p:nvPr/>
        </p:nvSpPr>
        <p:spPr bwMode="auto">
          <a:xfrm>
            <a:off x="7896219" y="5509894"/>
            <a:ext cx="462735" cy="333441"/>
          </a:xfrm>
          <a:custGeom>
            <a:avLst/>
            <a:gdLst>
              <a:gd name="T0" fmla="*/ 88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6 h 68"/>
              <a:gd name="T8" fmla="*/ 6 w 94"/>
              <a:gd name="T9" fmla="*/ 0 h 68"/>
              <a:gd name="T10" fmla="*/ 88 w 94"/>
              <a:gd name="T11" fmla="*/ 0 h 68"/>
              <a:gd name="T12" fmla="*/ 94 w 94"/>
              <a:gd name="T13" fmla="*/ 6 h 68"/>
              <a:gd name="T14" fmla="*/ 94 w 94"/>
              <a:gd name="T15" fmla="*/ 68 h 68"/>
              <a:gd name="T16" fmla="*/ 94 w 94"/>
              <a:gd name="T17" fmla="*/ 6 h 68"/>
              <a:gd name="T18" fmla="*/ 88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5395"/>
          <p:cNvSpPr>
            <a:spLocks noEditPoints="1"/>
          </p:cNvSpPr>
          <p:nvPr/>
        </p:nvSpPr>
        <p:spPr bwMode="auto">
          <a:xfrm>
            <a:off x="7896219" y="5509894"/>
            <a:ext cx="462735" cy="333441"/>
          </a:xfrm>
          <a:custGeom>
            <a:avLst/>
            <a:gdLst>
              <a:gd name="T0" fmla="*/ 48 w 94"/>
              <a:gd name="T1" fmla="*/ 55 h 68"/>
              <a:gd name="T2" fmla="*/ 44 w 94"/>
              <a:gd name="T3" fmla="*/ 55 h 68"/>
              <a:gd name="T4" fmla="*/ 36 w 94"/>
              <a:gd name="T5" fmla="*/ 68 h 68"/>
              <a:gd name="T6" fmla="*/ 37 w 94"/>
              <a:gd name="T7" fmla="*/ 68 h 68"/>
              <a:gd name="T8" fmla="*/ 48 w 94"/>
              <a:gd name="T9" fmla="*/ 55 h 68"/>
              <a:gd name="T10" fmla="*/ 88 w 94"/>
              <a:gd name="T11" fmla="*/ 0 h 68"/>
              <a:gd name="T12" fmla="*/ 6 w 94"/>
              <a:gd name="T13" fmla="*/ 0 h 68"/>
              <a:gd name="T14" fmla="*/ 0 w 94"/>
              <a:gd name="T15" fmla="*/ 6 h 68"/>
              <a:gd name="T16" fmla="*/ 0 w 94"/>
              <a:gd name="T17" fmla="*/ 68 h 68"/>
              <a:gd name="T18" fmla="*/ 18 w 94"/>
              <a:gd name="T19" fmla="*/ 68 h 68"/>
              <a:gd name="T20" fmla="*/ 18 w 94"/>
              <a:gd name="T21" fmla="*/ 39 h 68"/>
              <a:gd name="T22" fmla="*/ 45 w 94"/>
              <a:gd name="T23" fmla="*/ 39 h 68"/>
              <a:gd name="T24" fmla="*/ 55 w 94"/>
              <a:gd name="T25" fmla="*/ 24 h 68"/>
              <a:gd name="T26" fmla="*/ 76 w 94"/>
              <a:gd name="T27" fmla="*/ 55 h 68"/>
              <a:gd name="T28" fmla="*/ 59 w 94"/>
              <a:gd name="T29" fmla="*/ 55 h 68"/>
              <a:gd name="T30" fmla="*/ 70 w 94"/>
              <a:gd name="T31" fmla="*/ 68 h 68"/>
              <a:gd name="T32" fmla="*/ 94 w 94"/>
              <a:gd name="T33" fmla="*/ 68 h 68"/>
              <a:gd name="T34" fmla="*/ 94 w 94"/>
              <a:gd name="T35" fmla="*/ 6 h 68"/>
              <a:gd name="T36" fmla="*/ 88 w 94"/>
              <a:gd name="T3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4" h="68">
                <a:moveTo>
                  <a:pt x="48" y="55"/>
                </a:moveTo>
                <a:cubicBezTo>
                  <a:pt x="44" y="55"/>
                  <a:pt x="44" y="55"/>
                  <a:pt x="44" y="55"/>
                </a:cubicBezTo>
                <a:cubicBezTo>
                  <a:pt x="39" y="58"/>
                  <a:pt x="36" y="63"/>
                  <a:pt x="36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8" y="62"/>
                  <a:pt x="42" y="57"/>
                  <a:pt x="48" y="55"/>
                </a:cubicBezTo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39"/>
                  <a:pt x="18" y="39"/>
                  <a:pt x="18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55" y="24"/>
                  <a:pt x="55" y="24"/>
                  <a:pt x="55" y="24"/>
                </a:cubicBezTo>
                <a:cubicBezTo>
                  <a:pt x="76" y="55"/>
                  <a:pt x="76" y="55"/>
                  <a:pt x="76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5" y="57"/>
                  <a:pt x="69" y="62"/>
                  <a:pt x="70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5396"/>
          <p:cNvSpPr>
            <a:spLocks/>
          </p:cNvSpPr>
          <p:nvPr/>
        </p:nvSpPr>
        <p:spPr bwMode="auto">
          <a:xfrm>
            <a:off x="8059536" y="5625577"/>
            <a:ext cx="210955" cy="156516"/>
          </a:xfrm>
          <a:custGeom>
            <a:avLst/>
            <a:gdLst>
              <a:gd name="T0" fmla="*/ 16 w 31"/>
              <a:gd name="T1" fmla="*/ 0 h 23"/>
              <a:gd name="T2" fmla="*/ 0 w 31"/>
              <a:gd name="T3" fmla="*/ 23 h 23"/>
              <a:gd name="T4" fmla="*/ 31 w 31"/>
              <a:gd name="T5" fmla="*/ 23 h 23"/>
              <a:gd name="T6" fmla="*/ 16 w 31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23">
                <a:moveTo>
                  <a:pt x="16" y="0"/>
                </a:moveTo>
                <a:lnTo>
                  <a:pt x="0" y="23"/>
                </a:lnTo>
                <a:lnTo>
                  <a:pt x="31" y="23"/>
                </a:lnTo>
                <a:lnTo>
                  <a:pt x="16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5397"/>
          <p:cNvSpPr>
            <a:spLocks/>
          </p:cNvSpPr>
          <p:nvPr/>
        </p:nvSpPr>
        <p:spPr bwMode="auto">
          <a:xfrm>
            <a:off x="8059536" y="5625577"/>
            <a:ext cx="210955" cy="156516"/>
          </a:xfrm>
          <a:custGeom>
            <a:avLst/>
            <a:gdLst>
              <a:gd name="T0" fmla="*/ 16 w 31"/>
              <a:gd name="T1" fmla="*/ 0 h 23"/>
              <a:gd name="T2" fmla="*/ 0 w 31"/>
              <a:gd name="T3" fmla="*/ 23 h 23"/>
              <a:gd name="T4" fmla="*/ 31 w 31"/>
              <a:gd name="T5" fmla="*/ 23 h 23"/>
              <a:gd name="T6" fmla="*/ 16 w 31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23">
                <a:moveTo>
                  <a:pt x="16" y="0"/>
                </a:moveTo>
                <a:lnTo>
                  <a:pt x="0" y="23"/>
                </a:lnTo>
                <a:lnTo>
                  <a:pt x="31" y="23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5398"/>
          <p:cNvSpPr>
            <a:spLocks/>
          </p:cNvSpPr>
          <p:nvPr/>
        </p:nvSpPr>
        <p:spPr bwMode="auto">
          <a:xfrm>
            <a:off x="7984679" y="5843331"/>
            <a:ext cx="88465" cy="13610"/>
          </a:xfrm>
          <a:custGeom>
            <a:avLst/>
            <a:gdLst>
              <a:gd name="T0" fmla="*/ 18 w 18"/>
              <a:gd name="T1" fmla="*/ 0 h 3"/>
              <a:gd name="T2" fmla="*/ 0 w 18"/>
              <a:gd name="T3" fmla="*/ 0 h 3"/>
              <a:gd name="T4" fmla="*/ 0 w 18"/>
              <a:gd name="T5" fmla="*/ 3 h 3"/>
              <a:gd name="T6" fmla="*/ 18 w 18"/>
              <a:gd name="T7" fmla="*/ 3 h 3"/>
              <a:gd name="T8" fmla="*/ 18 w 18"/>
              <a:gd name="T9" fmla="*/ 1 h 3"/>
              <a:gd name="T10" fmla="*/ 18 w 18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3"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2"/>
                  <a:pt x="18" y="1"/>
                </a:cubicBezTo>
                <a:cubicBezTo>
                  <a:pt x="18" y="1"/>
                  <a:pt x="18" y="0"/>
                  <a:pt x="18" y="0"/>
                </a:cubicBezTo>
              </a:path>
            </a:pathLst>
          </a:custGeom>
          <a:solidFill>
            <a:srgbClr val="BDC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5399"/>
          <p:cNvSpPr>
            <a:spLocks/>
          </p:cNvSpPr>
          <p:nvPr/>
        </p:nvSpPr>
        <p:spPr bwMode="auto">
          <a:xfrm>
            <a:off x="7984679" y="5700431"/>
            <a:ext cx="129293" cy="142906"/>
          </a:xfrm>
          <a:custGeom>
            <a:avLst/>
            <a:gdLst>
              <a:gd name="T0" fmla="*/ 27 w 27"/>
              <a:gd name="T1" fmla="*/ 0 h 29"/>
              <a:gd name="T2" fmla="*/ 0 w 27"/>
              <a:gd name="T3" fmla="*/ 0 h 29"/>
              <a:gd name="T4" fmla="*/ 0 w 27"/>
              <a:gd name="T5" fmla="*/ 29 h 29"/>
              <a:gd name="T6" fmla="*/ 18 w 27"/>
              <a:gd name="T7" fmla="*/ 29 h 29"/>
              <a:gd name="T8" fmla="*/ 26 w 27"/>
              <a:gd name="T9" fmla="*/ 16 h 29"/>
              <a:gd name="T10" fmla="*/ 16 w 27"/>
              <a:gd name="T11" fmla="*/ 16 h 29"/>
              <a:gd name="T12" fmla="*/ 27 w 27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29">
                <a:moveTo>
                  <a:pt x="2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4"/>
                  <a:pt x="21" y="19"/>
                  <a:pt x="2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B7C4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5400"/>
          <p:cNvSpPr>
            <a:spLocks/>
          </p:cNvSpPr>
          <p:nvPr/>
        </p:nvSpPr>
        <p:spPr bwMode="auto">
          <a:xfrm>
            <a:off x="8059536" y="5700431"/>
            <a:ext cx="81657" cy="81657"/>
          </a:xfrm>
          <a:custGeom>
            <a:avLst/>
            <a:gdLst>
              <a:gd name="T0" fmla="*/ 16 w 16"/>
              <a:gd name="T1" fmla="*/ 0 h 16"/>
              <a:gd name="T2" fmla="*/ 11 w 16"/>
              <a:gd name="T3" fmla="*/ 0 h 16"/>
              <a:gd name="T4" fmla="*/ 0 w 16"/>
              <a:gd name="T5" fmla="*/ 16 h 16"/>
              <a:gd name="T6" fmla="*/ 10 w 16"/>
              <a:gd name="T7" fmla="*/ 16 h 16"/>
              <a:gd name="T8" fmla="*/ 16 w 16"/>
              <a:gd name="T9" fmla="*/ 14 h 16"/>
              <a:gd name="T10" fmla="*/ 16 w 16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6">
                <a:moveTo>
                  <a:pt x="16" y="0"/>
                </a:moveTo>
                <a:cubicBezTo>
                  <a:pt x="11" y="0"/>
                  <a:pt x="11" y="0"/>
                  <a:pt x="11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2" y="15"/>
                  <a:pt x="14" y="14"/>
                  <a:pt x="16" y="14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5401"/>
          <p:cNvSpPr>
            <a:spLocks/>
          </p:cNvSpPr>
          <p:nvPr/>
        </p:nvSpPr>
        <p:spPr bwMode="auto">
          <a:xfrm>
            <a:off x="8079949" y="5843331"/>
            <a:ext cx="156516" cy="95268"/>
          </a:xfrm>
          <a:custGeom>
            <a:avLst/>
            <a:gdLst>
              <a:gd name="T0" fmla="*/ 33 w 33"/>
              <a:gd name="T1" fmla="*/ 0 h 19"/>
              <a:gd name="T2" fmla="*/ 0 w 33"/>
              <a:gd name="T3" fmla="*/ 0 h 19"/>
              <a:gd name="T4" fmla="*/ 0 w 33"/>
              <a:gd name="T5" fmla="*/ 3 h 19"/>
              <a:gd name="T6" fmla="*/ 0 w 33"/>
              <a:gd name="T7" fmla="*/ 5 h 19"/>
              <a:gd name="T8" fmla="*/ 16 w 33"/>
              <a:gd name="T9" fmla="*/ 19 h 19"/>
              <a:gd name="T10" fmla="*/ 33 w 33"/>
              <a:gd name="T11" fmla="*/ 3 h 19"/>
              <a:gd name="T12" fmla="*/ 33 w 3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9">
                <a:moveTo>
                  <a:pt x="3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5"/>
                </a:cubicBezTo>
                <a:cubicBezTo>
                  <a:pt x="1" y="13"/>
                  <a:pt x="8" y="19"/>
                  <a:pt x="16" y="19"/>
                </a:cubicBezTo>
                <a:cubicBezTo>
                  <a:pt x="25" y="19"/>
                  <a:pt x="33" y="12"/>
                  <a:pt x="33" y="3"/>
                </a:cubicBezTo>
                <a:cubicBezTo>
                  <a:pt x="33" y="2"/>
                  <a:pt x="33" y="1"/>
                  <a:pt x="33" y="0"/>
                </a:cubicBezTo>
              </a:path>
            </a:pathLst>
          </a:custGeom>
          <a:solidFill>
            <a:srgbClr val="D3DA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5402"/>
          <p:cNvSpPr>
            <a:spLocks/>
          </p:cNvSpPr>
          <p:nvPr/>
        </p:nvSpPr>
        <p:spPr bwMode="auto">
          <a:xfrm>
            <a:off x="8079949" y="5782089"/>
            <a:ext cx="156516" cy="61244"/>
          </a:xfrm>
          <a:custGeom>
            <a:avLst/>
            <a:gdLst>
              <a:gd name="T0" fmla="*/ 22 w 33"/>
              <a:gd name="T1" fmla="*/ 0 h 13"/>
              <a:gd name="T2" fmla="*/ 11 w 33"/>
              <a:gd name="T3" fmla="*/ 0 h 13"/>
              <a:gd name="T4" fmla="*/ 0 w 33"/>
              <a:gd name="T5" fmla="*/ 13 h 13"/>
              <a:gd name="T6" fmla="*/ 33 w 33"/>
              <a:gd name="T7" fmla="*/ 13 h 13"/>
              <a:gd name="T8" fmla="*/ 22 w 3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22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2"/>
                  <a:pt x="1" y="7"/>
                  <a:pt x="0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7"/>
                  <a:pt x="28" y="2"/>
                  <a:pt x="22" y="0"/>
                </a:cubicBezTo>
              </a:path>
            </a:pathLst>
          </a:custGeom>
          <a:solidFill>
            <a:srgbClr val="D0D6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5403"/>
          <p:cNvSpPr>
            <a:spLocks/>
          </p:cNvSpPr>
          <p:nvPr/>
        </p:nvSpPr>
        <p:spPr bwMode="auto">
          <a:xfrm>
            <a:off x="8134388" y="5775284"/>
            <a:ext cx="47636" cy="6807"/>
          </a:xfrm>
          <a:custGeom>
            <a:avLst/>
            <a:gdLst>
              <a:gd name="T0" fmla="*/ 5 w 11"/>
              <a:gd name="T1" fmla="*/ 0 h 1"/>
              <a:gd name="T2" fmla="*/ 4 w 11"/>
              <a:gd name="T3" fmla="*/ 0 h 1"/>
              <a:gd name="T4" fmla="*/ 0 w 11"/>
              <a:gd name="T5" fmla="*/ 1 h 1"/>
              <a:gd name="T6" fmla="*/ 11 w 11"/>
              <a:gd name="T7" fmla="*/ 1 h 1"/>
              <a:gd name="T8" fmla="*/ 5 w 1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">
                <a:moveTo>
                  <a:pt x="5" y="0"/>
                </a:moveTo>
                <a:cubicBezTo>
                  <a:pt x="5" y="0"/>
                  <a:pt x="4" y="0"/>
                  <a:pt x="4" y="0"/>
                </a:cubicBezTo>
                <a:cubicBezTo>
                  <a:pt x="2" y="0"/>
                  <a:pt x="1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9" y="1"/>
                  <a:pt x="7" y="0"/>
                  <a:pt x="5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Oval 5404"/>
          <p:cNvSpPr>
            <a:spLocks noChangeArrowheads="1"/>
          </p:cNvSpPr>
          <p:nvPr/>
        </p:nvSpPr>
        <p:spPr bwMode="auto">
          <a:xfrm>
            <a:off x="8011898" y="5999847"/>
            <a:ext cx="27218" cy="27218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5405"/>
          <p:cNvSpPr>
            <a:spLocks noEditPoints="1"/>
          </p:cNvSpPr>
          <p:nvPr/>
        </p:nvSpPr>
        <p:spPr bwMode="auto">
          <a:xfrm>
            <a:off x="8045928" y="5965821"/>
            <a:ext cx="61244" cy="74854"/>
          </a:xfrm>
          <a:custGeom>
            <a:avLst/>
            <a:gdLst>
              <a:gd name="T0" fmla="*/ 0 w 12"/>
              <a:gd name="T1" fmla="*/ 4 h 16"/>
              <a:gd name="T2" fmla="*/ 0 w 12"/>
              <a:gd name="T3" fmla="*/ 0 h 16"/>
              <a:gd name="T4" fmla="*/ 3 w 12"/>
              <a:gd name="T5" fmla="*/ 0 h 16"/>
              <a:gd name="T6" fmla="*/ 3 w 12"/>
              <a:gd name="T7" fmla="*/ 2 h 16"/>
              <a:gd name="T8" fmla="*/ 3 w 12"/>
              <a:gd name="T9" fmla="*/ 2 h 16"/>
              <a:gd name="T10" fmla="*/ 7 w 12"/>
              <a:gd name="T11" fmla="*/ 0 h 16"/>
              <a:gd name="T12" fmla="*/ 12 w 12"/>
              <a:gd name="T13" fmla="*/ 6 h 16"/>
              <a:gd name="T14" fmla="*/ 6 w 12"/>
              <a:gd name="T15" fmla="*/ 12 h 16"/>
              <a:gd name="T16" fmla="*/ 3 w 12"/>
              <a:gd name="T17" fmla="*/ 10 h 16"/>
              <a:gd name="T18" fmla="*/ 3 w 12"/>
              <a:gd name="T19" fmla="*/ 10 h 16"/>
              <a:gd name="T20" fmla="*/ 3 w 12"/>
              <a:gd name="T21" fmla="*/ 16 h 16"/>
              <a:gd name="T22" fmla="*/ 0 w 12"/>
              <a:gd name="T23" fmla="*/ 16 h 16"/>
              <a:gd name="T24" fmla="*/ 0 w 12"/>
              <a:gd name="T25" fmla="*/ 4 h 16"/>
              <a:gd name="T26" fmla="*/ 3 w 12"/>
              <a:gd name="T27" fmla="*/ 7 h 16"/>
              <a:gd name="T28" fmla="*/ 3 w 12"/>
              <a:gd name="T29" fmla="*/ 7 h 16"/>
              <a:gd name="T30" fmla="*/ 5 w 12"/>
              <a:gd name="T31" fmla="*/ 9 h 16"/>
              <a:gd name="T32" fmla="*/ 8 w 12"/>
              <a:gd name="T33" fmla="*/ 6 h 16"/>
              <a:gd name="T34" fmla="*/ 5 w 12"/>
              <a:gd name="T35" fmla="*/ 2 h 16"/>
              <a:gd name="T36" fmla="*/ 3 w 12"/>
              <a:gd name="T37" fmla="*/ 4 h 16"/>
              <a:gd name="T38" fmla="*/ 3 w 12"/>
              <a:gd name="T39" fmla="*/ 5 h 16"/>
              <a:gd name="T40" fmla="*/ 3 w 12"/>
              <a:gd name="T41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6">
                <a:moveTo>
                  <a:pt x="0" y="4"/>
                </a:moveTo>
                <a:cubicBezTo>
                  <a:pt x="0" y="2"/>
                  <a:pt x="0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0"/>
                  <a:pt x="5" y="0"/>
                  <a:pt x="7" y="0"/>
                </a:cubicBezTo>
                <a:cubicBezTo>
                  <a:pt x="9" y="0"/>
                  <a:pt x="12" y="2"/>
                  <a:pt x="12" y="6"/>
                </a:cubicBezTo>
                <a:cubicBezTo>
                  <a:pt x="12" y="10"/>
                  <a:pt x="9" y="12"/>
                  <a:pt x="6" y="12"/>
                </a:cubicBezTo>
                <a:cubicBezTo>
                  <a:pt x="5" y="12"/>
                  <a:pt x="4" y="11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6"/>
                  <a:pt x="0" y="16"/>
                  <a:pt x="0" y="16"/>
                </a:cubicBezTo>
                <a:lnTo>
                  <a:pt x="0" y="4"/>
                </a:lnTo>
                <a:close/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9"/>
                  <a:pt x="5" y="9"/>
                </a:cubicBezTo>
                <a:cubicBezTo>
                  <a:pt x="7" y="9"/>
                  <a:pt x="8" y="8"/>
                  <a:pt x="8" y="6"/>
                </a:cubicBezTo>
                <a:cubicBezTo>
                  <a:pt x="8" y="4"/>
                  <a:pt x="7" y="2"/>
                  <a:pt x="5" y="2"/>
                </a:cubicBezTo>
                <a:cubicBezTo>
                  <a:pt x="4" y="2"/>
                  <a:pt x="4" y="3"/>
                  <a:pt x="3" y="4"/>
                </a:cubicBezTo>
                <a:cubicBezTo>
                  <a:pt x="3" y="5"/>
                  <a:pt x="3" y="5"/>
                  <a:pt x="3" y="5"/>
                </a:cubicBezTo>
                <a:lnTo>
                  <a:pt x="3" y="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5406"/>
          <p:cNvSpPr>
            <a:spLocks/>
          </p:cNvSpPr>
          <p:nvPr/>
        </p:nvSpPr>
        <p:spPr bwMode="auto">
          <a:xfrm>
            <a:off x="8113975" y="5965821"/>
            <a:ext cx="54439" cy="54439"/>
          </a:xfrm>
          <a:custGeom>
            <a:avLst/>
            <a:gdLst>
              <a:gd name="T0" fmla="*/ 0 w 11"/>
              <a:gd name="T1" fmla="*/ 4 h 11"/>
              <a:gd name="T2" fmla="*/ 0 w 11"/>
              <a:gd name="T3" fmla="*/ 0 h 11"/>
              <a:gd name="T4" fmla="*/ 3 w 11"/>
              <a:gd name="T5" fmla="*/ 0 h 11"/>
              <a:gd name="T6" fmla="*/ 3 w 11"/>
              <a:gd name="T7" fmla="*/ 2 h 11"/>
              <a:gd name="T8" fmla="*/ 3 w 11"/>
              <a:gd name="T9" fmla="*/ 2 h 11"/>
              <a:gd name="T10" fmla="*/ 7 w 11"/>
              <a:gd name="T11" fmla="*/ 0 h 11"/>
              <a:gd name="T12" fmla="*/ 11 w 11"/>
              <a:gd name="T13" fmla="*/ 5 h 11"/>
              <a:gd name="T14" fmla="*/ 11 w 11"/>
              <a:gd name="T15" fmla="*/ 11 h 11"/>
              <a:gd name="T16" fmla="*/ 7 w 11"/>
              <a:gd name="T17" fmla="*/ 11 h 11"/>
              <a:gd name="T18" fmla="*/ 7 w 11"/>
              <a:gd name="T19" fmla="*/ 5 h 11"/>
              <a:gd name="T20" fmla="*/ 5 w 11"/>
              <a:gd name="T21" fmla="*/ 3 h 11"/>
              <a:gd name="T22" fmla="*/ 3 w 11"/>
              <a:gd name="T23" fmla="*/ 4 h 11"/>
              <a:gd name="T24" fmla="*/ 3 w 11"/>
              <a:gd name="T25" fmla="*/ 5 h 11"/>
              <a:gd name="T26" fmla="*/ 3 w 11"/>
              <a:gd name="T27" fmla="*/ 11 h 11"/>
              <a:gd name="T28" fmla="*/ 0 w 11"/>
              <a:gd name="T29" fmla="*/ 11 h 11"/>
              <a:gd name="T30" fmla="*/ 0 w 11"/>
              <a:gd name="T31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11">
                <a:moveTo>
                  <a:pt x="0" y="4"/>
                </a:moveTo>
                <a:cubicBezTo>
                  <a:pt x="0" y="2"/>
                  <a:pt x="0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5" y="0"/>
                  <a:pt x="7" y="0"/>
                </a:cubicBezTo>
                <a:cubicBezTo>
                  <a:pt x="9" y="0"/>
                  <a:pt x="11" y="1"/>
                  <a:pt x="11" y="5"/>
                </a:cubicBezTo>
                <a:cubicBezTo>
                  <a:pt x="11" y="11"/>
                  <a:pt x="11" y="11"/>
                  <a:pt x="11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3"/>
                  <a:pt x="5" y="3"/>
                </a:cubicBezTo>
                <a:cubicBezTo>
                  <a:pt x="4" y="3"/>
                  <a:pt x="4" y="3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11"/>
                  <a:pt x="0" y="11"/>
                  <a:pt x="0" y="11"/>
                </a:cubicBezTo>
                <a:lnTo>
                  <a:pt x="0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5407"/>
          <p:cNvSpPr>
            <a:spLocks noEditPoints="1"/>
          </p:cNvSpPr>
          <p:nvPr/>
        </p:nvSpPr>
        <p:spPr bwMode="auto">
          <a:xfrm>
            <a:off x="8182025" y="5965821"/>
            <a:ext cx="54439" cy="74854"/>
          </a:xfrm>
          <a:custGeom>
            <a:avLst/>
            <a:gdLst>
              <a:gd name="T0" fmla="*/ 11 w 11"/>
              <a:gd name="T1" fmla="*/ 10 h 16"/>
              <a:gd name="T2" fmla="*/ 10 w 11"/>
              <a:gd name="T3" fmla="*/ 15 h 16"/>
              <a:gd name="T4" fmla="*/ 5 w 11"/>
              <a:gd name="T5" fmla="*/ 16 h 16"/>
              <a:gd name="T6" fmla="*/ 1 w 11"/>
              <a:gd name="T7" fmla="*/ 15 h 16"/>
              <a:gd name="T8" fmla="*/ 2 w 11"/>
              <a:gd name="T9" fmla="*/ 13 h 16"/>
              <a:gd name="T10" fmla="*/ 5 w 11"/>
              <a:gd name="T11" fmla="*/ 14 h 16"/>
              <a:gd name="T12" fmla="*/ 8 w 11"/>
              <a:gd name="T13" fmla="*/ 11 h 16"/>
              <a:gd name="T14" fmla="*/ 8 w 11"/>
              <a:gd name="T15" fmla="*/ 10 h 16"/>
              <a:gd name="T16" fmla="*/ 8 w 11"/>
              <a:gd name="T17" fmla="*/ 10 h 16"/>
              <a:gd name="T18" fmla="*/ 5 w 11"/>
              <a:gd name="T19" fmla="*/ 11 h 16"/>
              <a:gd name="T20" fmla="*/ 0 w 11"/>
              <a:gd name="T21" fmla="*/ 6 h 16"/>
              <a:gd name="T22" fmla="*/ 5 w 11"/>
              <a:gd name="T23" fmla="*/ 0 h 16"/>
              <a:gd name="T24" fmla="*/ 8 w 11"/>
              <a:gd name="T25" fmla="*/ 1 h 16"/>
              <a:gd name="T26" fmla="*/ 8 w 11"/>
              <a:gd name="T27" fmla="*/ 1 h 16"/>
              <a:gd name="T28" fmla="*/ 8 w 11"/>
              <a:gd name="T29" fmla="*/ 0 h 16"/>
              <a:gd name="T30" fmla="*/ 11 w 11"/>
              <a:gd name="T31" fmla="*/ 0 h 16"/>
              <a:gd name="T32" fmla="*/ 11 w 11"/>
              <a:gd name="T33" fmla="*/ 3 h 16"/>
              <a:gd name="T34" fmla="*/ 11 w 11"/>
              <a:gd name="T35" fmla="*/ 10 h 16"/>
              <a:gd name="T36" fmla="*/ 8 w 11"/>
              <a:gd name="T37" fmla="*/ 5 h 16"/>
              <a:gd name="T38" fmla="*/ 8 w 11"/>
              <a:gd name="T39" fmla="*/ 4 h 16"/>
              <a:gd name="T40" fmla="*/ 6 w 11"/>
              <a:gd name="T41" fmla="*/ 2 h 16"/>
              <a:gd name="T42" fmla="*/ 3 w 11"/>
              <a:gd name="T43" fmla="*/ 6 h 16"/>
              <a:gd name="T44" fmla="*/ 6 w 11"/>
              <a:gd name="T45" fmla="*/ 9 h 16"/>
              <a:gd name="T46" fmla="*/ 8 w 11"/>
              <a:gd name="T47" fmla="*/ 7 h 16"/>
              <a:gd name="T48" fmla="*/ 8 w 11"/>
              <a:gd name="T49" fmla="*/ 6 h 16"/>
              <a:gd name="T50" fmla="*/ 8 w 11"/>
              <a:gd name="T51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" h="16">
                <a:moveTo>
                  <a:pt x="11" y="10"/>
                </a:moveTo>
                <a:cubicBezTo>
                  <a:pt x="11" y="12"/>
                  <a:pt x="11" y="14"/>
                  <a:pt x="10" y="15"/>
                </a:cubicBezTo>
                <a:cubicBezTo>
                  <a:pt x="8" y="16"/>
                  <a:pt x="7" y="16"/>
                  <a:pt x="5" y="16"/>
                </a:cubicBezTo>
                <a:cubicBezTo>
                  <a:pt x="3" y="16"/>
                  <a:pt x="2" y="16"/>
                  <a:pt x="1" y="15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3" y="14"/>
                  <a:pt x="5" y="14"/>
                </a:cubicBezTo>
                <a:cubicBezTo>
                  <a:pt x="7" y="14"/>
                  <a:pt x="8" y="13"/>
                  <a:pt x="8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1"/>
                  <a:pt x="5" y="11"/>
                </a:cubicBezTo>
                <a:cubicBezTo>
                  <a:pt x="2" y="11"/>
                  <a:pt x="0" y="9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"/>
                  <a:pt x="11" y="2"/>
                  <a:pt x="11" y="3"/>
                </a:cubicBezTo>
                <a:lnTo>
                  <a:pt x="11" y="10"/>
                </a:lnTo>
                <a:close/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3"/>
                  <a:pt x="7" y="2"/>
                  <a:pt x="6" y="2"/>
                </a:cubicBezTo>
                <a:cubicBezTo>
                  <a:pt x="4" y="2"/>
                  <a:pt x="3" y="4"/>
                  <a:pt x="3" y="6"/>
                </a:cubicBezTo>
                <a:cubicBezTo>
                  <a:pt x="3" y="7"/>
                  <a:pt x="4" y="9"/>
                  <a:pt x="6" y="9"/>
                </a:cubicBezTo>
                <a:cubicBezTo>
                  <a:pt x="7" y="9"/>
                  <a:pt x="7" y="8"/>
                  <a:pt x="8" y="7"/>
                </a:cubicBezTo>
                <a:cubicBezTo>
                  <a:pt x="8" y="6"/>
                  <a:pt x="8" y="6"/>
                  <a:pt x="8" y="6"/>
                </a:cubicBezTo>
                <a:lnTo>
                  <a:pt x="8" y="5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39" name="Picture 555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844" y="2971669"/>
            <a:ext cx="279002" cy="149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2" name="组合 451"/>
          <p:cNvGrpSpPr/>
          <p:nvPr/>
        </p:nvGrpSpPr>
        <p:grpSpPr>
          <a:xfrm>
            <a:off x="9216372" y="1633618"/>
            <a:ext cx="2177318" cy="1818689"/>
            <a:chOff x="7966960" y="2191801"/>
            <a:chExt cx="578418" cy="483146"/>
          </a:xfrm>
        </p:grpSpPr>
        <p:sp>
          <p:nvSpPr>
            <p:cNvPr id="441" name="Freeform 4534"/>
            <p:cNvSpPr>
              <a:spLocks noEditPoints="1"/>
            </p:cNvSpPr>
            <p:nvPr/>
          </p:nvSpPr>
          <p:spPr bwMode="auto">
            <a:xfrm>
              <a:off x="7980570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6 w 21"/>
                <a:gd name="T7" fmla="*/ 23 h 28"/>
                <a:gd name="T8" fmla="*/ 3 w 21"/>
                <a:gd name="T9" fmla="*/ 28 h 28"/>
                <a:gd name="T10" fmla="*/ 10 w 21"/>
                <a:gd name="T11" fmla="*/ 18 h 28"/>
                <a:gd name="T12" fmla="*/ 7 w 21"/>
                <a:gd name="T13" fmla="*/ 16 h 28"/>
                <a:gd name="T14" fmla="*/ 11 w 21"/>
                <a:gd name="T15" fmla="*/ 10 h 28"/>
                <a:gd name="T16" fmla="*/ 14 w 21"/>
                <a:gd name="T17" fmla="*/ 13 h 28"/>
                <a:gd name="T18" fmla="*/ 10 w 21"/>
                <a:gd name="T19" fmla="*/ 18 h 28"/>
                <a:gd name="T20" fmla="*/ 17 w 21"/>
                <a:gd name="T21" fmla="*/ 8 h 28"/>
                <a:gd name="T22" fmla="*/ 14 w 21"/>
                <a:gd name="T23" fmla="*/ 5 h 28"/>
                <a:gd name="T24" fmla="*/ 17 w 21"/>
                <a:gd name="T25" fmla="*/ 0 h 28"/>
                <a:gd name="T26" fmla="*/ 21 w 21"/>
                <a:gd name="T27" fmla="*/ 3 h 28"/>
                <a:gd name="T28" fmla="*/ 17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3" y="28"/>
                  </a:lnTo>
                  <a:close/>
                  <a:moveTo>
                    <a:pt x="10" y="18"/>
                  </a:moveTo>
                  <a:lnTo>
                    <a:pt x="7" y="16"/>
                  </a:lnTo>
                  <a:lnTo>
                    <a:pt x="11" y="10"/>
                  </a:lnTo>
                  <a:lnTo>
                    <a:pt x="14" y="13"/>
                  </a:lnTo>
                  <a:lnTo>
                    <a:pt x="10" y="18"/>
                  </a:lnTo>
                  <a:close/>
                  <a:moveTo>
                    <a:pt x="17" y="8"/>
                  </a:moveTo>
                  <a:lnTo>
                    <a:pt x="14" y="5"/>
                  </a:lnTo>
                  <a:lnTo>
                    <a:pt x="17" y="0"/>
                  </a:lnTo>
                  <a:lnTo>
                    <a:pt x="21" y="3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535"/>
            <p:cNvSpPr>
              <a:spLocks noEditPoints="1"/>
            </p:cNvSpPr>
            <p:nvPr/>
          </p:nvSpPr>
          <p:spPr bwMode="auto">
            <a:xfrm>
              <a:off x="7980570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6 w 21"/>
                <a:gd name="T7" fmla="*/ 23 h 28"/>
                <a:gd name="T8" fmla="*/ 3 w 21"/>
                <a:gd name="T9" fmla="*/ 28 h 28"/>
                <a:gd name="T10" fmla="*/ 10 w 21"/>
                <a:gd name="T11" fmla="*/ 18 h 28"/>
                <a:gd name="T12" fmla="*/ 7 w 21"/>
                <a:gd name="T13" fmla="*/ 16 h 28"/>
                <a:gd name="T14" fmla="*/ 11 w 21"/>
                <a:gd name="T15" fmla="*/ 10 h 28"/>
                <a:gd name="T16" fmla="*/ 14 w 21"/>
                <a:gd name="T17" fmla="*/ 13 h 28"/>
                <a:gd name="T18" fmla="*/ 10 w 21"/>
                <a:gd name="T19" fmla="*/ 18 h 28"/>
                <a:gd name="T20" fmla="*/ 17 w 21"/>
                <a:gd name="T21" fmla="*/ 8 h 28"/>
                <a:gd name="T22" fmla="*/ 14 w 21"/>
                <a:gd name="T23" fmla="*/ 5 h 28"/>
                <a:gd name="T24" fmla="*/ 17 w 21"/>
                <a:gd name="T25" fmla="*/ 0 h 28"/>
                <a:gd name="T26" fmla="*/ 21 w 21"/>
                <a:gd name="T27" fmla="*/ 3 h 28"/>
                <a:gd name="T28" fmla="*/ 17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3" y="28"/>
                  </a:lnTo>
                  <a:moveTo>
                    <a:pt x="10" y="18"/>
                  </a:moveTo>
                  <a:lnTo>
                    <a:pt x="7" y="16"/>
                  </a:lnTo>
                  <a:lnTo>
                    <a:pt x="11" y="10"/>
                  </a:lnTo>
                  <a:lnTo>
                    <a:pt x="14" y="13"/>
                  </a:lnTo>
                  <a:lnTo>
                    <a:pt x="10" y="18"/>
                  </a:lnTo>
                  <a:moveTo>
                    <a:pt x="17" y="8"/>
                  </a:moveTo>
                  <a:lnTo>
                    <a:pt x="14" y="5"/>
                  </a:lnTo>
                  <a:lnTo>
                    <a:pt x="17" y="0"/>
                  </a:lnTo>
                  <a:lnTo>
                    <a:pt x="21" y="3"/>
                  </a:lnTo>
                  <a:lnTo>
                    <a:pt x="17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536"/>
            <p:cNvSpPr>
              <a:spLocks noEditPoints="1"/>
            </p:cNvSpPr>
            <p:nvPr/>
          </p:nvSpPr>
          <p:spPr bwMode="auto">
            <a:xfrm>
              <a:off x="8089448" y="2484409"/>
              <a:ext cx="149709" cy="190538"/>
            </a:xfrm>
            <a:custGeom>
              <a:avLst/>
              <a:gdLst>
                <a:gd name="T0" fmla="*/ 4 w 22"/>
                <a:gd name="T1" fmla="*/ 28 h 28"/>
                <a:gd name="T2" fmla="*/ 0 w 22"/>
                <a:gd name="T3" fmla="*/ 26 h 28"/>
                <a:gd name="T4" fmla="*/ 4 w 22"/>
                <a:gd name="T5" fmla="*/ 21 h 28"/>
                <a:gd name="T6" fmla="*/ 8 w 22"/>
                <a:gd name="T7" fmla="*/ 23 h 28"/>
                <a:gd name="T8" fmla="*/ 4 w 22"/>
                <a:gd name="T9" fmla="*/ 28 h 28"/>
                <a:gd name="T10" fmla="*/ 11 w 22"/>
                <a:gd name="T11" fmla="*/ 18 h 28"/>
                <a:gd name="T12" fmla="*/ 8 w 22"/>
                <a:gd name="T13" fmla="*/ 16 h 28"/>
                <a:gd name="T14" fmla="*/ 11 w 22"/>
                <a:gd name="T15" fmla="*/ 10 h 28"/>
                <a:gd name="T16" fmla="*/ 15 w 22"/>
                <a:gd name="T17" fmla="*/ 13 h 28"/>
                <a:gd name="T18" fmla="*/ 11 w 22"/>
                <a:gd name="T19" fmla="*/ 18 h 28"/>
                <a:gd name="T20" fmla="*/ 18 w 22"/>
                <a:gd name="T21" fmla="*/ 8 h 28"/>
                <a:gd name="T22" fmla="*/ 15 w 22"/>
                <a:gd name="T23" fmla="*/ 5 h 28"/>
                <a:gd name="T24" fmla="*/ 18 w 22"/>
                <a:gd name="T25" fmla="*/ 0 h 28"/>
                <a:gd name="T26" fmla="*/ 22 w 22"/>
                <a:gd name="T27" fmla="*/ 3 h 28"/>
                <a:gd name="T28" fmla="*/ 18 w 22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8">
                  <a:moveTo>
                    <a:pt x="4" y="28"/>
                  </a:moveTo>
                  <a:lnTo>
                    <a:pt x="0" y="26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4" y="28"/>
                  </a:lnTo>
                  <a:close/>
                  <a:moveTo>
                    <a:pt x="11" y="18"/>
                  </a:moveTo>
                  <a:lnTo>
                    <a:pt x="8" y="16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1" y="18"/>
                  </a:lnTo>
                  <a:close/>
                  <a:moveTo>
                    <a:pt x="18" y="8"/>
                  </a:moveTo>
                  <a:lnTo>
                    <a:pt x="15" y="5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537"/>
            <p:cNvSpPr>
              <a:spLocks noEditPoints="1"/>
            </p:cNvSpPr>
            <p:nvPr/>
          </p:nvSpPr>
          <p:spPr bwMode="auto">
            <a:xfrm>
              <a:off x="8089448" y="2484409"/>
              <a:ext cx="149709" cy="190538"/>
            </a:xfrm>
            <a:custGeom>
              <a:avLst/>
              <a:gdLst>
                <a:gd name="T0" fmla="*/ 4 w 22"/>
                <a:gd name="T1" fmla="*/ 28 h 28"/>
                <a:gd name="T2" fmla="*/ 0 w 22"/>
                <a:gd name="T3" fmla="*/ 26 h 28"/>
                <a:gd name="T4" fmla="*/ 4 w 22"/>
                <a:gd name="T5" fmla="*/ 21 h 28"/>
                <a:gd name="T6" fmla="*/ 8 w 22"/>
                <a:gd name="T7" fmla="*/ 23 h 28"/>
                <a:gd name="T8" fmla="*/ 4 w 22"/>
                <a:gd name="T9" fmla="*/ 28 h 28"/>
                <a:gd name="T10" fmla="*/ 11 w 22"/>
                <a:gd name="T11" fmla="*/ 18 h 28"/>
                <a:gd name="T12" fmla="*/ 8 w 22"/>
                <a:gd name="T13" fmla="*/ 16 h 28"/>
                <a:gd name="T14" fmla="*/ 11 w 22"/>
                <a:gd name="T15" fmla="*/ 10 h 28"/>
                <a:gd name="T16" fmla="*/ 15 w 22"/>
                <a:gd name="T17" fmla="*/ 13 h 28"/>
                <a:gd name="T18" fmla="*/ 11 w 22"/>
                <a:gd name="T19" fmla="*/ 18 h 28"/>
                <a:gd name="T20" fmla="*/ 18 w 22"/>
                <a:gd name="T21" fmla="*/ 8 h 28"/>
                <a:gd name="T22" fmla="*/ 15 w 22"/>
                <a:gd name="T23" fmla="*/ 5 h 28"/>
                <a:gd name="T24" fmla="*/ 18 w 22"/>
                <a:gd name="T25" fmla="*/ 0 h 28"/>
                <a:gd name="T26" fmla="*/ 22 w 22"/>
                <a:gd name="T27" fmla="*/ 3 h 28"/>
                <a:gd name="T28" fmla="*/ 18 w 22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8">
                  <a:moveTo>
                    <a:pt x="4" y="28"/>
                  </a:moveTo>
                  <a:lnTo>
                    <a:pt x="0" y="26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4" y="28"/>
                  </a:lnTo>
                  <a:moveTo>
                    <a:pt x="11" y="18"/>
                  </a:moveTo>
                  <a:lnTo>
                    <a:pt x="8" y="16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1" y="18"/>
                  </a:lnTo>
                  <a:moveTo>
                    <a:pt x="18" y="8"/>
                  </a:moveTo>
                  <a:lnTo>
                    <a:pt x="15" y="5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18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538"/>
            <p:cNvSpPr>
              <a:spLocks noEditPoints="1"/>
            </p:cNvSpPr>
            <p:nvPr/>
          </p:nvSpPr>
          <p:spPr bwMode="auto">
            <a:xfrm>
              <a:off x="8191516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7 w 21"/>
                <a:gd name="T7" fmla="*/ 23 h 28"/>
                <a:gd name="T8" fmla="*/ 3 w 21"/>
                <a:gd name="T9" fmla="*/ 28 h 28"/>
                <a:gd name="T10" fmla="*/ 11 w 21"/>
                <a:gd name="T11" fmla="*/ 18 h 28"/>
                <a:gd name="T12" fmla="*/ 7 w 21"/>
                <a:gd name="T13" fmla="*/ 16 h 28"/>
                <a:gd name="T14" fmla="*/ 11 w 21"/>
                <a:gd name="T15" fmla="*/ 10 h 28"/>
                <a:gd name="T16" fmla="*/ 14 w 21"/>
                <a:gd name="T17" fmla="*/ 13 h 28"/>
                <a:gd name="T18" fmla="*/ 11 w 21"/>
                <a:gd name="T19" fmla="*/ 18 h 28"/>
                <a:gd name="T20" fmla="*/ 18 w 21"/>
                <a:gd name="T21" fmla="*/ 8 h 28"/>
                <a:gd name="T22" fmla="*/ 14 w 21"/>
                <a:gd name="T23" fmla="*/ 5 h 28"/>
                <a:gd name="T24" fmla="*/ 18 w 21"/>
                <a:gd name="T25" fmla="*/ 0 h 28"/>
                <a:gd name="T26" fmla="*/ 21 w 21"/>
                <a:gd name="T27" fmla="*/ 3 h 28"/>
                <a:gd name="T28" fmla="*/ 18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7" y="23"/>
                  </a:lnTo>
                  <a:lnTo>
                    <a:pt x="3" y="28"/>
                  </a:lnTo>
                  <a:close/>
                  <a:moveTo>
                    <a:pt x="11" y="18"/>
                  </a:moveTo>
                  <a:lnTo>
                    <a:pt x="7" y="16"/>
                  </a:lnTo>
                  <a:lnTo>
                    <a:pt x="11" y="10"/>
                  </a:lnTo>
                  <a:lnTo>
                    <a:pt x="14" y="13"/>
                  </a:lnTo>
                  <a:lnTo>
                    <a:pt x="11" y="18"/>
                  </a:lnTo>
                  <a:close/>
                  <a:moveTo>
                    <a:pt x="18" y="8"/>
                  </a:moveTo>
                  <a:lnTo>
                    <a:pt x="14" y="5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539"/>
            <p:cNvSpPr>
              <a:spLocks noEditPoints="1"/>
            </p:cNvSpPr>
            <p:nvPr/>
          </p:nvSpPr>
          <p:spPr bwMode="auto">
            <a:xfrm>
              <a:off x="8191516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7 w 21"/>
                <a:gd name="T7" fmla="*/ 23 h 28"/>
                <a:gd name="T8" fmla="*/ 3 w 21"/>
                <a:gd name="T9" fmla="*/ 28 h 28"/>
                <a:gd name="T10" fmla="*/ 11 w 21"/>
                <a:gd name="T11" fmla="*/ 18 h 28"/>
                <a:gd name="T12" fmla="*/ 7 w 21"/>
                <a:gd name="T13" fmla="*/ 16 h 28"/>
                <a:gd name="T14" fmla="*/ 11 w 21"/>
                <a:gd name="T15" fmla="*/ 10 h 28"/>
                <a:gd name="T16" fmla="*/ 14 w 21"/>
                <a:gd name="T17" fmla="*/ 13 h 28"/>
                <a:gd name="T18" fmla="*/ 11 w 21"/>
                <a:gd name="T19" fmla="*/ 18 h 28"/>
                <a:gd name="T20" fmla="*/ 18 w 21"/>
                <a:gd name="T21" fmla="*/ 8 h 28"/>
                <a:gd name="T22" fmla="*/ 14 w 21"/>
                <a:gd name="T23" fmla="*/ 5 h 28"/>
                <a:gd name="T24" fmla="*/ 18 w 21"/>
                <a:gd name="T25" fmla="*/ 0 h 28"/>
                <a:gd name="T26" fmla="*/ 21 w 21"/>
                <a:gd name="T27" fmla="*/ 3 h 28"/>
                <a:gd name="T28" fmla="*/ 18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7" y="23"/>
                  </a:lnTo>
                  <a:lnTo>
                    <a:pt x="3" y="28"/>
                  </a:lnTo>
                  <a:moveTo>
                    <a:pt x="11" y="18"/>
                  </a:moveTo>
                  <a:lnTo>
                    <a:pt x="7" y="16"/>
                  </a:lnTo>
                  <a:lnTo>
                    <a:pt x="11" y="10"/>
                  </a:lnTo>
                  <a:lnTo>
                    <a:pt x="14" y="13"/>
                  </a:lnTo>
                  <a:lnTo>
                    <a:pt x="11" y="18"/>
                  </a:lnTo>
                  <a:moveTo>
                    <a:pt x="18" y="8"/>
                  </a:moveTo>
                  <a:lnTo>
                    <a:pt x="14" y="5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18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540"/>
            <p:cNvSpPr>
              <a:spLocks noEditPoints="1"/>
            </p:cNvSpPr>
            <p:nvPr/>
          </p:nvSpPr>
          <p:spPr bwMode="auto">
            <a:xfrm>
              <a:off x="8300399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6 w 21"/>
                <a:gd name="T7" fmla="*/ 23 h 28"/>
                <a:gd name="T8" fmla="*/ 3 w 21"/>
                <a:gd name="T9" fmla="*/ 28 h 28"/>
                <a:gd name="T10" fmla="*/ 10 w 21"/>
                <a:gd name="T11" fmla="*/ 18 h 28"/>
                <a:gd name="T12" fmla="*/ 7 w 21"/>
                <a:gd name="T13" fmla="*/ 16 h 28"/>
                <a:gd name="T14" fmla="*/ 10 w 21"/>
                <a:gd name="T15" fmla="*/ 10 h 28"/>
                <a:gd name="T16" fmla="*/ 13 w 21"/>
                <a:gd name="T17" fmla="*/ 13 h 28"/>
                <a:gd name="T18" fmla="*/ 10 w 21"/>
                <a:gd name="T19" fmla="*/ 18 h 28"/>
                <a:gd name="T20" fmla="*/ 17 w 21"/>
                <a:gd name="T21" fmla="*/ 8 h 28"/>
                <a:gd name="T22" fmla="*/ 13 w 21"/>
                <a:gd name="T23" fmla="*/ 5 h 28"/>
                <a:gd name="T24" fmla="*/ 17 w 21"/>
                <a:gd name="T25" fmla="*/ 0 h 28"/>
                <a:gd name="T26" fmla="*/ 21 w 21"/>
                <a:gd name="T27" fmla="*/ 3 h 28"/>
                <a:gd name="T28" fmla="*/ 17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3" y="28"/>
                  </a:lnTo>
                  <a:close/>
                  <a:moveTo>
                    <a:pt x="10" y="18"/>
                  </a:moveTo>
                  <a:lnTo>
                    <a:pt x="7" y="16"/>
                  </a:lnTo>
                  <a:lnTo>
                    <a:pt x="10" y="10"/>
                  </a:lnTo>
                  <a:lnTo>
                    <a:pt x="13" y="13"/>
                  </a:lnTo>
                  <a:lnTo>
                    <a:pt x="10" y="18"/>
                  </a:lnTo>
                  <a:close/>
                  <a:moveTo>
                    <a:pt x="17" y="8"/>
                  </a:moveTo>
                  <a:lnTo>
                    <a:pt x="13" y="5"/>
                  </a:lnTo>
                  <a:lnTo>
                    <a:pt x="17" y="0"/>
                  </a:lnTo>
                  <a:lnTo>
                    <a:pt x="21" y="3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541"/>
            <p:cNvSpPr>
              <a:spLocks noEditPoints="1"/>
            </p:cNvSpPr>
            <p:nvPr/>
          </p:nvSpPr>
          <p:spPr bwMode="auto">
            <a:xfrm>
              <a:off x="8300399" y="2484409"/>
              <a:ext cx="142906" cy="190538"/>
            </a:xfrm>
            <a:custGeom>
              <a:avLst/>
              <a:gdLst>
                <a:gd name="T0" fmla="*/ 3 w 21"/>
                <a:gd name="T1" fmla="*/ 28 h 28"/>
                <a:gd name="T2" fmla="*/ 0 w 21"/>
                <a:gd name="T3" fmla="*/ 26 h 28"/>
                <a:gd name="T4" fmla="*/ 3 w 21"/>
                <a:gd name="T5" fmla="*/ 21 h 28"/>
                <a:gd name="T6" fmla="*/ 6 w 21"/>
                <a:gd name="T7" fmla="*/ 23 h 28"/>
                <a:gd name="T8" fmla="*/ 3 w 21"/>
                <a:gd name="T9" fmla="*/ 28 h 28"/>
                <a:gd name="T10" fmla="*/ 10 w 21"/>
                <a:gd name="T11" fmla="*/ 18 h 28"/>
                <a:gd name="T12" fmla="*/ 7 w 21"/>
                <a:gd name="T13" fmla="*/ 16 h 28"/>
                <a:gd name="T14" fmla="*/ 10 w 21"/>
                <a:gd name="T15" fmla="*/ 10 h 28"/>
                <a:gd name="T16" fmla="*/ 13 w 21"/>
                <a:gd name="T17" fmla="*/ 13 h 28"/>
                <a:gd name="T18" fmla="*/ 10 w 21"/>
                <a:gd name="T19" fmla="*/ 18 h 28"/>
                <a:gd name="T20" fmla="*/ 17 w 21"/>
                <a:gd name="T21" fmla="*/ 8 h 28"/>
                <a:gd name="T22" fmla="*/ 13 w 21"/>
                <a:gd name="T23" fmla="*/ 5 h 28"/>
                <a:gd name="T24" fmla="*/ 17 w 21"/>
                <a:gd name="T25" fmla="*/ 0 h 28"/>
                <a:gd name="T26" fmla="*/ 21 w 21"/>
                <a:gd name="T27" fmla="*/ 3 h 28"/>
                <a:gd name="T28" fmla="*/ 17 w 21"/>
                <a:gd name="T2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8">
                  <a:moveTo>
                    <a:pt x="3" y="28"/>
                  </a:moveTo>
                  <a:lnTo>
                    <a:pt x="0" y="26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3" y="28"/>
                  </a:lnTo>
                  <a:moveTo>
                    <a:pt x="10" y="18"/>
                  </a:moveTo>
                  <a:lnTo>
                    <a:pt x="7" y="16"/>
                  </a:lnTo>
                  <a:lnTo>
                    <a:pt x="10" y="10"/>
                  </a:lnTo>
                  <a:lnTo>
                    <a:pt x="13" y="13"/>
                  </a:lnTo>
                  <a:lnTo>
                    <a:pt x="10" y="18"/>
                  </a:lnTo>
                  <a:moveTo>
                    <a:pt x="17" y="8"/>
                  </a:moveTo>
                  <a:lnTo>
                    <a:pt x="13" y="5"/>
                  </a:lnTo>
                  <a:lnTo>
                    <a:pt x="17" y="0"/>
                  </a:lnTo>
                  <a:lnTo>
                    <a:pt x="21" y="3"/>
                  </a:lnTo>
                  <a:lnTo>
                    <a:pt x="17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542"/>
            <p:cNvSpPr>
              <a:spLocks/>
            </p:cNvSpPr>
            <p:nvPr/>
          </p:nvSpPr>
          <p:spPr bwMode="auto">
            <a:xfrm>
              <a:off x="7966960" y="2191801"/>
              <a:ext cx="578418" cy="306221"/>
            </a:xfrm>
            <a:custGeom>
              <a:avLst/>
              <a:gdLst>
                <a:gd name="T0" fmla="*/ 97 w 119"/>
                <a:gd name="T1" fmla="*/ 10 h 62"/>
                <a:gd name="T2" fmla="*/ 82 w 119"/>
                <a:gd name="T3" fmla="*/ 3 h 62"/>
                <a:gd name="T4" fmla="*/ 68 w 119"/>
                <a:gd name="T5" fmla="*/ 10 h 62"/>
                <a:gd name="T6" fmla="*/ 46 w 119"/>
                <a:gd name="T7" fmla="*/ 0 h 62"/>
                <a:gd name="T8" fmla="*/ 21 w 119"/>
                <a:gd name="T9" fmla="*/ 18 h 62"/>
                <a:gd name="T10" fmla="*/ 0 w 119"/>
                <a:gd name="T11" fmla="*/ 40 h 62"/>
                <a:gd name="T12" fmla="*/ 22 w 119"/>
                <a:gd name="T13" fmla="*/ 62 h 62"/>
                <a:gd name="T14" fmla="*/ 22 w 119"/>
                <a:gd name="T15" fmla="*/ 62 h 62"/>
                <a:gd name="T16" fmla="*/ 93 w 119"/>
                <a:gd name="T17" fmla="*/ 62 h 62"/>
                <a:gd name="T18" fmla="*/ 119 w 119"/>
                <a:gd name="T19" fmla="*/ 36 h 62"/>
                <a:gd name="T20" fmla="*/ 97 w 119"/>
                <a:gd name="T2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62">
                  <a:moveTo>
                    <a:pt x="97" y="10"/>
                  </a:moveTo>
                  <a:cubicBezTo>
                    <a:pt x="93" y="5"/>
                    <a:pt x="88" y="3"/>
                    <a:pt x="82" y="3"/>
                  </a:cubicBezTo>
                  <a:cubicBezTo>
                    <a:pt x="76" y="3"/>
                    <a:pt x="71" y="6"/>
                    <a:pt x="68" y="10"/>
                  </a:cubicBezTo>
                  <a:cubicBezTo>
                    <a:pt x="63" y="4"/>
                    <a:pt x="55" y="0"/>
                    <a:pt x="46" y="0"/>
                  </a:cubicBezTo>
                  <a:cubicBezTo>
                    <a:pt x="35" y="0"/>
                    <a:pt x="25" y="7"/>
                    <a:pt x="21" y="18"/>
                  </a:cubicBezTo>
                  <a:cubicBezTo>
                    <a:pt x="9" y="19"/>
                    <a:pt x="0" y="28"/>
                    <a:pt x="0" y="40"/>
                  </a:cubicBezTo>
                  <a:cubicBezTo>
                    <a:pt x="0" y="52"/>
                    <a:pt x="10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107" y="62"/>
                    <a:pt x="119" y="51"/>
                    <a:pt x="119" y="36"/>
                  </a:cubicBezTo>
                  <a:cubicBezTo>
                    <a:pt x="119" y="23"/>
                    <a:pt x="109" y="12"/>
                    <a:pt x="97" y="10"/>
                  </a:cubicBezTo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543"/>
            <p:cNvSpPr>
              <a:spLocks/>
            </p:cNvSpPr>
            <p:nvPr/>
          </p:nvSpPr>
          <p:spPr bwMode="auto">
            <a:xfrm>
              <a:off x="7966960" y="2402750"/>
              <a:ext cx="108876" cy="95268"/>
            </a:xfrm>
            <a:custGeom>
              <a:avLst/>
              <a:gdLst>
                <a:gd name="T0" fmla="*/ 0 w 22"/>
                <a:gd name="T1" fmla="*/ 0 h 19"/>
                <a:gd name="T2" fmla="*/ 0 w 22"/>
                <a:gd name="T3" fmla="*/ 0 h 19"/>
                <a:gd name="T4" fmla="*/ 22 w 22"/>
                <a:gd name="T5" fmla="*/ 19 h 19"/>
                <a:gd name="T6" fmla="*/ 22 w 22"/>
                <a:gd name="T7" fmla="*/ 19 h 19"/>
                <a:gd name="T8" fmla="*/ 22 w 22"/>
                <a:gd name="T9" fmla="*/ 19 h 19"/>
                <a:gd name="T10" fmla="*/ 22 w 22"/>
                <a:gd name="T11" fmla="*/ 19 h 19"/>
                <a:gd name="T12" fmla="*/ 0 w 2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11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1" y="19"/>
                    <a:pt x="2" y="11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544"/>
            <p:cNvSpPr>
              <a:spLocks/>
            </p:cNvSpPr>
            <p:nvPr/>
          </p:nvSpPr>
          <p:spPr bwMode="auto">
            <a:xfrm>
              <a:off x="7966960" y="2355118"/>
              <a:ext cx="578418" cy="142906"/>
            </a:xfrm>
            <a:custGeom>
              <a:avLst/>
              <a:gdLst>
                <a:gd name="T0" fmla="*/ 40 w 119"/>
                <a:gd name="T1" fmla="*/ 0 h 29"/>
                <a:gd name="T2" fmla="*/ 0 w 119"/>
                <a:gd name="T3" fmla="*/ 10 h 29"/>
                <a:gd name="T4" fmla="*/ 22 w 119"/>
                <a:gd name="T5" fmla="*/ 29 h 29"/>
                <a:gd name="T6" fmla="*/ 22 w 119"/>
                <a:gd name="T7" fmla="*/ 29 h 29"/>
                <a:gd name="T8" fmla="*/ 93 w 119"/>
                <a:gd name="T9" fmla="*/ 29 h 29"/>
                <a:gd name="T10" fmla="*/ 119 w 119"/>
                <a:gd name="T11" fmla="*/ 3 h 29"/>
                <a:gd name="T12" fmla="*/ 119 w 119"/>
                <a:gd name="T13" fmla="*/ 1 h 29"/>
                <a:gd name="T14" fmla="*/ 79 w 119"/>
                <a:gd name="T15" fmla="*/ 16 h 29"/>
                <a:gd name="T16" fmla="*/ 60 w 119"/>
                <a:gd name="T17" fmla="*/ 8 h 29"/>
                <a:gd name="T18" fmla="*/ 40 w 11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29">
                  <a:moveTo>
                    <a:pt x="40" y="0"/>
                  </a:moveTo>
                  <a:cubicBezTo>
                    <a:pt x="27" y="0"/>
                    <a:pt x="12" y="5"/>
                    <a:pt x="0" y="10"/>
                  </a:cubicBezTo>
                  <a:cubicBezTo>
                    <a:pt x="2" y="21"/>
                    <a:pt x="11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107" y="29"/>
                    <a:pt x="119" y="18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1" y="6"/>
                    <a:pt x="94" y="16"/>
                    <a:pt x="79" y="16"/>
                  </a:cubicBezTo>
                  <a:cubicBezTo>
                    <a:pt x="72" y="16"/>
                    <a:pt x="65" y="14"/>
                    <a:pt x="60" y="8"/>
                  </a:cubicBezTo>
                  <a:cubicBezTo>
                    <a:pt x="56" y="2"/>
                    <a:pt x="48" y="0"/>
                    <a:pt x="40" y="0"/>
                  </a:cubicBezTo>
                </a:path>
              </a:pathLst>
            </a:custGeom>
            <a:solidFill>
              <a:srgbClr val="8AA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8" name="组合 467"/>
          <p:cNvGrpSpPr/>
          <p:nvPr/>
        </p:nvGrpSpPr>
        <p:grpSpPr>
          <a:xfrm>
            <a:off x="9345050" y="4302028"/>
            <a:ext cx="1953491" cy="1497076"/>
            <a:chOff x="3169516" y="5709925"/>
            <a:chExt cx="728122" cy="558003"/>
          </a:xfrm>
        </p:grpSpPr>
        <p:sp>
          <p:nvSpPr>
            <p:cNvPr id="453" name="Freeform 5324"/>
            <p:cNvSpPr>
              <a:spLocks/>
            </p:cNvSpPr>
            <p:nvPr/>
          </p:nvSpPr>
          <p:spPr bwMode="auto">
            <a:xfrm>
              <a:off x="3169516" y="5709925"/>
              <a:ext cx="728122" cy="558003"/>
            </a:xfrm>
            <a:custGeom>
              <a:avLst/>
              <a:gdLst>
                <a:gd name="T0" fmla="*/ 91 w 148"/>
                <a:gd name="T1" fmla="*/ 114 h 114"/>
                <a:gd name="T2" fmla="*/ 74 w 148"/>
                <a:gd name="T3" fmla="*/ 103 h 114"/>
                <a:gd name="T4" fmla="*/ 67 w 148"/>
                <a:gd name="T5" fmla="*/ 91 h 114"/>
                <a:gd name="T6" fmla="*/ 64 w 148"/>
                <a:gd name="T7" fmla="*/ 91 h 114"/>
                <a:gd name="T8" fmla="*/ 63 w 148"/>
                <a:gd name="T9" fmla="*/ 91 h 114"/>
                <a:gd name="T10" fmla="*/ 60 w 148"/>
                <a:gd name="T11" fmla="*/ 90 h 114"/>
                <a:gd name="T12" fmla="*/ 49 w 148"/>
                <a:gd name="T13" fmla="*/ 99 h 114"/>
                <a:gd name="T14" fmla="*/ 36 w 148"/>
                <a:gd name="T15" fmla="*/ 105 h 114"/>
                <a:gd name="T16" fmla="*/ 13 w 148"/>
                <a:gd name="T17" fmla="*/ 89 h 114"/>
                <a:gd name="T18" fmla="*/ 9 w 148"/>
                <a:gd name="T19" fmla="*/ 67 h 114"/>
                <a:gd name="T20" fmla="*/ 17 w 148"/>
                <a:gd name="T21" fmla="*/ 58 h 114"/>
                <a:gd name="T22" fmla="*/ 8 w 148"/>
                <a:gd name="T23" fmla="*/ 50 h 114"/>
                <a:gd name="T24" fmla="*/ 8 w 148"/>
                <a:gd name="T25" fmla="*/ 48 h 114"/>
                <a:gd name="T26" fmla="*/ 8 w 148"/>
                <a:gd name="T27" fmla="*/ 24 h 114"/>
                <a:gd name="T28" fmla="*/ 2 w 148"/>
                <a:gd name="T29" fmla="*/ 5 h 114"/>
                <a:gd name="T30" fmla="*/ 10 w 148"/>
                <a:gd name="T31" fmla="*/ 1 h 114"/>
                <a:gd name="T32" fmla="*/ 14 w 148"/>
                <a:gd name="T33" fmla="*/ 0 h 114"/>
                <a:gd name="T34" fmla="*/ 65 w 148"/>
                <a:gd name="T35" fmla="*/ 47 h 114"/>
                <a:gd name="T36" fmla="*/ 63 w 148"/>
                <a:gd name="T37" fmla="*/ 39 h 114"/>
                <a:gd name="T38" fmla="*/ 63 w 148"/>
                <a:gd name="T39" fmla="*/ 36 h 114"/>
                <a:gd name="T40" fmla="*/ 65 w 148"/>
                <a:gd name="T41" fmla="*/ 35 h 114"/>
                <a:gd name="T42" fmla="*/ 66 w 148"/>
                <a:gd name="T43" fmla="*/ 35 h 114"/>
                <a:gd name="T44" fmla="*/ 67 w 148"/>
                <a:gd name="T45" fmla="*/ 35 h 114"/>
                <a:gd name="T46" fmla="*/ 68 w 148"/>
                <a:gd name="T47" fmla="*/ 36 h 114"/>
                <a:gd name="T48" fmla="*/ 71 w 148"/>
                <a:gd name="T49" fmla="*/ 44 h 114"/>
                <a:gd name="T50" fmla="*/ 79 w 148"/>
                <a:gd name="T51" fmla="*/ 37 h 114"/>
                <a:gd name="T52" fmla="*/ 80 w 148"/>
                <a:gd name="T53" fmla="*/ 37 h 114"/>
                <a:gd name="T54" fmla="*/ 82 w 148"/>
                <a:gd name="T55" fmla="*/ 38 h 114"/>
                <a:gd name="T56" fmla="*/ 83 w 148"/>
                <a:gd name="T57" fmla="*/ 39 h 114"/>
                <a:gd name="T58" fmla="*/ 83 w 148"/>
                <a:gd name="T59" fmla="*/ 41 h 114"/>
                <a:gd name="T60" fmla="*/ 82 w 148"/>
                <a:gd name="T61" fmla="*/ 43 h 114"/>
                <a:gd name="T62" fmla="*/ 76 w 148"/>
                <a:gd name="T63" fmla="*/ 49 h 114"/>
                <a:gd name="T64" fmla="*/ 131 w 148"/>
                <a:gd name="T65" fmla="*/ 18 h 114"/>
                <a:gd name="T66" fmla="*/ 141 w 148"/>
                <a:gd name="T67" fmla="*/ 21 h 114"/>
                <a:gd name="T68" fmla="*/ 147 w 148"/>
                <a:gd name="T69" fmla="*/ 27 h 114"/>
                <a:gd name="T70" fmla="*/ 137 w 148"/>
                <a:gd name="T71" fmla="*/ 44 h 114"/>
                <a:gd name="T72" fmla="*/ 129 w 148"/>
                <a:gd name="T73" fmla="*/ 67 h 114"/>
                <a:gd name="T74" fmla="*/ 128 w 148"/>
                <a:gd name="T75" fmla="*/ 68 h 114"/>
                <a:gd name="T76" fmla="*/ 117 w 148"/>
                <a:gd name="T77" fmla="*/ 73 h 114"/>
                <a:gd name="T78" fmla="*/ 123 w 148"/>
                <a:gd name="T79" fmla="*/ 84 h 114"/>
                <a:gd name="T80" fmla="*/ 113 w 148"/>
                <a:gd name="T81" fmla="*/ 104 h 114"/>
                <a:gd name="T82" fmla="*/ 91 w 148"/>
                <a:gd name="T8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8" h="114">
                  <a:moveTo>
                    <a:pt x="91" y="114"/>
                  </a:moveTo>
                  <a:cubicBezTo>
                    <a:pt x="84" y="114"/>
                    <a:pt x="78" y="110"/>
                    <a:pt x="74" y="103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1"/>
                    <a:pt x="65" y="91"/>
                    <a:pt x="64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2" y="91"/>
                    <a:pt x="61" y="91"/>
                    <a:pt x="60" y="9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5" y="103"/>
                    <a:pt x="41" y="105"/>
                    <a:pt x="36" y="105"/>
                  </a:cubicBezTo>
                  <a:cubicBezTo>
                    <a:pt x="22" y="105"/>
                    <a:pt x="13" y="90"/>
                    <a:pt x="13" y="89"/>
                  </a:cubicBezTo>
                  <a:cubicBezTo>
                    <a:pt x="8" y="80"/>
                    <a:pt x="6" y="73"/>
                    <a:pt x="9" y="67"/>
                  </a:cubicBezTo>
                  <a:cubicBezTo>
                    <a:pt x="11" y="62"/>
                    <a:pt x="15" y="60"/>
                    <a:pt x="17" y="5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15"/>
                    <a:pt x="0" y="9"/>
                    <a:pt x="2" y="5"/>
                  </a:cubicBezTo>
                  <a:cubicBezTo>
                    <a:pt x="4" y="1"/>
                    <a:pt x="8" y="1"/>
                    <a:pt x="10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34" y="0"/>
                    <a:pt x="55" y="32"/>
                    <a:pt x="65" y="47"/>
                  </a:cubicBezTo>
                  <a:cubicBezTo>
                    <a:pt x="65" y="45"/>
                    <a:pt x="64" y="42"/>
                    <a:pt x="63" y="39"/>
                  </a:cubicBezTo>
                  <a:cubicBezTo>
                    <a:pt x="62" y="38"/>
                    <a:pt x="62" y="36"/>
                    <a:pt x="63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8" y="35"/>
                    <a:pt x="68" y="36"/>
                  </a:cubicBezTo>
                  <a:cubicBezTo>
                    <a:pt x="70" y="38"/>
                    <a:pt x="71" y="41"/>
                    <a:pt x="71" y="44"/>
                  </a:cubicBezTo>
                  <a:cubicBezTo>
                    <a:pt x="73" y="41"/>
                    <a:pt x="75" y="39"/>
                    <a:pt x="79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2" y="37"/>
                    <a:pt x="82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2"/>
                    <a:pt x="82" y="42"/>
                    <a:pt x="82" y="43"/>
                  </a:cubicBezTo>
                  <a:cubicBezTo>
                    <a:pt x="79" y="44"/>
                    <a:pt x="77" y="46"/>
                    <a:pt x="76" y="49"/>
                  </a:cubicBezTo>
                  <a:cubicBezTo>
                    <a:pt x="87" y="39"/>
                    <a:pt x="112" y="18"/>
                    <a:pt x="131" y="18"/>
                  </a:cubicBezTo>
                  <a:cubicBezTo>
                    <a:pt x="135" y="18"/>
                    <a:pt x="138" y="19"/>
                    <a:pt x="141" y="21"/>
                  </a:cubicBezTo>
                  <a:cubicBezTo>
                    <a:pt x="143" y="21"/>
                    <a:pt x="146" y="23"/>
                    <a:pt x="147" y="27"/>
                  </a:cubicBezTo>
                  <a:cubicBezTo>
                    <a:pt x="148" y="31"/>
                    <a:pt x="145" y="37"/>
                    <a:pt x="137" y="44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9" y="67"/>
                    <a:pt x="129" y="68"/>
                    <a:pt x="128" y="68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9" y="76"/>
                    <a:pt x="122" y="79"/>
                    <a:pt x="123" y="84"/>
                  </a:cubicBezTo>
                  <a:cubicBezTo>
                    <a:pt x="123" y="91"/>
                    <a:pt x="120" y="98"/>
                    <a:pt x="113" y="104"/>
                  </a:cubicBezTo>
                  <a:cubicBezTo>
                    <a:pt x="112" y="105"/>
                    <a:pt x="102" y="114"/>
                    <a:pt x="91" y="114"/>
                  </a:cubicBezTo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5325"/>
            <p:cNvSpPr>
              <a:spLocks/>
            </p:cNvSpPr>
            <p:nvPr/>
          </p:nvSpPr>
          <p:spPr bwMode="auto">
            <a:xfrm>
              <a:off x="3462124" y="5927684"/>
              <a:ext cx="68047" cy="231366"/>
            </a:xfrm>
            <a:custGeom>
              <a:avLst/>
              <a:gdLst>
                <a:gd name="T0" fmla="*/ 11 w 13"/>
                <a:gd name="T1" fmla="*/ 25 h 48"/>
                <a:gd name="T2" fmla="*/ 3 w 13"/>
                <a:gd name="T3" fmla="*/ 47 h 48"/>
                <a:gd name="T4" fmla="*/ 2 w 13"/>
                <a:gd name="T5" fmla="*/ 23 h 48"/>
                <a:gd name="T6" fmla="*/ 10 w 13"/>
                <a:gd name="T7" fmla="*/ 1 h 48"/>
                <a:gd name="T8" fmla="*/ 11 w 13"/>
                <a:gd name="T9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8">
                  <a:moveTo>
                    <a:pt x="11" y="25"/>
                  </a:moveTo>
                  <a:cubicBezTo>
                    <a:pt x="9" y="38"/>
                    <a:pt x="5" y="48"/>
                    <a:pt x="3" y="47"/>
                  </a:cubicBezTo>
                  <a:cubicBezTo>
                    <a:pt x="0" y="47"/>
                    <a:pt x="0" y="36"/>
                    <a:pt x="2" y="23"/>
                  </a:cubicBezTo>
                  <a:cubicBezTo>
                    <a:pt x="4" y="10"/>
                    <a:pt x="8" y="0"/>
                    <a:pt x="10" y="1"/>
                  </a:cubicBezTo>
                  <a:cubicBezTo>
                    <a:pt x="13" y="1"/>
                    <a:pt x="13" y="12"/>
                    <a:pt x="11" y="25"/>
                  </a:cubicBezTo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5326"/>
            <p:cNvSpPr>
              <a:spLocks noChangeArrowheads="1"/>
            </p:cNvSpPr>
            <p:nvPr/>
          </p:nvSpPr>
          <p:spPr bwMode="auto">
            <a:xfrm>
              <a:off x="3244366" y="5771174"/>
              <a:ext cx="47636" cy="40829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5327"/>
            <p:cNvSpPr>
              <a:spLocks/>
            </p:cNvSpPr>
            <p:nvPr/>
          </p:nvSpPr>
          <p:spPr bwMode="auto">
            <a:xfrm>
              <a:off x="3237563" y="5757566"/>
              <a:ext cx="61244" cy="68047"/>
            </a:xfrm>
            <a:custGeom>
              <a:avLst/>
              <a:gdLst>
                <a:gd name="T0" fmla="*/ 11 w 13"/>
                <a:gd name="T1" fmla="*/ 6 h 13"/>
                <a:gd name="T2" fmla="*/ 9 w 13"/>
                <a:gd name="T3" fmla="*/ 6 h 13"/>
                <a:gd name="T4" fmla="*/ 6 w 13"/>
                <a:gd name="T5" fmla="*/ 9 h 13"/>
                <a:gd name="T6" fmla="*/ 4 w 13"/>
                <a:gd name="T7" fmla="*/ 6 h 13"/>
                <a:gd name="T8" fmla="*/ 6 w 13"/>
                <a:gd name="T9" fmla="*/ 4 h 13"/>
                <a:gd name="T10" fmla="*/ 9 w 13"/>
                <a:gd name="T11" fmla="*/ 6 h 13"/>
                <a:gd name="T12" fmla="*/ 11 w 13"/>
                <a:gd name="T13" fmla="*/ 6 h 13"/>
                <a:gd name="T14" fmla="*/ 13 w 13"/>
                <a:gd name="T15" fmla="*/ 6 h 13"/>
                <a:gd name="T16" fmla="*/ 6 w 13"/>
                <a:gd name="T17" fmla="*/ 0 h 13"/>
                <a:gd name="T18" fmla="*/ 0 w 13"/>
                <a:gd name="T19" fmla="*/ 6 h 13"/>
                <a:gd name="T20" fmla="*/ 6 w 13"/>
                <a:gd name="T21" fmla="*/ 13 h 13"/>
                <a:gd name="T22" fmla="*/ 13 w 13"/>
                <a:gd name="T23" fmla="*/ 6 h 13"/>
                <a:gd name="T24" fmla="*/ 11 w 13"/>
                <a:gd name="T2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1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5" y="9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6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5328"/>
            <p:cNvSpPr>
              <a:spLocks noChangeArrowheads="1"/>
            </p:cNvSpPr>
            <p:nvPr/>
          </p:nvSpPr>
          <p:spPr bwMode="auto">
            <a:xfrm>
              <a:off x="3326023" y="5818806"/>
              <a:ext cx="20415" cy="27218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5329"/>
            <p:cNvSpPr>
              <a:spLocks/>
            </p:cNvSpPr>
            <p:nvPr/>
          </p:nvSpPr>
          <p:spPr bwMode="auto">
            <a:xfrm>
              <a:off x="3312413" y="5812003"/>
              <a:ext cx="47636" cy="40829"/>
            </a:xfrm>
            <a:custGeom>
              <a:avLst/>
              <a:gdLst>
                <a:gd name="T0" fmla="*/ 7 w 9"/>
                <a:gd name="T1" fmla="*/ 5 h 9"/>
                <a:gd name="T2" fmla="*/ 5 w 9"/>
                <a:gd name="T3" fmla="*/ 5 h 9"/>
                <a:gd name="T4" fmla="*/ 5 w 9"/>
                <a:gd name="T5" fmla="*/ 5 h 9"/>
                <a:gd name="T6" fmla="*/ 4 w 9"/>
                <a:gd name="T7" fmla="*/ 5 h 9"/>
                <a:gd name="T8" fmla="*/ 5 w 9"/>
                <a:gd name="T9" fmla="*/ 4 h 9"/>
                <a:gd name="T10" fmla="*/ 5 w 9"/>
                <a:gd name="T11" fmla="*/ 5 h 9"/>
                <a:gd name="T12" fmla="*/ 7 w 9"/>
                <a:gd name="T13" fmla="*/ 5 h 9"/>
                <a:gd name="T14" fmla="*/ 9 w 9"/>
                <a:gd name="T15" fmla="*/ 5 h 9"/>
                <a:gd name="T16" fmla="*/ 5 w 9"/>
                <a:gd name="T17" fmla="*/ 0 h 9"/>
                <a:gd name="T18" fmla="*/ 0 w 9"/>
                <a:gd name="T19" fmla="*/ 5 h 9"/>
                <a:gd name="T20" fmla="*/ 5 w 9"/>
                <a:gd name="T21" fmla="*/ 9 h 9"/>
                <a:gd name="T22" fmla="*/ 9 w 9"/>
                <a:gd name="T23" fmla="*/ 5 h 9"/>
                <a:gd name="T24" fmla="*/ 7 w 9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5330"/>
            <p:cNvSpPr>
              <a:spLocks noChangeArrowheads="1"/>
            </p:cNvSpPr>
            <p:nvPr/>
          </p:nvSpPr>
          <p:spPr bwMode="auto">
            <a:xfrm>
              <a:off x="3768345" y="5839223"/>
              <a:ext cx="47636" cy="40829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5331"/>
            <p:cNvSpPr>
              <a:spLocks/>
            </p:cNvSpPr>
            <p:nvPr/>
          </p:nvSpPr>
          <p:spPr bwMode="auto">
            <a:xfrm>
              <a:off x="3761539" y="5825613"/>
              <a:ext cx="61244" cy="61244"/>
            </a:xfrm>
            <a:custGeom>
              <a:avLst/>
              <a:gdLst>
                <a:gd name="T0" fmla="*/ 2 w 13"/>
                <a:gd name="T1" fmla="*/ 6 h 12"/>
                <a:gd name="T2" fmla="*/ 0 w 13"/>
                <a:gd name="T3" fmla="*/ 6 h 12"/>
                <a:gd name="T4" fmla="*/ 6 w 13"/>
                <a:gd name="T5" fmla="*/ 12 h 12"/>
                <a:gd name="T6" fmla="*/ 13 w 13"/>
                <a:gd name="T7" fmla="*/ 6 h 12"/>
                <a:gd name="T8" fmla="*/ 6 w 13"/>
                <a:gd name="T9" fmla="*/ 0 h 12"/>
                <a:gd name="T10" fmla="*/ 0 w 13"/>
                <a:gd name="T11" fmla="*/ 6 h 12"/>
                <a:gd name="T12" fmla="*/ 2 w 13"/>
                <a:gd name="T13" fmla="*/ 6 h 12"/>
                <a:gd name="T14" fmla="*/ 4 w 13"/>
                <a:gd name="T15" fmla="*/ 6 h 12"/>
                <a:gd name="T16" fmla="*/ 6 w 13"/>
                <a:gd name="T17" fmla="*/ 4 h 12"/>
                <a:gd name="T18" fmla="*/ 9 w 13"/>
                <a:gd name="T19" fmla="*/ 6 h 12"/>
                <a:gd name="T20" fmla="*/ 6 w 13"/>
                <a:gd name="T21" fmla="*/ 8 h 12"/>
                <a:gd name="T22" fmla="*/ 4 w 13"/>
                <a:gd name="T23" fmla="*/ 6 h 12"/>
                <a:gd name="T24" fmla="*/ 2 w 1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2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0" y="12"/>
                    <a:pt x="13" y="9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7"/>
                    <a:pt x="8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5332"/>
            <p:cNvSpPr>
              <a:spLocks noChangeArrowheads="1"/>
            </p:cNvSpPr>
            <p:nvPr/>
          </p:nvSpPr>
          <p:spPr bwMode="auto">
            <a:xfrm>
              <a:off x="3707100" y="5886855"/>
              <a:ext cx="27218" cy="27218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5333"/>
            <p:cNvSpPr>
              <a:spLocks/>
            </p:cNvSpPr>
            <p:nvPr/>
          </p:nvSpPr>
          <p:spPr bwMode="auto">
            <a:xfrm>
              <a:off x="3700298" y="5880052"/>
              <a:ext cx="47636" cy="40829"/>
            </a:xfrm>
            <a:custGeom>
              <a:avLst/>
              <a:gdLst>
                <a:gd name="T0" fmla="*/ 2 w 9"/>
                <a:gd name="T1" fmla="*/ 4 h 9"/>
                <a:gd name="T2" fmla="*/ 0 w 9"/>
                <a:gd name="T3" fmla="*/ 4 h 9"/>
                <a:gd name="T4" fmla="*/ 4 w 9"/>
                <a:gd name="T5" fmla="*/ 9 h 9"/>
                <a:gd name="T6" fmla="*/ 9 w 9"/>
                <a:gd name="T7" fmla="*/ 4 h 9"/>
                <a:gd name="T8" fmla="*/ 4 w 9"/>
                <a:gd name="T9" fmla="*/ 0 h 9"/>
                <a:gd name="T10" fmla="*/ 0 w 9"/>
                <a:gd name="T11" fmla="*/ 4 h 9"/>
                <a:gd name="T12" fmla="*/ 2 w 9"/>
                <a:gd name="T13" fmla="*/ 4 h 9"/>
                <a:gd name="T14" fmla="*/ 4 w 9"/>
                <a:gd name="T15" fmla="*/ 4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5 h 9"/>
                <a:gd name="T22" fmla="*/ 4 w 9"/>
                <a:gd name="T23" fmla="*/ 4 h 9"/>
                <a:gd name="T24" fmla="*/ 2 w 9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2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5334"/>
            <p:cNvSpPr>
              <a:spLocks noEditPoints="1"/>
            </p:cNvSpPr>
            <p:nvPr/>
          </p:nvSpPr>
          <p:spPr bwMode="auto">
            <a:xfrm>
              <a:off x="3203537" y="5995731"/>
              <a:ext cx="265392" cy="231366"/>
            </a:xfrm>
            <a:custGeom>
              <a:avLst/>
              <a:gdLst>
                <a:gd name="T0" fmla="*/ 54 w 55"/>
                <a:gd name="T1" fmla="*/ 32 h 47"/>
                <a:gd name="T2" fmla="*/ 54 w 55"/>
                <a:gd name="T3" fmla="*/ 32 h 47"/>
                <a:gd name="T4" fmla="*/ 55 w 55"/>
                <a:gd name="T5" fmla="*/ 33 h 47"/>
                <a:gd name="T6" fmla="*/ 54 w 55"/>
                <a:gd name="T7" fmla="*/ 32 h 47"/>
                <a:gd name="T8" fmla="*/ 11 w 55"/>
                <a:gd name="T9" fmla="*/ 0 h 47"/>
                <a:gd name="T10" fmla="*/ 11 w 55"/>
                <a:gd name="T11" fmla="*/ 0 h 47"/>
                <a:gd name="T12" fmla="*/ 3 w 55"/>
                <a:gd name="T13" fmla="*/ 9 h 47"/>
                <a:gd name="T14" fmla="*/ 7 w 55"/>
                <a:gd name="T15" fmla="*/ 31 h 47"/>
                <a:gd name="T16" fmla="*/ 30 w 55"/>
                <a:gd name="T17" fmla="*/ 47 h 47"/>
                <a:gd name="T18" fmla="*/ 30 w 55"/>
                <a:gd name="T19" fmla="*/ 47 h 47"/>
                <a:gd name="T20" fmla="*/ 7 w 55"/>
                <a:gd name="T21" fmla="*/ 31 h 47"/>
                <a:gd name="T22" fmla="*/ 3 w 55"/>
                <a:gd name="T23" fmla="*/ 9 h 47"/>
                <a:gd name="T24" fmla="*/ 11 w 55"/>
                <a:gd name="T25" fmla="*/ 0 h 47"/>
                <a:gd name="T26" fmla="*/ 11 w 55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47">
                  <a:moveTo>
                    <a:pt x="54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3"/>
                    <a:pt x="55" y="33"/>
                  </a:cubicBezTo>
                  <a:cubicBezTo>
                    <a:pt x="55" y="33"/>
                    <a:pt x="55" y="32"/>
                    <a:pt x="54" y="3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2"/>
                    <a:pt x="5" y="4"/>
                    <a:pt x="3" y="9"/>
                  </a:cubicBezTo>
                  <a:cubicBezTo>
                    <a:pt x="0" y="15"/>
                    <a:pt x="2" y="22"/>
                    <a:pt x="7" y="31"/>
                  </a:cubicBezTo>
                  <a:cubicBezTo>
                    <a:pt x="7" y="32"/>
                    <a:pt x="16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6" y="47"/>
                    <a:pt x="7" y="32"/>
                    <a:pt x="7" y="31"/>
                  </a:cubicBezTo>
                  <a:cubicBezTo>
                    <a:pt x="2" y="22"/>
                    <a:pt x="0" y="15"/>
                    <a:pt x="3" y="9"/>
                  </a:cubicBezTo>
                  <a:cubicBezTo>
                    <a:pt x="5" y="4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5335"/>
            <p:cNvSpPr>
              <a:spLocks/>
            </p:cNvSpPr>
            <p:nvPr/>
          </p:nvSpPr>
          <p:spPr bwMode="auto">
            <a:xfrm>
              <a:off x="3203537" y="5982120"/>
              <a:ext cx="272195" cy="244977"/>
            </a:xfrm>
            <a:custGeom>
              <a:avLst/>
              <a:gdLst>
                <a:gd name="T0" fmla="*/ 26 w 56"/>
                <a:gd name="T1" fmla="*/ 0 h 50"/>
                <a:gd name="T2" fmla="*/ 11 w 56"/>
                <a:gd name="T3" fmla="*/ 3 h 50"/>
                <a:gd name="T4" fmla="*/ 11 w 56"/>
                <a:gd name="T5" fmla="*/ 3 h 50"/>
                <a:gd name="T6" fmla="*/ 3 w 56"/>
                <a:gd name="T7" fmla="*/ 12 h 50"/>
                <a:gd name="T8" fmla="*/ 7 w 56"/>
                <a:gd name="T9" fmla="*/ 34 h 50"/>
                <a:gd name="T10" fmla="*/ 30 w 56"/>
                <a:gd name="T11" fmla="*/ 50 h 50"/>
                <a:gd name="T12" fmla="*/ 43 w 56"/>
                <a:gd name="T13" fmla="*/ 44 h 50"/>
                <a:gd name="T14" fmla="*/ 54 w 56"/>
                <a:gd name="T15" fmla="*/ 35 h 50"/>
                <a:gd name="T16" fmla="*/ 54 w 56"/>
                <a:gd name="T17" fmla="*/ 35 h 50"/>
                <a:gd name="T18" fmla="*/ 54 w 56"/>
                <a:gd name="T19" fmla="*/ 35 h 50"/>
                <a:gd name="T20" fmla="*/ 55 w 56"/>
                <a:gd name="T21" fmla="*/ 36 h 50"/>
                <a:gd name="T22" fmla="*/ 56 w 56"/>
                <a:gd name="T23" fmla="*/ 36 h 50"/>
                <a:gd name="T24" fmla="*/ 56 w 56"/>
                <a:gd name="T25" fmla="*/ 12 h 50"/>
                <a:gd name="T26" fmla="*/ 56 w 56"/>
                <a:gd name="T27" fmla="*/ 9 h 50"/>
                <a:gd name="T28" fmla="*/ 26 w 56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50">
                  <a:moveTo>
                    <a:pt x="26" y="0"/>
                  </a:moveTo>
                  <a:cubicBezTo>
                    <a:pt x="21" y="0"/>
                    <a:pt x="16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5"/>
                    <a:pt x="5" y="7"/>
                    <a:pt x="3" y="12"/>
                  </a:cubicBezTo>
                  <a:cubicBezTo>
                    <a:pt x="0" y="18"/>
                    <a:pt x="2" y="25"/>
                    <a:pt x="7" y="34"/>
                  </a:cubicBezTo>
                  <a:cubicBezTo>
                    <a:pt x="7" y="35"/>
                    <a:pt x="16" y="50"/>
                    <a:pt x="30" y="50"/>
                  </a:cubicBezTo>
                  <a:cubicBezTo>
                    <a:pt x="34" y="50"/>
                    <a:pt x="39" y="48"/>
                    <a:pt x="43" y="4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4" y="34"/>
                    <a:pt x="54" y="24"/>
                    <a:pt x="56" y="12"/>
                  </a:cubicBezTo>
                  <a:cubicBezTo>
                    <a:pt x="56" y="11"/>
                    <a:pt x="56" y="10"/>
                    <a:pt x="56" y="9"/>
                  </a:cubicBezTo>
                  <a:cubicBezTo>
                    <a:pt x="52" y="6"/>
                    <a:pt x="39" y="0"/>
                    <a:pt x="26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5336"/>
            <p:cNvSpPr>
              <a:spLocks noEditPoints="1"/>
            </p:cNvSpPr>
            <p:nvPr/>
          </p:nvSpPr>
          <p:spPr bwMode="auto">
            <a:xfrm>
              <a:off x="3482539" y="6159050"/>
              <a:ext cx="136096" cy="108876"/>
            </a:xfrm>
            <a:custGeom>
              <a:avLst/>
              <a:gdLst>
                <a:gd name="T0" fmla="*/ 0 w 28"/>
                <a:gd name="T1" fmla="*/ 0 h 23"/>
                <a:gd name="T2" fmla="*/ 0 w 28"/>
                <a:gd name="T3" fmla="*/ 0 h 23"/>
                <a:gd name="T4" fmla="*/ 0 w 28"/>
                <a:gd name="T5" fmla="*/ 0 h 23"/>
                <a:gd name="T6" fmla="*/ 0 w 28"/>
                <a:gd name="T7" fmla="*/ 0 h 23"/>
                <a:gd name="T8" fmla="*/ 4 w 28"/>
                <a:gd name="T9" fmla="*/ 0 h 23"/>
                <a:gd name="T10" fmla="*/ 3 w 28"/>
                <a:gd name="T11" fmla="*/ 0 h 23"/>
                <a:gd name="T12" fmla="*/ 11 w 28"/>
                <a:gd name="T13" fmla="*/ 12 h 23"/>
                <a:gd name="T14" fmla="*/ 28 w 28"/>
                <a:gd name="T15" fmla="*/ 23 h 23"/>
                <a:gd name="T16" fmla="*/ 28 w 28"/>
                <a:gd name="T17" fmla="*/ 23 h 23"/>
                <a:gd name="T18" fmla="*/ 11 w 28"/>
                <a:gd name="T19" fmla="*/ 12 h 23"/>
                <a:gd name="T20" fmla="*/ 4 w 28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5" y="19"/>
                    <a:pt x="21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1" y="23"/>
                    <a:pt x="15" y="19"/>
                    <a:pt x="11" y="1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5337"/>
            <p:cNvSpPr>
              <a:spLocks/>
            </p:cNvSpPr>
            <p:nvPr/>
          </p:nvSpPr>
          <p:spPr bwMode="auto">
            <a:xfrm>
              <a:off x="3482539" y="6022951"/>
              <a:ext cx="292613" cy="244977"/>
            </a:xfrm>
            <a:custGeom>
              <a:avLst/>
              <a:gdLst>
                <a:gd name="T0" fmla="*/ 23 w 60"/>
                <a:gd name="T1" fmla="*/ 0 h 50"/>
                <a:gd name="T2" fmla="*/ 9 w 60"/>
                <a:gd name="T3" fmla="*/ 1 h 50"/>
                <a:gd name="T4" fmla="*/ 8 w 60"/>
                <a:gd name="T5" fmla="*/ 5 h 50"/>
                <a:gd name="T6" fmla="*/ 0 w 60"/>
                <a:gd name="T7" fmla="*/ 27 h 50"/>
                <a:gd name="T8" fmla="*/ 0 w 60"/>
                <a:gd name="T9" fmla="*/ 27 h 50"/>
                <a:gd name="T10" fmla="*/ 0 w 60"/>
                <a:gd name="T11" fmla="*/ 27 h 50"/>
                <a:gd name="T12" fmla="*/ 1 w 60"/>
                <a:gd name="T13" fmla="*/ 27 h 50"/>
                <a:gd name="T14" fmla="*/ 3 w 60"/>
                <a:gd name="T15" fmla="*/ 27 h 50"/>
                <a:gd name="T16" fmla="*/ 3 w 60"/>
                <a:gd name="T17" fmla="*/ 27 h 50"/>
                <a:gd name="T18" fmla="*/ 4 w 60"/>
                <a:gd name="T19" fmla="*/ 27 h 50"/>
                <a:gd name="T20" fmla="*/ 11 w 60"/>
                <a:gd name="T21" fmla="*/ 39 h 50"/>
                <a:gd name="T22" fmla="*/ 28 w 60"/>
                <a:gd name="T23" fmla="*/ 50 h 50"/>
                <a:gd name="T24" fmla="*/ 50 w 60"/>
                <a:gd name="T25" fmla="*/ 40 h 50"/>
                <a:gd name="T26" fmla="*/ 60 w 60"/>
                <a:gd name="T27" fmla="*/ 20 h 50"/>
                <a:gd name="T28" fmla="*/ 55 w 60"/>
                <a:gd name="T29" fmla="*/ 10 h 50"/>
                <a:gd name="T30" fmla="*/ 53 w 60"/>
                <a:gd name="T31" fmla="*/ 9 h 50"/>
                <a:gd name="T32" fmla="*/ 23 w 6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50">
                  <a:moveTo>
                    <a:pt x="23" y="0"/>
                  </a:moveTo>
                  <a:cubicBezTo>
                    <a:pt x="17" y="0"/>
                    <a:pt x="12" y="0"/>
                    <a:pt x="9" y="1"/>
                  </a:cubicBezTo>
                  <a:cubicBezTo>
                    <a:pt x="9" y="2"/>
                    <a:pt x="9" y="3"/>
                    <a:pt x="8" y="5"/>
                  </a:cubicBezTo>
                  <a:cubicBezTo>
                    <a:pt x="6" y="16"/>
                    <a:pt x="3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5" y="46"/>
                    <a:pt x="21" y="50"/>
                    <a:pt x="28" y="50"/>
                  </a:cubicBezTo>
                  <a:cubicBezTo>
                    <a:pt x="39" y="50"/>
                    <a:pt x="49" y="41"/>
                    <a:pt x="50" y="40"/>
                  </a:cubicBezTo>
                  <a:cubicBezTo>
                    <a:pt x="57" y="34"/>
                    <a:pt x="60" y="27"/>
                    <a:pt x="60" y="20"/>
                  </a:cubicBezTo>
                  <a:cubicBezTo>
                    <a:pt x="59" y="16"/>
                    <a:pt x="57" y="13"/>
                    <a:pt x="55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5" y="1"/>
                    <a:pt x="33" y="0"/>
                    <a:pt x="23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5338"/>
            <p:cNvSpPr>
              <a:spLocks/>
            </p:cNvSpPr>
            <p:nvPr/>
          </p:nvSpPr>
          <p:spPr bwMode="auto">
            <a:xfrm>
              <a:off x="3482539" y="6029756"/>
              <a:ext cx="40829" cy="129293"/>
            </a:xfrm>
            <a:custGeom>
              <a:avLst/>
              <a:gdLst>
                <a:gd name="T0" fmla="*/ 9 w 9"/>
                <a:gd name="T1" fmla="*/ 0 h 26"/>
                <a:gd name="T2" fmla="*/ 9 w 9"/>
                <a:gd name="T3" fmla="*/ 0 h 26"/>
                <a:gd name="T4" fmla="*/ 8 w 9"/>
                <a:gd name="T5" fmla="*/ 4 h 26"/>
                <a:gd name="T6" fmla="*/ 1 w 9"/>
                <a:gd name="T7" fmla="*/ 25 h 26"/>
                <a:gd name="T8" fmla="*/ 0 w 9"/>
                <a:gd name="T9" fmla="*/ 26 h 26"/>
                <a:gd name="T10" fmla="*/ 8 w 9"/>
                <a:gd name="T11" fmla="*/ 4 h 26"/>
                <a:gd name="T12" fmla="*/ 9 w 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4"/>
                  </a:cubicBezTo>
                  <a:cubicBezTo>
                    <a:pt x="7" y="14"/>
                    <a:pt x="4" y="23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5"/>
                    <a:pt x="6" y="15"/>
                    <a:pt x="8" y="4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595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784"/>
          <p:cNvSpPr>
            <a:spLocks/>
          </p:cNvSpPr>
          <p:nvPr/>
        </p:nvSpPr>
        <p:spPr bwMode="auto">
          <a:xfrm>
            <a:off x="4268616" y="897898"/>
            <a:ext cx="643440" cy="391660"/>
          </a:xfrm>
          <a:custGeom>
            <a:avLst/>
            <a:gdLst>
              <a:gd name="T0" fmla="*/ 0 w 127"/>
              <a:gd name="T1" fmla="*/ 0 h 79"/>
              <a:gd name="T2" fmla="*/ 0 w 127"/>
              <a:gd name="T3" fmla="*/ 70 h 79"/>
              <a:gd name="T4" fmla="*/ 7 w 127"/>
              <a:gd name="T5" fmla="*/ 79 h 79"/>
              <a:gd name="T6" fmla="*/ 119 w 127"/>
              <a:gd name="T7" fmla="*/ 79 h 79"/>
              <a:gd name="T8" fmla="*/ 127 w 127"/>
              <a:gd name="T9" fmla="*/ 70 h 79"/>
              <a:gd name="T10" fmla="*/ 127 w 127"/>
              <a:gd name="T11" fmla="*/ 0 h 79"/>
              <a:gd name="T12" fmla="*/ 63 w 127"/>
              <a:gd name="T13" fmla="*/ 32 h 79"/>
              <a:gd name="T14" fmla="*/ 0 w 127"/>
              <a:gd name="T1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79">
                <a:moveTo>
                  <a:pt x="0" y="0"/>
                </a:moveTo>
                <a:cubicBezTo>
                  <a:pt x="0" y="70"/>
                  <a:pt x="0" y="70"/>
                  <a:pt x="0" y="70"/>
                </a:cubicBezTo>
                <a:cubicBezTo>
                  <a:pt x="0" y="75"/>
                  <a:pt x="3" y="79"/>
                  <a:pt x="7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24" y="79"/>
                  <a:pt x="127" y="75"/>
                  <a:pt x="127" y="70"/>
                </a:cubicBezTo>
                <a:cubicBezTo>
                  <a:pt x="127" y="0"/>
                  <a:pt x="127" y="0"/>
                  <a:pt x="127" y="0"/>
                </a:cubicBezTo>
                <a:cubicBezTo>
                  <a:pt x="63" y="32"/>
                  <a:pt x="63" y="32"/>
                  <a:pt x="63" y="3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785"/>
          <p:cNvSpPr>
            <a:spLocks/>
          </p:cNvSpPr>
          <p:nvPr/>
        </p:nvSpPr>
        <p:spPr bwMode="auto">
          <a:xfrm>
            <a:off x="4338554" y="1058759"/>
            <a:ext cx="503563" cy="230801"/>
          </a:xfrm>
          <a:custGeom>
            <a:avLst/>
            <a:gdLst>
              <a:gd name="T0" fmla="*/ 0 w 72"/>
              <a:gd name="T1" fmla="*/ 33 h 33"/>
              <a:gd name="T2" fmla="*/ 36 w 72"/>
              <a:gd name="T3" fmla="*/ 0 h 33"/>
              <a:gd name="T4" fmla="*/ 72 w 72"/>
              <a:gd name="T5" fmla="*/ 33 h 33"/>
              <a:gd name="T6" fmla="*/ 0 w 72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33">
                <a:moveTo>
                  <a:pt x="0" y="33"/>
                </a:moveTo>
                <a:lnTo>
                  <a:pt x="36" y="0"/>
                </a:lnTo>
                <a:lnTo>
                  <a:pt x="72" y="33"/>
                </a:lnTo>
                <a:lnTo>
                  <a:pt x="0" y="33"/>
                </a:ln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786"/>
          <p:cNvSpPr>
            <a:spLocks/>
          </p:cNvSpPr>
          <p:nvPr/>
        </p:nvSpPr>
        <p:spPr bwMode="auto">
          <a:xfrm>
            <a:off x="4338554" y="1058759"/>
            <a:ext cx="503563" cy="230801"/>
          </a:xfrm>
          <a:custGeom>
            <a:avLst/>
            <a:gdLst>
              <a:gd name="T0" fmla="*/ 0 w 72"/>
              <a:gd name="T1" fmla="*/ 33 h 33"/>
              <a:gd name="T2" fmla="*/ 36 w 72"/>
              <a:gd name="T3" fmla="*/ 0 h 33"/>
              <a:gd name="T4" fmla="*/ 72 w 72"/>
              <a:gd name="T5" fmla="*/ 33 h 33"/>
              <a:gd name="T6" fmla="*/ 0 w 72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33">
                <a:moveTo>
                  <a:pt x="0" y="33"/>
                </a:moveTo>
                <a:lnTo>
                  <a:pt x="36" y="0"/>
                </a:lnTo>
                <a:lnTo>
                  <a:pt x="72" y="33"/>
                </a:lnTo>
                <a:lnTo>
                  <a:pt x="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787"/>
          <p:cNvSpPr>
            <a:spLocks/>
          </p:cNvSpPr>
          <p:nvPr/>
        </p:nvSpPr>
        <p:spPr bwMode="auto">
          <a:xfrm>
            <a:off x="4268616" y="897898"/>
            <a:ext cx="643440" cy="160863"/>
          </a:xfrm>
          <a:custGeom>
            <a:avLst/>
            <a:gdLst>
              <a:gd name="T0" fmla="*/ 92 w 92"/>
              <a:gd name="T1" fmla="*/ 0 h 23"/>
              <a:gd name="T2" fmla="*/ 0 w 92"/>
              <a:gd name="T3" fmla="*/ 0 h 23"/>
              <a:gd name="T4" fmla="*/ 46 w 92"/>
              <a:gd name="T5" fmla="*/ 23 h 23"/>
              <a:gd name="T6" fmla="*/ 92 w 92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23">
                <a:moveTo>
                  <a:pt x="92" y="0"/>
                </a:moveTo>
                <a:lnTo>
                  <a:pt x="0" y="0"/>
                </a:lnTo>
                <a:lnTo>
                  <a:pt x="46" y="23"/>
                </a:lnTo>
                <a:lnTo>
                  <a:pt x="92" y="0"/>
                </a:lnTo>
                <a:close/>
              </a:path>
            </a:pathLst>
          </a:custGeom>
          <a:solidFill>
            <a:srgbClr val="848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788"/>
          <p:cNvSpPr>
            <a:spLocks/>
          </p:cNvSpPr>
          <p:nvPr/>
        </p:nvSpPr>
        <p:spPr bwMode="auto">
          <a:xfrm>
            <a:off x="4268616" y="897898"/>
            <a:ext cx="643440" cy="160863"/>
          </a:xfrm>
          <a:custGeom>
            <a:avLst/>
            <a:gdLst>
              <a:gd name="T0" fmla="*/ 92 w 92"/>
              <a:gd name="T1" fmla="*/ 0 h 23"/>
              <a:gd name="T2" fmla="*/ 0 w 92"/>
              <a:gd name="T3" fmla="*/ 0 h 23"/>
              <a:gd name="T4" fmla="*/ 46 w 92"/>
              <a:gd name="T5" fmla="*/ 23 h 23"/>
              <a:gd name="T6" fmla="*/ 92 w 92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23">
                <a:moveTo>
                  <a:pt x="92" y="0"/>
                </a:moveTo>
                <a:lnTo>
                  <a:pt x="0" y="0"/>
                </a:lnTo>
                <a:lnTo>
                  <a:pt x="46" y="23"/>
                </a:lnTo>
                <a:lnTo>
                  <a:pt x="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789"/>
          <p:cNvSpPr>
            <a:spLocks/>
          </p:cNvSpPr>
          <p:nvPr/>
        </p:nvSpPr>
        <p:spPr bwMode="auto">
          <a:xfrm>
            <a:off x="4268616" y="897898"/>
            <a:ext cx="643440" cy="195831"/>
          </a:xfrm>
          <a:custGeom>
            <a:avLst/>
            <a:gdLst>
              <a:gd name="T0" fmla="*/ 92 w 92"/>
              <a:gd name="T1" fmla="*/ 0 h 28"/>
              <a:gd name="T2" fmla="*/ 46 w 92"/>
              <a:gd name="T3" fmla="*/ 23 h 28"/>
              <a:gd name="T4" fmla="*/ 0 w 92"/>
              <a:gd name="T5" fmla="*/ 0 h 28"/>
              <a:gd name="T6" fmla="*/ 41 w 92"/>
              <a:gd name="T7" fmla="*/ 28 h 28"/>
              <a:gd name="T8" fmla="*/ 46 w 92"/>
              <a:gd name="T9" fmla="*/ 23 h 28"/>
              <a:gd name="T10" fmla="*/ 51 w 92"/>
              <a:gd name="T11" fmla="*/ 28 h 28"/>
              <a:gd name="T12" fmla="*/ 92 w 92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28">
                <a:moveTo>
                  <a:pt x="92" y="0"/>
                </a:moveTo>
                <a:lnTo>
                  <a:pt x="46" y="23"/>
                </a:lnTo>
                <a:lnTo>
                  <a:pt x="0" y="0"/>
                </a:lnTo>
                <a:lnTo>
                  <a:pt x="41" y="28"/>
                </a:lnTo>
                <a:lnTo>
                  <a:pt x="46" y="23"/>
                </a:lnTo>
                <a:lnTo>
                  <a:pt x="51" y="28"/>
                </a:lnTo>
                <a:lnTo>
                  <a:pt x="92" y="0"/>
                </a:lnTo>
                <a:close/>
              </a:path>
            </a:pathLst>
          </a:custGeom>
          <a:solidFill>
            <a:srgbClr val="BBB9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790"/>
          <p:cNvSpPr>
            <a:spLocks/>
          </p:cNvSpPr>
          <p:nvPr/>
        </p:nvSpPr>
        <p:spPr bwMode="auto">
          <a:xfrm>
            <a:off x="4268616" y="897898"/>
            <a:ext cx="643440" cy="195831"/>
          </a:xfrm>
          <a:custGeom>
            <a:avLst/>
            <a:gdLst>
              <a:gd name="T0" fmla="*/ 92 w 92"/>
              <a:gd name="T1" fmla="*/ 0 h 28"/>
              <a:gd name="T2" fmla="*/ 46 w 92"/>
              <a:gd name="T3" fmla="*/ 23 h 28"/>
              <a:gd name="T4" fmla="*/ 0 w 92"/>
              <a:gd name="T5" fmla="*/ 0 h 28"/>
              <a:gd name="T6" fmla="*/ 41 w 92"/>
              <a:gd name="T7" fmla="*/ 28 h 28"/>
              <a:gd name="T8" fmla="*/ 46 w 92"/>
              <a:gd name="T9" fmla="*/ 23 h 28"/>
              <a:gd name="T10" fmla="*/ 51 w 92"/>
              <a:gd name="T11" fmla="*/ 28 h 28"/>
              <a:gd name="T12" fmla="*/ 92 w 92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28">
                <a:moveTo>
                  <a:pt x="92" y="0"/>
                </a:moveTo>
                <a:lnTo>
                  <a:pt x="46" y="23"/>
                </a:lnTo>
                <a:lnTo>
                  <a:pt x="0" y="0"/>
                </a:lnTo>
                <a:lnTo>
                  <a:pt x="41" y="28"/>
                </a:lnTo>
                <a:lnTo>
                  <a:pt x="46" y="23"/>
                </a:lnTo>
                <a:lnTo>
                  <a:pt x="51" y="28"/>
                </a:lnTo>
                <a:lnTo>
                  <a:pt x="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791"/>
          <p:cNvSpPr>
            <a:spLocks/>
          </p:cNvSpPr>
          <p:nvPr/>
        </p:nvSpPr>
        <p:spPr bwMode="auto">
          <a:xfrm>
            <a:off x="4555364" y="1058759"/>
            <a:ext cx="69937" cy="55952"/>
          </a:xfrm>
          <a:custGeom>
            <a:avLst/>
            <a:gdLst>
              <a:gd name="T0" fmla="*/ 5 w 10"/>
              <a:gd name="T1" fmla="*/ 0 h 8"/>
              <a:gd name="T2" fmla="*/ 0 w 10"/>
              <a:gd name="T3" fmla="*/ 5 h 8"/>
              <a:gd name="T4" fmla="*/ 5 w 10"/>
              <a:gd name="T5" fmla="*/ 8 h 8"/>
              <a:gd name="T6" fmla="*/ 10 w 10"/>
              <a:gd name="T7" fmla="*/ 5 h 8"/>
              <a:gd name="T8" fmla="*/ 5 w 1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5" y="0"/>
                </a:moveTo>
                <a:lnTo>
                  <a:pt x="0" y="5"/>
                </a:lnTo>
                <a:lnTo>
                  <a:pt x="5" y="8"/>
                </a:lnTo>
                <a:lnTo>
                  <a:pt x="10" y="5"/>
                </a:lnTo>
                <a:lnTo>
                  <a:pt x="5" y="0"/>
                </a:lnTo>
                <a:close/>
              </a:path>
            </a:pathLst>
          </a:custGeom>
          <a:solidFill>
            <a:srgbClr val="B5B3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792"/>
          <p:cNvSpPr>
            <a:spLocks/>
          </p:cNvSpPr>
          <p:nvPr/>
        </p:nvSpPr>
        <p:spPr bwMode="auto">
          <a:xfrm>
            <a:off x="4555364" y="1058759"/>
            <a:ext cx="69937" cy="55952"/>
          </a:xfrm>
          <a:custGeom>
            <a:avLst/>
            <a:gdLst>
              <a:gd name="T0" fmla="*/ 5 w 10"/>
              <a:gd name="T1" fmla="*/ 0 h 8"/>
              <a:gd name="T2" fmla="*/ 0 w 10"/>
              <a:gd name="T3" fmla="*/ 5 h 8"/>
              <a:gd name="T4" fmla="*/ 5 w 10"/>
              <a:gd name="T5" fmla="*/ 8 h 8"/>
              <a:gd name="T6" fmla="*/ 10 w 10"/>
              <a:gd name="T7" fmla="*/ 5 h 8"/>
              <a:gd name="T8" fmla="*/ 5 w 1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5" y="0"/>
                </a:moveTo>
                <a:lnTo>
                  <a:pt x="0" y="5"/>
                </a:lnTo>
                <a:lnTo>
                  <a:pt x="5" y="8"/>
                </a:lnTo>
                <a:lnTo>
                  <a:pt x="10" y="5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793"/>
          <p:cNvSpPr>
            <a:spLocks/>
          </p:cNvSpPr>
          <p:nvPr/>
        </p:nvSpPr>
        <p:spPr bwMode="auto">
          <a:xfrm>
            <a:off x="4268616" y="855936"/>
            <a:ext cx="643440" cy="202827"/>
          </a:xfrm>
          <a:custGeom>
            <a:avLst/>
            <a:gdLst>
              <a:gd name="T0" fmla="*/ 119 w 127"/>
              <a:gd name="T1" fmla="*/ 0 h 40"/>
              <a:gd name="T2" fmla="*/ 7 w 127"/>
              <a:gd name="T3" fmla="*/ 0 h 40"/>
              <a:gd name="T4" fmla="*/ 0 w 127"/>
              <a:gd name="T5" fmla="*/ 8 h 40"/>
              <a:gd name="T6" fmla="*/ 63 w 127"/>
              <a:gd name="T7" fmla="*/ 40 h 40"/>
              <a:gd name="T8" fmla="*/ 127 w 127"/>
              <a:gd name="T9" fmla="*/ 8 h 40"/>
              <a:gd name="T10" fmla="*/ 119 w 127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" h="40">
                <a:moveTo>
                  <a:pt x="11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8"/>
                </a:cubicBezTo>
                <a:cubicBezTo>
                  <a:pt x="63" y="40"/>
                  <a:pt x="63" y="40"/>
                  <a:pt x="63" y="40"/>
                </a:cubicBezTo>
                <a:cubicBezTo>
                  <a:pt x="127" y="8"/>
                  <a:pt x="127" y="8"/>
                  <a:pt x="127" y="8"/>
                </a:cubicBezTo>
                <a:cubicBezTo>
                  <a:pt x="127" y="4"/>
                  <a:pt x="124" y="0"/>
                  <a:pt x="119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" name="Picture 28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551" y="792991"/>
            <a:ext cx="559515" cy="19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8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551" y="939862"/>
            <a:ext cx="559515" cy="2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8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551" y="1107717"/>
            <a:ext cx="559515" cy="24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reeform 2807"/>
          <p:cNvSpPr>
            <a:spLocks/>
          </p:cNvSpPr>
          <p:nvPr/>
        </p:nvSpPr>
        <p:spPr bwMode="auto">
          <a:xfrm>
            <a:off x="5632428" y="1016795"/>
            <a:ext cx="125889" cy="202827"/>
          </a:xfrm>
          <a:custGeom>
            <a:avLst/>
            <a:gdLst>
              <a:gd name="T0" fmla="*/ 1 w 24"/>
              <a:gd name="T1" fmla="*/ 33 h 40"/>
              <a:gd name="T2" fmla="*/ 10 w 24"/>
              <a:gd name="T3" fmla="*/ 36 h 40"/>
              <a:gd name="T4" fmla="*/ 19 w 24"/>
              <a:gd name="T5" fmla="*/ 28 h 40"/>
              <a:gd name="T6" fmla="*/ 8 w 24"/>
              <a:gd name="T7" fmla="*/ 20 h 40"/>
              <a:gd name="T8" fmla="*/ 6 w 24"/>
              <a:gd name="T9" fmla="*/ 20 h 40"/>
              <a:gd name="T10" fmla="*/ 6 w 24"/>
              <a:gd name="T11" fmla="*/ 17 h 40"/>
              <a:gd name="T12" fmla="*/ 8 w 24"/>
              <a:gd name="T13" fmla="*/ 17 h 40"/>
              <a:gd name="T14" fmla="*/ 17 w 24"/>
              <a:gd name="T15" fmla="*/ 10 h 40"/>
              <a:gd name="T16" fmla="*/ 10 w 24"/>
              <a:gd name="T17" fmla="*/ 4 h 40"/>
              <a:gd name="T18" fmla="*/ 3 w 24"/>
              <a:gd name="T19" fmla="*/ 7 h 40"/>
              <a:gd name="T20" fmla="*/ 1 w 24"/>
              <a:gd name="T21" fmla="*/ 3 h 40"/>
              <a:gd name="T22" fmla="*/ 11 w 24"/>
              <a:gd name="T23" fmla="*/ 0 h 40"/>
              <a:gd name="T24" fmla="*/ 22 w 24"/>
              <a:gd name="T25" fmla="*/ 9 h 40"/>
              <a:gd name="T26" fmla="*/ 15 w 24"/>
              <a:gd name="T27" fmla="*/ 18 h 40"/>
              <a:gd name="T28" fmla="*/ 15 w 24"/>
              <a:gd name="T29" fmla="*/ 18 h 40"/>
              <a:gd name="T30" fmla="*/ 24 w 24"/>
              <a:gd name="T31" fmla="*/ 28 h 40"/>
              <a:gd name="T32" fmla="*/ 10 w 24"/>
              <a:gd name="T33" fmla="*/ 40 h 40"/>
              <a:gd name="T34" fmla="*/ 0 w 24"/>
              <a:gd name="T35" fmla="*/ 37 h 40"/>
              <a:gd name="T36" fmla="*/ 1 w 24"/>
              <a:gd name="T37" fmla="*/ 3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40">
                <a:moveTo>
                  <a:pt x="1" y="33"/>
                </a:moveTo>
                <a:cubicBezTo>
                  <a:pt x="3" y="34"/>
                  <a:pt x="6" y="36"/>
                  <a:pt x="10" y="36"/>
                </a:cubicBezTo>
                <a:cubicBezTo>
                  <a:pt x="16" y="36"/>
                  <a:pt x="19" y="32"/>
                  <a:pt x="19" y="28"/>
                </a:cubicBezTo>
                <a:cubicBezTo>
                  <a:pt x="18" y="23"/>
                  <a:pt x="14" y="20"/>
                  <a:pt x="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2" y="17"/>
                  <a:pt x="17" y="15"/>
                  <a:pt x="17" y="10"/>
                </a:cubicBezTo>
                <a:cubicBezTo>
                  <a:pt x="17" y="7"/>
                  <a:pt x="15" y="4"/>
                  <a:pt x="10" y="4"/>
                </a:cubicBezTo>
                <a:cubicBezTo>
                  <a:pt x="7" y="4"/>
                  <a:pt x="4" y="5"/>
                  <a:pt x="3" y="7"/>
                </a:cubicBezTo>
                <a:cubicBezTo>
                  <a:pt x="1" y="3"/>
                  <a:pt x="1" y="3"/>
                  <a:pt x="1" y="3"/>
                </a:cubicBezTo>
                <a:cubicBezTo>
                  <a:pt x="3" y="1"/>
                  <a:pt x="7" y="0"/>
                  <a:pt x="11" y="0"/>
                </a:cubicBezTo>
                <a:cubicBezTo>
                  <a:pt x="19" y="0"/>
                  <a:pt x="22" y="4"/>
                  <a:pt x="22" y="9"/>
                </a:cubicBezTo>
                <a:cubicBezTo>
                  <a:pt x="22" y="13"/>
                  <a:pt x="20" y="17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20" y="19"/>
                  <a:pt x="24" y="23"/>
                  <a:pt x="24" y="28"/>
                </a:cubicBezTo>
                <a:cubicBezTo>
                  <a:pt x="24" y="35"/>
                  <a:pt x="19" y="40"/>
                  <a:pt x="10" y="40"/>
                </a:cubicBezTo>
                <a:cubicBezTo>
                  <a:pt x="5" y="40"/>
                  <a:pt x="2" y="39"/>
                  <a:pt x="0" y="37"/>
                </a:cubicBezTo>
                <a:lnTo>
                  <a:pt x="1" y="33"/>
                </a:lnTo>
                <a:close/>
              </a:path>
            </a:pathLst>
          </a:custGeom>
          <a:solidFill>
            <a:srgbClr val="424A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808"/>
          <p:cNvSpPr>
            <a:spLocks noEditPoints="1"/>
          </p:cNvSpPr>
          <p:nvPr/>
        </p:nvSpPr>
        <p:spPr bwMode="auto">
          <a:xfrm>
            <a:off x="5786295" y="1016795"/>
            <a:ext cx="132885" cy="202827"/>
          </a:xfrm>
          <a:custGeom>
            <a:avLst/>
            <a:gdLst>
              <a:gd name="T0" fmla="*/ 26 w 26"/>
              <a:gd name="T1" fmla="*/ 20 h 40"/>
              <a:gd name="T2" fmla="*/ 13 w 26"/>
              <a:gd name="T3" fmla="*/ 40 h 40"/>
              <a:gd name="T4" fmla="*/ 0 w 26"/>
              <a:gd name="T5" fmla="*/ 20 h 40"/>
              <a:gd name="T6" fmla="*/ 14 w 26"/>
              <a:gd name="T7" fmla="*/ 0 h 40"/>
              <a:gd name="T8" fmla="*/ 26 w 26"/>
              <a:gd name="T9" fmla="*/ 20 h 40"/>
              <a:gd name="T10" fmla="*/ 5 w 26"/>
              <a:gd name="T11" fmla="*/ 20 h 40"/>
              <a:gd name="T12" fmla="*/ 13 w 26"/>
              <a:gd name="T13" fmla="*/ 36 h 40"/>
              <a:gd name="T14" fmla="*/ 21 w 26"/>
              <a:gd name="T15" fmla="*/ 20 h 40"/>
              <a:gd name="T16" fmla="*/ 13 w 26"/>
              <a:gd name="T17" fmla="*/ 4 h 40"/>
              <a:gd name="T18" fmla="*/ 5 w 26"/>
              <a:gd name="T19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40">
                <a:moveTo>
                  <a:pt x="26" y="20"/>
                </a:moveTo>
                <a:cubicBezTo>
                  <a:pt x="26" y="33"/>
                  <a:pt x="21" y="40"/>
                  <a:pt x="13" y="40"/>
                </a:cubicBezTo>
                <a:cubicBezTo>
                  <a:pt x="5" y="40"/>
                  <a:pt x="0" y="33"/>
                  <a:pt x="0" y="20"/>
                </a:cubicBezTo>
                <a:cubicBezTo>
                  <a:pt x="0" y="7"/>
                  <a:pt x="6" y="0"/>
                  <a:pt x="14" y="0"/>
                </a:cubicBezTo>
                <a:cubicBezTo>
                  <a:pt x="22" y="0"/>
                  <a:pt x="26" y="7"/>
                  <a:pt x="26" y="20"/>
                </a:cubicBezTo>
                <a:close/>
                <a:moveTo>
                  <a:pt x="5" y="20"/>
                </a:moveTo>
                <a:cubicBezTo>
                  <a:pt x="5" y="30"/>
                  <a:pt x="8" y="36"/>
                  <a:pt x="13" y="36"/>
                </a:cubicBezTo>
                <a:cubicBezTo>
                  <a:pt x="19" y="36"/>
                  <a:pt x="21" y="30"/>
                  <a:pt x="21" y="20"/>
                </a:cubicBezTo>
                <a:cubicBezTo>
                  <a:pt x="21" y="10"/>
                  <a:pt x="19" y="4"/>
                  <a:pt x="13" y="4"/>
                </a:cubicBezTo>
                <a:cubicBezTo>
                  <a:pt x="9" y="4"/>
                  <a:pt x="5" y="10"/>
                  <a:pt x="5" y="20"/>
                </a:cubicBezTo>
                <a:close/>
              </a:path>
            </a:pathLst>
          </a:custGeom>
          <a:solidFill>
            <a:srgbClr val="424A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809"/>
          <p:cNvSpPr>
            <a:spLocks/>
          </p:cNvSpPr>
          <p:nvPr/>
        </p:nvSpPr>
        <p:spPr bwMode="auto">
          <a:xfrm>
            <a:off x="5884208" y="1275570"/>
            <a:ext cx="83925" cy="48960"/>
          </a:xfrm>
          <a:custGeom>
            <a:avLst/>
            <a:gdLst>
              <a:gd name="T0" fmla="*/ 12 w 12"/>
              <a:gd name="T1" fmla="*/ 0 h 7"/>
              <a:gd name="T2" fmla="*/ 0 w 12"/>
              <a:gd name="T3" fmla="*/ 7 h 7"/>
              <a:gd name="T4" fmla="*/ 12 w 12"/>
              <a:gd name="T5" fmla="*/ 7 h 7"/>
              <a:gd name="T6" fmla="*/ 12 w 12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7">
                <a:moveTo>
                  <a:pt x="12" y="0"/>
                </a:moveTo>
                <a:lnTo>
                  <a:pt x="0" y="7"/>
                </a:lnTo>
                <a:lnTo>
                  <a:pt x="12" y="7"/>
                </a:lnTo>
                <a:lnTo>
                  <a:pt x="12" y="0"/>
                </a:ln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810"/>
          <p:cNvSpPr>
            <a:spLocks/>
          </p:cNvSpPr>
          <p:nvPr/>
        </p:nvSpPr>
        <p:spPr bwMode="auto">
          <a:xfrm>
            <a:off x="5884208" y="1275570"/>
            <a:ext cx="83925" cy="48960"/>
          </a:xfrm>
          <a:custGeom>
            <a:avLst/>
            <a:gdLst>
              <a:gd name="T0" fmla="*/ 12 w 12"/>
              <a:gd name="T1" fmla="*/ 0 h 7"/>
              <a:gd name="T2" fmla="*/ 0 w 12"/>
              <a:gd name="T3" fmla="*/ 7 h 7"/>
              <a:gd name="T4" fmla="*/ 12 w 12"/>
              <a:gd name="T5" fmla="*/ 7 h 7"/>
              <a:gd name="T6" fmla="*/ 12 w 12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7">
                <a:moveTo>
                  <a:pt x="12" y="0"/>
                </a:moveTo>
                <a:lnTo>
                  <a:pt x="0" y="7"/>
                </a:lnTo>
                <a:lnTo>
                  <a:pt x="12" y="7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" name="Picture 28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60" y="1226612"/>
            <a:ext cx="125889" cy="125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Freeform 2812"/>
          <p:cNvSpPr>
            <a:spLocks/>
          </p:cNvSpPr>
          <p:nvPr/>
        </p:nvSpPr>
        <p:spPr bwMode="auto">
          <a:xfrm>
            <a:off x="5961146" y="1275570"/>
            <a:ext cx="6996" cy="48960"/>
          </a:xfrm>
          <a:custGeom>
            <a:avLst/>
            <a:gdLst>
              <a:gd name="T0" fmla="*/ 1 w 1"/>
              <a:gd name="T1" fmla="*/ 0 h 11"/>
              <a:gd name="T2" fmla="*/ 0 w 1"/>
              <a:gd name="T3" fmla="*/ 1 h 11"/>
              <a:gd name="T4" fmla="*/ 1 w 1"/>
              <a:gd name="T5" fmla="*/ 11 h 11"/>
              <a:gd name="T6" fmla="*/ 1 w 1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5"/>
                  <a:pt x="1" y="11"/>
                  <a:pt x="1" y="1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A3A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" name="Picture 28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479" y="737039"/>
            <a:ext cx="468598" cy="65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814"/>
          <p:cNvSpPr>
            <a:spLocks noChangeArrowheads="1"/>
          </p:cNvSpPr>
          <p:nvPr/>
        </p:nvSpPr>
        <p:spPr bwMode="auto">
          <a:xfrm>
            <a:off x="6807404" y="862928"/>
            <a:ext cx="300740" cy="2797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815"/>
          <p:cNvSpPr>
            <a:spLocks noChangeArrowheads="1"/>
          </p:cNvSpPr>
          <p:nvPr/>
        </p:nvSpPr>
        <p:spPr bwMode="auto">
          <a:xfrm>
            <a:off x="6807404" y="939862"/>
            <a:ext cx="300740" cy="2797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816"/>
          <p:cNvSpPr>
            <a:spLocks noChangeArrowheads="1"/>
          </p:cNvSpPr>
          <p:nvPr/>
        </p:nvSpPr>
        <p:spPr bwMode="auto">
          <a:xfrm>
            <a:off x="6807404" y="1016795"/>
            <a:ext cx="300740" cy="2098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817"/>
          <p:cNvSpPr>
            <a:spLocks noChangeArrowheads="1"/>
          </p:cNvSpPr>
          <p:nvPr/>
        </p:nvSpPr>
        <p:spPr bwMode="auto">
          <a:xfrm>
            <a:off x="6807404" y="1093731"/>
            <a:ext cx="300740" cy="2098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18"/>
          <p:cNvSpPr>
            <a:spLocks/>
          </p:cNvSpPr>
          <p:nvPr/>
        </p:nvSpPr>
        <p:spPr bwMode="auto">
          <a:xfrm>
            <a:off x="7031213" y="1303550"/>
            <a:ext cx="76934" cy="62946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478E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28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183" y="1268573"/>
            <a:ext cx="125889" cy="11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 2828"/>
          <p:cNvSpPr>
            <a:spLocks/>
          </p:cNvSpPr>
          <p:nvPr/>
        </p:nvSpPr>
        <p:spPr bwMode="auto">
          <a:xfrm>
            <a:off x="4359536" y="1849072"/>
            <a:ext cx="426629" cy="216815"/>
          </a:xfrm>
          <a:custGeom>
            <a:avLst/>
            <a:gdLst>
              <a:gd name="T0" fmla="*/ 85 w 85"/>
              <a:gd name="T1" fmla="*/ 18 h 44"/>
              <a:gd name="T2" fmla="*/ 85 w 85"/>
              <a:gd name="T3" fmla="*/ 5 h 44"/>
              <a:gd name="T4" fmla="*/ 79 w 85"/>
              <a:gd name="T5" fmla="*/ 0 h 44"/>
              <a:gd name="T6" fmla="*/ 6 w 85"/>
              <a:gd name="T7" fmla="*/ 0 h 44"/>
              <a:gd name="T8" fmla="*/ 0 w 85"/>
              <a:gd name="T9" fmla="*/ 5 h 44"/>
              <a:gd name="T10" fmla="*/ 0 w 85"/>
              <a:gd name="T11" fmla="*/ 44 h 44"/>
              <a:gd name="T12" fmla="*/ 14 w 85"/>
              <a:gd name="T13" fmla="*/ 18 h 44"/>
              <a:gd name="T14" fmla="*/ 85 w 85"/>
              <a:gd name="T15" fmla="*/ 1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44">
                <a:moveTo>
                  <a:pt x="85" y="18"/>
                </a:moveTo>
                <a:cubicBezTo>
                  <a:pt x="85" y="5"/>
                  <a:pt x="85" y="5"/>
                  <a:pt x="85" y="5"/>
                </a:cubicBezTo>
                <a:cubicBezTo>
                  <a:pt x="85" y="2"/>
                  <a:pt x="83" y="0"/>
                  <a:pt x="79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44"/>
                  <a:pt x="0" y="44"/>
                  <a:pt x="0" y="44"/>
                </a:cubicBezTo>
                <a:cubicBezTo>
                  <a:pt x="14" y="18"/>
                  <a:pt x="14" y="18"/>
                  <a:pt x="14" y="18"/>
                </a:cubicBezTo>
                <a:lnTo>
                  <a:pt x="85" y="18"/>
                </a:lnTo>
                <a:close/>
              </a:path>
            </a:pathLst>
          </a:custGeom>
          <a:solidFill>
            <a:srgbClr val="57A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29"/>
          <p:cNvSpPr>
            <a:spLocks/>
          </p:cNvSpPr>
          <p:nvPr/>
        </p:nvSpPr>
        <p:spPr bwMode="auto">
          <a:xfrm>
            <a:off x="4359536" y="1939994"/>
            <a:ext cx="426629" cy="503563"/>
          </a:xfrm>
          <a:custGeom>
            <a:avLst/>
            <a:gdLst>
              <a:gd name="T0" fmla="*/ 6 w 85"/>
              <a:gd name="T1" fmla="*/ 101 h 101"/>
              <a:gd name="T2" fmla="*/ 57 w 85"/>
              <a:gd name="T3" fmla="*/ 101 h 101"/>
              <a:gd name="T4" fmla="*/ 71 w 85"/>
              <a:gd name="T5" fmla="*/ 89 h 101"/>
              <a:gd name="T6" fmla="*/ 71 w 85"/>
              <a:gd name="T7" fmla="*/ 87 h 101"/>
              <a:gd name="T8" fmla="*/ 85 w 85"/>
              <a:gd name="T9" fmla="*/ 87 h 101"/>
              <a:gd name="T10" fmla="*/ 85 w 85"/>
              <a:gd name="T11" fmla="*/ 87 h 101"/>
              <a:gd name="T12" fmla="*/ 85 w 85"/>
              <a:gd name="T13" fmla="*/ 0 h 101"/>
              <a:gd name="T14" fmla="*/ 12 w 85"/>
              <a:gd name="T15" fmla="*/ 0 h 101"/>
              <a:gd name="T16" fmla="*/ 0 w 85"/>
              <a:gd name="T17" fmla="*/ 26 h 101"/>
              <a:gd name="T18" fmla="*/ 0 w 85"/>
              <a:gd name="T19" fmla="*/ 95 h 101"/>
              <a:gd name="T20" fmla="*/ 6 w 85"/>
              <a:gd name="T21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" h="101">
                <a:moveTo>
                  <a:pt x="6" y="101"/>
                </a:moveTo>
                <a:cubicBezTo>
                  <a:pt x="57" y="101"/>
                  <a:pt x="57" y="101"/>
                  <a:pt x="57" y="101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85" y="87"/>
                  <a:pt x="85" y="87"/>
                  <a:pt x="85" y="87"/>
                </a:cubicBezTo>
                <a:cubicBezTo>
                  <a:pt x="85" y="87"/>
                  <a:pt x="85" y="87"/>
                  <a:pt x="85" y="87"/>
                </a:cubicBezTo>
                <a:cubicBezTo>
                  <a:pt x="85" y="0"/>
                  <a:pt x="85" y="0"/>
                  <a:pt x="8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9"/>
                  <a:pt x="3" y="101"/>
                  <a:pt x="6" y="101"/>
                </a:cubicBezTo>
                <a:close/>
              </a:path>
            </a:pathLst>
          </a:custGeom>
          <a:solidFill>
            <a:srgbClr val="478E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Picture 28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241" y="2422575"/>
            <a:ext cx="41964" cy="4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8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302" y="2359627"/>
            <a:ext cx="104912" cy="1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8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241" y="2359627"/>
            <a:ext cx="104912" cy="1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8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241" y="2359627"/>
            <a:ext cx="104912" cy="1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8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241" y="2422575"/>
            <a:ext cx="41964" cy="4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83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241" y="2359627"/>
            <a:ext cx="41964" cy="1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83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497" y="1870052"/>
            <a:ext cx="468598" cy="65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2837"/>
          <p:cNvSpPr>
            <a:spLocks noChangeArrowheads="1"/>
          </p:cNvSpPr>
          <p:nvPr/>
        </p:nvSpPr>
        <p:spPr bwMode="auto">
          <a:xfrm>
            <a:off x="4485429" y="2002939"/>
            <a:ext cx="293744" cy="2797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2838"/>
          <p:cNvSpPr>
            <a:spLocks noChangeArrowheads="1"/>
          </p:cNvSpPr>
          <p:nvPr/>
        </p:nvSpPr>
        <p:spPr bwMode="auto">
          <a:xfrm>
            <a:off x="4485429" y="2079871"/>
            <a:ext cx="293744" cy="2098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839"/>
          <p:cNvSpPr>
            <a:spLocks noChangeArrowheads="1"/>
          </p:cNvSpPr>
          <p:nvPr/>
        </p:nvSpPr>
        <p:spPr bwMode="auto">
          <a:xfrm>
            <a:off x="4485429" y="2156804"/>
            <a:ext cx="293744" cy="2098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840"/>
          <p:cNvSpPr>
            <a:spLocks noChangeArrowheads="1"/>
          </p:cNvSpPr>
          <p:nvPr/>
        </p:nvSpPr>
        <p:spPr bwMode="auto">
          <a:xfrm>
            <a:off x="4485429" y="2226746"/>
            <a:ext cx="293744" cy="2797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841"/>
          <p:cNvSpPr>
            <a:spLocks/>
          </p:cNvSpPr>
          <p:nvPr/>
        </p:nvSpPr>
        <p:spPr bwMode="auto">
          <a:xfrm>
            <a:off x="4702238" y="2443552"/>
            <a:ext cx="76934" cy="55952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478E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" name="Picture 284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192" y="2415579"/>
            <a:ext cx="104912" cy="1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Freeform 2843"/>
          <p:cNvSpPr>
            <a:spLocks/>
          </p:cNvSpPr>
          <p:nvPr/>
        </p:nvSpPr>
        <p:spPr bwMode="auto">
          <a:xfrm>
            <a:off x="7758579" y="799985"/>
            <a:ext cx="538535" cy="202827"/>
          </a:xfrm>
          <a:custGeom>
            <a:avLst/>
            <a:gdLst>
              <a:gd name="T0" fmla="*/ 107 w 107"/>
              <a:gd name="T1" fmla="*/ 19 h 41"/>
              <a:gd name="T2" fmla="*/ 107 w 107"/>
              <a:gd name="T3" fmla="*/ 10 h 41"/>
              <a:gd name="T4" fmla="*/ 98 w 107"/>
              <a:gd name="T5" fmla="*/ 0 h 41"/>
              <a:gd name="T6" fmla="*/ 10 w 107"/>
              <a:gd name="T7" fmla="*/ 0 h 41"/>
              <a:gd name="T8" fmla="*/ 0 w 107"/>
              <a:gd name="T9" fmla="*/ 10 h 41"/>
              <a:gd name="T10" fmla="*/ 0 w 107"/>
              <a:gd name="T11" fmla="*/ 41 h 41"/>
              <a:gd name="T12" fmla="*/ 24 w 107"/>
              <a:gd name="T13" fmla="*/ 19 h 41"/>
              <a:gd name="T14" fmla="*/ 107 w 107"/>
              <a:gd name="T15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41">
                <a:moveTo>
                  <a:pt x="107" y="19"/>
                </a:moveTo>
                <a:cubicBezTo>
                  <a:pt x="107" y="10"/>
                  <a:pt x="107" y="10"/>
                  <a:pt x="107" y="10"/>
                </a:cubicBezTo>
                <a:cubicBezTo>
                  <a:pt x="107" y="5"/>
                  <a:pt x="103" y="0"/>
                  <a:pt x="9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41"/>
                  <a:pt x="0" y="41"/>
                  <a:pt x="0" y="41"/>
                </a:cubicBezTo>
                <a:cubicBezTo>
                  <a:pt x="24" y="19"/>
                  <a:pt x="24" y="19"/>
                  <a:pt x="24" y="19"/>
                </a:cubicBezTo>
                <a:lnTo>
                  <a:pt x="107" y="19"/>
                </a:lnTo>
                <a:close/>
              </a:path>
            </a:pathLst>
          </a:custGeom>
          <a:solidFill>
            <a:srgbClr val="D844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844"/>
          <p:cNvSpPr>
            <a:spLocks/>
          </p:cNvSpPr>
          <p:nvPr/>
        </p:nvSpPr>
        <p:spPr bwMode="auto">
          <a:xfrm>
            <a:off x="7758579" y="897898"/>
            <a:ext cx="538535" cy="342704"/>
          </a:xfrm>
          <a:custGeom>
            <a:avLst/>
            <a:gdLst>
              <a:gd name="T0" fmla="*/ 10 w 107"/>
              <a:gd name="T1" fmla="*/ 68 h 68"/>
              <a:gd name="T2" fmla="*/ 25 w 107"/>
              <a:gd name="T3" fmla="*/ 68 h 68"/>
              <a:gd name="T4" fmla="*/ 62 w 107"/>
              <a:gd name="T5" fmla="*/ 68 h 68"/>
              <a:gd name="T6" fmla="*/ 98 w 107"/>
              <a:gd name="T7" fmla="*/ 68 h 68"/>
              <a:gd name="T8" fmla="*/ 107 w 107"/>
              <a:gd name="T9" fmla="*/ 59 h 68"/>
              <a:gd name="T10" fmla="*/ 107 w 107"/>
              <a:gd name="T11" fmla="*/ 0 h 68"/>
              <a:gd name="T12" fmla="*/ 24 w 107"/>
              <a:gd name="T13" fmla="*/ 0 h 68"/>
              <a:gd name="T14" fmla="*/ 0 w 107"/>
              <a:gd name="T15" fmla="*/ 20 h 68"/>
              <a:gd name="T16" fmla="*/ 0 w 107"/>
              <a:gd name="T17" fmla="*/ 59 h 68"/>
              <a:gd name="T18" fmla="*/ 10 w 107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68">
                <a:moveTo>
                  <a:pt x="10" y="68"/>
                </a:moveTo>
                <a:cubicBezTo>
                  <a:pt x="25" y="68"/>
                  <a:pt x="25" y="68"/>
                  <a:pt x="25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103" y="68"/>
                  <a:pt x="107" y="64"/>
                  <a:pt x="107" y="59"/>
                </a:cubicBezTo>
                <a:cubicBezTo>
                  <a:pt x="107" y="0"/>
                  <a:pt x="107" y="0"/>
                  <a:pt x="10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4"/>
                  <a:pt x="4" y="68"/>
                  <a:pt x="10" y="68"/>
                </a:cubicBezTo>
                <a:close/>
              </a:path>
            </a:pathLst>
          </a:custGeom>
          <a:solidFill>
            <a:srgbClr val="B228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845"/>
          <p:cNvSpPr>
            <a:spLocks/>
          </p:cNvSpPr>
          <p:nvPr/>
        </p:nvSpPr>
        <p:spPr bwMode="auto">
          <a:xfrm>
            <a:off x="7856496" y="883912"/>
            <a:ext cx="538535" cy="608475"/>
          </a:xfrm>
          <a:custGeom>
            <a:avLst/>
            <a:gdLst>
              <a:gd name="T0" fmla="*/ 97 w 107"/>
              <a:gd name="T1" fmla="*/ 0 h 120"/>
              <a:gd name="T2" fmla="*/ 9 w 107"/>
              <a:gd name="T3" fmla="*/ 0 h 120"/>
              <a:gd name="T4" fmla="*/ 0 w 107"/>
              <a:gd name="T5" fmla="*/ 9 h 120"/>
              <a:gd name="T6" fmla="*/ 0 w 107"/>
              <a:gd name="T7" fmla="*/ 77 h 120"/>
              <a:gd name="T8" fmla="*/ 9 w 107"/>
              <a:gd name="T9" fmla="*/ 86 h 120"/>
              <a:gd name="T10" fmla="*/ 25 w 107"/>
              <a:gd name="T11" fmla="*/ 86 h 120"/>
              <a:gd name="T12" fmla="*/ 50 w 107"/>
              <a:gd name="T13" fmla="*/ 120 h 120"/>
              <a:gd name="T14" fmla="*/ 62 w 107"/>
              <a:gd name="T15" fmla="*/ 86 h 120"/>
              <a:gd name="T16" fmla="*/ 97 w 107"/>
              <a:gd name="T17" fmla="*/ 86 h 120"/>
              <a:gd name="T18" fmla="*/ 107 w 107"/>
              <a:gd name="T19" fmla="*/ 77 h 120"/>
              <a:gd name="T20" fmla="*/ 107 w 107"/>
              <a:gd name="T21" fmla="*/ 9 h 120"/>
              <a:gd name="T22" fmla="*/ 97 w 107"/>
              <a:gd name="T2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120">
                <a:moveTo>
                  <a:pt x="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2"/>
                  <a:pt x="4" y="86"/>
                  <a:pt x="9" y="86"/>
                </a:cubicBezTo>
                <a:cubicBezTo>
                  <a:pt x="25" y="86"/>
                  <a:pt x="25" y="86"/>
                  <a:pt x="25" y="86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62" y="86"/>
                  <a:pt x="62" y="86"/>
                  <a:pt x="62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103" y="86"/>
                  <a:pt x="107" y="82"/>
                  <a:pt x="107" y="7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4"/>
                  <a:pt x="103" y="0"/>
                  <a:pt x="97" y="0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2846"/>
          <p:cNvSpPr>
            <a:spLocks noChangeArrowheads="1"/>
          </p:cNvSpPr>
          <p:nvPr/>
        </p:nvSpPr>
        <p:spPr bwMode="auto">
          <a:xfrm>
            <a:off x="7975394" y="1002810"/>
            <a:ext cx="307732" cy="3497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847"/>
          <p:cNvSpPr>
            <a:spLocks noChangeArrowheads="1"/>
          </p:cNvSpPr>
          <p:nvPr/>
        </p:nvSpPr>
        <p:spPr bwMode="auto">
          <a:xfrm>
            <a:off x="7975394" y="1079743"/>
            <a:ext cx="307732" cy="3497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2848"/>
          <p:cNvSpPr>
            <a:spLocks noChangeArrowheads="1"/>
          </p:cNvSpPr>
          <p:nvPr/>
        </p:nvSpPr>
        <p:spPr bwMode="auto">
          <a:xfrm>
            <a:off x="7975394" y="1149681"/>
            <a:ext cx="307732" cy="3497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853"/>
          <p:cNvSpPr>
            <a:spLocks/>
          </p:cNvSpPr>
          <p:nvPr/>
        </p:nvSpPr>
        <p:spPr bwMode="auto">
          <a:xfrm>
            <a:off x="5590464" y="1919014"/>
            <a:ext cx="293744" cy="230801"/>
          </a:xfrm>
          <a:custGeom>
            <a:avLst/>
            <a:gdLst>
              <a:gd name="T0" fmla="*/ 27 w 58"/>
              <a:gd name="T1" fmla="*/ 0 h 45"/>
              <a:gd name="T2" fmla="*/ 12 w 58"/>
              <a:gd name="T3" fmla="*/ 4 h 45"/>
              <a:gd name="T4" fmla="*/ 0 w 58"/>
              <a:gd name="T5" fmla="*/ 19 h 45"/>
              <a:gd name="T6" fmla="*/ 10 w 58"/>
              <a:gd name="T7" fmla="*/ 8 h 45"/>
              <a:gd name="T8" fmla="*/ 25 w 58"/>
              <a:gd name="T9" fmla="*/ 4 h 45"/>
              <a:gd name="T10" fmla="*/ 50 w 58"/>
              <a:gd name="T11" fmla="*/ 18 h 45"/>
              <a:gd name="T12" fmla="*/ 52 w 58"/>
              <a:gd name="T13" fmla="*/ 45 h 45"/>
              <a:gd name="T14" fmla="*/ 52 w 58"/>
              <a:gd name="T15" fmla="*/ 14 h 45"/>
              <a:gd name="T16" fmla="*/ 27 w 58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45">
                <a:moveTo>
                  <a:pt x="27" y="0"/>
                </a:moveTo>
                <a:cubicBezTo>
                  <a:pt x="22" y="0"/>
                  <a:pt x="16" y="2"/>
                  <a:pt x="12" y="4"/>
                </a:cubicBezTo>
                <a:cubicBezTo>
                  <a:pt x="6" y="8"/>
                  <a:pt x="2" y="13"/>
                  <a:pt x="0" y="19"/>
                </a:cubicBezTo>
                <a:cubicBezTo>
                  <a:pt x="2" y="14"/>
                  <a:pt x="5" y="11"/>
                  <a:pt x="10" y="8"/>
                </a:cubicBezTo>
                <a:cubicBezTo>
                  <a:pt x="15" y="5"/>
                  <a:pt x="20" y="4"/>
                  <a:pt x="25" y="4"/>
                </a:cubicBezTo>
                <a:cubicBezTo>
                  <a:pt x="35" y="4"/>
                  <a:pt x="45" y="9"/>
                  <a:pt x="50" y="18"/>
                </a:cubicBezTo>
                <a:cubicBezTo>
                  <a:pt x="55" y="27"/>
                  <a:pt x="56" y="36"/>
                  <a:pt x="52" y="45"/>
                </a:cubicBezTo>
                <a:cubicBezTo>
                  <a:pt x="58" y="36"/>
                  <a:pt x="58" y="24"/>
                  <a:pt x="52" y="14"/>
                </a:cubicBezTo>
                <a:cubicBezTo>
                  <a:pt x="47" y="5"/>
                  <a:pt x="37" y="0"/>
                  <a:pt x="27" y="0"/>
                </a:cubicBezTo>
              </a:path>
            </a:pathLst>
          </a:custGeom>
          <a:solidFill>
            <a:srgbClr val="807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0" name="Picture 285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279" y="2177784"/>
            <a:ext cx="321720" cy="32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Freeform 2855"/>
          <p:cNvSpPr>
            <a:spLocks noEditPoints="1"/>
          </p:cNvSpPr>
          <p:nvPr/>
        </p:nvSpPr>
        <p:spPr bwMode="auto">
          <a:xfrm>
            <a:off x="5527521" y="1870052"/>
            <a:ext cx="398656" cy="405648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60 w 80"/>
              <a:gd name="T7" fmla="*/ 74 h 80"/>
              <a:gd name="T8" fmla="*/ 70 w 80"/>
              <a:gd name="T9" fmla="*/ 66 h 80"/>
              <a:gd name="T10" fmla="*/ 80 w 80"/>
              <a:gd name="T11" fmla="*/ 40 h 80"/>
              <a:gd name="T12" fmla="*/ 40 w 80"/>
              <a:gd name="T13" fmla="*/ 0 h 80"/>
              <a:gd name="T14" fmla="*/ 10 w 80"/>
              <a:gd name="T15" fmla="*/ 40 h 80"/>
              <a:gd name="T16" fmla="*/ 40 w 80"/>
              <a:gd name="T17" fmla="*/ 11 h 80"/>
              <a:gd name="T18" fmla="*/ 69 w 80"/>
              <a:gd name="T19" fmla="*/ 40 h 80"/>
              <a:gd name="T20" fmla="*/ 40 w 80"/>
              <a:gd name="T21" fmla="*/ 70 h 80"/>
              <a:gd name="T22" fmla="*/ 10 w 80"/>
              <a:gd name="T23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47" y="80"/>
                  <a:pt x="54" y="78"/>
                  <a:pt x="60" y="74"/>
                </a:cubicBezTo>
                <a:cubicBezTo>
                  <a:pt x="64" y="72"/>
                  <a:pt x="68" y="69"/>
                  <a:pt x="70" y="66"/>
                </a:cubicBezTo>
                <a:cubicBezTo>
                  <a:pt x="76" y="59"/>
                  <a:pt x="80" y="50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10" y="40"/>
                </a:moveTo>
                <a:cubicBezTo>
                  <a:pt x="10" y="24"/>
                  <a:pt x="23" y="11"/>
                  <a:pt x="40" y="11"/>
                </a:cubicBezTo>
                <a:cubicBezTo>
                  <a:pt x="56" y="11"/>
                  <a:pt x="69" y="24"/>
                  <a:pt x="69" y="40"/>
                </a:cubicBezTo>
                <a:cubicBezTo>
                  <a:pt x="69" y="56"/>
                  <a:pt x="56" y="70"/>
                  <a:pt x="40" y="70"/>
                </a:cubicBezTo>
                <a:cubicBezTo>
                  <a:pt x="23" y="70"/>
                  <a:pt x="10" y="56"/>
                  <a:pt x="10" y="40"/>
                </a:cubicBezTo>
                <a:close/>
              </a:path>
            </a:pathLst>
          </a:custGeom>
          <a:solidFill>
            <a:srgbClr val="FC9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2856"/>
          <p:cNvSpPr>
            <a:spLocks noChangeArrowheads="1"/>
          </p:cNvSpPr>
          <p:nvPr/>
        </p:nvSpPr>
        <p:spPr bwMode="auto">
          <a:xfrm>
            <a:off x="5576476" y="1926006"/>
            <a:ext cx="293744" cy="300740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2857"/>
          <p:cNvSpPr>
            <a:spLocks noChangeArrowheads="1"/>
          </p:cNvSpPr>
          <p:nvPr/>
        </p:nvSpPr>
        <p:spPr bwMode="auto">
          <a:xfrm>
            <a:off x="6821392" y="1905026"/>
            <a:ext cx="279756" cy="286752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858"/>
          <p:cNvSpPr>
            <a:spLocks/>
          </p:cNvSpPr>
          <p:nvPr/>
        </p:nvSpPr>
        <p:spPr bwMode="auto">
          <a:xfrm>
            <a:off x="6849368" y="1905026"/>
            <a:ext cx="265771" cy="216815"/>
          </a:xfrm>
          <a:custGeom>
            <a:avLst/>
            <a:gdLst>
              <a:gd name="T0" fmla="*/ 22 w 52"/>
              <a:gd name="T1" fmla="*/ 0 h 43"/>
              <a:gd name="T2" fmla="*/ 8 w 52"/>
              <a:gd name="T3" fmla="*/ 4 h 43"/>
              <a:gd name="T4" fmla="*/ 0 w 52"/>
              <a:gd name="T5" fmla="*/ 11 h 43"/>
              <a:gd name="T6" fmla="*/ 22 w 52"/>
              <a:gd name="T7" fmla="*/ 0 h 43"/>
              <a:gd name="T8" fmla="*/ 50 w 52"/>
              <a:gd name="T9" fmla="*/ 28 h 43"/>
              <a:gd name="T10" fmla="*/ 47 w 52"/>
              <a:gd name="T11" fmla="*/ 42 h 43"/>
              <a:gd name="T12" fmla="*/ 47 w 52"/>
              <a:gd name="T13" fmla="*/ 43 h 43"/>
              <a:gd name="T14" fmla="*/ 47 w 52"/>
              <a:gd name="T15" fmla="*/ 13 h 43"/>
              <a:gd name="T16" fmla="*/ 22 w 52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43">
                <a:moveTo>
                  <a:pt x="22" y="0"/>
                </a:moveTo>
                <a:cubicBezTo>
                  <a:pt x="17" y="0"/>
                  <a:pt x="12" y="1"/>
                  <a:pt x="8" y="4"/>
                </a:cubicBezTo>
                <a:cubicBezTo>
                  <a:pt x="4" y="6"/>
                  <a:pt x="2" y="8"/>
                  <a:pt x="0" y="11"/>
                </a:cubicBezTo>
                <a:cubicBezTo>
                  <a:pt x="5" y="4"/>
                  <a:pt x="13" y="0"/>
                  <a:pt x="22" y="0"/>
                </a:cubicBezTo>
                <a:cubicBezTo>
                  <a:pt x="38" y="0"/>
                  <a:pt x="50" y="13"/>
                  <a:pt x="50" y="28"/>
                </a:cubicBezTo>
                <a:cubicBezTo>
                  <a:pt x="50" y="33"/>
                  <a:pt x="49" y="38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52" y="34"/>
                  <a:pt x="52" y="23"/>
                  <a:pt x="47" y="13"/>
                </a:cubicBezTo>
                <a:cubicBezTo>
                  <a:pt x="41" y="5"/>
                  <a:pt x="32" y="0"/>
                  <a:pt x="22" y="0"/>
                </a:cubicBezTo>
              </a:path>
            </a:pathLst>
          </a:custGeom>
          <a:solidFill>
            <a:srgbClr val="807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859"/>
          <p:cNvSpPr>
            <a:spLocks/>
          </p:cNvSpPr>
          <p:nvPr/>
        </p:nvSpPr>
        <p:spPr bwMode="auto">
          <a:xfrm>
            <a:off x="6828391" y="1905026"/>
            <a:ext cx="272764" cy="209819"/>
          </a:xfrm>
          <a:custGeom>
            <a:avLst/>
            <a:gdLst>
              <a:gd name="T0" fmla="*/ 26 w 54"/>
              <a:gd name="T1" fmla="*/ 0 h 42"/>
              <a:gd name="T2" fmla="*/ 4 w 54"/>
              <a:gd name="T3" fmla="*/ 11 h 42"/>
              <a:gd name="T4" fmla="*/ 0 w 54"/>
              <a:gd name="T5" fmla="*/ 17 h 42"/>
              <a:gd name="T6" fmla="*/ 10 w 54"/>
              <a:gd name="T7" fmla="*/ 8 h 42"/>
              <a:gd name="T8" fmla="*/ 24 w 54"/>
              <a:gd name="T9" fmla="*/ 3 h 42"/>
              <a:gd name="T10" fmla="*/ 49 w 54"/>
              <a:gd name="T11" fmla="*/ 17 h 42"/>
              <a:gd name="T12" fmla="*/ 51 w 54"/>
              <a:gd name="T13" fmla="*/ 42 h 42"/>
              <a:gd name="T14" fmla="*/ 54 w 54"/>
              <a:gd name="T15" fmla="*/ 28 h 42"/>
              <a:gd name="T16" fmla="*/ 26 w 54"/>
              <a:gd name="T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42">
                <a:moveTo>
                  <a:pt x="26" y="0"/>
                </a:moveTo>
                <a:cubicBezTo>
                  <a:pt x="17" y="0"/>
                  <a:pt x="9" y="4"/>
                  <a:pt x="4" y="11"/>
                </a:cubicBezTo>
                <a:cubicBezTo>
                  <a:pt x="2" y="13"/>
                  <a:pt x="1" y="15"/>
                  <a:pt x="0" y="17"/>
                </a:cubicBezTo>
                <a:cubicBezTo>
                  <a:pt x="2" y="13"/>
                  <a:pt x="6" y="10"/>
                  <a:pt x="10" y="8"/>
                </a:cubicBezTo>
                <a:cubicBezTo>
                  <a:pt x="14" y="5"/>
                  <a:pt x="19" y="3"/>
                  <a:pt x="24" y="3"/>
                </a:cubicBezTo>
                <a:cubicBezTo>
                  <a:pt x="34" y="3"/>
                  <a:pt x="43" y="8"/>
                  <a:pt x="49" y="17"/>
                </a:cubicBezTo>
                <a:cubicBezTo>
                  <a:pt x="53" y="25"/>
                  <a:pt x="54" y="34"/>
                  <a:pt x="51" y="42"/>
                </a:cubicBezTo>
                <a:cubicBezTo>
                  <a:pt x="53" y="38"/>
                  <a:pt x="54" y="33"/>
                  <a:pt x="54" y="28"/>
                </a:cubicBezTo>
                <a:cubicBezTo>
                  <a:pt x="54" y="13"/>
                  <a:pt x="42" y="0"/>
                  <a:pt x="26" y="0"/>
                </a:cubicBezTo>
              </a:path>
            </a:pathLst>
          </a:custGeom>
          <a:solidFill>
            <a:srgbClr val="D9D7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860"/>
          <p:cNvSpPr>
            <a:spLocks noEditPoints="1"/>
          </p:cNvSpPr>
          <p:nvPr/>
        </p:nvSpPr>
        <p:spPr bwMode="auto">
          <a:xfrm>
            <a:off x="6723479" y="1821096"/>
            <a:ext cx="475589" cy="720374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861"/>
          <p:cNvSpPr>
            <a:spLocks/>
          </p:cNvSpPr>
          <p:nvPr/>
        </p:nvSpPr>
        <p:spPr bwMode="auto">
          <a:xfrm>
            <a:off x="7926434" y="1967967"/>
            <a:ext cx="468598" cy="475589"/>
          </a:xfrm>
          <a:custGeom>
            <a:avLst/>
            <a:gdLst>
              <a:gd name="T0" fmla="*/ 84 w 93"/>
              <a:gd name="T1" fmla="*/ 0 h 94"/>
              <a:gd name="T2" fmla="*/ 93 w 93"/>
              <a:gd name="T3" fmla="*/ 10 h 94"/>
              <a:gd name="T4" fmla="*/ 93 w 93"/>
              <a:gd name="T5" fmla="*/ 84 h 94"/>
              <a:gd name="T6" fmla="*/ 84 w 93"/>
              <a:gd name="T7" fmla="*/ 94 h 94"/>
              <a:gd name="T8" fmla="*/ 9 w 93"/>
              <a:gd name="T9" fmla="*/ 94 h 94"/>
              <a:gd name="T10" fmla="*/ 0 w 93"/>
              <a:gd name="T11" fmla="*/ 84 h 94"/>
              <a:gd name="T12" fmla="*/ 0 w 93"/>
              <a:gd name="T13" fmla="*/ 10 h 94"/>
              <a:gd name="T14" fmla="*/ 9 w 93"/>
              <a:gd name="T15" fmla="*/ 0 h 94"/>
              <a:gd name="T16" fmla="*/ 84 w 93"/>
              <a:gd name="T1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94">
                <a:moveTo>
                  <a:pt x="84" y="0"/>
                </a:moveTo>
                <a:cubicBezTo>
                  <a:pt x="89" y="0"/>
                  <a:pt x="93" y="5"/>
                  <a:pt x="93" y="10"/>
                </a:cubicBezTo>
                <a:cubicBezTo>
                  <a:pt x="93" y="84"/>
                  <a:pt x="93" y="84"/>
                  <a:pt x="93" y="84"/>
                </a:cubicBezTo>
                <a:cubicBezTo>
                  <a:pt x="93" y="89"/>
                  <a:pt x="89" y="94"/>
                  <a:pt x="84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4" y="94"/>
                  <a:pt x="0" y="89"/>
                  <a:pt x="0" y="8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91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862"/>
          <p:cNvSpPr>
            <a:spLocks/>
          </p:cNvSpPr>
          <p:nvPr/>
        </p:nvSpPr>
        <p:spPr bwMode="auto">
          <a:xfrm>
            <a:off x="8178216" y="2233738"/>
            <a:ext cx="251783" cy="209819"/>
          </a:xfrm>
          <a:custGeom>
            <a:avLst/>
            <a:gdLst>
              <a:gd name="T0" fmla="*/ 26 w 50"/>
              <a:gd name="T1" fmla="*/ 0 h 42"/>
              <a:gd name="T2" fmla="*/ 0 w 50"/>
              <a:gd name="T3" fmla="*/ 42 h 42"/>
              <a:gd name="T4" fmla="*/ 50 w 50"/>
              <a:gd name="T5" fmla="*/ 42 h 42"/>
              <a:gd name="T6" fmla="*/ 26 w 50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2">
                <a:moveTo>
                  <a:pt x="26" y="0"/>
                </a:moveTo>
                <a:cubicBezTo>
                  <a:pt x="17" y="0"/>
                  <a:pt x="0" y="42"/>
                  <a:pt x="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35" y="0"/>
                  <a:pt x="26" y="0"/>
                </a:cubicBezTo>
                <a:close/>
              </a:path>
            </a:pathLst>
          </a:custGeom>
          <a:solidFill>
            <a:srgbClr val="6E8C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863"/>
          <p:cNvSpPr>
            <a:spLocks/>
          </p:cNvSpPr>
          <p:nvPr/>
        </p:nvSpPr>
        <p:spPr bwMode="auto">
          <a:xfrm>
            <a:off x="7919442" y="2149808"/>
            <a:ext cx="328716" cy="293744"/>
          </a:xfrm>
          <a:custGeom>
            <a:avLst/>
            <a:gdLst>
              <a:gd name="T0" fmla="*/ 34 w 65"/>
              <a:gd name="T1" fmla="*/ 0 h 59"/>
              <a:gd name="T2" fmla="*/ 0 w 65"/>
              <a:gd name="T3" fmla="*/ 59 h 59"/>
              <a:gd name="T4" fmla="*/ 65 w 65"/>
              <a:gd name="T5" fmla="*/ 59 h 59"/>
              <a:gd name="T6" fmla="*/ 34 w 65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9">
                <a:moveTo>
                  <a:pt x="34" y="0"/>
                </a:moveTo>
                <a:cubicBezTo>
                  <a:pt x="22" y="0"/>
                  <a:pt x="0" y="59"/>
                  <a:pt x="0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45" y="0"/>
                  <a:pt x="34" y="0"/>
                </a:cubicBez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864"/>
          <p:cNvSpPr>
            <a:spLocks noEditPoints="1"/>
          </p:cNvSpPr>
          <p:nvPr/>
        </p:nvSpPr>
        <p:spPr bwMode="auto">
          <a:xfrm>
            <a:off x="7870482" y="1919014"/>
            <a:ext cx="580497" cy="573503"/>
          </a:xfrm>
          <a:custGeom>
            <a:avLst/>
            <a:gdLst>
              <a:gd name="T0" fmla="*/ 95 w 115"/>
              <a:gd name="T1" fmla="*/ 11 h 114"/>
              <a:gd name="T2" fmla="*/ 104 w 115"/>
              <a:gd name="T3" fmla="*/ 20 h 114"/>
              <a:gd name="T4" fmla="*/ 104 w 115"/>
              <a:gd name="T5" fmla="*/ 94 h 114"/>
              <a:gd name="T6" fmla="*/ 95 w 115"/>
              <a:gd name="T7" fmla="*/ 103 h 114"/>
              <a:gd name="T8" fmla="*/ 21 w 115"/>
              <a:gd name="T9" fmla="*/ 103 h 114"/>
              <a:gd name="T10" fmla="*/ 12 w 115"/>
              <a:gd name="T11" fmla="*/ 94 h 114"/>
              <a:gd name="T12" fmla="*/ 12 w 115"/>
              <a:gd name="T13" fmla="*/ 20 h 114"/>
              <a:gd name="T14" fmla="*/ 21 w 115"/>
              <a:gd name="T15" fmla="*/ 11 h 114"/>
              <a:gd name="T16" fmla="*/ 95 w 115"/>
              <a:gd name="T17" fmla="*/ 11 h 114"/>
              <a:gd name="T18" fmla="*/ 95 w 115"/>
              <a:gd name="T19" fmla="*/ 0 h 114"/>
              <a:gd name="T20" fmla="*/ 21 w 115"/>
              <a:gd name="T21" fmla="*/ 0 h 114"/>
              <a:gd name="T22" fmla="*/ 0 w 115"/>
              <a:gd name="T23" fmla="*/ 20 h 114"/>
              <a:gd name="T24" fmla="*/ 0 w 115"/>
              <a:gd name="T25" fmla="*/ 94 h 114"/>
              <a:gd name="T26" fmla="*/ 21 w 115"/>
              <a:gd name="T27" fmla="*/ 114 h 114"/>
              <a:gd name="T28" fmla="*/ 95 w 115"/>
              <a:gd name="T29" fmla="*/ 114 h 114"/>
              <a:gd name="T30" fmla="*/ 115 w 115"/>
              <a:gd name="T31" fmla="*/ 94 h 114"/>
              <a:gd name="T32" fmla="*/ 115 w 115"/>
              <a:gd name="T33" fmla="*/ 20 h 114"/>
              <a:gd name="T34" fmla="*/ 95 w 115"/>
              <a:gd name="T3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14">
                <a:moveTo>
                  <a:pt x="95" y="11"/>
                </a:moveTo>
                <a:cubicBezTo>
                  <a:pt x="100" y="11"/>
                  <a:pt x="104" y="15"/>
                  <a:pt x="104" y="20"/>
                </a:cubicBezTo>
                <a:cubicBezTo>
                  <a:pt x="104" y="94"/>
                  <a:pt x="104" y="94"/>
                  <a:pt x="104" y="94"/>
                </a:cubicBezTo>
                <a:cubicBezTo>
                  <a:pt x="104" y="99"/>
                  <a:pt x="100" y="103"/>
                  <a:pt x="95" y="103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16" y="103"/>
                  <a:pt x="12" y="99"/>
                  <a:pt x="12" y="9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95" y="11"/>
                  <a:pt x="95" y="11"/>
                  <a:pt x="95" y="11"/>
                </a:cubicBezTo>
                <a:moveTo>
                  <a:pt x="95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10" y="114"/>
                  <a:pt x="21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106" y="114"/>
                  <a:pt x="115" y="105"/>
                  <a:pt x="115" y="94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9"/>
                  <a:pt x="106" y="0"/>
                  <a:pt x="95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2865"/>
          <p:cNvSpPr>
            <a:spLocks noChangeArrowheads="1"/>
          </p:cNvSpPr>
          <p:nvPr/>
        </p:nvSpPr>
        <p:spPr bwMode="auto">
          <a:xfrm>
            <a:off x="8248156" y="2044901"/>
            <a:ext cx="90921" cy="90921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869"/>
          <p:cNvSpPr>
            <a:spLocks/>
          </p:cNvSpPr>
          <p:nvPr/>
        </p:nvSpPr>
        <p:spPr bwMode="auto">
          <a:xfrm>
            <a:off x="4359536" y="3485653"/>
            <a:ext cx="146875" cy="90921"/>
          </a:xfrm>
          <a:custGeom>
            <a:avLst/>
            <a:gdLst>
              <a:gd name="T0" fmla="*/ 29 w 29"/>
              <a:gd name="T1" fmla="*/ 10 h 19"/>
              <a:gd name="T2" fmla="*/ 19 w 29"/>
              <a:gd name="T3" fmla="*/ 19 h 19"/>
              <a:gd name="T4" fmla="*/ 9 w 29"/>
              <a:gd name="T5" fmla="*/ 19 h 19"/>
              <a:gd name="T6" fmla="*/ 0 w 29"/>
              <a:gd name="T7" fmla="*/ 10 h 19"/>
              <a:gd name="T8" fmla="*/ 9 w 29"/>
              <a:gd name="T9" fmla="*/ 0 h 19"/>
              <a:gd name="T10" fmla="*/ 19 w 29"/>
              <a:gd name="T11" fmla="*/ 0 h 19"/>
              <a:gd name="T12" fmla="*/ 29 w 29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9">
                <a:moveTo>
                  <a:pt x="29" y="10"/>
                </a:moveTo>
                <a:cubicBezTo>
                  <a:pt x="29" y="15"/>
                  <a:pt x="24" y="19"/>
                  <a:pt x="1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4" y="19"/>
                  <a:pt x="0" y="15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9" y="5"/>
                  <a:pt x="29" y="10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870"/>
          <p:cNvSpPr>
            <a:spLocks/>
          </p:cNvSpPr>
          <p:nvPr/>
        </p:nvSpPr>
        <p:spPr bwMode="auto">
          <a:xfrm>
            <a:off x="4681254" y="3485653"/>
            <a:ext cx="146875" cy="90921"/>
          </a:xfrm>
          <a:custGeom>
            <a:avLst/>
            <a:gdLst>
              <a:gd name="T0" fmla="*/ 29 w 29"/>
              <a:gd name="T1" fmla="*/ 10 h 19"/>
              <a:gd name="T2" fmla="*/ 19 w 29"/>
              <a:gd name="T3" fmla="*/ 19 h 19"/>
              <a:gd name="T4" fmla="*/ 10 w 29"/>
              <a:gd name="T5" fmla="*/ 19 h 19"/>
              <a:gd name="T6" fmla="*/ 0 w 29"/>
              <a:gd name="T7" fmla="*/ 10 h 19"/>
              <a:gd name="T8" fmla="*/ 10 w 29"/>
              <a:gd name="T9" fmla="*/ 0 h 19"/>
              <a:gd name="T10" fmla="*/ 19 w 29"/>
              <a:gd name="T11" fmla="*/ 0 h 19"/>
              <a:gd name="T12" fmla="*/ 29 w 29"/>
              <a:gd name="T1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9">
                <a:moveTo>
                  <a:pt x="29" y="10"/>
                </a:moveTo>
                <a:cubicBezTo>
                  <a:pt x="29" y="15"/>
                  <a:pt x="25" y="19"/>
                  <a:pt x="1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4" y="19"/>
                  <a:pt x="0" y="15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5" y="0"/>
                  <a:pt x="29" y="5"/>
                  <a:pt x="29" y="10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871"/>
          <p:cNvSpPr>
            <a:spLocks/>
          </p:cNvSpPr>
          <p:nvPr/>
        </p:nvSpPr>
        <p:spPr bwMode="auto">
          <a:xfrm>
            <a:off x="4317572" y="2968102"/>
            <a:ext cx="559515" cy="559515"/>
          </a:xfrm>
          <a:custGeom>
            <a:avLst/>
            <a:gdLst>
              <a:gd name="T0" fmla="*/ 111 w 111"/>
              <a:gd name="T1" fmla="*/ 99 h 111"/>
              <a:gd name="T2" fmla="*/ 99 w 111"/>
              <a:gd name="T3" fmla="*/ 111 h 111"/>
              <a:gd name="T4" fmla="*/ 12 w 111"/>
              <a:gd name="T5" fmla="*/ 111 h 111"/>
              <a:gd name="T6" fmla="*/ 0 w 111"/>
              <a:gd name="T7" fmla="*/ 99 h 111"/>
              <a:gd name="T8" fmla="*/ 0 w 111"/>
              <a:gd name="T9" fmla="*/ 12 h 111"/>
              <a:gd name="T10" fmla="*/ 12 w 111"/>
              <a:gd name="T11" fmla="*/ 0 h 111"/>
              <a:gd name="T12" fmla="*/ 99 w 111"/>
              <a:gd name="T13" fmla="*/ 0 h 111"/>
              <a:gd name="T14" fmla="*/ 111 w 111"/>
              <a:gd name="T15" fmla="*/ 12 h 111"/>
              <a:gd name="T16" fmla="*/ 111 w 111"/>
              <a:gd name="T17" fmla="*/ 9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111">
                <a:moveTo>
                  <a:pt x="111" y="99"/>
                </a:moveTo>
                <a:cubicBezTo>
                  <a:pt x="111" y="106"/>
                  <a:pt x="106" y="111"/>
                  <a:pt x="99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5" y="111"/>
                  <a:pt x="0" y="106"/>
                  <a:pt x="0" y="9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6" y="0"/>
                  <a:pt x="111" y="5"/>
                  <a:pt x="111" y="12"/>
                </a:cubicBezTo>
                <a:cubicBezTo>
                  <a:pt x="111" y="99"/>
                  <a:pt x="111" y="99"/>
                  <a:pt x="111" y="99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872"/>
          <p:cNvSpPr>
            <a:spLocks noChangeArrowheads="1"/>
          </p:cNvSpPr>
          <p:nvPr/>
        </p:nvSpPr>
        <p:spPr bwMode="auto">
          <a:xfrm>
            <a:off x="4478435" y="3128956"/>
            <a:ext cx="237792" cy="237792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873"/>
          <p:cNvSpPr>
            <a:spLocks/>
          </p:cNvSpPr>
          <p:nvPr/>
        </p:nvSpPr>
        <p:spPr bwMode="auto">
          <a:xfrm>
            <a:off x="4534385" y="3191906"/>
            <a:ext cx="118897" cy="111901"/>
          </a:xfrm>
          <a:custGeom>
            <a:avLst/>
            <a:gdLst>
              <a:gd name="T0" fmla="*/ 22 w 23"/>
              <a:gd name="T1" fmla="*/ 8 h 23"/>
              <a:gd name="T2" fmla="*/ 22 w 23"/>
              <a:gd name="T3" fmla="*/ 0 h 23"/>
              <a:gd name="T4" fmla="*/ 15 w 23"/>
              <a:gd name="T5" fmla="*/ 0 h 23"/>
              <a:gd name="T6" fmla="*/ 11 w 23"/>
              <a:gd name="T7" fmla="*/ 0 h 23"/>
              <a:gd name="T8" fmla="*/ 0 w 23"/>
              <a:gd name="T9" fmla="*/ 11 h 23"/>
              <a:gd name="T10" fmla="*/ 11 w 23"/>
              <a:gd name="T11" fmla="*/ 23 h 23"/>
              <a:gd name="T12" fmla="*/ 23 w 23"/>
              <a:gd name="T13" fmla="*/ 11 h 23"/>
              <a:gd name="T14" fmla="*/ 22 w 23"/>
              <a:gd name="T15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2" y="8"/>
                </a:moveTo>
                <a:cubicBezTo>
                  <a:pt x="22" y="0"/>
                  <a:pt x="22" y="0"/>
                  <a:pt x="22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3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1" y="23"/>
                </a:cubicBezTo>
                <a:cubicBezTo>
                  <a:pt x="18" y="23"/>
                  <a:pt x="23" y="18"/>
                  <a:pt x="23" y="11"/>
                </a:cubicBezTo>
                <a:cubicBezTo>
                  <a:pt x="23" y="10"/>
                  <a:pt x="23" y="9"/>
                  <a:pt x="22" y="8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874"/>
          <p:cNvSpPr>
            <a:spLocks noChangeArrowheads="1"/>
          </p:cNvSpPr>
          <p:nvPr/>
        </p:nvSpPr>
        <p:spPr bwMode="auto">
          <a:xfrm>
            <a:off x="4681254" y="3240860"/>
            <a:ext cx="41964" cy="1398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75"/>
          <p:cNvSpPr>
            <a:spLocks noChangeArrowheads="1"/>
          </p:cNvSpPr>
          <p:nvPr/>
        </p:nvSpPr>
        <p:spPr bwMode="auto">
          <a:xfrm>
            <a:off x="4464447" y="3240860"/>
            <a:ext cx="41964" cy="1398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2876"/>
          <p:cNvSpPr>
            <a:spLocks noChangeArrowheads="1"/>
          </p:cNvSpPr>
          <p:nvPr/>
        </p:nvSpPr>
        <p:spPr bwMode="auto">
          <a:xfrm>
            <a:off x="4590336" y="3338775"/>
            <a:ext cx="13988" cy="4196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2877"/>
          <p:cNvSpPr>
            <a:spLocks noChangeArrowheads="1"/>
          </p:cNvSpPr>
          <p:nvPr/>
        </p:nvSpPr>
        <p:spPr bwMode="auto">
          <a:xfrm>
            <a:off x="4590336" y="3114970"/>
            <a:ext cx="13988" cy="41964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878"/>
          <p:cNvSpPr>
            <a:spLocks/>
          </p:cNvSpPr>
          <p:nvPr/>
        </p:nvSpPr>
        <p:spPr bwMode="auto">
          <a:xfrm>
            <a:off x="4646288" y="3310799"/>
            <a:ext cx="34972" cy="41964"/>
          </a:xfrm>
          <a:custGeom>
            <a:avLst/>
            <a:gdLst>
              <a:gd name="T0" fmla="*/ 1 w 5"/>
              <a:gd name="T1" fmla="*/ 0 h 6"/>
              <a:gd name="T2" fmla="*/ 0 w 5"/>
              <a:gd name="T3" fmla="*/ 2 h 6"/>
              <a:gd name="T4" fmla="*/ 4 w 5"/>
              <a:gd name="T5" fmla="*/ 6 h 6"/>
              <a:gd name="T6" fmla="*/ 5 w 5"/>
              <a:gd name="T7" fmla="*/ 4 h 6"/>
              <a:gd name="T8" fmla="*/ 1 w 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1" y="0"/>
                </a:moveTo>
                <a:lnTo>
                  <a:pt x="0" y="2"/>
                </a:lnTo>
                <a:lnTo>
                  <a:pt x="4" y="6"/>
                </a:lnTo>
                <a:lnTo>
                  <a:pt x="5" y="4"/>
                </a:lnTo>
                <a:lnTo>
                  <a:pt x="1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879"/>
          <p:cNvSpPr>
            <a:spLocks/>
          </p:cNvSpPr>
          <p:nvPr/>
        </p:nvSpPr>
        <p:spPr bwMode="auto">
          <a:xfrm>
            <a:off x="4499415" y="3142944"/>
            <a:ext cx="34972" cy="41964"/>
          </a:xfrm>
          <a:custGeom>
            <a:avLst/>
            <a:gdLst>
              <a:gd name="T0" fmla="*/ 0 w 5"/>
              <a:gd name="T1" fmla="*/ 2 h 6"/>
              <a:gd name="T2" fmla="*/ 4 w 5"/>
              <a:gd name="T3" fmla="*/ 6 h 6"/>
              <a:gd name="T4" fmla="*/ 5 w 5"/>
              <a:gd name="T5" fmla="*/ 5 h 6"/>
              <a:gd name="T6" fmla="*/ 2 w 5"/>
              <a:gd name="T7" fmla="*/ 0 h 6"/>
              <a:gd name="T8" fmla="*/ 0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2"/>
                </a:moveTo>
                <a:lnTo>
                  <a:pt x="4" y="6"/>
                </a:lnTo>
                <a:lnTo>
                  <a:pt x="5" y="5"/>
                </a:lnTo>
                <a:lnTo>
                  <a:pt x="2" y="0"/>
                </a:lnTo>
                <a:lnTo>
                  <a:pt x="0" y="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880"/>
          <p:cNvSpPr>
            <a:spLocks/>
          </p:cNvSpPr>
          <p:nvPr/>
        </p:nvSpPr>
        <p:spPr bwMode="auto">
          <a:xfrm>
            <a:off x="4492423" y="3296811"/>
            <a:ext cx="41964" cy="41964"/>
          </a:xfrm>
          <a:custGeom>
            <a:avLst/>
            <a:gdLst>
              <a:gd name="T0" fmla="*/ 0 w 6"/>
              <a:gd name="T1" fmla="*/ 4 h 6"/>
              <a:gd name="T2" fmla="*/ 1 w 6"/>
              <a:gd name="T3" fmla="*/ 6 h 6"/>
              <a:gd name="T4" fmla="*/ 6 w 6"/>
              <a:gd name="T5" fmla="*/ 1 h 6"/>
              <a:gd name="T6" fmla="*/ 5 w 6"/>
              <a:gd name="T7" fmla="*/ 0 h 6"/>
              <a:gd name="T8" fmla="*/ 0 w 6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4"/>
                </a:moveTo>
                <a:lnTo>
                  <a:pt x="1" y="6"/>
                </a:lnTo>
                <a:lnTo>
                  <a:pt x="6" y="1"/>
                </a:lnTo>
                <a:lnTo>
                  <a:pt x="5" y="0"/>
                </a:lnTo>
                <a:lnTo>
                  <a:pt x="0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881"/>
          <p:cNvSpPr>
            <a:spLocks/>
          </p:cNvSpPr>
          <p:nvPr/>
        </p:nvSpPr>
        <p:spPr bwMode="auto">
          <a:xfrm>
            <a:off x="4653280" y="3156934"/>
            <a:ext cx="41964" cy="34972"/>
          </a:xfrm>
          <a:custGeom>
            <a:avLst/>
            <a:gdLst>
              <a:gd name="T0" fmla="*/ 0 w 6"/>
              <a:gd name="T1" fmla="*/ 3 h 5"/>
              <a:gd name="T2" fmla="*/ 1 w 6"/>
              <a:gd name="T3" fmla="*/ 5 h 5"/>
              <a:gd name="T4" fmla="*/ 6 w 6"/>
              <a:gd name="T5" fmla="*/ 1 h 5"/>
              <a:gd name="T6" fmla="*/ 4 w 6"/>
              <a:gd name="T7" fmla="*/ 0 h 5"/>
              <a:gd name="T8" fmla="*/ 0 w 6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0" y="3"/>
                </a:moveTo>
                <a:lnTo>
                  <a:pt x="1" y="5"/>
                </a:lnTo>
                <a:lnTo>
                  <a:pt x="6" y="1"/>
                </a:lnTo>
                <a:lnTo>
                  <a:pt x="4" y="0"/>
                </a:lnTo>
                <a:lnTo>
                  <a:pt x="0" y="3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2882"/>
          <p:cNvSpPr>
            <a:spLocks noChangeArrowheads="1"/>
          </p:cNvSpPr>
          <p:nvPr/>
        </p:nvSpPr>
        <p:spPr bwMode="auto">
          <a:xfrm>
            <a:off x="4772182" y="3135957"/>
            <a:ext cx="34972" cy="244791"/>
          </a:xfrm>
          <a:prstGeom prst="rect">
            <a:avLst/>
          </a:prstGeom>
          <a:solidFill>
            <a:srgbClr val="A8A7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2883"/>
          <p:cNvSpPr>
            <a:spLocks noChangeArrowheads="1"/>
          </p:cNvSpPr>
          <p:nvPr/>
        </p:nvSpPr>
        <p:spPr bwMode="auto">
          <a:xfrm>
            <a:off x="4772182" y="3135957"/>
            <a:ext cx="34972" cy="24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884"/>
          <p:cNvSpPr>
            <a:spLocks noEditPoints="1"/>
          </p:cNvSpPr>
          <p:nvPr/>
        </p:nvSpPr>
        <p:spPr bwMode="auto">
          <a:xfrm>
            <a:off x="5471569" y="5464928"/>
            <a:ext cx="636448" cy="454610"/>
          </a:xfrm>
          <a:custGeom>
            <a:avLst/>
            <a:gdLst>
              <a:gd name="T0" fmla="*/ 113 w 126"/>
              <a:gd name="T1" fmla="*/ 0 h 91"/>
              <a:gd name="T2" fmla="*/ 13 w 126"/>
              <a:gd name="T3" fmla="*/ 0 h 91"/>
              <a:gd name="T4" fmla="*/ 0 w 126"/>
              <a:gd name="T5" fmla="*/ 14 h 91"/>
              <a:gd name="T6" fmla="*/ 0 w 126"/>
              <a:gd name="T7" fmla="*/ 77 h 91"/>
              <a:gd name="T8" fmla="*/ 13 w 126"/>
              <a:gd name="T9" fmla="*/ 91 h 91"/>
              <a:gd name="T10" fmla="*/ 113 w 126"/>
              <a:gd name="T11" fmla="*/ 91 h 91"/>
              <a:gd name="T12" fmla="*/ 126 w 126"/>
              <a:gd name="T13" fmla="*/ 77 h 91"/>
              <a:gd name="T14" fmla="*/ 126 w 126"/>
              <a:gd name="T15" fmla="*/ 14 h 91"/>
              <a:gd name="T16" fmla="*/ 113 w 126"/>
              <a:gd name="T17" fmla="*/ 0 h 91"/>
              <a:gd name="T18" fmla="*/ 43 w 126"/>
              <a:gd name="T19" fmla="*/ 83 h 91"/>
              <a:gd name="T20" fmla="*/ 9 w 126"/>
              <a:gd name="T21" fmla="*/ 49 h 91"/>
              <a:gd name="T22" fmla="*/ 43 w 126"/>
              <a:gd name="T23" fmla="*/ 15 h 91"/>
              <a:gd name="T24" fmla="*/ 77 w 126"/>
              <a:gd name="T25" fmla="*/ 49 h 91"/>
              <a:gd name="T26" fmla="*/ 43 w 126"/>
              <a:gd name="T27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91">
                <a:moveTo>
                  <a:pt x="113" y="0"/>
                </a:move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7"/>
                  <a:pt x="0" y="1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5"/>
                  <a:pt x="5" y="91"/>
                  <a:pt x="13" y="91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121" y="91"/>
                  <a:pt x="126" y="85"/>
                  <a:pt x="126" y="77"/>
                </a:cubicBezTo>
                <a:cubicBezTo>
                  <a:pt x="126" y="14"/>
                  <a:pt x="126" y="14"/>
                  <a:pt x="126" y="14"/>
                </a:cubicBezTo>
                <a:cubicBezTo>
                  <a:pt x="126" y="7"/>
                  <a:pt x="121" y="0"/>
                  <a:pt x="113" y="0"/>
                </a:cubicBezTo>
                <a:close/>
                <a:moveTo>
                  <a:pt x="43" y="83"/>
                </a:moveTo>
                <a:cubicBezTo>
                  <a:pt x="24" y="83"/>
                  <a:pt x="9" y="68"/>
                  <a:pt x="9" y="49"/>
                </a:cubicBezTo>
                <a:cubicBezTo>
                  <a:pt x="9" y="30"/>
                  <a:pt x="24" y="15"/>
                  <a:pt x="43" y="15"/>
                </a:cubicBezTo>
                <a:cubicBezTo>
                  <a:pt x="62" y="15"/>
                  <a:pt x="77" y="30"/>
                  <a:pt x="77" y="49"/>
                </a:cubicBezTo>
                <a:cubicBezTo>
                  <a:pt x="77" y="68"/>
                  <a:pt x="62" y="83"/>
                  <a:pt x="43" y="83"/>
                </a:cubicBezTo>
                <a:close/>
              </a:path>
            </a:pathLst>
          </a:custGeom>
          <a:solidFill>
            <a:srgbClr val="58A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885"/>
          <p:cNvSpPr>
            <a:spLocks noEditPoints="1"/>
          </p:cNvSpPr>
          <p:nvPr/>
        </p:nvSpPr>
        <p:spPr bwMode="auto">
          <a:xfrm>
            <a:off x="5471569" y="5485910"/>
            <a:ext cx="615466" cy="440617"/>
          </a:xfrm>
          <a:custGeom>
            <a:avLst/>
            <a:gdLst>
              <a:gd name="T0" fmla="*/ 112 w 121"/>
              <a:gd name="T1" fmla="*/ 0 h 87"/>
              <a:gd name="T2" fmla="*/ 8 w 121"/>
              <a:gd name="T3" fmla="*/ 0 h 87"/>
              <a:gd name="T4" fmla="*/ 0 w 121"/>
              <a:gd name="T5" fmla="*/ 9 h 87"/>
              <a:gd name="T6" fmla="*/ 0 w 121"/>
              <a:gd name="T7" fmla="*/ 78 h 87"/>
              <a:gd name="T8" fmla="*/ 8 w 121"/>
              <a:gd name="T9" fmla="*/ 87 h 87"/>
              <a:gd name="T10" fmla="*/ 112 w 121"/>
              <a:gd name="T11" fmla="*/ 87 h 87"/>
              <a:gd name="T12" fmla="*/ 121 w 121"/>
              <a:gd name="T13" fmla="*/ 78 h 87"/>
              <a:gd name="T14" fmla="*/ 121 w 121"/>
              <a:gd name="T15" fmla="*/ 9 h 87"/>
              <a:gd name="T16" fmla="*/ 112 w 121"/>
              <a:gd name="T17" fmla="*/ 0 h 87"/>
              <a:gd name="T18" fmla="*/ 44 w 121"/>
              <a:gd name="T19" fmla="*/ 76 h 87"/>
              <a:gd name="T20" fmla="*/ 11 w 121"/>
              <a:gd name="T21" fmla="*/ 43 h 87"/>
              <a:gd name="T22" fmla="*/ 44 w 121"/>
              <a:gd name="T23" fmla="*/ 11 h 87"/>
              <a:gd name="T24" fmla="*/ 76 w 121"/>
              <a:gd name="T25" fmla="*/ 43 h 87"/>
              <a:gd name="T26" fmla="*/ 44 w 121"/>
              <a:gd name="T27" fmla="*/ 7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87">
                <a:moveTo>
                  <a:pt x="112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3"/>
                  <a:pt x="3" y="87"/>
                  <a:pt x="8" y="87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7" y="87"/>
                  <a:pt x="121" y="83"/>
                  <a:pt x="121" y="78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4"/>
                  <a:pt x="117" y="0"/>
                  <a:pt x="112" y="0"/>
                </a:cubicBezTo>
                <a:close/>
                <a:moveTo>
                  <a:pt x="44" y="76"/>
                </a:moveTo>
                <a:cubicBezTo>
                  <a:pt x="25" y="76"/>
                  <a:pt x="11" y="62"/>
                  <a:pt x="11" y="43"/>
                </a:cubicBezTo>
                <a:cubicBezTo>
                  <a:pt x="11" y="25"/>
                  <a:pt x="25" y="11"/>
                  <a:pt x="44" y="11"/>
                </a:cubicBezTo>
                <a:cubicBezTo>
                  <a:pt x="62" y="11"/>
                  <a:pt x="76" y="25"/>
                  <a:pt x="76" y="43"/>
                </a:cubicBezTo>
                <a:cubicBezTo>
                  <a:pt x="76" y="62"/>
                  <a:pt x="62" y="76"/>
                  <a:pt x="44" y="76"/>
                </a:cubicBezTo>
                <a:close/>
              </a:path>
            </a:pathLst>
          </a:custGeom>
          <a:solidFill>
            <a:srgbClr val="7DB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886"/>
          <p:cNvSpPr>
            <a:spLocks noChangeArrowheads="1"/>
          </p:cNvSpPr>
          <p:nvPr/>
        </p:nvSpPr>
        <p:spPr bwMode="auto">
          <a:xfrm>
            <a:off x="5618438" y="5625789"/>
            <a:ext cx="153867" cy="160863"/>
          </a:xfrm>
          <a:prstGeom prst="ellipse">
            <a:avLst/>
          </a:prstGeom>
          <a:solidFill>
            <a:srgbClr val="7DB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887"/>
          <p:cNvSpPr>
            <a:spLocks/>
          </p:cNvSpPr>
          <p:nvPr/>
        </p:nvSpPr>
        <p:spPr bwMode="auto">
          <a:xfrm>
            <a:off x="5926172" y="5520875"/>
            <a:ext cx="104912" cy="62946"/>
          </a:xfrm>
          <a:custGeom>
            <a:avLst/>
            <a:gdLst>
              <a:gd name="T0" fmla="*/ 17 w 22"/>
              <a:gd name="T1" fmla="*/ 12 h 12"/>
              <a:gd name="T2" fmla="*/ 6 w 22"/>
              <a:gd name="T3" fmla="*/ 12 h 12"/>
              <a:gd name="T4" fmla="*/ 0 w 22"/>
              <a:gd name="T5" fmla="*/ 6 h 12"/>
              <a:gd name="T6" fmla="*/ 6 w 22"/>
              <a:gd name="T7" fmla="*/ 0 h 12"/>
              <a:gd name="T8" fmla="*/ 17 w 22"/>
              <a:gd name="T9" fmla="*/ 0 h 12"/>
              <a:gd name="T10" fmla="*/ 22 w 22"/>
              <a:gd name="T11" fmla="*/ 6 h 12"/>
              <a:gd name="T12" fmla="*/ 17 w 2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2">
                <a:moveTo>
                  <a:pt x="17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2" y="3"/>
                  <a:pt x="22" y="6"/>
                </a:cubicBezTo>
                <a:cubicBezTo>
                  <a:pt x="22" y="9"/>
                  <a:pt x="20" y="12"/>
                  <a:pt x="17" y="12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888"/>
          <p:cNvSpPr>
            <a:spLocks/>
          </p:cNvSpPr>
          <p:nvPr/>
        </p:nvSpPr>
        <p:spPr bwMode="auto">
          <a:xfrm>
            <a:off x="5548502" y="5450940"/>
            <a:ext cx="69937" cy="27974"/>
          </a:xfrm>
          <a:custGeom>
            <a:avLst/>
            <a:gdLst>
              <a:gd name="T0" fmla="*/ 12 w 15"/>
              <a:gd name="T1" fmla="*/ 0 h 6"/>
              <a:gd name="T2" fmla="*/ 3 w 15"/>
              <a:gd name="T3" fmla="*/ 0 h 6"/>
              <a:gd name="T4" fmla="*/ 0 w 15"/>
              <a:gd name="T5" fmla="*/ 1 h 6"/>
              <a:gd name="T6" fmla="*/ 0 w 15"/>
              <a:gd name="T7" fmla="*/ 5 h 6"/>
              <a:gd name="T8" fmla="*/ 3 w 15"/>
              <a:gd name="T9" fmla="*/ 6 h 6"/>
              <a:gd name="T10" fmla="*/ 12 w 15"/>
              <a:gd name="T11" fmla="*/ 6 h 6"/>
              <a:gd name="T12" fmla="*/ 15 w 15"/>
              <a:gd name="T13" fmla="*/ 5 h 6"/>
              <a:gd name="T14" fmla="*/ 15 w 15"/>
              <a:gd name="T15" fmla="*/ 1 h 6"/>
              <a:gd name="T16" fmla="*/ 12 w 15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6">
                <a:moveTo>
                  <a:pt x="12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6"/>
                  <a:pt x="3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4" y="0"/>
                  <a:pt x="12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889"/>
          <p:cNvSpPr>
            <a:spLocks/>
          </p:cNvSpPr>
          <p:nvPr/>
        </p:nvSpPr>
        <p:spPr bwMode="auto">
          <a:xfrm>
            <a:off x="5485559" y="3010063"/>
            <a:ext cx="671414" cy="524549"/>
          </a:xfrm>
          <a:custGeom>
            <a:avLst/>
            <a:gdLst>
              <a:gd name="T0" fmla="*/ 98 w 133"/>
              <a:gd name="T1" fmla="*/ 32 h 104"/>
              <a:gd name="T2" fmla="*/ 98 w 133"/>
              <a:gd name="T3" fmla="*/ 32 h 104"/>
              <a:gd name="T4" fmla="*/ 60 w 133"/>
              <a:gd name="T5" fmla="*/ 0 h 104"/>
              <a:gd name="T6" fmla="*/ 21 w 133"/>
              <a:gd name="T7" fmla="*/ 34 h 104"/>
              <a:gd name="T8" fmla="*/ 0 w 133"/>
              <a:gd name="T9" fmla="*/ 68 h 104"/>
              <a:gd name="T10" fmla="*/ 36 w 133"/>
              <a:gd name="T11" fmla="*/ 104 h 104"/>
              <a:gd name="T12" fmla="*/ 54 w 133"/>
              <a:gd name="T13" fmla="*/ 104 h 104"/>
              <a:gd name="T14" fmla="*/ 79 w 133"/>
              <a:gd name="T15" fmla="*/ 104 h 104"/>
              <a:gd name="T16" fmla="*/ 98 w 133"/>
              <a:gd name="T17" fmla="*/ 104 h 104"/>
              <a:gd name="T18" fmla="*/ 133 w 133"/>
              <a:gd name="T19" fmla="*/ 68 h 104"/>
              <a:gd name="T20" fmla="*/ 98 w 133"/>
              <a:gd name="T21" fmla="*/ 3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104">
                <a:moveTo>
                  <a:pt x="9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95" y="14"/>
                  <a:pt x="79" y="0"/>
                  <a:pt x="60" y="0"/>
                </a:cubicBezTo>
                <a:cubicBezTo>
                  <a:pt x="40" y="0"/>
                  <a:pt x="23" y="15"/>
                  <a:pt x="21" y="34"/>
                </a:cubicBezTo>
                <a:cubicBezTo>
                  <a:pt x="8" y="40"/>
                  <a:pt x="0" y="53"/>
                  <a:pt x="0" y="68"/>
                </a:cubicBezTo>
                <a:cubicBezTo>
                  <a:pt x="0" y="88"/>
                  <a:pt x="16" y="104"/>
                  <a:pt x="36" y="104"/>
                </a:cubicBezTo>
                <a:cubicBezTo>
                  <a:pt x="40" y="104"/>
                  <a:pt x="47" y="104"/>
                  <a:pt x="54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7" y="104"/>
                  <a:pt x="94" y="104"/>
                  <a:pt x="98" y="104"/>
                </a:cubicBezTo>
                <a:cubicBezTo>
                  <a:pt x="118" y="104"/>
                  <a:pt x="133" y="87"/>
                  <a:pt x="133" y="68"/>
                </a:cubicBezTo>
                <a:cubicBezTo>
                  <a:pt x="133" y="48"/>
                  <a:pt x="118" y="32"/>
                  <a:pt x="98" y="32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890"/>
          <p:cNvSpPr>
            <a:spLocks/>
          </p:cNvSpPr>
          <p:nvPr/>
        </p:nvSpPr>
        <p:spPr bwMode="auto">
          <a:xfrm>
            <a:off x="5667402" y="3170922"/>
            <a:ext cx="300740" cy="363684"/>
          </a:xfrm>
          <a:custGeom>
            <a:avLst/>
            <a:gdLst>
              <a:gd name="T0" fmla="*/ 57 w 60"/>
              <a:gd name="T1" fmla="*/ 32 h 72"/>
              <a:gd name="T2" fmla="*/ 32 w 60"/>
              <a:gd name="T3" fmla="*/ 3 h 72"/>
              <a:gd name="T4" fmla="*/ 28 w 60"/>
              <a:gd name="T5" fmla="*/ 2 h 72"/>
              <a:gd name="T6" fmla="*/ 4 w 60"/>
              <a:gd name="T7" fmla="*/ 33 h 72"/>
              <a:gd name="T8" fmla="*/ 5 w 60"/>
              <a:gd name="T9" fmla="*/ 37 h 72"/>
              <a:gd name="T10" fmla="*/ 18 w 60"/>
              <a:gd name="T11" fmla="*/ 37 h 72"/>
              <a:gd name="T12" fmla="*/ 18 w 60"/>
              <a:gd name="T13" fmla="*/ 42 h 72"/>
              <a:gd name="T14" fmla="*/ 18 w 60"/>
              <a:gd name="T15" fmla="*/ 72 h 72"/>
              <a:gd name="T16" fmla="*/ 43 w 60"/>
              <a:gd name="T17" fmla="*/ 72 h 72"/>
              <a:gd name="T18" fmla="*/ 42 w 60"/>
              <a:gd name="T19" fmla="*/ 42 h 72"/>
              <a:gd name="T20" fmla="*/ 42 w 60"/>
              <a:gd name="T21" fmla="*/ 36 h 72"/>
              <a:gd name="T22" fmla="*/ 56 w 60"/>
              <a:gd name="T23" fmla="*/ 36 h 72"/>
              <a:gd name="T24" fmla="*/ 57 w 60"/>
              <a:gd name="T25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72">
                <a:moveTo>
                  <a:pt x="57" y="32"/>
                </a:move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0" y="0"/>
                  <a:pt x="28" y="2"/>
                </a:cubicBezTo>
                <a:cubicBezTo>
                  <a:pt x="25" y="5"/>
                  <a:pt x="4" y="33"/>
                  <a:pt x="4" y="33"/>
                </a:cubicBezTo>
                <a:cubicBezTo>
                  <a:pt x="4" y="33"/>
                  <a:pt x="0" y="37"/>
                  <a:pt x="5" y="37"/>
                </a:cubicBezTo>
                <a:cubicBezTo>
                  <a:pt x="10" y="37"/>
                  <a:pt x="18" y="37"/>
                  <a:pt x="18" y="37"/>
                </a:cubicBezTo>
                <a:cubicBezTo>
                  <a:pt x="18" y="37"/>
                  <a:pt x="18" y="39"/>
                  <a:pt x="18" y="42"/>
                </a:cubicBezTo>
                <a:cubicBezTo>
                  <a:pt x="18" y="50"/>
                  <a:pt x="18" y="63"/>
                  <a:pt x="18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3" y="63"/>
                  <a:pt x="42" y="50"/>
                  <a:pt x="42" y="42"/>
                </a:cubicBezTo>
                <a:cubicBezTo>
                  <a:pt x="42" y="38"/>
                  <a:pt x="42" y="36"/>
                  <a:pt x="42" y="36"/>
                </a:cubicBezTo>
                <a:cubicBezTo>
                  <a:pt x="42" y="36"/>
                  <a:pt x="52" y="36"/>
                  <a:pt x="56" y="36"/>
                </a:cubicBezTo>
                <a:cubicBezTo>
                  <a:pt x="60" y="36"/>
                  <a:pt x="57" y="32"/>
                  <a:pt x="57" y="32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891"/>
          <p:cNvSpPr>
            <a:spLocks/>
          </p:cNvSpPr>
          <p:nvPr/>
        </p:nvSpPr>
        <p:spPr bwMode="auto">
          <a:xfrm>
            <a:off x="6646550" y="3010063"/>
            <a:ext cx="671414" cy="524549"/>
          </a:xfrm>
          <a:custGeom>
            <a:avLst/>
            <a:gdLst>
              <a:gd name="T0" fmla="*/ 99 w 134"/>
              <a:gd name="T1" fmla="*/ 32 h 104"/>
              <a:gd name="T2" fmla="*/ 99 w 134"/>
              <a:gd name="T3" fmla="*/ 32 h 104"/>
              <a:gd name="T4" fmla="*/ 61 w 134"/>
              <a:gd name="T5" fmla="*/ 0 h 104"/>
              <a:gd name="T6" fmla="*/ 22 w 134"/>
              <a:gd name="T7" fmla="*/ 34 h 104"/>
              <a:gd name="T8" fmla="*/ 0 w 134"/>
              <a:gd name="T9" fmla="*/ 68 h 104"/>
              <a:gd name="T10" fmla="*/ 37 w 134"/>
              <a:gd name="T11" fmla="*/ 104 h 104"/>
              <a:gd name="T12" fmla="*/ 55 w 134"/>
              <a:gd name="T13" fmla="*/ 104 h 104"/>
              <a:gd name="T14" fmla="*/ 80 w 134"/>
              <a:gd name="T15" fmla="*/ 104 h 104"/>
              <a:gd name="T16" fmla="*/ 99 w 134"/>
              <a:gd name="T17" fmla="*/ 104 h 104"/>
              <a:gd name="T18" fmla="*/ 134 w 134"/>
              <a:gd name="T19" fmla="*/ 68 h 104"/>
              <a:gd name="T20" fmla="*/ 99 w 134"/>
              <a:gd name="T21" fmla="*/ 3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104">
                <a:moveTo>
                  <a:pt x="99" y="32"/>
                </a:moveTo>
                <a:cubicBezTo>
                  <a:pt x="99" y="32"/>
                  <a:pt x="99" y="32"/>
                  <a:pt x="99" y="32"/>
                </a:cubicBezTo>
                <a:cubicBezTo>
                  <a:pt x="96" y="14"/>
                  <a:pt x="80" y="0"/>
                  <a:pt x="61" y="0"/>
                </a:cubicBezTo>
                <a:cubicBezTo>
                  <a:pt x="41" y="0"/>
                  <a:pt x="24" y="15"/>
                  <a:pt x="22" y="34"/>
                </a:cubicBezTo>
                <a:cubicBezTo>
                  <a:pt x="9" y="40"/>
                  <a:pt x="0" y="53"/>
                  <a:pt x="0" y="68"/>
                </a:cubicBezTo>
                <a:cubicBezTo>
                  <a:pt x="0" y="88"/>
                  <a:pt x="17" y="104"/>
                  <a:pt x="37" y="104"/>
                </a:cubicBezTo>
                <a:cubicBezTo>
                  <a:pt x="41" y="104"/>
                  <a:pt x="48" y="104"/>
                  <a:pt x="55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8" y="104"/>
                  <a:pt x="95" y="104"/>
                  <a:pt x="99" y="104"/>
                </a:cubicBezTo>
                <a:cubicBezTo>
                  <a:pt x="119" y="104"/>
                  <a:pt x="134" y="87"/>
                  <a:pt x="134" y="68"/>
                </a:cubicBezTo>
                <a:cubicBezTo>
                  <a:pt x="134" y="48"/>
                  <a:pt x="119" y="32"/>
                  <a:pt x="99" y="32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92"/>
          <p:cNvSpPr>
            <a:spLocks/>
          </p:cNvSpPr>
          <p:nvPr/>
        </p:nvSpPr>
        <p:spPr bwMode="auto">
          <a:xfrm>
            <a:off x="6828391" y="3177920"/>
            <a:ext cx="307732" cy="363684"/>
          </a:xfrm>
          <a:custGeom>
            <a:avLst/>
            <a:gdLst>
              <a:gd name="T0" fmla="*/ 4 w 61"/>
              <a:gd name="T1" fmla="*/ 40 h 72"/>
              <a:gd name="T2" fmla="*/ 29 w 61"/>
              <a:gd name="T3" fmla="*/ 70 h 72"/>
              <a:gd name="T4" fmla="*/ 33 w 61"/>
              <a:gd name="T5" fmla="*/ 70 h 72"/>
              <a:gd name="T6" fmla="*/ 57 w 61"/>
              <a:gd name="T7" fmla="*/ 39 h 72"/>
              <a:gd name="T8" fmla="*/ 56 w 61"/>
              <a:gd name="T9" fmla="*/ 36 h 72"/>
              <a:gd name="T10" fmla="*/ 43 w 61"/>
              <a:gd name="T11" fmla="*/ 36 h 72"/>
              <a:gd name="T12" fmla="*/ 43 w 61"/>
              <a:gd name="T13" fmla="*/ 30 h 72"/>
              <a:gd name="T14" fmla="*/ 43 w 61"/>
              <a:gd name="T15" fmla="*/ 0 h 72"/>
              <a:gd name="T16" fmla="*/ 18 w 61"/>
              <a:gd name="T17" fmla="*/ 0 h 72"/>
              <a:gd name="T18" fmla="*/ 18 w 61"/>
              <a:gd name="T19" fmla="*/ 30 h 72"/>
              <a:gd name="T20" fmla="*/ 18 w 61"/>
              <a:gd name="T21" fmla="*/ 36 h 72"/>
              <a:gd name="T22" fmla="*/ 4 w 61"/>
              <a:gd name="T23" fmla="*/ 36 h 72"/>
              <a:gd name="T24" fmla="*/ 4 w 61"/>
              <a:gd name="T25" fmla="*/ 4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72">
                <a:moveTo>
                  <a:pt x="4" y="40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31" y="72"/>
                  <a:pt x="33" y="70"/>
                </a:cubicBezTo>
                <a:cubicBezTo>
                  <a:pt x="36" y="67"/>
                  <a:pt x="57" y="39"/>
                  <a:pt x="57" y="39"/>
                </a:cubicBezTo>
                <a:cubicBezTo>
                  <a:pt x="57" y="39"/>
                  <a:pt x="61" y="36"/>
                  <a:pt x="56" y="36"/>
                </a:cubicBezTo>
                <a:cubicBezTo>
                  <a:pt x="51" y="36"/>
                  <a:pt x="43" y="36"/>
                  <a:pt x="43" y="36"/>
                </a:cubicBezTo>
                <a:cubicBezTo>
                  <a:pt x="43" y="36"/>
                  <a:pt x="43" y="33"/>
                  <a:pt x="43" y="30"/>
                </a:cubicBezTo>
                <a:cubicBezTo>
                  <a:pt x="43" y="23"/>
                  <a:pt x="43" y="10"/>
                  <a:pt x="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0"/>
                  <a:pt x="18" y="22"/>
                  <a:pt x="18" y="30"/>
                </a:cubicBezTo>
                <a:cubicBezTo>
                  <a:pt x="18" y="34"/>
                  <a:pt x="18" y="36"/>
                  <a:pt x="18" y="36"/>
                </a:cubicBezTo>
                <a:cubicBezTo>
                  <a:pt x="18" y="36"/>
                  <a:pt x="9" y="36"/>
                  <a:pt x="4" y="36"/>
                </a:cubicBezTo>
                <a:cubicBezTo>
                  <a:pt x="0" y="36"/>
                  <a:pt x="4" y="40"/>
                  <a:pt x="4" y="4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893"/>
          <p:cNvSpPr>
            <a:spLocks/>
          </p:cNvSpPr>
          <p:nvPr/>
        </p:nvSpPr>
        <p:spPr bwMode="auto">
          <a:xfrm>
            <a:off x="7856496" y="3303807"/>
            <a:ext cx="573503" cy="272764"/>
          </a:xfrm>
          <a:custGeom>
            <a:avLst/>
            <a:gdLst>
              <a:gd name="T0" fmla="*/ 0 w 113"/>
              <a:gd name="T1" fmla="*/ 40 h 54"/>
              <a:gd name="T2" fmla="*/ 15 w 113"/>
              <a:gd name="T3" fmla="*/ 54 h 54"/>
              <a:gd name="T4" fmla="*/ 98 w 113"/>
              <a:gd name="T5" fmla="*/ 54 h 54"/>
              <a:gd name="T6" fmla="*/ 113 w 113"/>
              <a:gd name="T7" fmla="*/ 40 h 54"/>
              <a:gd name="T8" fmla="*/ 113 w 113"/>
              <a:gd name="T9" fmla="*/ 0 h 54"/>
              <a:gd name="T10" fmla="*/ 0 w 113"/>
              <a:gd name="T11" fmla="*/ 0 h 54"/>
              <a:gd name="T12" fmla="*/ 0 w 113"/>
              <a:gd name="T13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54">
                <a:moveTo>
                  <a:pt x="0" y="40"/>
                </a:moveTo>
                <a:cubicBezTo>
                  <a:pt x="0" y="48"/>
                  <a:pt x="6" y="54"/>
                  <a:pt x="15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107" y="54"/>
                  <a:pt x="113" y="48"/>
                  <a:pt x="113" y="40"/>
                </a:cubicBezTo>
                <a:cubicBezTo>
                  <a:pt x="113" y="0"/>
                  <a:pt x="113" y="0"/>
                  <a:pt x="113" y="0"/>
                </a:cubicBezTo>
                <a:cubicBezTo>
                  <a:pt x="0" y="0"/>
                  <a:pt x="0" y="0"/>
                  <a:pt x="0" y="0"/>
                </a:cubicBezTo>
                <a:lnTo>
                  <a:pt x="0" y="4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894"/>
          <p:cNvSpPr>
            <a:spLocks/>
          </p:cNvSpPr>
          <p:nvPr/>
        </p:nvSpPr>
        <p:spPr bwMode="auto">
          <a:xfrm>
            <a:off x="7856496" y="3017055"/>
            <a:ext cx="573503" cy="286752"/>
          </a:xfrm>
          <a:custGeom>
            <a:avLst/>
            <a:gdLst>
              <a:gd name="T0" fmla="*/ 98 w 113"/>
              <a:gd name="T1" fmla="*/ 0 h 58"/>
              <a:gd name="T2" fmla="*/ 15 w 113"/>
              <a:gd name="T3" fmla="*/ 0 h 58"/>
              <a:gd name="T4" fmla="*/ 0 w 113"/>
              <a:gd name="T5" fmla="*/ 14 h 58"/>
              <a:gd name="T6" fmla="*/ 0 w 113"/>
              <a:gd name="T7" fmla="*/ 58 h 58"/>
              <a:gd name="T8" fmla="*/ 113 w 113"/>
              <a:gd name="T9" fmla="*/ 58 h 58"/>
              <a:gd name="T10" fmla="*/ 113 w 113"/>
              <a:gd name="T11" fmla="*/ 14 h 58"/>
              <a:gd name="T12" fmla="*/ 98 w 113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58">
                <a:moveTo>
                  <a:pt x="98" y="0"/>
                </a:moveTo>
                <a:cubicBezTo>
                  <a:pt x="15" y="0"/>
                  <a:pt x="15" y="0"/>
                  <a:pt x="15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58"/>
                  <a:pt x="0" y="58"/>
                  <a:pt x="0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3" y="6"/>
                  <a:pt x="107" y="0"/>
                  <a:pt x="98" y="0"/>
                </a:cubicBez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895"/>
          <p:cNvSpPr>
            <a:spLocks/>
          </p:cNvSpPr>
          <p:nvPr/>
        </p:nvSpPr>
        <p:spPr bwMode="auto">
          <a:xfrm>
            <a:off x="7947418" y="3303807"/>
            <a:ext cx="391660" cy="202827"/>
          </a:xfrm>
          <a:custGeom>
            <a:avLst/>
            <a:gdLst>
              <a:gd name="T0" fmla="*/ 38 w 77"/>
              <a:gd name="T1" fmla="*/ 39 h 39"/>
              <a:gd name="T2" fmla="*/ 77 w 77"/>
              <a:gd name="T3" fmla="*/ 0 h 39"/>
              <a:gd name="T4" fmla="*/ 0 w 77"/>
              <a:gd name="T5" fmla="*/ 0 h 39"/>
              <a:gd name="T6" fmla="*/ 38 w 7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39">
                <a:moveTo>
                  <a:pt x="38" y="39"/>
                </a:moveTo>
                <a:cubicBezTo>
                  <a:pt x="60" y="39"/>
                  <a:pt x="77" y="21"/>
                  <a:pt x="7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"/>
                  <a:pt x="17" y="39"/>
                  <a:pt x="38" y="39"/>
                </a:cubicBezTo>
                <a:close/>
              </a:path>
            </a:pathLst>
          </a:custGeom>
          <a:solidFill>
            <a:srgbClr val="91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896"/>
          <p:cNvSpPr>
            <a:spLocks/>
          </p:cNvSpPr>
          <p:nvPr/>
        </p:nvSpPr>
        <p:spPr bwMode="auto">
          <a:xfrm>
            <a:off x="7947418" y="3114970"/>
            <a:ext cx="391660" cy="188839"/>
          </a:xfrm>
          <a:custGeom>
            <a:avLst/>
            <a:gdLst>
              <a:gd name="T0" fmla="*/ 38 w 77"/>
              <a:gd name="T1" fmla="*/ 0 h 38"/>
              <a:gd name="T2" fmla="*/ 0 w 77"/>
              <a:gd name="T3" fmla="*/ 38 h 38"/>
              <a:gd name="T4" fmla="*/ 77 w 77"/>
              <a:gd name="T5" fmla="*/ 38 h 38"/>
              <a:gd name="T6" fmla="*/ 38 w 77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38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17"/>
                  <a:pt x="60" y="0"/>
                  <a:pt x="38" y="0"/>
                </a:cubicBezTo>
                <a:close/>
              </a:path>
            </a:pathLst>
          </a:custGeom>
          <a:solidFill>
            <a:srgbClr val="67B2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97"/>
          <p:cNvSpPr>
            <a:spLocks/>
          </p:cNvSpPr>
          <p:nvPr/>
        </p:nvSpPr>
        <p:spPr bwMode="auto">
          <a:xfrm>
            <a:off x="8087293" y="3191906"/>
            <a:ext cx="167855" cy="237792"/>
          </a:xfrm>
          <a:custGeom>
            <a:avLst/>
            <a:gdLst>
              <a:gd name="T0" fmla="*/ 32 w 33"/>
              <a:gd name="T1" fmla="*/ 21 h 47"/>
              <a:gd name="T2" fmla="*/ 5 w 33"/>
              <a:gd name="T3" fmla="*/ 1 h 47"/>
              <a:gd name="T4" fmla="*/ 1 w 33"/>
              <a:gd name="T5" fmla="*/ 1 h 47"/>
              <a:gd name="T6" fmla="*/ 0 w 33"/>
              <a:gd name="T7" fmla="*/ 4 h 47"/>
              <a:gd name="T8" fmla="*/ 0 w 33"/>
              <a:gd name="T9" fmla="*/ 43 h 47"/>
              <a:gd name="T10" fmla="*/ 1 w 33"/>
              <a:gd name="T11" fmla="*/ 46 h 47"/>
              <a:gd name="T12" fmla="*/ 3 w 33"/>
              <a:gd name="T13" fmla="*/ 47 h 47"/>
              <a:gd name="T14" fmla="*/ 5 w 33"/>
              <a:gd name="T15" fmla="*/ 46 h 47"/>
              <a:gd name="T16" fmla="*/ 32 w 33"/>
              <a:gd name="T17" fmla="*/ 26 h 47"/>
              <a:gd name="T18" fmla="*/ 33 w 33"/>
              <a:gd name="T19" fmla="*/ 23 h 47"/>
              <a:gd name="T20" fmla="*/ 32 w 33"/>
              <a:gd name="T21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7">
                <a:moveTo>
                  <a:pt x="32" y="2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1"/>
                  <a:pt x="0" y="2"/>
                  <a:pt x="0" y="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6"/>
                  <a:pt x="1" y="46"/>
                </a:cubicBezTo>
                <a:cubicBezTo>
                  <a:pt x="2" y="46"/>
                  <a:pt x="2" y="47"/>
                  <a:pt x="3" y="47"/>
                </a:cubicBezTo>
                <a:cubicBezTo>
                  <a:pt x="4" y="47"/>
                  <a:pt x="4" y="46"/>
                  <a:pt x="5" y="4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5"/>
                  <a:pt x="33" y="24"/>
                  <a:pt x="33" y="23"/>
                </a:cubicBezTo>
                <a:cubicBezTo>
                  <a:pt x="33" y="22"/>
                  <a:pt x="33" y="21"/>
                  <a:pt x="32" y="21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907"/>
          <p:cNvSpPr>
            <a:spLocks/>
          </p:cNvSpPr>
          <p:nvPr/>
        </p:nvSpPr>
        <p:spPr bwMode="auto">
          <a:xfrm>
            <a:off x="6786427" y="4157066"/>
            <a:ext cx="426629" cy="286752"/>
          </a:xfrm>
          <a:custGeom>
            <a:avLst/>
            <a:gdLst>
              <a:gd name="T0" fmla="*/ 31 w 85"/>
              <a:gd name="T1" fmla="*/ 57 h 57"/>
              <a:gd name="T2" fmla="*/ 12 w 85"/>
              <a:gd name="T3" fmla="*/ 19 h 57"/>
              <a:gd name="T4" fmla="*/ 12 w 85"/>
              <a:gd name="T5" fmla="*/ 12 h 57"/>
              <a:gd name="T6" fmla="*/ 73 w 85"/>
              <a:gd name="T7" fmla="*/ 12 h 57"/>
              <a:gd name="T8" fmla="*/ 73 w 85"/>
              <a:gd name="T9" fmla="*/ 19 h 57"/>
              <a:gd name="T10" fmla="*/ 54 w 85"/>
              <a:gd name="T11" fmla="*/ 57 h 57"/>
              <a:gd name="T12" fmla="*/ 54 w 85"/>
              <a:gd name="T13" fmla="*/ 57 h 57"/>
              <a:gd name="T14" fmla="*/ 60 w 85"/>
              <a:gd name="T15" fmla="*/ 57 h 57"/>
              <a:gd name="T16" fmla="*/ 60 w 85"/>
              <a:gd name="T17" fmla="*/ 57 h 57"/>
              <a:gd name="T18" fmla="*/ 79 w 85"/>
              <a:gd name="T19" fmla="*/ 19 h 57"/>
              <a:gd name="T20" fmla="*/ 79 w 85"/>
              <a:gd name="T21" fmla="*/ 12 h 57"/>
              <a:gd name="T22" fmla="*/ 85 w 85"/>
              <a:gd name="T23" fmla="*/ 12 h 57"/>
              <a:gd name="T24" fmla="*/ 85 w 85"/>
              <a:gd name="T25" fmla="*/ 0 h 57"/>
              <a:gd name="T26" fmla="*/ 0 w 85"/>
              <a:gd name="T27" fmla="*/ 0 h 57"/>
              <a:gd name="T28" fmla="*/ 0 w 85"/>
              <a:gd name="T29" fmla="*/ 12 h 57"/>
              <a:gd name="T30" fmla="*/ 6 w 85"/>
              <a:gd name="T31" fmla="*/ 12 h 57"/>
              <a:gd name="T32" fmla="*/ 6 w 85"/>
              <a:gd name="T33" fmla="*/ 19 h 57"/>
              <a:gd name="T34" fmla="*/ 24 w 85"/>
              <a:gd name="T35" fmla="*/ 57 h 57"/>
              <a:gd name="T36" fmla="*/ 24 w 85"/>
              <a:gd name="T37" fmla="*/ 57 h 57"/>
              <a:gd name="T38" fmla="*/ 31 w 85"/>
              <a:gd name="T3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5" h="57">
                <a:moveTo>
                  <a:pt x="31" y="57"/>
                </a:moveTo>
                <a:cubicBezTo>
                  <a:pt x="31" y="53"/>
                  <a:pt x="12" y="26"/>
                  <a:pt x="12" y="19"/>
                </a:cubicBezTo>
                <a:cubicBezTo>
                  <a:pt x="12" y="12"/>
                  <a:pt x="12" y="12"/>
                  <a:pt x="1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26"/>
                  <a:pt x="54" y="53"/>
                  <a:pt x="5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5"/>
                  <a:pt x="79" y="28"/>
                  <a:pt x="79" y="19"/>
                </a:cubicBezTo>
                <a:cubicBezTo>
                  <a:pt x="79" y="12"/>
                  <a:pt x="79" y="12"/>
                  <a:pt x="7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28"/>
                  <a:pt x="24" y="55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31" y="57"/>
                  <a:pt x="31" y="57"/>
                  <a:pt x="31" y="57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908"/>
          <p:cNvSpPr>
            <a:spLocks/>
          </p:cNvSpPr>
          <p:nvPr/>
        </p:nvSpPr>
        <p:spPr bwMode="auto">
          <a:xfrm>
            <a:off x="6891336" y="4268967"/>
            <a:ext cx="209819" cy="174853"/>
          </a:xfrm>
          <a:custGeom>
            <a:avLst/>
            <a:gdLst>
              <a:gd name="T0" fmla="*/ 42 w 42"/>
              <a:gd name="T1" fmla="*/ 3 h 35"/>
              <a:gd name="T2" fmla="*/ 42 w 42"/>
              <a:gd name="T3" fmla="*/ 0 h 35"/>
              <a:gd name="T4" fmla="*/ 0 w 42"/>
              <a:gd name="T5" fmla="*/ 0 h 35"/>
              <a:gd name="T6" fmla="*/ 0 w 42"/>
              <a:gd name="T7" fmla="*/ 3 h 35"/>
              <a:gd name="T8" fmla="*/ 21 w 42"/>
              <a:gd name="T9" fmla="*/ 35 h 35"/>
              <a:gd name="T10" fmla="*/ 42 w 42"/>
              <a:gd name="T1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5">
                <a:moveTo>
                  <a:pt x="42" y="3"/>
                </a:move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5" y="35"/>
                  <a:pt x="21" y="35"/>
                </a:cubicBezTo>
                <a:cubicBezTo>
                  <a:pt x="28" y="35"/>
                  <a:pt x="42" y="3"/>
                  <a:pt x="42" y="3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909"/>
          <p:cNvSpPr>
            <a:spLocks/>
          </p:cNvSpPr>
          <p:nvPr/>
        </p:nvSpPr>
        <p:spPr bwMode="auto">
          <a:xfrm>
            <a:off x="6891336" y="4520748"/>
            <a:ext cx="209819" cy="118897"/>
          </a:xfrm>
          <a:custGeom>
            <a:avLst/>
            <a:gdLst>
              <a:gd name="T0" fmla="*/ 42 w 42"/>
              <a:gd name="T1" fmla="*/ 24 h 24"/>
              <a:gd name="T2" fmla="*/ 42 w 42"/>
              <a:gd name="T3" fmla="*/ 24 h 24"/>
              <a:gd name="T4" fmla="*/ 0 w 42"/>
              <a:gd name="T5" fmla="*/ 24 h 24"/>
              <a:gd name="T6" fmla="*/ 0 w 42"/>
              <a:gd name="T7" fmla="*/ 24 h 24"/>
              <a:gd name="T8" fmla="*/ 21 w 42"/>
              <a:gd name="T9" fmla="*/ 0 h 24"/>
              <a:gd name="T10" fmla="*/ 42 w 42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24"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5" y="0"/>
                  <a:pt x="21" y="0"/>
                </a:cubicBezTo>
                <a:cubicBezTo>
                  <a:pt x="28" y="0"/>
                  <a:pt x="42" y="24"/>
                  <a:pt x="42" y="24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910"/>
          <p:cNvSpPr>
            <a:spLocks/>
          </p:cNvSpPr>
          <p:nvPr/>
        </p:nvSpPr>
        <p:spPr bwMode="auto">
          <a:xfrm>
            <a:off x="6786427" y="4443814"/>
            <a:ext cx="426629" cy="286752"/>
          </a:xfrm>
          <a:custGeom>
            <a:avLst/>
            <a:gdLst>
              <a:gd name="T0" fmla="*/ 6 w 85"/>
              <a:gd name="T1" fmla="*/ 44 h 57"/>
              <a:gd name="T2" fmla="*/ 0 w 85"/>
              <a:gd name="T3" fmla="*/ 44 h 57"/>
              <a:gd name="T4" fmla="*/ 0 w 85"/>
              <a:gd name="T5" fmla="*/ 57 h 57"/>
              <a:gd name="T6" fmla="*/ 85 w 85"/>
              <a:gd name="T7" fmla="*/ 57 h 57"/>
              <a:gd name="T8" fmla="*/ 85 w 85"/>
              <a:gd name="T9" fmla="*/ 44 h 57"/>
              <a:gd name="T10" fmla="*/ 79 w 85"/>
              <a:gd name="T11" fmla="*/ 44 h 57"/>
              <a:gd name="T12" fmla="*/ 79 w 85"/>
              <a:gd name="T13" fmla="*/ 38 h 57"/>
              <a:gd name="T14" fmla="*/ 60 w 85"/>
              <a:gd name="T15" fmla="*/ 0 h 57"/>
              <a:gd name="T16" fmla="*/ 54 w 85"/>
              <a:gd name="T17" fmla="*/ 0 h 57"/>
              <a:gd name="T18" fmla="*/ 73 w 85"/>
              <a:gd name="T19" fmla="*/ 38 h 57"/>
              <a:gd name="T20" fmla="*/ 73 w 85"/>
              <a:gd name="T21" fmla="*/ 44 h 57"/>
              <a:gd name="T22" fmla="*/ 12 w 85"/>
              <a:gd name="T23" fmla="*/ 44 h 57"/>
              <a:gd name="T24" fmla="*/ 12 w 85"/>
              <a:gd name="T25" fmla="*/ 38 h 57"/>
              <a:gd name="T26" fmla="*/ 31 w 85"/>
              <a:gd name="T27" fmla="*/ 0 h 57"/>
              <a:gd name="T28" fmla="*/ 24 w 85"/>
              <a:gd name="T29" fmla="*/ 0 h 57"/>
              <a:gd name="T30" fmla="*/ 6 w 85"/>
              <a:gd name="T31" fmla="*/ 38 h 57"/>
              <a:gd name="T32" fmla="*/ 6 w 85"/>
              <a:gd name="T33" fmla="*/ 4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57">
                <a:moveTo>
                  <a:pt x="6" y="44"/>
                </a:moveTo>
                <a:cubicBezTo>
                  <a:pt x="0" y="44"/>
                  <a:pt x="0" y="44"/>
                  <a:pt x="0" y="44"/>
                </a:cubicBezTo>
                <a:cubicBezTo>
                  <a:pt x="0" y="57"/>
                  <a:pt x="0" y="57"/>
                  <a:pt x="0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44"/>
                  <a:pt x="85" y="44"/>
                  <a:pt x="85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61" y="2"/>
                  <a:pt x="60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4"/>
                  <a:pt x="73" y="31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1"/>
                  <a:pt x="30" y="4"/>
                  <a:pt x="3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2"/>
                  <a:pt x="6" y="28"/>
                  <a:pt x="6" y="38"/>
                </a:cubicBezTo>
                <a:lnTo>
                  <a:pt x="6" y="44"/>
                </a:ln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918"/>
          <p:cNvSpPr>
            <a:spLocks/>
          </p:cNvSpPr>
          <p:nvPr/>
        </p:nvSpPr>
        <p:spPr bwMode="auto">
          <a:xfrm>
            <a:off x="7856496" y="4268967"/>
            <a:ext cx="608475" cy="391660"/>
          </a:xfrm>
          <a:custGeom>
            <a:avLst/>
            <a:gdLst>
              <a:gd name="T0" fmla="*/ 121 w 121"/>
              <a:gd name="T1" fmla="*/ 75 h 78"/>
              <a:gd name="T2" fmla="*/ 118 w 121"/>
              <a:gd name="T3" fmla="*/ 78 h 78"/>
              <a:gd name="T4" fmla="*/ 3 w 121"/>
              <a:gd name="T5" fmla="*/ 78 h 78"/>
              <a:gd name="T6" fmla="*/ 0 w 121"/>
              <a:gd name="T7" fmla="*/ 75 h 78"/>
              <a:gd name="T8" fmla="*/ 0 w 121"/>
              <a:gd name="T9" fmla="*/ 3 h 78"/>
              <a:gd name="T10" fmla="*/ 3 w 121"/>
              <a:gd name="T11" fmla="*/ 0 h 78"/>
              <a:gd name="T12" fmla="*/ 118 w 121"/>
              <a:gd name="T13" fmla="*/ 0 h 78"/>
              <a:gd name="T14" fmla="*/ 121 w 121"/>
              <a:gd name="T15" fmla="*/ 3 h 78"/>
              <a:gd name="T16" fmla="*/ 121 w 121"/>
              <a:gd name="T17" fmla="*/ 7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78">
                <a:moveTo>
                  <a:pt x="121" y="75"/>
                </a:moveTo>
                <a:cubicBezTo>
                  <a:pt x="121" y="76"/>
                  <a:pt x="120" y="78"/>
                  <a:pt x="118" y="78"/>
                </a:cubicBezTo>
                <a:cubicBezTo>
                  <a:pt x="3" y="78"/>
                  <a:pt x="3" y="78"/>
                  <a:pt x="3" y="78"/>
                </a:cubicBezTo>
                <a:cubicBezTo>
                  <a:pt x="1" y="78"/>
                  <a:pt x="0" y="76"/>
                  <a:pt x="0" y="75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0" y="0"/>
                  <a:pt x="121" y="2"/>
                  <a:pt x="121" y="3"/>
                </a:cubicBezTo>
                <a:lnTo>
                  <a:pt x="121" y="75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919"/>
          <p:cNvSpPr>
            <a:spLocks/>
          </p:cNvSpPr>
          <p:nvPr/>
        </p:nvSpPr>
        <p:spPr bwMode="auto">
          <a:xfrm>
            <a:off x="7856496" y="4485778"/>
            <a:ext cx="608475" cy="223807"/>
          </a:xfrm>
          <a:custGeom>
            <a:avLst/>
            <a:gdLst>
              <a:gd name="T0" fmla="*/ 3 w 121"/>
              <a:gd name="T1" fmla="*/ 44 h 44"/>
              <a:gd name="T2" fmla="*/ 118 w 121"/>
              <a:gd name="T3" fmla="*/ 44 h 44"/>
              <a:gd name="T4" fmla="*/ 121 w 121"/>
              <a:gd name="T5" fmla="*/ 41 h 44"/>
              <a:gd name="T6" fmla="*/ 121 w 121"/>
              <a:gd name="T7" fmla="*/ 0 h 44"/>
              <a:gd name="T8" fmla="*/ 0 w 121"/>
              <a:gd name="T9" fmla="*/ 0 h 44"/>
              <a:gd name="T10" fmla="*/ 0 w 121"/>
              <a:gd name="T11" fmla="*/ 41 h 44"/>
              <a:gd name="T12" fmla="*/ 3 w 121"/>
              <a:gd name="T1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44">
                <a:moveTo>
                  <a:pt x="3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20" y="44"/>
                  <a:pt x="121" y="42"/>
                  <a:pt x="121" y="41"/>
                </a:cubicBezTo>
                <a:cubicBezTo>
                  <a:pt x="121" y="0"/>
                  <a:pt x="121" y="0"/>
                  <a:pt x="1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4"/>
                  <a:pt x="3" y="44"/>
                </a:cubicBez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920"/>
          <p:cNvSpPr>
            <a:spLocks/>
          </p:cNvSpPr>
          <p:nvPr/>
        </p:nvSpPr>
        <p:spPr bwMode="auto">
          <a:xfrm>
            <a:off x="7856496" y="4220010"/>
            <a:ext cx="608475" cy="314730"/>
          </a:xfrm>
          <a:custGeom>
            <a:avLst/>
            <a:gdLst>
              <a:gd name="T0" fmla="*/ 121 w 121"/>
              <a:gd name="T1" fmla="*/ 21 h 62"/>
              <a:gd name="T2" fmla="*/ 118 w 121"/>
              <a:gd name="T3" fmla="*/ 18 h 62"/>
              <a:gd name="T4" fmla="*/ 49 w 121"/>
              <a:gd name="T5" fmla="*/ 18 h 62"/>
              <a:gd name="T6" fmla="*/ 41 w 121"/>
              <a:gd name="T7" fmla="*/ 0 h 62"/>
              <a:gd name="T8" fmla="*/ 3 w 121"/>
              <a:gd name="T9" fmla="*/ 0 h 62"/>
              <a:gd name="T10" fmla="*/ 0 w 121"/>
              <a:gd name="T11" fmla="*/ 3 h 62"/>
              <a:gd name="T12" fmla="*/ 0 w 121"/>
              <a:gd name="T13" fmla="*/ 62 h 62"/>
              <a:gd name="T14" fmla="*/ 121 w 121"/>
              <a:gd name="T15" fmla="*/ 62 h 62"/>
              <a:gd name="T16" fmla="*/ 121 w 121"/>
              <a:gd name="T17" fmla="*/ 2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2">
                <a:moveTo>
                  <a:pt x="121" y="21"/>
                </a:moveTo>
                <a:cubicBezTo>
                  <a:pt x="121" y="19"/>
                  <a:pt x="120" y="18"/>
                  <a:pt x="118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5" y="0"/>
                  <a:pt x="41" y="0"/>
                </a:cubicBezTo>
                <a:cubicBezTo>
                  <a:pt x="38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62"/>
                  <a:pt x="0" y="62"/>
                  <a:pt x="0" y="62"/>
                </a:cubicBezTo>
                <a:cubicBezTo>
                  <a:pt x="121" y="62"/>
                  <a:pt x="121" y="62"/>
                  <a:pt x="121" y="62"/>
                </a:cubicBezTo>
                <a:lnTo>
                  <a:pt x="121" y="21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921"/>
          <p:cNvSpPr>
            <a:spLocks/>
          </p:cNvSpPr>
          <p:nvPr/>
        </p:nvSpPr>
        <p:spPr bwMode="auto">
          <a:xfrm>
            <a:off x="8094284" y="4268967"/>
            <a:ext cx="195831" cy="41964"/>
          </a:xfrm>
          <a:custGeom>
            <a:avLst/>
            <a:gdLst>
              <a:gd name="T0" fmla="*/ 0 w 28"/>
              <a:gd name="T1" fmla="*/ 0 h 6"/>
              <a:gd name="T2" fmla="*/ 28 w 28"/>
              <a:gd name="T3" fmla="*/ 6 h 6"/>
              <a:gd name="T4" fmla="*/ 1 w 28"/>
              <a:gd name="T5" fmla="*/ 6 h 6"/>
              <a:gd name="T6" fmla="*/ 0 w 28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6">
                <a:moveTo>
                  <a:pt x="0" y="0"/>
                </a:moveTo>
                <a:lnTo>
                  <a:pt x="28" y="6"/>
                </a:lnTo>
                <a:lnTo>
                  <a:pt x="1" y="6"/>
                </a:lnTo>
                <a:lnTo>
                  <a:pt x="0" y="0"/>
                </a:lnTo>
                <a:close/>
              </a:path>
            </a:pathLst>
          </a:custGeom>
          <a:solidFill>
            <a:srgbClr val="BF3A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2922"/>
          <p:cNvSpPr>
            <a:spLocks noChangeArrowheads="1"/>
          </p:cNvSpPr>
          <p:nvPr/>
        </p:nvSpPr>
        <p:spPr bwMode="auto">
          <a:xfrm>
            <a:off x="4786167" y="4150070"/>
            <a:ext cx="90921" cy="272764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923"/>
          <p:cNvSpPr>
            <a:spLocks/>
          </p:cNvSpPr>
          <p:nvPr/>
        </p:nvSpPr>
        <p:spPr bwMode="auto">
          <a:xfrm>
            <a:off x="4674262" y="4408849"/>
            <a:ext cx="202827" cy="314730"/>
          </a:xfrm>
          <a:custGeom>
            <a:avLst/>
            <a:gdLst>
              <a:gd name="T0" fmla="*/ 2 w 41"/>
              <a:gd name="T1" fmla="*/ 36 h 63"/>
              <a:gd name="T2" fmla="*/ 2 w 41"/>
              <a:gd name="T3" fmla="*/ 63 h 63"/>
              <a:gd name="T4" fmla="*/ 41 w 41"/>
              <a:gd name="T5" fmla="*/ 63 h 63"/>
              <a:gd name="T6" fmla="*/ 41 w 41"/>
              <a:gd name="T7" fmla="*/ 0 h 63"/>
              <a:gd name="T8" fmla="*/ 0 w 41"/>
              <a:gd name="T9" fmla="*/ 30 h 63"/>
              <a:gd name="T10" fmla="*/ 2 w 41"/>
              <a:gd name="T11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63">
                <a:moveTo>
                  <a:pt x="2" y="36"/>
                </a:moveTo>
                <a:cubicBezTo>
                  <a:pt x="2" y="63"/>
                  <a:pt x="2" y="63"/>
                  <a:pt x="2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0"/>
                  <a:pt x="41" y="0"/>
                  <a:pt x="41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32"/>
                  <a:pt x="2" y="34"/>
                  <a:pt x="2" y="36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924"/>
          <p:cNvSpPr>
            <a:spLocks/>
          </p:cNvSpPr>
          <p:nvPr/>
        </p:nvSpPr>
        <p:spPr bwMode="auto">
          <a:xfrm>
            <a:off x="4450459" y="4667617"/>
            <a:ext cx="83925" cy="55952"/>
          </a:xfrm>
          <a:custGeom>
            <a:avLst/>
            <a:gdLst>
              <a:gd name="T0" fmla="*/ 12 w 12"/>
              <a:gd name="T1" fmla="*/ 8 h 8"/>
              <a:gd name="T2" fmla="*/ 12 w 12"/>
              <a:gd name="T3" fmla="*/ 0 h 8"/>
              <a:gd name="T4" fmla="*/ 0 w 12"/>
              <a:gd name="T5" fmla="*/ 8 h 8"/>
              <a:gd name="T6" fmla="*/ 12 w 12"/>
              <a:gd name="T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8">
                <a:moveTo>
                  <a:pt x="12" y="8"/>
                </a:moveTo>
                <a:lnTo>
                  <a:pt x="12" y="0"/>
                </a:lnTo>
                <a:lnTo>
                  <a:pt x="0" y="8"/>
                </a:lnTo>
                <a:lnTo>
                  <a:pt x="12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925"/>
          <p:cNvSpPr>
            <a:spLocks/>
          </p:cNvSpPr>
          <p:nvPr/>
        </p:nvSpPr>
        <p:spPr bwMode="auto">
          <a:xfrm>
            <a:off x="4863099" y="4366885"/>
            <a:ext cx="13988" cy="41964"/>
          </a:xfrm>
          <a:custGeom>
            <a:avLst/>
            <a:gdLst>
              <a:gd name="T0" fmla="*/ 0 w 2"/>
              <a:gd name="T1" fmla="*/ 0 h 6"/>
              <a:gd name="T2" fmla="*/ 2 w 2"/>
              <a:gd name="T3" fmla="*/ 6 h 6"/>
              <a:gd name="T4" fmla="*/ 2 w 2"/>
              <a:gd name="T5" fmla="*/ 3 h 6"/>
              <a:gd name="T6" fmla="*/ 0 w 2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6">
                <a:moveTo>
                  <a:pt x="0" y="0"/>
                </a:moveTo>
                <a:lnTo>
                  <a:pt x="2" y="6"/>
                </a:lnTo>
                <a:lnTo>
                  <a:pt x="2" y="3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926"/>
          <p:cNvSpPr>
            <a:spLocks/>
          </p:cNvSpPr>
          <p:nvPr/>
        </p:nvSpPr>
        <p:spPr bwMode="auto">
          <a:xfrm>
            <a:off x="4338554" y="4213018"/>
            <a:ext cx="538535" cy="510559"/>
          </a:xfrm>
          <a:custGeom>
            <a:avLst/>
            <a:gdLst>
              <a:gd name="T0" fmla="*/ 53 w 107"/>
              <a:gd name="T1" fmla="*/ 0 h 102"/>
              <a:gd name="T2" fmla="*/ 0 w 107"/>
              <a:gd name="T3" fmla="*/ 34 h 102"/>
              <a:gd name="T4" fmla="*/ 0 w 107"/>
              <a:gd name="T5" fmla="*/ 102 h 102"/>
              <a:gd name="T6" fmla="*/ 22 w 107"/>
              <a:gd name="T7" fmla="*/ 102 h 102"/>
              <a:gd name="T8" fmla="*/ 39 w 107"/>
              <a:gd name="T9" fmla="*/ 90 h 102"/>
              <a:gd name="T10" fmla="*/ 39 w 107"/>
              <a:gd name="T11" fmla="*/ 75 h 102"/>
              <a:gd name="T12" fmla="*/ 49 w 107"/>
              <a:gd name="T13" fmla="*/ 65 h 102"/>
              <a:gd name="T14" fmla="*/ 58 w 107"/>
              <a:gd name="T15" fmla="*/ 65 h 102"/>
              <a:gd name="T16" fmla="*/ 66 w 107"/>
              <a:gd name="T17" fmla="*/ 69 h 102"/>
              <a:gd name="T18" fmla="*/ 107 w 107"/>
              <a:gd name="T19" fmla="*/ 39 h 102"/>
              <a:gd name="T20" fmla="*/ 107 w 107"/>
              <a:gd name="T21" fmla="*/ 34 h 102"/>
              <a:gd name="T22" fmla="*/ 53 w 107"/>
              <a:gd name="T23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102">
                <a:moveTo>
                  <a:pt x="53" y="0"/>
                </a:moveTo>
                <a:cubicBezTo>
                  <a:pt x="0" y="34"/>
                  <a:pt x="0" y="34"/>
                  <a:pt x="0" y="34"/>
                </a:cubicBezTo>
                <a:cubicBezTo>
                  <a:pt x="0" y="102"/>
                  <a:pt x="0" y="102"/>
                  <a:pt x="0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69"/>
                  <a:pt x="44" y="65"/>
                  <a:pt x="49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61" y="65"/>
                  <a:pt x="64" y="67"/>
                  <a:pt x="66" y="6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7" y="34"/>
                  <a:pt x="107" y="34"/>
                  <a:pt x="107" y="34"/>
                </a:cubicBezTo>
                <a:lnTo>
                  <a:pt x="53" y="0"/>
                </a:ln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927"/>
          <p:cNvSpPr>
            <a:spLocks/>
          </p:cNvSpPr>
          <p:nvPr/>
        </p:nvSpPr>
        <p:spPr bwMode="auto">
          <a:xfrm>
            <a:off x="4296592" y="4136084"/>
            <a:ext cx="314730" cy="279756"/>
          </a:xfrm>
          <a:custGeom>
            <a:avLst/>
            <a:gdLst>
              <a:gd name="T0" fmla="*/ 45 w 45"/>
              <a:gd name="T1" fmla="*/ 0 h 40"/>
              <a:gd name="T2" fmla="*/ 0 w 45"/>
              <a:gd name="T3" fmla="*/ 28 h 40"/>
              <a:gd name="T4" fmla="*/ 0 w 45"/>
              <a:gd name="T5" fmla="*/ 40 h 40"/>
              <a:gd name="T6" fmla="*/ 45 w 45"/>
              <a:gd name="T7" fmla="*/ 12 h 40"/>
              <a:gd name="T8" fmla="*/ 45 w 45"/>
              <a:gd name="T9" fmla="*/ 0 h 40"/>
              <a:gd name="T10" fmla="*/ 45 w 45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0">
                <a:moveTo>
                  <a:pt x="45" y="0"/>
                </a:moveTo>
                <a:lnTo>
                  <a:pt x="0" y="28"/>
                </a:lnTo>
                <a:lnTo>
                  <a:pt x="0" y="40"/>
                </a:lnTo>
                <a:lnTo>
                  <a:pt x="45" y="12"/>
                </a:lnTo>
                <a:lnTo>
                  <a:pt x="45" y="0"/>
                </a:lnTo>
                <a:lnTo>
                  <a:pt x="45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928"/>
          <p:cNvSpPr>
            <a:spLocks/>
          </p:cNvSpPr>
          <p:nvPr/>
        </p:nvSpPr>
        <p:spPr bwMode="auto">
          <a:xfrm>
            <a:off x="4611316" y="4136084"/>
            <a:ext cx="314730" cy="279756"/>
          </a:xfrm>
          <a:custGeom>
            <a:avLst/>
            <a:gdLst>
              <a:gd name="T0" fmla="*/ 45 w 45"/>
              <a:gd name="T1" fmla="*/ 40 h 40"/>
              <a:gd name="T2" fmla="*/ 45 w 45"/>
              <a:gd name="T3" fmla="*/ 28 h 40"/>
              <a:gd name="T4" fmla="*/ 0 w 45"/>
              <a:gd name="T5" fmla="*/ 0 h 40"/>
              <a:gd name="T6" fmla="*/ 0 w 45"/>
              <a:gd name="T7" fmla="*/ 0 h 40"/>
              <a:gd name="T8" fmla="*/ 0 w 45"/>
              <a:gd name="T9" fmla="*/ 12 h 40"/>
              <a:gd name="T10" fmla="*/ 0 w 45"/>
              <a:gd name="T11" fmla="*/ 12 h 40"/>
              <a:gd name="T12" fmla="*/ 45 w 45"/>
              <a:gd name="T1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0">
                <a:moveTo>
                  <a:pt x="45" y="40"/>
                </a:moveTo>
                <a:lnTo>
                  <a:pt x="45" y="28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2"/>
                </a:lnTo>
                <a:lnTo>
                  <a:pt x="45" y="40"/>
                </a:ln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929"/>
          <p:cNvSpPr>
            <a:spLocks/>
          </p:cNvSpPr>
          <p:nvPr/>
        </p:nvSpPr>
        <p:spPr bwMode="auto">
          <a:xfrm>
            <a:off x="5464575" y="4171056"/>
            <a:ext cx="335708" cy="594484"/>
          </a:xfrm>
          <a:custGeom>
            <a:avLst/>
            <a:gdLst>
              <a:gd name="T0" fmla="*/ 67 w 67"/>
              <a:gd name="T1" fmla="*/ 26 h 117"/>
              <a:gd name="T2" fmla="*/ 33 w 67"/>
              <a:gd name="T3" fmla="*/ 2 h 117"/>
              <a:gd name="T4" fmla="*/ 5 w 67"/>
              <a:gd name="T5" fmla="*/ 38 h 117"/>
              <a:gd name="T6" fmla="*/ 67 w 67"/>
              <a:gd name="T7" fmla="*/ 117 h 117"/>
              <a:gd name="T8" fmla="*/ 67 w 67"/>
              <a:gd name="T9" fmla="*/ 2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17">
                <a:moveTo>
                  <a:pt x="67" y="26"/>
                </a:moveTo>
                <a:cubicBezTo>
                  <a:pt x="64" y="7"/>
                  <a:pt x="45" y="0"/>
                  <a:pt x="33" y="2"/>
                </a:cubicBezTo>
                <a:cubicBezTo>
                  <a:pt x="19" y="3"/>
                  <a:pt x="0" y="9"/>
                  <a:pt x="5" y="38"/>
                </a:cubicBezTo>
                <a:cubicBezTo>
                  <a:pt x="10" y="66"/>
                  <a:pt x="63" y="113"/>
                  <a:pt x="67" y="117"/>
                </a:cubicBezTo>
                <a:cubicBezTo>
                  <a:pt x="67" y="26"/>
                  <a:pt x="67" y="26"/>
                  <a:pt x="67" y="26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930"/>
          <p:cNvSpPr>
            <a:spLocks/>
          </p:cNvSpPr>
          <p:nvPr/>
        </p:nvSpPr>
        <p:spPr bwMode="auto">
          <a:xfrm>
            <a:off x="5800283" y="4171056"/>
            <a:ext cx="342704" cy="594484"/>
          </a:xfrm>
          <a:custGeom>
            <a:avLst/>
            <a:gdLst>
              <a:gd name="T0" fmla="*/ 62 w 67"/>
              <a:gd name="T1" fmla="*/ 38 h 117"/>
              <a:gd name="T2" fmla="*/ 34 w 67"/>
              <a:gd name="T3" fmla="*/ 2 h 117"/>
              <a:gd name="T4" fmla="*/ 0 w 67"/>
              <a:gd name="T5" fmla="*/ 26 h 117"/>
              <a:gd name="T6" fmla="*/ 0 w 67"/>
              <a:gd name="T7" fmla="*/ 117 h 117"/>
              <a:gd name="T8" fmla="*/ 0 w 67"/>
              <a:gd name="T9" fmla="*/ 117 h 117"/>
              <a:gd name="T10" fmla="*/ 62 w 67"/>
              <a:gd name="T11" fmla="*/ 3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117">
                <a:moveTo>
                  <a:pt x="62" y="38"/>
                </a:moveTo>
                <a:cubicBezTo>
                  <a:pt x="67" y="9"/>
                  <a:pt x="48" y="3"/>
                  <a:pt x="34" y="2"/>
                </a:cubicBezTo>
                <a:cubicBezTo>
                  <a:pt x="23" y="0"/>
                  <a:pt x="3" y="7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58" y="67"/>
                  <a:pt x="62" y="38"/>
                </a:cubicBezTo>
                <a:close/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Rectangle 2978"/>
          <p:cNvSpPr>
            <a:spLocks noChangeArrowheads="1"/>
          </p:cNvSpPr>
          <p:nvPr/>
        </p:nvSpPr>
        <p:spPr bwMode="auto">
          <a:xfrm>
            <a:off x="4345546" y="5681741"/>
            <a:ext cx="524549" cy="230801"/>
          </a:xfrm>
          <a:prstGeom prst="rect">
            <a:avLst/>
          </a:pr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979"/>
          <p:cNvSpPr>
            <a:spLocks/>
          </p:cNvSpPr>
          <p:nvPr/>
        </p:nvSpPr>
        <p:spPr bwMode="auto">
          <a:xfrm>
            <a:off x="4324566" y="5541862"/>
            <a:ext cx="587488" cy="398656"/>
          </a:xfrm>
          <a:custGeom>
            <a:avLst/>
            <a:gdLst>
              <a:gd name="T0" fmla="*/ 15 w 117"/>
              <a:gd name="T1" fmla="*/ 0 h 79"/>
              <a:gd name="T2" fmla="*/ 108 w 117"/>
              <a:gd name="T3" fmla="*/ 0 h 79"/>
              <a:gd name="T4" fmla="*/ 117 w 117"/>
              <a:gd name="T5" fmla="*/ 8 h 79"/>
              <a:gd name="T6" fmla="*/ 117 w 117"/>
              <a:gd name="T7" fmla="*/ 67 h 79"/>
              <a:gd name="T8" fmla="*/ 109 w 117"/>
              <a:gd name="T9" fmla="*/ 79 h 79"/>
              <a:gd name="T10" fmla="*/ 111 w 117"/>
              <a:gd name="T11" fmla="*/ 6 h 79"/>
              <a:gd name="T12" fmla="*/ 106 w 117"/>
              <a:gd name="T13" fmla="*/ 5 h 79"/>
              <a:gd name="T14" fmla="*/ 0 w 117"/>
              <a:gd name="T15" fmla="*/ 5 h 79"/>
              <a:gd name="T16" fmla="*/ 0 w 117"/>
              <a:gd name="T17" fmla="*/ 1 h 79"/>
              <a:gd name="T18" fmla="*/ 15 w 117"/>
              <a:gd name="T19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79">
                <a:moveTo>
                  <a:pt x="15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17" y="0"/>
                  <a:pt x="117" y="8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78"/>
                  <a:pt x="109" y="79"/>
                  <a:pt x="109" y="79"/>
                </a:cubicBezTo>
                <a:cubicBezTo>
                  <a:pt x="111" y="6"/>
                  <a:pt x="111" y="6"/>
                  <a:pt x="111" y="6"/>
                </a:cubicBezTo>
                <a:cubicBezTo>
                  <a:pt x="106" y="5"/>
                  <a:pt x="106" y="5"/>
                  <a:pt x="106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1"/>
                  <a:pt x="0" y="1"/>
                  <a:pt x="0" y="1"/>
                </a:cubicBezTo>
                <a:lnTo>
                  <a:pt x="15" y="0"/>
                </a:lnTo>
                <a:close/>
              </a:path>
            </a:pathLst>
          </a:custGeom>
          <a:solidFill>
            <a:srgbClr val="AFA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980"/>
          <p:cNvSpPr>
            <a:spLocks noEditPoints="1"/>
          </p:cNvSpPr>
          <p:nvPr/>
        </p:nvSpPr>
        <p:spPr bwMode="auto">
          <a:xfrm>
            <a:off x="4268616" y="5192166"/>
            <a:ext cx="538535" cy="363684"/>
          </a:xfrm>
          <a:custGeom>
            <a:avLst/>
            <a:gdLst>
              <a:gd name="T0" fmla="*/ 21 w 106"/>
              <a:gd name="T1" fmla="*/ 72 h 72"/>
              <a:gd name="T2" fmla="*/ 23 w 106"/>
              <a:gd name="T3" fmla="*/ 69 h 72"/>
              <a:gd name="T4" fmla="*/ 103 w 106"/>
              <a:gd name="T5" fmla="*/ 21 h 72"/>
              <a:gd name="T6" fmla="*/ 105 w 106"/>
              <a:gd name="T7" fmla="*/ 14 h 72"/>
              <a:gd name="T8" fmla="*/ 100 w 106"/>
              <a:gd name="T9" fmla="*/ 3 h 72"/>
              <a:gd name="T10" fmla="*/ 93 w 106"/>
              <a:gd name="T11" fmla="*/ 1 h 72"/>
              <a:gd name="T12" fmla="*/ 3 w 106"/>
              <a:gd name="T13" fmla="*/ 56 h 72"/>
              <a:gd name="T14" fmla="*/ 2 w 106"/>
              <a:gd name="T15" fmla="*/ 62 h 72"/>
              <a:gd name="T16" fmla="*/ 10 w 106"/>
              <a:gd name="T17" fmla="*/ 71 h 72"/>
              <a:gd name="T18" fmla="*/ 10 w 106"/>
              <a:gd name="T19" fmla="*/ 72 h 72"/>
              <a:gd name="T20" fmla="*/ 10 w 106"/>
              <a:gd name="T21" fmla="*/ 72 h 72"/>
              <a:gd name="T22" fmla="*/ 21 w 106"/>
              <a:gd name="T23" fmla="*/ 72 h 72"/>
              <a:gd name="T24" fmla="*/ 79 w 106"/>
              <a:gd name="T25" fmla="*/ 14 h 72"/>
              <a:gd name="T26" fmla="*/ 96 w 106"/>
              <a:gd name="T27" fmla="*/ 3 h 72"/>
              <a:gd name="T28" fmla="*/ 93 w 106"/>
              <a:gd name="T29" fmla="*/ 19 h 72"/>
              <a:gd name="T30" fmla="*/ 76 w 106"/>
              <a:gd name="T31" fmla="*/ 30 h 72"/>
              <a:gd name="T32" fmla="*/ 79 w 106"/>
              <a:gd name="T33" fmla="*/ 14 h 72"/>
              <a:gd name="T34" fmla="*/ 49 w 106"/>
              <a:gd name="T35" fmla="*/ 32 h 72"/>
              <a:gd name="T36" fmla="*/ 66 w 106"/>
              <a:gd name="T37" fmla="*/ 22 h 72"/>
              <a:gd name="T38" fmla="*/ 63 w 106"/>
              <a:gd name="T39" fmla="*/ 38 h 72"/>
              <a:gd name="T40" fmla="*/ 46 w 106"/>
              <a:gd name="T41" fmla="*/ 49 h 72"/>
              <a:gd name="T42" fmla="*/ 49 w 106"/>
              <a:gd name="T43" fmla="*/ 32 h 72"/>
              <a:gd name="T44" fmla="*/ 18 w 106"/>
              <a:gd name="T45" fmla="*/ 52 h 72"/>
              <a:gd name="T46" fmla="*/ 35 w 106"/>
              <a:gd name="T47" fmla="*/ 41 h 72"/>
              <a:gd name="T48" fmla="*/ 32 w 106"/>
              <a:gd name="T49" fmla="*/ 57 h 72"/>
              <a:gd name="T50" fmla="*/ 15 w 106"/>
              <a:gd name="T51" fmla="*/ 68 h 72"/>
              <a:gd name="T52" fmla="*/ 18 w 106"/>
              <a:gd name="T53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72">
                <a:moveTo>
                  <a:pt x="21" y="72"/>
                </a:moveTo>
                <a:cubicBezTo>
                  <a:pt x="23" y="69"/>
                  <a:pt x="23" y="69"/>
                  <a:pt x="23" y="69"/>
                </a:cubicBezTo>
                <a:cubicBezTo>
                  <a:pt x="48" y="55"/>
                  <a:pt x="103" y="21"/>
                  <a:pt x="103" y="21"/>
                </a:cubicBezTo>
                <a:cubicBezTo>
                  <a:pt x="105" y="20"/>
                  <a:pt x="106" y="17"/>
                  <a:pt x="105" y="14"/>
                </a:cubicBezTo>
                <a:cubicBezTo>
                  <a:pt x="100" y="3"/>
                  <a:pt x="100" y="3"/>
                  <a:pt x="100" y="3"/>
                </a:cubicBezTo>
                <a:cubicBezTo>
                  <a:pt x="98" y="0"/>
                  <a:pt x="96" y="0"/>
                  <a:pt x="93" y="1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7"/>
                  <a:pt x="0" y="60"/>
                  <a:pt x="2" y="62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lnTo>
                  <a:pt x="21" y="72"/>
                </a:lnTo>
                <a:close/>
                <a:moveTo>
                  <a:pt x="79" y="14"/>
                </a:moveTo>
                <a:cubicBezTo>
                  <a:pt x="96" y="3"/>
                  <a:pt x="96" y="3"/>
                  <a:pt x="96" y="3"/>
                </a:cubicBezTo>
                <a:cubicBezTo>
                  <a:pt x="93" y="19"/>
                  <a:pt x="93" y="19"/>
                  <a:pt x="93" y="19"/>
                </a:cubicBezTo>
                <a:cubicBezTo>
                  <a:pt x="76" y="30"/>
                  <a:pt x="76" y="30"/>
                  <a:pt x="76" y="30"/>
                </a:cubicBezTo>
                <a:lnTo>
                  <a:pt x="79" y="14"/>
                </a:lnTo>
                <a:close/>
                <a:moveTo>
                  <a:pt x="49" y="32"/>
                </a:moveTo>
                <a:cubicBezTo>
                  <a:pt x="66" y="22"/>
                  <a:pt x="66" y="22"/>
                  <a:pt x="66" y="22"/>
                </a:cubicBezTo>
                <a:cubicBezTo>
                  <a:pt x="63" y="38"/>
                  <a:pt x="63" y="38"/>
                  <a:pt x="63" y="38"/>
                </a:cubicBezTo>
                <a:cubicBezTo>
                  <a:pt x="46" y="49"/>
                  <a:pt x="46" y="49"/>
                  <a:pt x="46" y="49"/>
                </a:cubicBezTo>
                <a:lnTo>
                  <a:pt x="49" y="32"/>
                </a:lnTo>
                <a:close/>
                <a:moveTo>
                  <a:pt x="18" y="52"/>
                </a:moveTo>
                <a:cubicBezTo>
                  <a:pt x="35" y="41"/>
                  <a:pt x="35" y="41"/>
                  <a:pt x="35" y="41"/>
                </a:cubicBezTo>
                <a:cubicBezTo>
                  <a:pt x="32" y="57"/>
                  <a:pt x="32" y="57"/>
                  <a:pt x="32" y="57"/>
                </a:cubicBezTo>
                <a:cubicBezTo>
                  <a:pt x="15" y="68"/>
                  <a:pt x="15" y="68"/>
                  <a:pt x="15" y="68"/>
                </a:cubicBezTo>
                <a:lnTo>
                  <a:pt x="18" y="52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981"/>
          <p:cNvSpPr>
            <a:spLocks noEditPoints="1"/>
          </p:cNvSpPr>
          <p:nvPr/>
        </p:nvSpPr>
        <p:spPr bwMode="auto">
          <a:xfrm>
            <a:off x="4324566" y="5555847"/>
            <a:ext cx="573503" cy="384666"/>
          </a:xfrm>
          <a:custGeom>
            <a:avLst/>
            <a:gdLst>
              <a:gd name="T0" fmla="*/ 110 w 114"/>
              <a:gd name="T1" fmla="*/ 0 h 76"/>
              <a:gd name="T2" fmla="*/ 12 w 114"/>
              <a:gd name="T3" fmla="*/ 0 h 76"/>
              <a:gd name="T4" fmla="*/ 12 w 114"/>
              <a:gd name="T5" fmla="*/ 0 h 76"/>
              <a:gd name="T6" fmla="*/ 0 w 114"/>
              <a:gd name="T7" fmla="*/ 0 h 76"/>
              <a:gd name="T8" fmla="*/ 0 w 114"/>
              <a:gd name="T9" fmla="*/ 71 h 76"/>
              <a:gd name="T10" fmla="*/ 5 w 114"/>
              <a:gd name="T11" fmla="*/ 76 h 76"/>
              <a:gd name="T12" fmla="*/ 110 w 114"/>
              <a:gd name="T13" fmla="*/ 76 h 76"/>
              <a:gd name="T14" fmla="*/ 114 w 114"/>
              <a:gd name="T15" fmla="*/ 71 h 76"/>
              <a:gd name="T16" fmla="*/ 114 w 114"/>
              <a:gd name="T17" fmla="*/ 5 h 76"/>
              <a:gd name="T18" fmla="*/ 110 w 114"/>
              <a:gd name="T19" fmla="*/ 0 h 76"/>
              <a:gd name="T20" fmla="*/ 75 w 114"/>
              <a:gd name="T21" fmla="*/ 3 h 76"/>
              <a:gd name="T22" fmla="*/ 60 w 114"/>
              <a:gd name="T23" fmla="*/ 18 h 76"/>
              <a:gd name="T24" fmla="*/ 41 w 114"/>
              <a:gd name="T25" fmla="*/ 18 h 76"/>
              <a:gd name="T26" fmla="*/ 56 w 114"/>
              <a:gd name="T27" fmla="*/ 3 h 76"/>
              <a:gd name="T28" fmla="*/ 75 w 114"/>
              <a:gd name="T29" fmla="*/ 3 h 76"/>
              <a:gd name="T30" fmla="*/ 22 w 114"/>
              <a:gd name="T31" fmla="*/ 3 h 76"/>
              <a:gd name="T32" fmla="*/ 41 w 114"/>
              <a:gd name="T33" fmla="*/ 3 h 76"/>
              <a:gd name="T34" fmla="*/ 27 w 114"/>
              <a:gd name="T35" fmla="*/ 18 h 76"/>
              <a:gd name="T36" fmla="*/ 8 w 114"/>
              <a:gd name="T37" fmla="*/ 18 h 76"/>
              <a:gd name="T38" fmla="*/ 22 w 114"/>
              <a:gd name="T39" fmla="*/ 3 h 76"/>
              <a:gd name="T40" fmla="*/ 106 w 114"/>
              <a:gd name="T41" fmla="*/ 70 h 76"/>
              <a:gd name="T42" fmla="*/ 8 w 114"/>
              <a:gd name="T43" fmla="*/ 70 h 76"/>
              <a:gd name="T44" fmla="*/ 8 w 114"/>
              <a:gd name="T45" fmla="*/ 25 h 76"/>
              <a:gd name="T46" fmla="*/ 106 w 114"/>
              <a:gd name="T47" fmla="*/ 25 h 76"/>
              <a:gd name="T48" fmla="*/ 106 w 114"/>
              <a:gd name="T49" fmla="*/ 70 h 76"/>
              <a:gd name="T50" fmla="*/ 94 w 114"/>
              <a:gd name="T51" fmla="*/ 18 h 76"/>
              <a:gd name="T52" fmla="*/ 75 w 114"/>
              <a:gd name="T53" fmla="*/ 18 h 76"/>
              <a:gd name="T54" fmla="*/ 89 w 114"/>
              <a:gd name="T55" fmla="*/ 3 h 76"/>
              <a:gd name="T56" fmla="*/ 108 w 114"/>
              <a:gd name="T57" fmla="*/ 3 h 76"/>
              <a:gd name="T58" fmla="*/ 94 w 114"/>
              <a:gd name="T59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76">
                <a:moveTo>
                  <a:pt x="110" y="0"/>
                </a:moveTo>
                <a:cubicBezTo>
                  <a:pt x="110" y="0"/>
                  <a:pt x="3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4"/>
                  <a:pt x="2" y="76"/>
                  <a:pt x="5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2" y="76"/>
                  <a:pt x="114" y="74"/>
                  <a:pt x="114" y="71"/>
                </a:cubicBezTo>
                <a:cubicBezTo>
                  <a:pt x="114" y="5"/>
                  <a:pt x="114" y="5"/>
                  <a:pt x="114" y="5"/>
                </a:cubicBezTo>
                <a:cubicBezTo>
                  <a:pt x="114" y="2"/>
                  <a:pt x="112" y="0"/>
                  <a:pt x="110" y="0"/>
                </a:cubicBezTo>
                <a:close/>
                <a:moveTo>
                  <a:pt x="75" y="3"/>
                </a:moveTo>
                <a:cubicBezTo>
                  <a:pt x="60" y="18"/>
                  <a:pt x="60" y="18"/>
                  <a:pt x="60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56" y="3"/>
                  <a:pt x="56" y="3"/>
                  <a:pt x="56" y="3"/>
                </a:cubicBezTo>
                <a:lnTo>
                  <a:pt x="75" y="3"/>
                </a:lnTo>
                <a:close/>
                <a:moveTo>
                  <a:pt x="22" y="3"/>
                </a:moveTo>
                <a:cubicBezTo>
                  <a:pt x="41" y="3"/>
                  <a:pt x="41" y="3"/>
                  <a:pt x="41" y="3"/>
                </a:cubicBezTo>
                <a:cubicBezTo>
                  <a:pt x="27" y="18"/>
                  <a:pt x="27" y="18"/>
                  <a:pt x="27" y="18"/>
                </a:cubicBezTo>
                <a:cubicBezTo>
                  <a:pt x="8" y="18"/>
                  <a:pt x="8" y="18"/>
                  <a:pt x="8" y="18"/>
                </a:cubicBezTo>
                <a:lnTo>
                  <a:pt x="22" y="3"/>
                </a:lnTo>
                <a:close/>
                <a:moveTo>
                  <a:pt x="106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25"/>
                  <a:pt x="8" y="25"/>
                  <a:pt x="8" y="25"/>
                </a:cubicBezTo>
                <a:cubicBezTo>
                  <a:pt x="106" y="25"/>
                  <a:pt x="106" y="25"/>
                  <a:pt x="106" y="25"/>
                </a:cubicBezTo>
                <a:lnTo>
                  <a:pt x="106" y="70"/>
                </a:lnTo>
                <a:close/>
                <a:moveTo>
                  <a:pt x="94" y="18"/>
                </a:moveTo>
                <a:cubicBezTo>
                  <a:pt x="75" y="18"/>
                  <a:pt x="75" y="18"/>
                  <a:pt x="75" y="18"/>
                </a:cubicBezTo>
                <a:cubicBezTo>
                  <a:pt x="89" y="3"/>
                  <a:pt x="89" y="3"/>
                  <a:pt x="89" y="3"/>
                </a:cubicBezTo>
                <a:cubicBezTo>
                  <a:pt x="108" y="3"/>
                  <a:pt x="108" y="3"/>
                  <a:pt x="108" y="3"/>
                </a:cubicBezTo>
                <a:lnTo>
                  <a:pt x="94" y="1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2983"/>
          <p:cNvSpPr>
            <a:spLocks noChangeArrowheads="1"/>
          </p:cNvSpPr>
          <p:nvPr/>
        </p:nvSpPr>
        <p:spPr bwMode="auto">
          <a:xfrm>
            <a:off x="4324566" y="5555847"/>
            <a:ext cx="6996" cy="69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2984"/>
          <p:cNvSpPr>
            <a:spLocks/>
          </p:cNvSpPr>
          <p:nvPr/>
        </p:nvSpPr>
        <p:spPr bwMode="auto">
          <a:xfrm>
            <a:off x="4527391" y="5569835"/>
            <a:ext cx="174853" cy="76934"/>
          </a:xfrm>
          <a:custGeom>
            <a:avLst/>
            <a:gdLst>
              <a:gd name="T0" fmla="*/ 25 w 25"/>
              <a:gd name="T1" fmla="*/ 0 h 11"/>
              <a:gd name="T2" fmla="*/ 14 w 25"/>
              <a:gd name="T3" fmla="*/ 11 h 11"/>
              <a:gd name="T4" fmla="*/ 0 w 25"/>
              <a:gd name="T5" fmla="*/ 11 h 11"/>
              <a:gd name="T6" fmla="*/ 11 w 25"/>
              <a:gd name="T7" fmla="*/ 0 h 11"/>
              <a:gd name="T8" fmla="*/ 25 w 2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1">
                <a:moveTo>
                  <a:pt x="25" y="0"/>
                </a:moveTo>
                <a:lnTo>
                  <a:pt x="14" y="11"/>
                </a:lnTo>
                <a:lnTo>
                  <a:pt x="0" y="11"/>
                </a:lnTo>
                <a:lnTo>
                  <a:pt x="11" y="0"/>
                </a:lnTo>
                <a:lnTo>
                  <a:pt x="25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2985"/>
          <p:cNvSpPr>
            <a:spLocks/>
          </p:cNvSpPr>
          <p:nvPr/>
        </p:nvSpPr>
        <p:spPr bwMode="auto">
          <a:xfrm>
            <a:off x="4359536" y="5569835"/>
            <a:ext cx="167855" cy="76934"/>
          </a:xfrm>
          <a:custGeom>
            <a:avLst/>
            <a:gdLst>
              <a:gd name="T0" fmla="*/ 10 w 24"/>
              <a:gd name="T1" fmla="*/ 0 h 11"/>
              <a:gd name="T2" fmla="*/ 24 w 24"/>
              <a:gd name="T3" fmla="*/ 0 h 11"/>
              <a:gd name="T4" fmla="*/ 14 w 24"/>
              <a:gd name="T5" fmla="*/ 11 h 11"/>
              <a:gd name="T6" fmla="*/ 0 w 24"/>
              <a:gd name="T7" fmla="*/ 11 h 11"/>
              <a:gd name="T8" fmla="*/ 10 w 2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">
                <a:moveTo>
                  <a:pt x="10" y="0"/>
                </a:moveTo>
                <a:lnTo>
                  <a:pt x="24" y="0"/>
                </a:lnTo>
                <a:lnTo>
                  <a:pt x="14" y="11"/>
                </a:lnTo>
                <a:lnTo>
                  <a:pt x="0" y="11"/>
                </a:lnTo>
                <a:lnTo>
                  <a:pt x="10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2986"/>
          <p:cNvSpPr>
            <a:spLocks/>
          </p:cNvSpPr>
          <p:nvPr/>
        </p:nvSpPr>
        <p:spPr bwMode="auto">
          <a:xfrm>
            <a:off x="4702238" y="5569835"/>
            <a:ext cx="160863" cy="76934"/>
          </a:xfrm>
          <a:custGeom>
            <a:avLst/>
            <a:gdLst>
              <a:gd name="T0" fmla="*/ 13 w 23"/>
              <a:gd name="T1" fmla="*/ 11 h 11"/>
              <a:gd name="T2" fmla="*/ 0 w 23"/>
              <a:gd name="T3" fmla="*/ 11 h 11"/>
              <a:gd name="T4" fmla="*/ 10 w 23"/>
              <a:gd name="T5" fmla="*/ 0 h 11"/>
              <a:gd name="T6" fmla="*/ 23 w 23"/>
              <a:gd name="T7" fmla="*/ 0 h 11"/>
              <a:gd name="T8" fmla="*/ 13 w 23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1">
                <a:moveTo>
                  <a:pt x="13" y="11"/>
                </a:moveTo>
                <a:lnTo>
                  <a:pt x="0" y="11"/>
                </a:lnTo>
                <a:lnTo>
                  <a:pt x="10" y="0"/>
                </a:lnTo>
                <a:lnTo>
                  <a:pt x="23" y="0"/>
                </a:lnTo>
                <a:lnTo>
                  <a:pt x="13" y="11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2987"/>
          <p:cNvSpPr>
            <a:spLocks/>
          </p:cNvSpPr>
          <p:nvPr/>
        </p:nvSpPr>
        <p:spPr bwMode="auto">
          <a:xfrm>
            <a:off x="4653280" y="5213143"/>
            <a:ext cx="97913" cy="132885"/>
          </a:xfrm>
          <a:custGeom>
            <a:avLst/>
            <a:gdLst>
              <a:gd name="T0" fmla="*/ 2 w 14"/>
              <a:gd name="T1" fmla="*/ 8 h 19"/>
              <a:gd name="T2" fmla="*/ 14 w 14"/>
              <a:gd name="T3" fmla="*/ 0 h 19"/>
              <a:gd name="T4" fmla="*/ 12 w 14"/>
              <a:gd name="T5" fmla="*/ 11 h 19"/>
              <a:gd name="T6" fmla="*/ 0 w 14"/>
              <a:gd name="T7" fmla="*/ 19 h 19"/>
              <a:gd name="T8" fmla="*/ 2 w 14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9">
                <a:moveTo>
                  <a:pt x="2" y="8"/>
                </a:moveTo>
                <a:lnTo>
                  <a:pt x="14" y="0"/>
                </a:lnTo>
                <a:lnTo>
                  <a:pt x="12" y="11"/>
                </a:lnTo>
                <a:lnTo>
                  <a:pt x="0" y="19"/>
                </a:lnTo>
                <a:lnTo>
                  <a:pt x="2" y="8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2988"/>
          <p:cNvSpPr>
            <a:spLocks/>
          </p:cNvSpPr>
          <p:nvPr/>
        </p:nvSpPr>
        <p:spPr bwMode="auto">
          <a:xfrm>
            <a:off x="4499415" y="5304071"/>
            <a:ext cx="104912" cy="132885"/>
          </a:xfrm>
          <a:custGeom>
            <a:avLst/>
            <a:gdLst>
              <a:gd name="T0" fmla="*/ 3 w 15"/>
              <a:gd name="T1" fmla="*/ 7 h 19"/>
              <a:gd name="T2" fmla="*/ 15 w 15"/>
              <a:gd name="T3" fmla="*/ 0 h 19"/>
              <a:gd name="T4" fmla="*/ 13 w 15"/>
              <a:gd name="T5" fmla="*/ 12 h 19"/>
              <a:gd name="T6" fmla="*/ 0 w 15"/>
              <a:gd name="T7" fmla="*/ 19 h 19"/>
              <a:gd name="T8" fmla="*/ 3 w 15"/>
              <a:gd name="T9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3" y="7"/>
                </a:moveTo>
                <a:lnTo>
                  <a:pt x="15" y="0"/>
                </a:lnTo>
                <a:lnTo>
                  <a:pt x="13" y="12"/>
                </a:lnTo>
                <a:lnTo>
                  <a:pt x="0" y="19"/>
                </a:lnTo>
                <a:lnTo>
                  <a:pt x="3" y="7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2989"/>
          <p:cNvSpPr>
            <a:spLocks/>
          </p:cNvSpPr>
          <p:nvPr/>
        </p:nvSpPr>
        <p:spPr bwMode="auto">
          <a:xfrm>
            <a:off x="4345546" y="5401985"/>
            <a:ext cx="104912" cy="132885"/>
          </a:xfrm>
          <a:custGeom>
            <a:avLst/>
            <a:gdLst>
              <a:gd name="T0" fmla="*/ 2 w 15"/>
              <a:gd name="T1" fmla="*/ 8 h 19"/>
              <a:gd name="T2" fmla="*/ 15 w 15"/>
              <a:gd name="T3" fmla="*/ 0 h 19"/>
              <a:gd name="T4" fmla="*/ 12 w 15"/>
              <a:gd name="T5" fmla="*/ 11 h 19"/>
              <a:gd name="T6" fmla="*/ 0 w 15"/>
              <a:gd name="T7" fmla="*/ 19 h 19"/>
              <a:gd name="T8" fmla="*/ 2 w 15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2" y="8"/>
                </a:moveTo>
                <a:lnTo>
                  <a:pt x="15" y="0"/>
                </a:lnTo>
                <a:lnTo>
                  <a:pt x="12" y="11"/>
                </a:lnTo>
                <a:lnTo>
                  <a:pt x="0" y="19"/>
                </a:lnTo>
                <a:lnTo>
                  <a:pt x="2" y="8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2996"/>
          <p:cNvSpPr>
            <a:spLocks/>
          </p:cNvSpPr>
          <p:nvPr/>
        </p:nvSpPr>
        <p:spPr bwMode="auto">
          <a:xfrm>
            <a:off x="7024219" y="5304071"/>
            <a:ext cx="300740" cy="678412"/>
          </a:xfrm>
          <a:custGeom>
            <a:avLst/>
            <a:gdLst>
              <a:gd name="T0" fmla="*/ 55 w 60"/>
              <a:gd name="T1" fmla="*/ 36 h 135"/>
              <a:gd name="T2" fmla="*/ 22 w 60"/>
              <a:gd name="T3" fmla="*/ 36 h 135"/>
              <a:gd name="T4" fmla="*/ 36 w 60"/>
              <a:gd name="T5" fmla="*/ 15 h 135"/>
              <a:gd name="T6" fmla="*/ 30 w 60"/>
              <a:gd name="T7" fmla="*/ 3 h 135"/>
              <a:gd name="T8" fmla="*/ 21 w 60"/>
              <a:gd name="T9" fmla="*/ 0 h 135"/>
              <a:gd name="T10" fmla="*/ 0 w 60"/>
              <a:gd name="T11" fmla="*/ 26 h 135"/>
              <a:gd name="T12" fmla="*/ 0 w 60"/>
              <a:gd name="T13" fmla="*/ 135 h 135"/>
              <a:gd name="T14" fmla="*/ 49 w 60"/>
              <a:gd name="T15" fmla="*/ 135 h 135"/>
              <a:gd name="T16" fmla="*/ 54 w 60"/>
              <a:gd name="T17" fmla="*/ 130 h 135"/>
              <a:gd name="T18" fmla="*/ 54 w 60"/>
              <a:gd name="T19" fmla="*/ 73 h 135"/>
              <a:gd name="T20" fmla="*/ 55 w 60"/>
              <a:gd name="T21" fmla="*/ 73 h 135"/>
              <a:gd name="T22" fmla="*/ 60 w 60"/>
              <a:gd name="T23" fmla="*/ 68 h 135"/>
              <a:gd name="T24" fmla="*/ 60 w 60"/>
              <a:gd name="T25" fmla="*/ 41 h 135"/>
              <a:gd name="T26" fmla="*/ 55 w 60"/>
              <a:gd name="T27" fmla="*/ 3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0" h="135">
                <a:moveTo>
                  <a:pt x="55" y="36"/>
                </a:moveTo>
                <a:cubicBezTo>
                  <a:pt x="22" y="36"/>
                  <a:pt x="22" y="36"/>
                  <a:pt x="22" y="36"/>
                </a:cubicBezTo>
                <a:cubicBezTo>
                  <a:pt x="29" y="32"/>
                  <a:pt x="35" y="21"/>
                  <a:pt x="36" y="15"/>
                </a:cubicBezTo>
                <a:cubicBezTo>
                  <a:pt x="36" y="12"/>
                  <a:pt x="36" y="7"/>
                  <a:pt x="30" y="3"/>
                </a:cubicBezTo>
                <a:cubicBezTo>
                  <a:pt x="27" y="1"/>
                  <a:pt x="24" y="0"/>
                  <a:pt x="21" y="0"/>
                </a:cubicBezTo>
                <a:cubicBezTo>
                  <a:pt x="11" y="0"/>
                  <a:pt x="3" y="16"/>
                  <a:pt x="0" y="26"/>
                </a:cubicBezTo>
                <a:cubicBezTo>
                  <a:pt x="0" y="135"/>
                  <a:pt x="0" y="135"/>
                  <a:pt x="0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51" y="135"/>
                  <a:pt x="54" y="133"/>
                  <a:pt x="54" y="130"/>
                </a:cubicBezTo>
                <a:cubicBezTo>
                  <a:pt x="54" y="73"/>
                  <a:pt x="54" y="73"/>
                  <a:pt x="54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8" y="73"/>
                  <a:pt x="60" y="70"/>
                  <a:pt x="60" y="68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39"/>
                  <a:pt x="58" y="36"/>
                  <a:pt x="55" y="36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997"/>
          <p:cNvSpPr>
            <a:spLocks/>
          </p:cNvSpPr>
          <p:nvPr/>
        </p:nvSpPr>
        <p:spPr bwMode="auto">
          <a:xfrm>
            <a:off x="6723479" y="5283083"/>
            <a:ext cx="300740" cy="699392"/>
          </a:xfrm>
          <a:custGeom>
            <a:avLst/>
            <a:gdLst>
              <a:gd name="T0" fmla="*/ 59 w 60"/>
              <a:gd name="T1" fmla="*/ 29 h 138"/>
              <a:gd name="T2" fmla="*/ 37 w 60"/>
              <a:gd name="T3" fmla="*/ 0 h 138"/>
              <a:gd name="T4" fmla="*/ 27 w 60"/>
              <a:gd name="T5" fmla="*/ 5 h 138"/>
              <a:gd name="T6" fmla="*/ 21 w 60"/>
              <a:gd name="T7" fmla="*/ 20 h 138"/>
              <a:gd name="T8" fmla="*/ 41 w 60"/>
              <a:gd name="T9" fmla="*/ 39 h 138"/>
              <a:gd name="T10" fmla="*/ 5 w 60"/>
              <a:gd name="T11" fmla="*/ 39 h 138"/>
              <a:gd name="T12" fmla="*/ 0 w 60"/>
              <a:gd name="T13" fmla="*/ 44 h 138"/>
              <a:gd name="T14" fmla="*/ 0 w 60"/>
              <a:gd name="T15" fmla="*/ 71 h 138"/>
              <a:gd name="T16" fmla="*/ 5 w 60"/>
              <a:gd name="T17" fmla="*/ 75 h 138"/>
              <a:gd name="T18" fmla="*/ 6 w 60"/>
              <a:gd name="T19" fmla="*/ 75 h 138"/>
              <a:gd name="T20" fmla="*/ 6 w 60"/>
              <a:gd name="T21" fmla="*/ 133 h 138"/>
              <a:gd name="T22" fmla="*/ 11 w 60"/>
              <a:gd name="T23" fmla="*/ 138 h 138"/>
              <a:gd name="T24" fmla="*/ 60 w 60"/>
              <a:gd name="T25" fmla="*/ 138 h 138"/>
              <a:gd name="T26" fmla="*/ 60 w 60"/>
              <a:gd name="T27" fmla="*/ 29 h 138"/>
              <a:gd name="T28" fmla="*/ 59 w 60"/>
              <a:gd name="T29" fmla="*/ 2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" h="138">
                <a:moveTo>
                  <a:pt x="59" y="29"/>
                </a:moveTo>
                <a:cubicBezTo>
                  <a:pt x="56" y="16"/>
                  <a:pt x="49" y="0"/>
                  <a:pt x="37" y="0"/>
                </a:cubicBezTo>
                <a:cubicBezTo>
                  <a:pt x="34" y="0"/>
                  <a:pt x="31" y="2"/>
                  <a:pt x="27" y="5"/>
                </a:cubicBezTo>
                <a:cubicBezTo>
                  <a:pt x="21" y="10"/>
                  <a:pt x="20" y="16"/>
                  <a:pt x="21" y="20"/>
                </a:cubicBezTo>
                <a:cubicBezTo>
                  <a:pt x="22" y="28"/>
                  <a:pt x="33" y="34"/>
                  <a:pt x="41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2" y="39"/>
                  <a:pt x="0" y="41"/>
                  <a:pt x="0" y="4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2" y="75"/>
                  <a:pt x="5" y="75"/>
                </a:cubicBezTo>
                <a:cubicBezTo>
                  <a:pt x="6" y="75"/>
                  <a:pt x="6" y="75"/>
                  <a:pt x="6" y="75"/>
                </a:cubicBezTo>
                <a:cubicBezTo>
                  <a:pt x="6" y="133"/>
                  <a:pt x="6" y="133"/>
                  <a:pt x="6" y="133"/>
                </a:cubicBezTo>
                <a:cubicBezTo>
                  <a:pt x="6" y="136"/>
                  <a:pt x="8" y="138"/>
                  <a:pt x="11" y="138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60" y="29"/>
                  <a:pt x="60" y="29"/>
                  <a:pt x="60" y="29"/>
                </a:cubicBezTo>
                <a:lnTo>
                  <a:pt x="59" y="29"/>
                </a:ln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2998"/>
          <p:cNvSpPr>
            <a:spLocks noChangeArrowheads="1"/>
          </p:cNvSpPr>
          <p:nvPr/>
        </p:nvSpPr>
        <p:spPr bwMode="auto">
          <a:xfrm>
            <a:off x="7066183" y="5555847"/>
            <a:ext cx="202827" cy="76934"/>
          </a:xfrm>
          <a:prstGeom prst="rect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2999"/>
          <p:cNvSpPr>
            <a:spLocks/>
          </p:cNvSpPr>
          <p:nvPr/>
        </p:nvSpPr>
        <p:spPr bwMode="auto">
          <a:xfrm>
            <a:off x="7073175" y="5367013"/>
            <a:ext cx="90921" cy="111901"/>
          </a:xfrm>
          <a:custGeom>
            <a:avLst/>
            <a:gdLst>
              <a:gd name="T0" fmla="*/ 13 w 18"/>
              <a:gd name="T1" fmla="*/ 0 h 23"/>
              <a:gd name="T2" fmla="*/ 16 w 18"/>
              <a:gd name="T3" fmla="*/ 2 h 23"/>
              <a:gd name="T4" fmla="*/ 18 w 18"/>
              <a:gd name="T5" fmla="*/ 5 h 23"/>
              <a:gd name="T6" fmla="*/ 0 w 18"/>
              <a:gd name="T7" fmla="*/ 23 h 23"/>
              <a:gd name="T8" fmla="*/ 13 w 18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3">
                <a:moveTo>
                  <a:pt x="13" y="0"/>
                </a:moveTo>
                <a:cubicBezTo>
                  <a:pt x="14" y="0"/>
                  <a:pt x="15" y="1"/>
                  <a:pt x="16" y="2"/>
                </a:cubicBezTo>
                <a:cubicBezTo>
                  <a:pt x="18" y="3"/>
                  <a:pt x="18" y="4"/>
                  <a:pt x="18" y="5"/>
                </a:cubicBezTo>
                <a:cubicBezTo>
                  <a:pt x="18" y="8"/>
                  <a:pt x="8" y="18"/>
                  <a:pt x="0" y="23"/>
                </a:cubicBezTo>
                <a:cubicBezTo>
                  <a:pt x="2" y="13"/>
                  <a:pt x="9" y="0"/>
                  <a:pt x="13" y="0"/>
                </a:cubicBez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000"/>
          <p:cNvSpPr>
            <a:spLocks/>
          </p:cNvSpPr>
          <p:nvPr/>
        </p:nvSpPr>
        <p:spPr bwMode="auto">
          <a:xfrm>
            <a:off x="6877344" y="5353025"/>
            <a:ext cx="111901" cy="125889"/>
          </a:xfrm>
          <a:custGeom>
            <a:avLst/>
            <a:gdLst>
              <a:gd name="T0" fmla="*/ 1 w 21"/>
              <a:gd name="T1" fmla="*/ 8 h 24"/>
              <a:gd name="T2" fmla="*/ 4 w 21"/>
              <a:gd name="T3" fmla="*/ 2 h 24"/>
              <a:gd name="T4" fmla="*/ 8 w 21"/>
              <a:gd name="T5" fmla="*/ 0 h 24"/>
              <a:gd name="T6" fmla="*/ 21 w 21"/>
              <a:gd name="T7" fmla="*/ 24 h 24"/>
              <a:gd name="T8" fmla="*/ 1 w 21"/>
              <a:gd name="T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4">
                <a:moveTo>
                  <a:pt x="1" y="8"/>
                </a:moveTo>
                <a:cubicBezTo>
                  <a:pt x="1" y="7"/>
                  <a:pt x="0" y="5"/>
                  <a:pt x="4" y="2"/>
                </a:cubicBezTo>
                <a:cubicBezTo>
                  <a:pt x="5" y="1"/>
                  <a:pt x="7" y="0"/>
                  <a:pt x="8" y="0"/>
                </a:cubicBezTo>
                <a:cubicBezTo>
                  <a:pt x="14" y="0"/>
                  <a:pt x="18" y="12"/>
                  <a:pt x="21" y="24"/>
                </a:cubicBezTo>
                <a:cubicBezTo>
                  <a:pt x="11" y="19"/>
                  <a:pt x="2" y="14"/>
                  <a:pt x="1" y="8"/>
                </a:cubicBez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Rectangle 3001"/>
          <p:cNvSpPr>
            <a:spLocks noChangeArrowheads="1"/>
          </p:cNvSpPr>
          <p:nvPr/>
        </p:nvSpPr>
        <p:spPr bwMode="auto">
          <a:xfrm>
            <a:off x="6772439" y="5555847"/>
            <a:ext cx="202827" cy="76934"/>
          </a:xfrm>
          <a:prstGeom prst="rect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Rectangle 3002"/>
          <p:cNvSpPr>
            <a:spLocks noChangeArrowheads="1"/>
          </p:cNvSpPr>
          <p:nvPr/>
        </p:nvSpPr>
        <p:spPr bwMode="auto">
          <a:xfrm>
            <a:off x="6800413" y="5660759"/>
            <a:ext cx="174853" cy="293744"/>
          </a:xfrm>
          <a:prstGeom prst="rect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Rectangle 3003"/>
          <p:cNvSpPr>
            <a:spLocks noChangeArrowheads="1"/>
          </p:cNvSpPr>
          <p:nvPr/>
        </p:nvSpPr>
        <p:spPr bwMode="auto">
          <a:xfrm>
            <a:off x="7066183" y="5660759"/>
            <a:ext cx="174853" cy="293744"/>
          </a:xfrm>
          <a:prstGeom prst="rect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004"/>
          <p:cNvSpPr>
            <a:spLocks/>
          </p:cNvSpPr>
          <p:nvPr/>
        </p:nvSpPr>
        <p:spPr bwMode="auto">
          <a:xfrm>
            <a:off x="7996373" y="5450940"/>
            <a:ext cx="433621" cy="433621"/>
          </a:xfrm>
          <a:custGeom>
            <a:avLst/>
            <a:gdLst>
              <a:gd name="T0" fmla="*/ 20 w 62"/>
              <a:gd name="T1" fmla="*/ 7 h 62"/>
              <a:gd name="T2" fmla="*/ 20 w 62"/>
              <a:gd name="T3" fmla="*/ 7 h 62"/>
              <a:gd name="T4" fmla="*/ 20 w 62"/>
              <a:gd name="T5" fmla="*/ 7 h 62"/>
              <a:gd name="T6" fmla="*/ 0 w 62"/>
              <a:gd name="T7" fmla="*/ 0 h 62"/>
              <a:gd name="T8" fmla="*/ 6 w 62"/>
              <a:gd name="T9" fmla="*/ 21 h 62"/>
              <a:gd name="T10" fmla="*/ 6 w 62"/>
              <a:gd name="T11" fmla="*/ 21 h 62"/>
              <a:gd name="T12" fmla="*/ 6 w 62"/>
              <a:gd name="T13" fmla="*/ 21 h 62"/>
              <a:gd name="T14" fmla="*/ 48 w 62"/>
              <a:gd name="T15" fmla="*/ 62 h 62"/>
              <a:gd name="T16" fmla="*/ 62 w 62"/>
              <a:gd name="T17" fmla="*/ 48 h 62"/>
              <a:gd name="T18" fmla="*/ 20 w 62"/>
              <a:gd name="T19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20" y="7"/>
                </a:moveTo>
                <a:lnTo>
                  <a:pt x="20" y="7"/>
                </a:lnTo>
                <a:lnTo>
                  <a:pt x="20" y="7"/>
                </a:lnTo>
                <a:lnTo>
                  <a:pt x="0" y="0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48" y="62"/>
                </a:lnTo>
                <a:lnTo>
                  <a:pt x="62" y="48"/>
                </a:lnTo>
                <a:lnTo>
                  <a:pt x="20" y="7"/>
                </a:lnTo>
                <a:close/>
              </a:path>
            </a:pathLst>
          </a:custGeom>
          <a:solidFill>
            <a:srgbClr val="E0A3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005"/>
          <p:cNvSpPr>
            <a:spLocks/>
          </p:cNvSpPr>
          <p:nvPr/>
        </p:nvSpPr>
        <p:spPr bwMode="auto">
          <a:xfrm>
            <a:off x="7996373" y="5450940"/>
            <a:ext cx="433621" cy="433621"/>
          </a:xfrm>
          <a:custGeom>
            <a:avLst/>
            <a:gdLst>
              <a:gd name="T0" fmla="*/ 20 w 62"/>
              <a:gd name="T1" fmla="*/ 7 h 62"/>
              <a:gd name="T2" fmla="*/ 20 w 62"/>
              <a:gd name="T3" fmla="*/ 7 h 62"/>
              <a:gd name="T4" fmla="*/ 20 w 62"/>
              <a:gd name="T5" fmla="*/ 7 h 62"/>
              <a:gd name="T6" fmla="*/ 0 w 62"/>
              <a:gd name="T7" fmla="*/ 0 h 62"/>
              <a:gd name="T8" fmla="*/ 6 w 62"/>
              <a:gd name="T9" fmla="*/ 21 h 62"/>
              <a:gd name="T10" fmla="*/ 6 w 62"/>
              <a:gd name="T11" fmla="*/ 21 h 62"/>
              <a:gd name="T12" fmla="*/ 6 w 62"/>
              <a:gd name="T13" fmla="*/ 21 h 62"/>
              <a:gd name="T14" fmla="*/ 48 w 62"/>
              <a:gd name="T15" fmla="*/ 62 h 62"/>
              <a:gd name="T16" fmla="*/ 62 w 62"/>
              <a:gd name="T17" fmla="*/ 48 h 62"/>
              <a:gd name="T18" fmla="*/ 20 w 62"/>
              <a:gd name="T19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20" y="7"/>
                </a:moveTo>
                <a:lnTo>
                  <a:pt x="20" y="7"/>
                </a:lnTo>
                <a:lnTo>
                  <a:pt x="20" y="7"/>
                </a:lnTo>
                <a:lnTo>
                  <a:pt x="0" y="0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48" y="62"/>
                </a:lnTo>
                <a:lnTo>
                  <a:pt x="62" y="48"/>
                </a:lnTo>
                <a:lnTo>
                  <a:pt x="20" y="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006"/>
          <p:cNvSpPr>
            <a:spLocks/>
          </p:cNvSpPr>
          <p:nvPr/>
        </p:nvSpPr>
        <p:spPr bwMode="auto">
          <a:xfrm>
            <a:off x="8311102" y="5772658"/>
            <a:ext cx="160863" cy="160863"/>
          </a:xfrm>
          <a:custGeom>
            <a:avLst/>
            <a:gdLst>
              <a:gd name="T0" fmla="*/ 9 w 23"/>
              <a:gd name="T1" fmla="*/ 23 h 23"/>
              <a:gd name="T2" fmla="*/ 0 w 23"/>
              <a:gd name="T3" fmla="*/ 14 h 23"/>
              <a:gd name="T4" fmla="*/ 14 w 23"/>
              <a:gd name="T5" fmla="*/ 0 h 23"/>
              <a:gd name="T6" fmla="*/ 23 w 23"/>
              <a:gd name="T7" fmla="*/ 10 h 23"/>
              <a:gd name="T8" fmla="*/ 9 w 23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9" y="23"/>
                </a:moveTo>
                <a:lnTo>
                  <a:pt x="0" y="14"/>
                </a:lnTo>
                <a:lnTo>
                  <a:pt x="14" y="0"/>
                </a:lnTo>
                <a:lnTo>
                  <a:pt x="23" y="10"/>
                </a:lnTo>
                <a:lnTo>
                  <a:pt x="9" y="23"/>
                </a:lnTo>
                <a:close/>
              </a:path>
            </a:pathLst>
          </a:custGeom>
          <a:solidFill>
            <a:srgbClr val="C0C1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007"/>
          <p:cNvSpPr>
            <a:spLocks/>
          </p:cNvSpPr>
          <p:nvPr/>
        </p:nvSpPr>
        <p:spPr bwMode="auto">
          <a:xfrm>
            <a:off x="8311102" y="5772658"/>
            <a:ext cx="160863" cy="160863"/>
          </a:xfrm>
          <a:custGeom>
            <a:avLst/>
            <a:gdLst>
              <a:gd name="T0" fmla="*/ 9 w 23"/>
              <a:gd name="T1" fmla="*/ 23 h 23"/>
              <a:gd name="T2" fmla="*/ 0 w 23"/>
              <a:gd name="T3" fmla="*/ 14 h 23"/>
              <a:gd name="T4" fmla="*/ 14 w 23"/>
              <a:gd name="T5" fmla="*/ 0 h 23"/>
              <a:gd name="T6" fmla="*/ 23 w 23"/>
              <a:gd name="T7" fmla="*/ 10 h 23"/>
              <a:gd name="T8" fmla="*/ 9 w 23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9" y="23"/>
                </a:moveTo>
                <a:lnTo>
                  <a:pt x="0" y="14"/>
                </a:lnTo>
                <a:lnTo>
                  <a:pt x="14" y="0"/>
                </a:lnTo>
                <a:lnTo>
                  <a:pt x="23" y="10"/>
                </a:lnTo>
                <a:lnTo>
                  <a:pt x="9" y="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008"/>
          <p:cNvSpPr>
            <a:spLocks/>
          </p:cNvSpPr>
          <p:nvPr/>
        </p:nvSpPr>
        <p:spPr bwMode="auto">
          <a:xfrm>
            <a:off x="8374043" y="5828610"/>
            <a:ext cx="153867" cy="160863"/>
          </a:xfrm>
          <a:custGeom>
            <a:avLst/>
            <a:gdLst>
              <a:gd name="T0" fmla="*/ 22 w 22"/>
              <a:gd name="T1" fmla="*/ 10 h 23"/>
              <a:gd name="T2" fmla="*/ 13 w 22"/>
              <a:gd name="T3" fmla="*/ 0 h 23"/>
              <a:gd name="T4" fmla="*/ 0 w 22"/>
              <a:gd name="T5" fmla="*/ 14 h 23"/>
              <a:gd name="T6" fmla="*/ 8 w 22"/>
              <a:gd name="T7" fmla="*/ 23 h 23"/>
              <a:gd name="T8" fmla="*/ 22 w 22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3">
                <a:moveTo>
                  <a:pt x="22" y="10"/>
                </a:moveTo>
                <a:lnTo>
                  <a:pt x="13" y="0"/>
                </a:lnTo>
                <a:lnTo>
                  <a:pt x="0" y="14"/>
                </a:lnTo>
                <a:lnTo>
                  <a:pt x="8" y="23"/>
                </a:lnTo>
                <a:lnTo>
                  <a:pt x="22" y="10"/>
                </a:lnTo>
                <a:close/>
              </a:path>
            </a:pathLst>
          </a:custGeom>
          <a:solidFill>
            <a:srgbClr val="DD70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009"/>
          <p:cNvSpPr>
            <a:spLocks/>
          </p:cNvSpPr>
          <p:nvPr/>
        </p:nvSpPr>
        <p:spPr bwMode="auto">
          <a:xfrm>
            <a:off x="8374043" y="5828610"/>
            <a:ext cx="153867" cy="160863"/>
          </a:xfrm>
          <a:custGeom>
            <a:avLst/>
            <a:gdLst>
              <a:gd name="T0" fmla="*/ 22 w 22"/>
              <a:gd name="T1" fmla="*/ 10 h 23"/>
              <a:gd name="T2" fmla="*/ 13 w 22"/>
              <a:gd name="T3" fmla="*/ 0 h 23"/>
              <a:gd name="T4" fmla="*/ 0 w 22"/>
              <a:gd name="T5" fmla="*/ 14 h 23"/>
              <a:gd name="T6" fmla="*/ 8 w 22"/>
              <a:gd name="T7" fmla="*/ 23 h 23"/>
              <a:gd name="T8" fmla="*/ 22 w 22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3">
                <a:moveTo>
                  <a:pt x="22" y="10"/>
                </a:moveTo>
                <a:lnTo>
                  <a:pt x="13" y="0"/>
                </a:lnTo>
                <a:lnTo>
                  <a:pt x="0" y="14"/>
                </a:lnTo>
                <a:lnTo>
                  <a:pt x="8" y="23"/>
                </a:lnTo>
                <a:lnTo>
                  <a:pt x="22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010"/>
          <p:cNvSpPr>
            <a:spLocks/>
          </p:cNvSpPr>
          <p:nvPr/>
        </p:nvSpPr>
        <p:spPr bwMode="auto">
          <a:xfrm>
            <a:off x="8010359" y="5471922"/>
            <a:ext cx="125889" cy="125889"/>
          </a:xfrm>
          <a:custGeom>
            <a:avLst/>
            <a:gdLst>
              <a:gd name="T0" fmla="*/ 18 w 18"/>
              <a:gd name="T1" fmla="*/ 4 h 18"/>
              <a:gd name="T2" fmla="*/ 18 w 18"/>
              <a:gd name="T3" fmla="*/ 4 h 18"/>
              <a:gd name="T4" fmla="*/ 5 w 18"/>
              <a:gd name="T5" fmla="*/ 0 h 18"/>
              <a:gd name="T6" fmla="*/ 3 w 18"/>
              <a:gd name="T7" fmla="*/ 1 h 18"/>
              <a:gd name="T8" fmla="*/ 1 w 18"/>
              <a:gd name="T9" fmla="*/ 1 h 18"/>
              <a:gd name="T10" fmla="*/ 0 w 18"/>
              <a:gd name="T11" fmla="*/ 5 h 18"/>
              <a:gd name="T12" fmla="*/ 4 w 18"/>
              <a:gd name="T13" fmla="*/ 18 h 18"/>
              <a:gd name="T14" fmla="*/ 4 w 18"/>
              <a:gd name="T15" fmla="*/ 18 h 18"/>
              <a:gd name="T16" fmla="*/ 4 w 18"/>
              <a:gd name="T17" fmla="*/ 18 h 18"/>
              <a:gd name="T18" fmla="*/ 18 w 18"/>
              <a:gd name="T19" fmla="*/ 4 h 18"/>
              <a:gd name="T20" fmla="*/ 18 w 18"/>
              <a:gd name="T21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18">
                <a:moveTo>
                  <a:pt x="18" y="4"/>
                </a:moveTo>
                <a:lnTo>
                  <a:pt x="18" y="4"/>
                </a:lnTo>
                <a:lnTo>
                  <a:pt x="5" y="0"/>
                </a:lnTo>
                <a:lnTo>
                  <a:pt x="3" y="1"/>
                </a:lnTo>
                <a:lnTo>
                  <a:pt x="1" y="1"/>
                </a:lnTo>
                <a:lnTo>
                  <a:pt x="0" y="5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18" y="4"/>
                </a:lnTo>
                <a:lnTo>
                  <a:pt x="18" y="4"/>
                </a:lnTo>
                <a:close/>
              </a:path>
            </a:pathLst>
          </a:custGeom>
          <a:solidFill>
            <a:srgbClr val="EECE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011"/>
          <p:cNvSpPr>
            <a:spLocks/>
          </p:cNvSpPr>
          <p:nvPr/>
        </p:nvSpPr>
        <p:spPr bwMode="auto">
          <a:xfrm>
            <a:off x="8010359" y="5471922"/>
            <a:ext cx="125889" cy="125889"/>
          </a:xfrm>
          <a:custGeom>
            <a:avLst/>
            <a:gdLst>
              <a:gd name="T0" fmla="*/ 18 w 18"/>
              <a:gd name="T1" fmla="*/ 4 h 18"/>
              <a:gd name="T2" fmla="*/ 18 w 18"/>
              <a:gd name="T3" fmla="*/ 4 h 18"/>
              <a:gd name="T4" fmla="*/ 5 w 18"/>
              <a:gd name="T5" fmla="*/ 0 h 18"/>
              <a:gd name="T6" fmla="*/ 3 w 18"/>
              <a:gd name="T7" fmla="*/ 1 h 18"/>
              <a:gd name="T8" fmla="*/ 1 w 18"/>
              <a:gd name="T9" fmla="*/ 1 h 18"/>
              <a:gd name="T10" fmla="*/ 0 w 18"/>
              <a:gd name="T11" fmla="*/ 5 h 18"/>
              <a:gd name="T12" fmla="*/ 4 w 18"/>
              <a:gd name="T13" fmla="*/ 18 h 18"/>
              <a:gd name="T14" fmla="*/ 4 w 18"/>
              <a:gd name="T15" fmla="*/ 18 h 18"/>
              <a:gd name="T16" fmla="*/ 4 w 18"/>
              <a:gd name="T17" fmla="*/ 18 h 18"/>
              <a:gd name="T18" fmla="*/ 18 w 18"/>
              <a:gd name="T19" fmla="*/ 4 h 18"/>
              <a:gd name="T20" fmla="*/ 18 w 18"/>
              <a:gd name="T21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18">
                <a:moveTo>
                  <a:pt x="18" y="4"/>
                </a:moveTo>
                <a:lnTo>
                  <a:pt x="18" y="4"/>
                </a:lnTo>
                <a:lnTo>
                  <a:pt x="5" y="0"/>
                </a:lnTo>
                <a:lnTo>
                  <a:pt x="3" y="1"/>
                </a:lnTo>
                <a:lnTo>
                  <a:pt x="1" y="1"/>
                </a:lnTo>
                <a:lnTo>
                  <a:pt x="0" y="5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18" y="4"/>
                </a:lnTo>
                <a:lnTo>
                  <a:pt x="18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012"/>
          <p:cNvSpPr>
            <a:spLocks/>
          </p:cNvSpPr>
          <p:nvPr/>
        </p:nvSpPr>
        <p:spPr bwMode="auto">
          <a:xfrm>
            <a:off x="7996373" y="5450940"/>
            <a:ext cx="48960" cy="55952"/>
          </a:xfrm>
          <a:custGeom>
            <a:avLst/>
            <a:gdLst>
              <a:gd name="T0" fmla="*/ 7 w 7"/>
              <a:gd name="T1" fmla="*/ 3 h 8"/>
              <a:gd name="T2" fmla="*/ 0 w 7"/>
              <a:gd name="T3" fmla="*/ 0 h 8"/>
              <a:gd name="T4" fmla="*/ 2 w 7"/>
              <a:gd name="T5" fmla="*/ 8 h 8"/>
              <a:gd name="T6" fmla="*/ 3 w 7"/>
              <a:gd name="T7" fmla="*/ 4 h 8"/>
              <a:gd name="T8" fmla="*/ 5 w 7"/>
              <a:gd name="T9" fmla="*/ 4 h 8"/>
              <a:gd name="T10" fmla="*/ 7 w 7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3"/>
                </a:moveTo>
                <a:lnTo>
                  <a:pt x="0" y="0"/>
                </a:lnTo>
                <a:lnTo>
                  <a:pt x="2" y="8"/>
                </a:lnTo>
                <a:lnTo>
                  <a:pt x="3" y="4"/>
                </a:lnTo>
                <a:lnTo>
                  <a:pt x="5" y="4"/>
                </a:lnTo>
                <a:lnTo>
                  <a:pt x="7" y="3"/>
                </a:lnTo>
                <a:close/>
              </a:path>
            </a:pathLst>
          </a:custGeom>
          <a:solidFill>
            <a:srgbClr val="49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013"/>
          <p:cNvSpPr>
            <a:spLocks/>
          </p:cNvSpPr>
          <p:nvPr/>
        </p:nvSpPr>
        <p:spPr bwMode="auto">
          <a:xfrm>
            <a:off x="7996373" y="5450940"/>
            <a:ext cx="48960" cy="55952"/>
          </a:xfrm>
          <a:custGeom>
            <a:avLst/>
            <a:gdLst>
              <a:gd name="T0" fmla="*/ 7 w 7"/>
              <a:gd name="T1" fmla="*/ 3 h 8"/>
              <a:gd name="T2" fmla="*/ 0 w 7"/>
              <a:gd name="T3" fmla="*/ 0 h 8"/>
              <a:gd name="T4" fmla="*/ 2 w 7"/>
              <a:gd name="T5" fmla="*/ 8 h 8"/>
              <a:gd name="T6" fmla="*/ 3 w 7"/>
              <a:gd name="T7" fmla="*/ 4 h 8"/>
              <a:gd name="T8" fmla="*/ 5 w 7"/>
              <a:gd name="T9" fmla="*/ 4 h 8"/>
              <a:gd name="T10" fmla="*/ 7 w 7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3"/>
                </a:moveTo>
                <a:lnTo>
                  <a:pt x="0" y="0"/>
                </a:lnTo>
                <a:lnTo>
                  <a:pt x="2" y="8"/>
                </a:lnTo>
                <a:lnTo>
                  <a:pt x="3" y="4"/>
                </a:lnTo>
                <a:lnTo>
                  <a:pt x="5" y="4"/>
                </a:lnTo>
                <a:lnTo>
                  <a:pt x="7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014"/>
          <p:cNvSpPr>
            <a:spLocks noEditPoints="1"/>
          </p:cNvSpPr>
          <p:nvPr/>
        </p:nvSpPr>
        <p:spPr bwMode="auto">
          <a:xfrm>
            <a:off x="7996373" y="5450940"/>
            <a:ext cx="482583" cy="538535"/>
          </a:xfrm>
          <a:custGeom>
            <a:avLst/>
            <a:gdLst>
              <a:gd name="T0" fmla="*/ 69 w 69"/>
              <a:gd name="T1" fmla="*/ 71 h 77"/>
              <a:gd name="T2" fmla="*/ 62 w 69"/>
              <a:gd name="T3" fmla="*/ 77 h 77"/>
              <a:gd name="T4" fmla="*/ 69 w 69"/>
              <a:gd name="T5" fmla="*/ 71 h 77"/>
              <a:gd name="T6" fmla="*/ 0 w 69"/>
              <a:gd name="T7" fmla="*/ 0 h 77"/>
              <a:gd name="T8" fmla="*/ 5 w 69"/>
              <a:gd name="T9" fmla="*/ 19 h 77"/>
              <a:gd name="T10" fmla="*/ 2 w 69"/>
              <a:gd name="T11" fmla="*/ 8 h 77"/>
              <a:gd name="T12" fmla="*/ 2 w 69"/>
              <a:gd name="T13" fmla="*/ 8 h 77"/>
              <a:gd name="T14" fmla="*/ 0 w 69"/>
              <a:gd name="T15" fmla="*/ 1 h 77"/>
              <a:gd name="T16" fmla="*/ 0 w 69"/>
              <a:gd name="T1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77">
                <a:moveTo>
                  <a:pt x="69" y="71"/>
                </a:moveTo>
                <a:lnTo>
                  <a:pt x="62" y="77"/>
                </a:lnTo>
                <a:lnTo>
                  <a:pt x="69" y="71"/>
                </a:lnTo>
                <a:close/>
                <a:moveTo>
                  <a:pt x="0" y="0"/>
                </a:moveTo>
                <a:lnTo>
                  <a:pt x="5" y="19"/>
                </a:lnTo>
                <a:lnTo>
                  <a:pt x="2" y="8"/>
                </a:lnTo>
                <a:lnTo>
                  <a:pt x="2" y="8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015"/>
          <p:cNvSpPr>
            <a:spLocks noEditPoints="1"/>
          </p:cNvSpPr>
          <p:nvPr/>
        </p:nvSpPr>
        <p:spPr bwMode="auto">
          <a:xfrm>
            <a:off x="7996373" y="5450940"/>
            <a:ext cx="482583" cy="538535"/>
          </a:xfrm>
          <a:custGeom>
            <a:avLst/>
            <a:gdLst>
              <a:gd name="T0" fmla="*/ 69 w 69"/>
              <a:gd name="T1" fmla="*/ 71 h 77"/>
              <a:gd name="T2" fmla="*/ 62 w 69"/>
              <a:gd name="T3" fmla="*/ 77 h 77"/>
              <a:gd name="T4" fmla="*/ 69 w 69"/>
              <a:gd name="T5" fmla="*/ 71 h 77"/>
              <a:gd name="T6" fmla="*/ 0 w 69"/>
              <a:gd name="T7" fmla="*/ 0 h 77"/>
              <a:gd name="T8" fmla="*/ 5 w 69"/>
              <a:gd name="T9" fmla="*/ 19 h 77"/>
              <a:gd name="T10" fmla="*/ 2 w 69"/>
              <a:gd name="T11" fmla="*/ 8 h 77"/>
              <a:gd name="T12" fmla="*/ 2 w 69"/>
              <a:gd name="T13" fmla="*/ 8 h 77"/>
              <a:gd name="T14" fmla="*/ 0 w 69"/>
              <a:gd name="T15" fmla="*/ 1 h 77"/>
              <a:gd name="T16" fmla="*/ 0 w 69"/>
              <a:gd name="T1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77">
                <a:moveTo>
                  <a:pt x="69" y="71"/>
                </a:moveTo>
                <a:lnTo>
                  <a:pt x="62" y="77"/>
                </a:lnTo>
                <a:lnTo>
                  <a:pt x="69" y="71"/>
                </a:lnTo>
                <a:moveTo>
                  <a:pt x="0" y="0"/>
                </a:moveTo>
                <a:lnTo>
                  <a:pt x="5" y="19"/>
                </a:lnTo>
                <a:lnTo>
                  <a:pt x="2" y="8"/>
                </a:lnTo>
                <a:lnTo>
                  <a:pt x="2" y="8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016"/>
          <p:cNvSpPr>
            <a:spLocks noEditPoints="1"/>
          </p:cNvSpPr>
          <p:nvPr/>
        </p:nvSpPr>
        <p:spPr bwMode="auto">
          <a:xfrm>
            <a:off x="8010359" y="5506890"/>
            <a:ext cx="349696" cy="363684"/>
          </a:xfrm>
          <a:custGeom>
            <a:avLst/>
            <a:gdLst>
              <a:gd name="T0" fmla="*/ 11 w 50"/>
              <a:gd name="T1" fmla="*/ 6 h 52"/>
              <a:gd name="T2" fmla="*/ 4 w 50"/>
              <a:gd name="T3" fmla="*/ 13 h 52"/>
              <a:gd name="T4" fmla="*/ 43 w 50"/>
              <a:gd name="T5" fmla="*/ 52 h 52"/>
              <a:gd name="T6" fmla="*/ 50 w 50"/>
              <a:gd name="T7" fmla="*/ 45 h 52"/>
              <a:gd name="T8" fmla="*/ 11 w 50"/>
              <a:gd name="T9" fmla="*/ 6 h 52"/>
              <a:gd name="T10" fmla="*/ 0 w 50"/>
              <a:gd name="T11" fmla="*/ 0 h 52"/>
              <a:gd name="T12" fmla="*/ 0 w 50"/>
              <a:gd name="T13" fmla="*/ 0 h 52"/>
              <a:gd name="T14" fmla="*/ 3 w 50"/>
              <a:gd name="T15" fmla="*/ 11 h 52"/>
              <a:gd name="T16" fmla="*/ 3 w 50"/>
              <a:gd name="T17" fmla="*/ 11 h 52"/>
              <a:gd name="T18" fmla="*/ 0 w 50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2">
                <a:moveTo>
                  <a:pt x="11" y="6"/>
                </a:moveTo>
                <a:lnTo>
                  <a:pt x="4" y="13"/>
                </a:lnTo>
                <a:lnTo>
                  <a:pt x="43" y="52"/>
                </a:lnTo>
                <a:lnTo>
                  <a:pt x="50" y="45"/>
                </a:lnTo>
                <a:lnTo>
                  <a:pt x="11" y="6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3" y="11"/>
                </a:lnTo>
                <a:lnTo>
                  <a:pt x="3" y="11"/>
                </a:lnTo>
                <a:lnTo>
                  <a:pt x="0" y="0"/>
                </a:lnTo>
                <a:close/>
              </a:path>
            </a:pathLst>
          </a:custGeom>
          <a:solidFill>
            <a:srgbClr val="BA88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017"/>
          <p:cNvSpPr>
            <a:spLocks noEditPoints="1"/>
          </p:cNvSpPr>
          <p:nvPr/>
        </p:nvSpPr>
        <p:spPr bwMode="auto">
          <a:xfrm>
            <a:off x="8010359" y="5506890"/>
            <a:ext cx="349696" cy="363684"/>
          </a:xfrm>
          <a:custGeom>
            <a:avLst/>
            <a:gdLst>
              <a:gd name="T0" fmla="*/ 11 w 50"/>
              <a:gd name="T1" fmla="*/ 6 h 52"/>
              <a:gd name="T2" fmla="*/ 4 w 50"/>
              <a:gd name="T3" fmla="*/ 13 h 52"/>
              <a:gd name="T4" fmla="*/ 43 w 50"/>
              <a:gd name="T5" fmla="*/ 52 h 52"/>
              <a:gd name="T6" fmla="*/ 50 w 50"/>
              <a:gd name="T7" fmla="*/ 45 h 52"/>
              <a:gd name="T8" fmla="*/ 11 w 50"/>
              <a:gd name="T9" fmla="*/ 6 h 52"/>
              <a:gd name="T10" fmla="*/ 0 w 50"/>
              <a:gd name="T11" fmla="*/ 0 h 52"/>
              <a:gd name="T12" fmla="*/ 0 w 50"/>
              <a:gd name="T13" fmla="*/ 0 h 52"/>
              <a:gd name="T14" fmla="*/ 3 w 50"/>
              <a:gd name="T15" fmla="*/ 11 h 52"/>
              <a:gd name="T16" fmla="*/ 3 w 50"/>
              <a:gd name="T17" fmla="*/ 11 h 52"/>
              <a:gd name="T18" fmla="*/ 0 w 50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2">
                <a:moveTo>
                  <a:pt x="11" y="6"/>
                </a:moveTo>
                <a:lnTo>
                  <a:pt x="4" y="13"/>
                </a:lnTo>
                <a:lnTo>
                  <a:pt x="43" y="52"/>
                </a:lnTo>
                <a:lnTo>
                  <a:pt x="50" y="45"/>
                </a:lnTo>
                <a:lnTo>
                  <a:pt x="11" y="6"/>
                </a:lnTo>
                <a:moveTo>
                  <a:pt x="0" y="0"/>
                </a:moveTo>
                <a:lnTo>
                  <a:pt x="0" y="0"/>
                </a:lnTo>
                <a:lnTo>
                  <a:pt x="3" y="11"/>
                </a:lnTo>
                <a:lnTo>
                  <a:pt x="3" y="1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018"/>
          <p:cNvSpPr>
            <a:spLocks/>
          </p:cNvSpPr>
          <p:nvPr/>
        </p:nvSpPr>
        <p:spPr bwMode="auto">
          <a:xfrm>
            <a:off x="8311102" y="5821618"/>
            <a:ext cx="104912" cy="104912"/>
          </a:xfrm>
          <a:custGeom>
            <a:avLst/>
            <a:gdLst>
              <a:gd name="T0" fmla="*/ 7 w 15"/>
              <a:gd name="T1" fmla="*/ 0 h 15"/>
              <a:gd name="T2" fmla="*/ 0 w 15"/>
              <a:gd name="T3" fmla="*/ 7 h 15"/>
              <a:gd name="T4" fmla="*/ 9 w 15"/>
              <a:gd name="T5" fmla="*/ 15 h 15"/>
              <a:gd name="T6" fmla="*/ 15 w 15"/>
              <a:gd name="T7" fmla="*/ 8 h 15"/>
              <a:gd name="T8" fmla="*/ 7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7" y="0"/>
                </a:moveTo>
                <a:lnTo>
                  <a:pt x="0" y="7"/>
                </a:lnTo>
                <a:lnTo>
                  <a:pt x="9" y="15"/>
                </a:lnTo>
                <a:lnTo>
                  <a:pt x="15" y="8"/>
                </a:lnTo>
                <a:lnTo>
                  <a:pt x="7" y="0"/>
                </a:lnTo>
                <a:close/>
              </a:path>
            </a:pathLst>
          </a:custGeom>
          <a:solidFill>
            <a:srgbClr val="A0A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019"/>
          <p:cNvSpPr>
            <a:spLocks/>
          </p:cNvSpPr>
          <p:nvPr/>
        </p:nvSpPr>
        <p:spPr bwMode="auto">
          <a:xfrm>
            <a:off x="8311102" y="5821618"/>
            <a:ext cx="104912" cy="104912"/>
          </a:xfrm>
          <a:custGeom>
            <a:avLst/>
            <a:gdLst>
              <a:gd name="T0" fmla="*/ 7 w 15"/>
              <a:gd name="T1" fmla="*/ 0 h 15"/>
              <a:gd name="T2" fmla="*/ 0 w 15"/>
              <a:gd name="T3" fmla="*/ 7 h 15"/>
              <a:gd name="T4" fmla="*/ 9 w 15"/>
              <a:gd name="T5" fmla="*/ 15 h 15"/>
              <a:gd name="T6" fmla="*/ 15 w 15"/>
              <a:gd name="T7" fmla="*/ 8 h 15"/>
              <a:gd name="T8" fmla="*/ 7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7" y="0"/>
                </a:moveTo>
                <a:lnTo>
                  <a:pt x="0" y="7"/>
                </a:lnTo>
                <a:lnTo>
                  <a:pt x="9" y="15"/>
                </a:lnTo>
                <a:lnTo>
                  <a:pt x="15" y="8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020"/>
          <p:cNvSpPr>
            <a:spLocks/>
          </p:cNvSpPr>
          <p:nvPr/>
        </p:nvSpPr>
        <p:spPr bwMode="auto">
          <a:xfrm>
            <a:off x="8374043" y="5877570"/>
            <a:ext cx="104912" cy="111901"/>
          </a:xfrm>
          <a:custGeom>
            <a:avLst/>
            <a:gdLst>
              <a:gd name="T0" fmla="*/ 6 w 15"/>
              <a:gd name="T1" fmla="*/ 0 h 16"/>
              <a:gd name="T2" fmla="*/ 0 w 15"/>
              <a:gd name="T3" fmla="*/ 7 h 16"/>
              <a:gd name="T4" fmla="*/ 8 w 15"/>
              <a:gd name="T5" fmla="*/ 16 h 16"/>
              <a:gd name="T6" fmla="*/ 15 w 15"/>
              <a:gd name="T7" fmla="*/ 10 h 16"/>
              <a:gd name="T8" fmla="*/ 6 w 15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6" y="0"/>
                </a:moveTo>
                <a:lnTo>
                  <a:pt x="0" y="7"/>
                </a:lnTo>
                <a:lnTo>
                  <a:pt x="8" y="16"/>
                </a:lnTo>
                <a:lnTo>
                  <a:pt x="15" y="10"/>
                </a:lnTo>
                <a:lnTo>
                  <a:pt x="6" y="0"/>
                </a:lnTo>
                <a:close/>
              </a:path>
            </a:pathLst>
          </a:custGeom>
          <a:solidFill>
            <a:srgbClr val="B75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021"/>
          <p:cNvSpPr>
            <a:spLocks/>
          </p:cNvSpPr>
          <p:nvPr/>
        </p:nvSpPr>
        <p:spPr bwMode="auto">
          <a:xfrm>
            <a:off x="8374043" y="5877570"/>
            <a:ext cx="104912" cy="111901"/>
          </a:xfrm>
          <a:custGeom>
            <a:avLst/>
            <a:gdLst>
              <a:gd name="T0" fmla="*/ 6 w 15"/>
              <a:gd name="T1" fmla="*/ 0 h 16"/>
              <a:gd name="T2" fmla="*/ 0 w 15"/>
              <a:gd name="T3" fmla="*/ 7 h 16"/>
              <a:gd name="T4" fmla="*/ 8 w 15"/>
              <a:gd name="T5" fmla="*/ 16 h 16"/>
              <a:gd name="T6" fmla="*/ 15 w 15"/>
              <a:gd name="T7" fmla="*/ 10 h 16"/>
              <a:gd name="T8" fmla="*/ 6 w 15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6" y="0"/>
                </a:moveTo>
                <a:lnTo>
                  <a:pt x="0" y="7"/>
                </a:lnTo>
                <a:lnTo>
                  <a:pt x="8" y="16"/>
                </a:lnTo>
                <a:lnTo>
                  <a:pt x="15" y="10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022"/>
          <p:cNvSpPr>
            <a:spLocks/>
          </p:cNvSpPr>
          <p:nvPr/>
        </p:nvSpPr>
        <p:spPr bwMode="auto">
          <a:xfrm>
            <a:off x="8010359" y="5478914"/>
            <a:ext cx="76934" cy="118897"/>
          </a:xfrm>
          <a:custGeom>
            <a:avLst/>
            <a:gdLst>
              <a:gd name="T0" fmla="*/ 1 w 11"/>
              <a:gd name="T1" fmla="*/ 0 h 17"/>
              <a:gd name="T2" fmla="*/ 0 w 11"/>
              <a:gd name="T3" fmla="*/ 4 h 17"/>
              <a:gd name="T4" fmla="*/ 3 w 11"/>
              <a:gd name="T5" fmla="*/ 15 h 17"/>
              <a:gd name="T6" fmla="*/ 4 w 11"/>
              <a:gd name="T7" fmla="*/ 17 h 17"/>
              <a:gd name="T8" fmla="*/ 4 w 11"/>
              <a:gd name="T9" fmla="*/ 17 h 17"/>
              <a:gd name="T10" fmla="*/ 11 w 11"/>
              <a:gd name="T11" fmla="*/ 10 h 17"/>
              <a:gd name="T12" fmla="*/ 2 w 11"/>
              <a:gd name="T13" fmla="*/ 0 h 17"/>
              <a:gd name="T14" fmla="*/ 1 w 11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7">
                <a:moveTo>
                  <a:pt x="1" y="0"/>
                </a:moveTo>
                <a:lnTo>
                  <a:pt x="0" y="4"/>
                </a:lnTo>
                <a:lnTo>
                  <a:pt x="3" y="15"/>
                </a:lnTo>
                <a:lnTo>
                  <a:pt x="4" y="17"/>
                </a:lnTo>
                <a:lnTo>
                  <a:pt x="4" y="17"/>
                </a:lnTo>
                <a:lnTo>
                  <a:pt x="11" y="10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C5AB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023"/>
          <p:cNvSpPr>
            <a:spLocks/>
          </p:cNvSpPr>
          <p:nvPr/>
        </p:nvSpPr>
        <p:spPr bwMode="auto">
          <a:xfrm>
            <a:off x="8010359" y="5478914"/>
            <a:ext cx="76934" cy="118897"/>
          </a:xfrm>
          <a:custGeom>
            <a:avLst/>
            <a:gdLst>
              <a:gd name="T0" fmla="*/ 1 w 11"/>
              <a:gd name="T1" fmla="*/ 0 h 17"/>
              <a:gd name="T2" fmla="*/ 0 w 11"/>
              <a:gd name="T3" fmla="*/ 4 h 17"/>
              <a:gd name="T4" fmla="*/ 3 w 11"/>
              <a:gd name="T5" fmla="*/ 15 h 17"/>
              <a:gd name="T6" fmla="*/ 4 w 11"/>
              <a:gd name="T7" fmla="*/ 17 h 17"/>
              <a:gd name="T8" fmla="*/ 4 w 11"/>
              <a:gd name="T9" fmla="*/ 17 h 17"/>
              <a:gd name="T10" fmla="*/ 11 w 11"/>
              <a:gd name="T11" fmla="*/ 10 h 17"/>
              <a:gd name="T12" fmla="*/ 2 w 11"/>
              <a:gd name="T13" fmla="*/ 0 h 17"/>
              <a:gd name="T14" fmla="*/ 1 w 11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7">
                <a:moveTo>
                  <a:pt x="1" y="0"/>
                </a:moveTo>
                <a:lnTo>
                  <a:pt x="0" y="4"/>
                </a:lnTo>
                <a:lnTo>
                  <a:pt x="3" y="15"/>
                </a:lnTo>
                <a:lnTo>
                  <a:pt x="4" y="17"/>
                </a:lnTo>
                <a:lnTo>
                  <a:pt x="4" y="17"/>
                </a:lnTo>
                <a:lnTo>
                  <a:pt x="11" y="10"/>
                </a:lnTo>
                <a:lnTo>
                  <a:pt x="2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024"/>
          <p:cNvSpPr>
            <a:spLocks/>
          </p:cNvSpPr>
          <p:nvPr/>
        </p:nvSpPr>
        <p:spPr bwMode="auto">
          <a:xfrm>
            <a:off x="7996373" y="5457936"/>
            <a:ext cx="27974" cy="48960"/>
          </a:xfrm>
          <a:custGeom>
            <a:avLst/>
            <a:gdLst>
              <a:gd name="T0" fmla="*/ 0 w 4"/>
              <a:gd name="T1" fmla="*/ 0 h 7"/>
              <a:gd name="T2" fmla="*/ 2 w 4"/>
              <a:gd name="T3" fmla="*/ 7 h 7"/>
              <a:gd name="T4" fmla="*/ 2 w 4"/>
              <a:gd name="T5" fmla="*/ 7 h 7"/>
              <a:gd name="T6" fmla="*/ 2 w 4"/>
              <a:gd name="T7" fmla="*/ 7 h 7"/>
              <a:gd name="T8" fmla="*/ 3 w 4"/>
              <a:gd name="T9" fmla="*/ 3 h 7"/>
              <a:gd name="T10" fmla="*/ 4 w 4"/>
              <a:gd name="T11" fmla="*/ 3 h 7"/>
              <a:gd name="T12" fmla="*/ 0 w 4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0"/>
                </a:move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3" y="3"/>
                </a:lnTo>
                <a:lnTo>
                  <a:pt x="4" y="3"/>
                </a:lnTo>
                <a:lnTo>
                  <a:pt x="0" y="0"/>
                </a:lnTo>
                <a:close/>
              </a:path>
            </a:pathLst>
          </a:custGeom>
          <a:solidFill>
            <a:srgbClr val="3F3E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025"/>
          <p:cNvSpPr>
            <a:spLocks/>
          </p:cNvSpPr>
          <p:nvPr/>
        </p:nvSpPr>
        <p:spPr bwMode="auto">
          <a:xfrm>
            <a:off x="7996373" y="5457936"/>
            <a:ext cx="27974" cy="48960"/>
          </a:xfrm>
          <a:custGeom>
            <a:avLst/>
            <a:gdLst>
              <a:gd name="T0" fmla="*/ 0 w 4"/>
              <a:gd name="T1" fmla="*/ 0 h 7"/>
              <a:gd name="T2" fmla="*/ 2 w 4"/>
              <a:gd name="T3" fmla="*/ 7 h 7"/>
              <a:gd name="T4" fmla="*/ 2 w 4"/>
              <a:gd name="T5" fmla="*/ 7 h 7"/>
              <a:gd name="T6" fmla="*/ 2 w 4"/>
              <a:gd name="T7" fmla="*/ 7 h 7"/>
              <a:gd name="T8" fmla="*/ 3 w 4"/>
              <a:gd name="T9" fmla="*/ 3 h 7"/>
              <a:gd name="T10" fmla="*/ 4 w 4"/>
              <a:gd name="T11" fmla="*/ 3 h 7"/>
              <a:gd name="T12" fmla="*/ 0 w 4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0"/>
                </a:move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3" y="3"/>
                </a:lnTo>
                <a:lnTo>
                  <a:pt x="4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199"/>
          <p:cNvSpPr>
            <a:spLocks/>
          </p:cNvSpPr>
          <p:nvPr/>
        </p:nvSpPr>
        <p:spPr bwMode="auto">
          <a:xfrm>
            <a:off x="2101432" y="779147"/>
            <a:ext cx="598381" cy="598381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1 w 91"/>
              <a:gd name="T5" fmla="*/ 91 h 91"/>
              <a:gd name="T6" fmla="*/ 22 w 91"/>
              <a:gd name="T7" fmla="*/ 91 h 91"/>
              <a:gd name="T8" fmla="*/ 37 w 91"/>
              <a:gd name="T9" fmla="*/ 91 h 91"/>
              <a:gd name="T10" fmla="*/ 80 w 91"/>
              <a:gd name="T11" fmla="*/ 91 h 91"/>
              <a:gd name="T12" fmla="*/ 91 w 91"/>
              <a:gd name="T13" fmla="*/ 80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1" y="91"/>
                </a:lnTo>
                <a:lnTo>
                  <a:pt x="22" y="91"/>
                </a:lnTo>
                <a:lnTo>
                  <a:pt x="37" y="91"/>
                </a:lnTo>
                <a:lnTo>
                  <a:pt x="80" y="91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200"/>
          <p:cNvSpPr>
            <a:spLocks/>
          </p:cNvSpPr>
          <p:nvPr/>
        </p:nvSpPr>
        <p:spPr bwMode="auto">
          <a:xfrm>
            <a:off x="2101432" y="779147"/>
            <a:ext cx="598381" cy="598381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1 w 91"/>
              <a:gd name="T5" fmla="*/ 91 h 91"/>
              <a:gd name="T6" fmla="*/ 22 w 91"/>
              <a:gd name="T7" fmla="*/ 91 h 91"/>
              <a:gd name="T8" fmla="*/ 37 w 91"/>
              <a:gd name="T9" fmla="*/ 91 h 91"/>
              <a:gd name="T10" fmla="*/ 80 w 91"/>
              <a:gd name="T11" fmla="*/ 91 h 91"/>
              <a:gd name="T12" fmla="*/ 91 w 91"/>
              <a:gd name="T13" fmla="*/ 80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1" y="91"/>
                </a:lnTo>
                <a:lnTo>
                  <a:pt x="22" y="91"/>
                </a:lnTo>
                <a:lnTo>
                  <a:pt x="37" y="91"/>
                </a:lnTo>
                <a:lnTo>
                  <a:pt x="80" y="91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201"/>
          <p:cNvSpPr>
            <a:spLocks/>
          </p:cNvSpPr>
          <p:nvPr/>
        </p:nvSpPr>
        <p:spPr bwMode="auto">
          <a:xfrm>
            <a:off x="2561722" y="1377524"/>
            <a:ext cx="65754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202"/>
          <p:cNvSpPr>
            <a:spLocks/>
          </p:cNvSpPr>
          <p:nvPr/>
        </p:nvSpPr>
        <p:spPr bwMode="auto">
          <a:xfrm>
            <a:off x="2561722" y="1377524"/>
            <a:ext cx="65754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3203"/>
          <p:cNvSpPr>
            <a:spLocks/>
          </p:cNvSpPr>
          <p:nvPr/>
        </p:nvSpPr>
        <p:spPr bwMode="auto">
          <a:xfrm>
            <a:off x="2561722" y="1318346"/>
            <a:ext cx="72332" cy="59181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3204"/>
          <p:cNvSpPr>
            <a:spLocks/>
          </p:cNvSpPr>
          <p:nvPr/>
        </p:nvSpPr>
        <p:spPr bwMode="auto">
          <a:xfrm>
            <a:off x="2561722" y="1318346"/>
            <a:ext cx="72332" cy="59181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205"/>
          <p:cNvSpPr>
            <a:spLocks/>
          </p:cNvSpPr>
          <p:nvPr/>
        </p:nvSpPr>
        <p:spPr bwMode="auto">
          <a:xfrm>
            <a:off x="2265822" y="858058"/>
            <a:ext cx="59181" cy="59181"/>
          </a:xfrm>
          <a:custGeom>
            <a:avLst/>
            <a:gdLst>
              <a:gd name="T0" fmla="*/ 3 w 9"/>
              <a:gd name="T1" fmla="*/ 7 h 9"/>
              <a:gd name="T2" fmla="*/ 6 w 9"/>
              <a:gd name="T3" fmla="*/ 7 h 9"/>
              <a:gd name="T4" fmla="*/ 6 w 9"/>
              <a:gd name="T5" fmla="*/ 9 h 9"/>
              <a:gd name="T6" fmla="*/ 9 w 9"/>
              <a:gd name="T7" fmla="*/ 9 h 9"/>
              <a:gd name="T8" fmla="*/ 9 w 9"/>
              <a:gd name="T9" fmla="*/ 0 h 9"/>
              <a:gd name="T10" fmla="*/ 6 w 9"/>
              <a:gd name="T11" fmla="*/ 0 h 9"/>
              <a:gd name="T12" fmla="*/ 6 w 9"/>
              <a:gd name="T13" fmla="*/ 3 h 9"/>
              <a:gd name="T14" fmla="*/ 3 w 9"/>
              <a:gd name="T15" fmla="*/ 3 h 9"/>
              <a:gd name="T16" fmla="*/ 3 w 9"/>
              <a:gd name="T17" fmla="*/ 0 h 9"/>
              <a:gd name="T18" fmla="*/ 0 w 9"/>
              <a:gd name="T19" fmla="*/ 0 h 9"/>
              <a:gd name="T20" fmla="*/ 0 w 9"/>
              <a:gd name="T21" fmla="*/ 9 h 9"/>
              <a:gd name="T22" fmla="*/ 3 w 9"/>
              <a:gd name="T23" fmla="*/ 9 h 9"/>
              <a:gd name="T24" fmla="*/ 3 w 9"/>
              <a:gd name="T2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3" y="7"/>
                </a:moveTo>
                <a:lnTo>
                  <a:pt x="6" y="7"/>
                </a:lnTo>
                <a:lnTo>
                  <a:pt x="6" y="9"/>
                </a:lnTo>
                <a:lnTo>
                  <a:pt x="9" y="9"/>
                </a:lnTo>
                <a:lnTo>
                  <a:pt x="9" y="0"/>
                </a:lnTo>
                <a:lnTo>
                  <a:pt x="6" y="0"/>
                </a:lnTo>
                <a:lnTo>
                  <a:pt x="6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206"/>
          <p:cNvSpPr>
            <a:spLocks/>
          </p:cNvSpPr>
          <p:nvPr/>
        </p:nvSpPr>
        <p:spPr bwMode="auto">
          <a:xfrm>
            <a:off x="2265822" y="858058"/>
            <a:ext cx="59181" cy="59181"/>
          </a:xfrm>
          <a:custGeom>
            <a:avLst/>
            <a:gdLst>
              <a:gd name="T0" fmla="*/ 3 w 9"/>
              <a:gd name="T1" fmla="*/ 7 h 9"/>
              <a:gd name="T2" fmla="*/ 6 w 9"/>
              <a:gd name="T3" fmla="*/ 7 h 9"/>
              <a:gd name="T4" fmla="*/ 6 w 9"/>
              <a:gd name="T5" fmla="*/ 9 h 9"/>
              <a:gd name="T6" fmla="*/ 9 w 9"/>
              <a:gd name="T7" fmla="*/ 9 h 9"/>
              <a:gd name="T8" fmla="*/ 9 w 9"/>
              <a:gd name="T9" fmla="*/ 0 h 9"/>
              <a:gd name="T10" fmla="*/ 6 w 9"/>
              <a:gd name="T11" fmla="*/ 0 h 9"/>
              <a:gd name="T12" fmla="*/ 6 w 9"/>
              <a:gd name="T13" fmla="*/ 3 h 9"/>
              <a:gd name="T14" fmla="*/ 3 w 9"/>
              <a:gd name="T15" fmla="*/ 3 h 9"/>
              <a:gd name="T16" fmla="*/ 3 w 9"/>
              <a:gd name="T17" fmla="*/ 0 h 9"/>
              <a:gd name="T18" fmla="*/ 0 w 9"/>
              <a:gd name="T19" fmla="*/ 0 h 9"/>
              <a:gd name="T20" fmla="*/ 0 w 9"/>
              <a:gd name="T21" fmla="*/ 9 h 9"/>
              <a:gd name="T22" fmla="*/ 3 w 9"/>
              <a:gd name="T23" fmla="*/ 9 h 9"/>
              <a:gd name="T24" fmla="*/ 3 w 9"/>
              <a:gd name="T2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3" y="7"/>
                </a:moveTo>
                <a:lnTo>
                  <a:pt x="6" y="7"/>
                </a:lnTo>
                <a:lnTo>
                  <a:pt x="6" y="9"/>
                </a:lnTo>
                <a:lnTo>
                  <a:pt x="9" y="9"/>
                </a:lnTo>
                <a:lnTo>
                  <a:pt x="9" y="0"/>
                </a:lnTo>
                <a:lnTo>
                  <a:pt x="6" y="0"/>
                </a:lnTo>
                <a:lnTo>
                  <a:pt x="6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3207"/>
          <p:cNvSpPr>
            <a:spLocks/>
          </p:cNvSpPr>
          <p:nvPr/>
        </p:nvSpPr>
        <p:spPr bwMode="auto">
          <a:xfrm>
            <a:off x="2338152" y="858058"/>
            <a:ext cx="52605" cy="59181"/>
          </a:xfrm>
          <a:custGeom>
            <a:avLst/>
            <a:gdLst>
              <a:gd name="T0" fmla="*/ 3 w 8"/>
              <a:gd name="T1" fmla="*/ 9 h 9"/>
              <a:gd name="T2" fmla="*/ 6 w 8"/>
              <a:gd name="T3" fmla="*/ 9 h 9"/>
              <a:gd name="T4" fmla="*/ 6 w 8"/>
              <a:gd name="T5" fmla="*/ 3 h 9"/>
              <a:gd name="T6" fmla="*/ 8 w 8"/>
              <a:gd name="T7" fmla="*/ 3 h 9"/>
              <a:gd name="T8" fmla="*/ 8 w 8"/>
              <a:gd name="T9" fmla="*/ 0 h 9"/>
              <a:gd name="T10" fmla="*/ 0 w 8"/>
              <a:gd name="T11" fmla="*/ 0 h 9"/>
              <a:gd name="T12" fmla="*/ 0 w 8"/>
              <a:gd name="T13" fmla="*/ 3 h 9"/>
              <a:gd name="T14" fmla="*/ 3 w 8"/>
              <a:gd name="T15" fmla="*/ 3 h 9"/>
              <a:gd name="T16" fmla="*/ 3 w 8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9">
                <a:moveTo>
                  <a:pt x="3" y="9"/>
                </a:moveTo>
                <a:lnTo>
                  <a:pt x="6" y="9"/>
                </a:lnTo>
                <a:lnTo>
                  <a:pt x="6" y="3"/>
                </a:lnTo>
                <a:lnTo>
                  <a:pt x="8" y="3"/>
                </a:lnTo>
                <a:lnTo>
                  <a:pt x="8" y="0"/>
                </a:lnTo>
                <a:lnTo>
                  <a:pt x="0" y="0"/>
                </a:lnTo>
                <a:lnTo>
                  <a:pt x="0" y="3"/>
                </a:lnTo>
                <a:lnTo>
                  <a:pt x="3" y="3"/>
                </a:lnTo>
                <a:lnTo>
                  <a:pt x="3" y="9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208"/>
          <p:cNvSpPr>
            <a:spLocks/>
          </p:cNvSpPr>
          <p:nvPr/>
        </p:nvSpPr>
        <p:spPr bwMode="auto">
          <a:xfrm>
            <a:off x="2338152" y="858058"/>
            <a:ext cx="52605" cy="59181"/>
          </a:xfrm>
          <a:custGeom>
            <a:avLst/>
            <a:gdLst>
              <a:gd name="T0" fmla="*/ 3 w 8"/>
              <a:gd name="T1" fmla="*/ 9 h 9"/>
              <a:gd name="T2" fmla="*/ 6 w 8"/>
              <a:gd name="T3" fmla="*/ 9 h 9"/>
              <a:gd name="T4" fmla="*/ 6 w 8"/>
              <a:gd name="T5" fmla="*/ 3 h 9"/>
              <a:gd name="T6" fmla="*/ 8 w 8"/>
              <a:gd name="T7" fmla="*/ 3 h 9"/>
              <a:gd name="T8" fmla="*/ 8 w 8"/>
              <a:gd name="T9" fmla="*/ 0 h 9"/>
              <a:gd name="T10" fmla="*/ 0 w 8"/>
              <a:gd name="T11" fmla="*/ 0 h 9"/>
              <a:gd name="T12" fmla="*/ 0 w 8"/>
              <a:gd name="T13" fmla="*/ 3 h 9"/>
              <a:gd name="T14" fmla="*/ 3 w 8"/>
              <a:gd name="T15" fmla="*/ 3 h 9"/>
              <a:gd name="T16" fmla="*/ 3 w 8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9">
                <a:moveTo>
                  <a:pt x="3" y="9"/>
                </a:moveTo>
                <a:lnTo>
                  <a:pt x="6" y="9"/>
                </a:lnTo>
                <a:lnTo>
                  <a:pt x="6" y="3"/>
                </a:lnTo>
                <a:lnTo>
                  <a:pt x="8" y="3"/>
                </a:lnTo>
                <a:lnTo>
                  <a:pt x="8" y="0"/>
                </a:lnTo>
                <a:lnTo>
                  <a:pt x="0" y="0"/>
                </a:lnTo>
                <a:lnTo>
                  <a:pt x="0" y="3"/>
                </a:lnTo>
                <a:lnTo>
                  <a:pt x="3" y="3"/>
                </a:lnTo>
                <a:lnTo>
                  <a:pt x="3" y="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209"/>
          <p:cNvSpPr>
            <a:spLocks/>
          </p:cNvSpPr>
          <p:nvPr/>
        </p:nvSpPr>
        <p:spPr bwMode="auto">
          <a:xfrm>
            <a:off x="2403911" y="858058"/>
            <a:ext cx="72332" cy="59181"/>
          </a:xfrm>
          <a:custGeom>
            <a:avLst/>
            <a:gdLst>
              <a:gd name="T0" fmla="*/ 3 w 11"/>
              <a:gd name="T1" fmla="*/ 4 h 9"/>
              <a:gd name="T2" fmla="*/ 5 w 11"/>
              <a:gd name="T3" fmla="*/ 8 h 9"/>
              <a:gd name="T4" fmla="*/ 5 w 11"/>
              <a:gd name="T5" fmla="*/ 8 h 9"/>
              <a:gd name="T6" fmla="*/ 7 w 11"/>
              <a:gd name="T7" fmla="*/ 4 h 9"/>
              <a:gd name="T8" fmla="*/ 8 w 11"/>
              <a:gd name="T9" fmla="*/ 9 h 9"/>
              <a:gd name="T10" fmla="*/ 11 w 11"/>
              <a:gd name="T11" fmla="*/ 9 h 9"/>
              <a:gd name="T12" fmla="*/ 11 w 11"/>
              <a:gd name="T13" fmla="*/ 0 h 9"/>
              <a:gd name="T14" fmla="*/ 7 w 11"/>
              <a:gd name="T15" fmla="*/ 0 h 9"/>
              <a:gd name="T16" fmla="*/ 5 w 11"/>
              <a:gd name="T17" fmla="*/ 3 h 9"/>
              <a:gd name="T18" fmla="*/ 3 w 11"/>
              <a:gd name="T19" fmla="*/ 0 h 9"/>
              <a:gd name="T20" fmla="*/ 0 w 11"/>
              <a:gd name="T21" fmla="*/ 0 h 9"/>
              <a:gd name="T22" fmla="*/ 0 w 11"/>
              <a:gd name="T23" fmla="*/ 9 h 9"/>
              <a:gd name="T24" fmla="*/ 3 w 11"/>
              <a:gd name="T25" fmla="*/ 9 h 9"/>
              <a:gd name="T26" fmla="*/ 3 w 11"/>
              <a:gd name="T27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3" y="4"/>
                </a:moveTo>
                <a:lnTo>
                  <a:pt x="5" y="8"/>
                </a:lnTo>
                <a:lnTo>
                  <a:pt x="5" y="8"/>
                </a:lnTo>
                <a:lnTo>
                  <a:pt x="7" y="4"/>
                </a:lnTo>
                <a:lnTo>
                  <a:pt x="8" y="9"/>
                </a:lnTo>
                <a:lnTo>
                  <a:pt x="11" y="9"/>
                </a:lnTo>
                <a:lnTo>
                  <a:pt x="11" y="0"/>
                </a:lnTo>
                <a:lnTo>
                  <a:pt x="7" y="0"/>
                </a:lnTo>
                <a:lnTo>
                  <a:pt x="5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210"/>
          <p:cNvSpPr>
            <a:spLocks/>
          </p:cNvSpPr>
          <p:nvPr/>
        </p:nvSpPr>
        <p:spPr bwMode="auto">
          <a:xfrm>
            <a:off x="2403911" y="858058"/>
            <a:ext cx="72332" cy="59181"/>
          </a:xfrm>
          <a:custGeom>
            <a:avLst/>
            <a:gdLst>
              <a:gd name="T0" fmla="*/ 3 w 11"/>
              <a:gd name="T1" fmla="*/ 4 h 9"/>
              <a:gd name="T2" fmla="*/ 5 w 11"/>
              <a:gd name="T3" fmla="*/ 8 h 9"/>
              <a:gd name="T4" fmla="*/ 5 w 11"/>
              <a:gd name="T5" fmla="*/ 8 h 9"/>
              <a:gd name="T6" fmla="*/ 7 w 11"/>
              <a:gd name="T7" fmla="*/ 4 h 9"/>
              <a:gd name="T8" fmla="*/ 8 w 11"/>
              <a:gd name="T9" fmla="*/ 9 h 9"/>
              <a:gd name="T10" fmla="*/ 11 w 11"/>
              <a:gd name="T11" fmla="*/ 9 h 9"/>
              <a:gd name="T12" fmla="*/ 11 w 11"/>
              <a:gd name="T13" fmla="*/ 0 h 9"/>
              <a:gd name="T14" fmla="*/ 7 w 11"/>
              <a:gd name="T15" fmla="*/ 0 h 9"/>
              <a:gd name="T16" fmla="*/ 5 w 11"/>
              <a:gd name="T17" fmla="*/ 3 h 9"/>
              <a:gd name="T18" fmla="*/ 3 w 11"/>
              <a:gd name="T19" fmla="*/ 0 h 9"/>
              <a:gd name="T20" fmla="*/ 0 w 11"/>
              <a:gd name="T21" fmla="*/ 0 h 9"/>
              <a:gd name="T22" fmla="*/ 0 w 11"/>
              <a:gd name="T23" fmla="*/ 9 h 9"/>
              <a:gd name="T24" fmla="*/ 3 w 11"/>
              <a:gd name="T25" fmla="*/ 9 h 9"/>
              <a:gd name="T26" fmla="*/ 3 w 11"/>
              <a:gd name="T27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3" y="4"/>
                </a:moveTo>
                <a:lnTo>
                  <a:pt x="5" y="8"/>
                </a:lnTo>
                <a:lnTo>
                  <a:pt x="5" y="8"/>
                </a:lnTo>
                <a:lnTo>
                  <a:pt x="7" y="4"/>
                </a:lnTo>
                <a:lnTo>
                  <a:pt x="8" y="9"/>
                </a:lnTo>
                <a:lnTo>
                  <a:pt x="11" y="9"/>
                </a:lnTo>
                <a:lnTo>
                  <a:pt x="11" y="0"/>
                </a:lnTo>
                <a:lnTo>
                  <a:pt x="7" y="0"/>
                </a:lnTo>
                <a:lnTo>
                  <a:pt x="5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211"/>
          <p:cNvSpPr>
            <a:spLocks/>
          </p:cNvSpPr>
          <p:nvPr/>
        </p:nvSpPr>
        <p:spPr bwMode="auto">
          <a:xfrm>
            <a:off x="2482816" y="858058"/>
            <a:ext cx="52605" cy="59181"/>
          </a:xfrm>
          <a:custGeom>
            <a:avLst/>
            <a:gdLst>
              <a:gd name="T0" fmla="*/ 8 w 8"/>
              <a:gd name="T1" fmla="*/ 6 h 9"/>
              <a:gd name="T2" fmla="*/ 4 w 8"/>
              <a:gd name="T3" fmla="*/ 7 h 9"/>
              <a:gd name="T4" fmla="*/ 4 w 8"/>
              <a:gd name="T5" fmla="*/ 0 h 9"/>
              <a:gd name="T6" fmla="*/ 0 w 8"/>
              <a:gd name="T7" fmla="*/ 0 h 9"/>
              <a:gd name="T8" fmla="*/ 0 w 8"/>
              <a:gd name="T9" fmla="*/ 9 h 9"/>
              <a:gd name="T10" fmla="*/ 8 w 8"/>
              <a:gd name="T11" fmla="*/ 9 h 9"/>
              <a:gd name="T12" fmla="*/ 8 w 8"/>
              <a:gd name="T13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8" y="6"/>
                </a:moveTo>
                <a:lnTo>
                  <a:pt x="4" y="7"/>
                </a:lnTo>
                <a:lnTo>
                  <a:pt x="4" y="0"/>
                </a:lnTo>
                <a:lnTo>
                  <a:pt x="0" y="0"/>
                </a:lnTo>
                <a:lnTo>
                  <a:pt x="0" y="9"/>
                </a:lnTo>
                <a:lnTo>
                  <a:pt x="8" y="9"/>
                </a:lnTo>
                <a:lnTo>
                  <a:pt x="8" y="6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212"/>
          <p:cNvSpPr>
            <a:spLocks/>
          </p:cNvSpPr>
          <p:nvPr/>
        </p:nvSpPr>
        <p:spPr bwMode="auto">
          <a:xfrm>
            <a:off x="2482816" y="858058"/>
            <a:ext cx="52605" cy="59181"/>
          </a:xfrm>
          <a:custGeom>
            <a:avLst/>
            <a:gdLst>
              <a:gd name="T0" fmla="*/ 8 w 8"/>
              <a:gd name="T1" fmla="*/ 6 h 9"/>
              <a:gd name="T2" fmla="*/ 4 w 8"/>
              <a:gd name="T3" fmla="*/ 7 h 9"/>
              <a:gd name="T4" fmla="*/ 4 w 8"/>
              <a:gd name="T5" fmla="*/ 0 h 9"/>
              <a:gd name="T6" fmla="*/ 0 w 8"/>
              <a:gd name="T7" fmla="*/ 0 h 9"/>
              <a:gd name="T8" fmla="*/ 0 w 8"/>
              <a:gd name="T9" fmla="*/ 9 h 9"/>
              <a:gd name="T10" fmla="*/ 8 w 8"/>
              <a:gd name="T11" fmla="*/ 9 h 9"/>
              <a:gd name="T12" fmla="*/ 8 w 8"/>
              <a:gd name="T13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8" y="6"/>
                </a:moveTo>
                <a:lnTo>
                  <a:pt x="4" y="7"/>
                </a:lnTo>
                <a:lnTo>
                  <a:pt x="4" y="0"/>
                </a:lnTo>
                <a:lnTo>
                  <a:pt x="0" y="0"/>
                </a:lnTo>
                <a:lnTo>
                  <a:pt x="0" y="9"/>
                </a:lnTo>
                <a:lnTo>
                  <a:pt x="8" y="9"/>
                </a:lnTo>
                <a:lnTo>
                  <a:pt x="8" y="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213"/>
          <p:cNvSpPr>
            <a:spLocks noEditPoints="1"/>
          </p:cNvSpPr>
          <p:nvPr/>
        </p:nvSpPr>
        <p:spPr bwMode="auto">
          <a:xfrm>
            <a:off x="2232943" y="950113"/>
            <a:ext cx="328780" cy="374811"/>
          </a:xfrm>
          <a:custGeom>
            <a:avLst/>
            <a:gdLst>
              <a:gd name="T0" fmla="*/ 0 w 50"/>
              <a:gd name="T1" fmla="*/ 0 h 57"/>
              <a:gd name="T2" fmla="*/ 5 w 50"/>
              <a:gd name="T3" fmla="*/ 52 h 57"/>
              <a:gd name="T4" fmla="*/ 26 w 50"/>
              <a:gd name="T5" fmla="*/ 57 h 57"/>
              <a:gd name="T6" fmla="*/ 47 w 50"/>
              <a:gd name="T7" fmla="*/ 51 h 57"/>
              <a:gd name="T8" fmla="*/ 50 w 50"/>
              <a:gd name="T9" fmla="*/ 0 h 57"/>
              <a:gd name="T10" fmla="*/ 0 w 50"/>
              <a:gd name="T11" fmla="*/ 0 h 57"/>
              <a:gd name="T12" fmla="*/ 41 w 50"/>
              <a:gd name="T13" fmla="*/ 16 h 57"/>
              <a:gd name="T14" fmla="*/ 26 w 50"/>
              <a:gd name="T15" fmla="*/ 16 h 57"/>
              <a:gd name="T16" fmla="*/ 17 w 50"/>
              <a:gd name="T17" fmla="*/ 16 h 57"/>
              <a:gd name="T18" fmla="*/ 17 w 50"/>
              <a:gd name="T19" fmla="*/ 23 h 57"/>
              <a:gd name="T20" fmla="*/ 26 w 50"/>
              <a:gd name="T21" fmla="*/ 23 h 57"/>
              <a:gd name="T22" fmla="*/ 40 w 50"/>
              <a:gd name="T23" fmla="*/ 23 h 57"/>
              <a:gd name="T24" fmla="*/ 39 w 50"/>
              <a:gd name="T25" fmla="*/ 42 h 57"/>
              <a:gd name="T26" fmla="*/ 26 w 50"/>
              <a:gd name="T27" fmla="*/ 46 h 57"/>
              <a:gd name="T28" fmla="*/ 26 w 50"/>
              <a:gd name="T29" fmla="*/ 46 h 57"/>
              <a:gd name="T30" fmla="*/ 13 w 50"/>
              <a:gd name="T31" fmla="*/ 42 h 57"/>
              <a:gd name="T32" fmla="*/ 12 w 50"/>
              <a:gd name="T33" fmla="*/ 32 h 57"/>
              <a:gd name="T34" fmla="*/ 18 w 50"/>
              <a:gd name="T35" fmla="*/ 32 h 57"/>
              <a:gd name="T36" fmla="*/ 19 w 50"/>
              <a:gd name="T37" fmla="*/ 38 h 57"/>
              <a:gd name="T38" fmla="*/ 26 w 50"/>
              <a:gd name="T39" fmla="*/ 39 h 57"/>
              <a:gd name="T40" fmla="*/ 26 w 50"/>
              <a:gd name="T41" fmla="*/ 39 h 57"/>
              <a:gd name="T42" fmla="*/ 33 w 50"/>
              <a:gd name="T43" fmla="*/ 37 h 57"/>
              <a:gd name="T44" fmla="*/ 34 w 50"/>
              <a:gd name="T45" fmla="*/ 29 h 57"/>
              <a:gd name="T46" fmla="*/ 26 w 50"/>
              <a:gd name="T47" fmla="*/ 29 h 57"/>
              <a:gd name="T48" fmla="*/ 12 w 50"/>
              <a:gd name="T49" fmla="*/ 29 h 57"/>
              <a:gd name="T50" fmla="*/ 10 w 50"/>
              <a:gd name="T51" fmla="*/ 11 h 57"/>
              <a:gd name="T52" fmla="*/ 26 w 50"/>
              <a:gd name="T53" fmla="*/ 11 h 57"/>
              <a:gd name="T54" fmla="*/ 41 w 50"/>
              <a:gd name="T55" fmla="*/ 10 h 57"/>
              <a:gd name="T56" fmla="*/ 41 w 50"/>
              <a:gd name="T57" fmla="*/ 1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" h="57">
                <a:moveTo>
                  <a:pt x="0" y="0"/>
                </a:moveTo>
                <a:lnTo>
                  <a:pt x="5" y="52"/>
                </a:lnTo>
                <a:lnTo>
                  <a:pt x="26" y="57"/>
                </a:lnTo>
                <a:lnTo>
                  <a:pt x="47" y="51"/>
                </a:lnTo>
                <a:lnTo>
                  <a:pt x="50" y="0"/>
                </a:lnTo>
                <a:lnTo>
                  <a:pt x="0" y="0"/>
                </a:lnTo>
                <a:close/>
                <a:moveTo>
                  <a:pt x="41" y="16"/>
                </a:moveTo>
                <a:lnTo>
                  <a:pt x="26" y="16"/>
                </a:lnTo>
                <a:lnTo>
                  <a:pt x="17" y="16"/>
                </a:lnTo>
                <a:lnTo>
                  <a:pt x="17" y="23"/>
                </a:lnTo>
                <a:lnTo>
                  <a:pt x="26" y="23"/>
                </a:lnTo>
                <a:lnTo>
                  <a:pt x="40" y="23"/>
                </a:lnTo>
                <a:lnTo>
                  <a:pt x="39" y="42"/>
                </a:lnTo>
                <a:lnTo>
                  <a:pt x="26" y="46"/>
                </a:lnTo>
                <a:lnTo>
                  <a:pt x="26" y="46"/>
                </a:lnTo>
                <a:lnTo>
                  <a:pt x="13" y="42"/>
                </a:lnTo>
                <a:lnTo>
                  <a:pt x="12" y="32"/>
                </a:lnTo>
                <a:lnTo>
                  <a:pt x="18" y="32"/>
                </a:lnTo>
                <a:lnTo>
                  <a:pt x="19" y="38"/>
                </a:lnTo>
                <a:lnTo>
                  <a:pt x="26" y="39"/>
                </a:lnTo>
                <a:lnTo>
                  <a:pt x="26" y="39"/>
                </a:lnTo>
                <a:lnTo>
                  <a:pt x="33" y="37"/>
                </a:lnTo>
                <a:lnTo>
                  <a:pt x="34" y="29"/>
                </a:lnTo>
                <a:lnTo>
                  <a:pt x="26" y="29"/>
                </a:lnTo>
                <a:lnTo>
                  <a:pt x="12" y="29"/>
                </a:lnTo>
                <a:lnTo>
                  <a:pt x="10" y="11"/>
                </a:lnTo>
                <a:lnTo>
                  <a:pt x="26" y="11"/>
                </a:lnTo>
                <a:lnTo>
                  <a:pt x="41" y="10"/>
                </a:lnTo>
                <a:lnTo>
                  <a:pt x="41" y="16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214"/>
          <p:cNvSpPr>
            <a:spLocks noEditPoints="1"/>
          </p:cNvSpPr>
          <p:nvPr/>
        </p:nvSpPr>
        <p:spPr bwMode="auto">
          <a:xfrm>
            <a:off x="2232943" y="950113"/>
            <a:ext cx="328780" cy="374811"/>
          </a:xfrm>
          <a:custGeom>
            <a:avLst/>
            <a:gdLst>
              <a:gd name="T0" fmla="*/ 0 w 50"/>
              <a:gd name="T1" fmla="*/ 0 h 57"/>
              <a:gd name="T2" fmla="*/ 5 w 50"/>
              <a:gd name="T3" fmla="*/ 52 h 57"/>
              <a:gd name="T4" fmla="*/ 26 w 50"/>
              <a:gd name="T5" fmla="*/ 57 h 57"/>
              <a:gd name="T6" fmla="*/ 47 w 50"/>
              <a:gd name="T7" fmla="*/ 51 h 57"/>
              <a:gd name="T8" fmla="*/ 50 w 50"/>
              <a:gd name="T9" fmla="*/ 0 h 57"/>
              <a:gd name="T10" fmla="*/ 0 w 50"/>
              <a:gd name="T11" fmla="*/ 0 h 57"/>
              <a:gd name="T12" fmla="*/ 41 w 50"/>
              <a:gd name="T13" fmla="*/ 16 h 57"/>
              <a:gd name="T14" fmla="*/ 26 w 50"/>
              <a:gd name="T15" fmla="*/ 16 h 57"/>
              <a:gd name="T16" fmla="*/ 17 w 50"/>
              <a:gd name="T17" fmla="*/ 16 h 57"/>
              <a:gd name="T18" fmla="*/ 17 w 50"/>
              <a:gd name="T19" fmla="*/ 23 h 57"/>
              <a:gd name="T20" fmla="*/ 26 w 50"/>
              <a:gd name="T21" fmla="*/ 23 h 57"/>
              <a:gd name="T22" fmla="*/ 40 w 50"/>
              <a:gd name="T23" fmla="*/ 23 h 57"/>
              <a:gd name="T24" fmla="*/ 39 w 50"/>
              <a:gd name="T25" fmla="*/ 42 h 57"/>
              <a:gd name="T26" fmla="*/ 26 w 50"/>
              <a:gd name="T27" fmla="*/ 46 h 57"/>
              <a:gd name="T28" fmla="*/ 26 w 50"/>
              <a:gd name="T29" fmla="*/ 46 h 57"/>
              <a:gd name="T30" fmla="*/ 13 w 50"/>
              <a:gd name="T31" fmla="*/ 42 h 57"/>
              <a:gd name="T32" fmla="*/ 12 w 50"/>
              <a:gd name="T33" fmla="*/ 32 h 57"/>
              <a:gd name="T34" fmla="*/ 18 w 50"/>
              <a:gd name="T35" fmla="*/ 32 h 57"/>
              <a:gd name="T36" fmla="*/ 19 w 50"/>
              <a:gd name="T37" fmla="*/ 38 h 57"/>
              <a:gd name="T38" fmla="*/ 26 w 50"/>
              <a:gd name="T39" fmla="*/ 39 h 57"/>
              <a:gd name="T40" fmla="*/ 26 w 50"/>
              <a:gd name="T41" fmla="*/ 39 h 57"/>
              <a:gd name="T42" fmla="*/ 33 w 50"/>
              <a:gd name="T43" fmla="*/ 37 h 57"/>
              <a:gd name="T44" fmla="*/ 34 w 50"/>
              <a:gd name="T45" fmla="*/ 29 h 57"/>
              <a:gd name="T46" fmla="*/ 26 w 50"/>
              <a:gd name="T47" fmla="*/ 29 h 57"/>
              <a:gd name="T48" fmla="*/ 12 w 50"/>
              <a:gd name="T49" fmla="*/ 29 h 57"/>
              <a:gd name="T50" fmla="*/ 10 w 50"/>
              <a:gd name="T51" fmla="*/ 11 h 57"/>
              <a:gd name="T52" fmla="*/ 26 w 50"/>
              <a:gd name="T53" fmla="*/ 11 h 57"/>
              <a:gd name="T54" fmla="*/ 41 w 50"/>
              <a:gd name="T55" fmla="*/ 10 h 57"/>
              <a:gd name="T56" fmla="*/ 41 w 50"/>
              <a:gd name="T57" fmla="*/ 1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" h="57">
                <a:moveTo>
                  <a:pt x="0" y="0"/>
                </a:moveTo>
                <a:lnTo>
                  <a:pt x="5" y="52"/>
                </a:lnTo>
                <a:lnTo>
                  <a:pt x="26" y="57"/>
                </a:lnTo>
                <a:lnTo>
                  <a:pt x="47" y="51"/>
                </a:lnTo>
                <a:lnTo>
                  <a:pt x="50" y="0"/>
                </a:lnTo>
                <a:lnTo>
                  <a:pt x="0" y="0"/>
                </a:lnTo>
                <a:moveTo>
                  <a:pt x="41" y="16"/>
                </a:moveTo>
                <a:lnTo>
                  <a:pt x="26" y="16"/>
                </a:lnTo>
                <a:lnTo>
                  <a:pt x="17" y="16"/>
                </a:lnTo>
                <a:lnTo>
                  <a:pt x="17" y="23"/>
                </a:lnTo>
                <a:lnTo>
                  <a:pt x="26" y="23"/>
                </a:lnTo>
                <a:lnTo>
                  <a:pt x="40" y="23"/>
                </a:lnTo>
                <a:lnTo>
                  <a:pt x="39" y="42"/>
                </a:lnTo>
                <a:lnTo>
                  <a:pt x="26" y="46"/>
                </a:lnTo>
                <a:lnTo>
                  <a:pt x="26" y="46"/>
                </a:lnTo>
                <a:lnTo>
                  <a:pt x="13" y="42"/>
                </a:lnTo>
                <a:lnTo>
                  <a:pt x="12" y="32"/>
                </a:lnTo>
                <a:lnTo>
                  <a:pt x="18" y="32"/>
                </a:lnTo>
                <a:lnTo>
                  <a:pt x="19" y="38"/>
                </a:lnTo>
                <a:lnTo>
                  <a:pt x="26" y="39"/>
                </a:lnTo>
                <a:lnTo>
                  <a:pt x="26" y="39"/>
                </a:lnTo>
                <a:lnTo>
                  <a:pt x="33" y="37"/>
                </a:lnTo>
                <a:lnTo>
                  <a:pt x="34" y="29"/>
                </a:lnTo>
                <a:lnTo>
                  <a:pt x="26" y="29"/>
                </a:lnTo>
                <a:lnTo>
                  <a:pt x="12" y="29"/>
                </a:lnTo>
                <a:lnTo>
                  <a:pt x="10" y="11"/>
                </a:lnTo>
                <a:lnTo>
                  <a:pt x="26" y="11"/>
                </a:lnTo>
                <a:lnTo>
                  <a:pt x="41" y="10"/>
                </a:lnTo>
                <a:lnTo>
                  <a:pt x="41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5" name="Picture 321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327" y="1298618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" name="Freeform 3216"/>
          <p:cNvSpPr>
            <a:spLocks/>
          </p:cNvSpPr>
          <p:nvPr/>
        </p:nvSpPr>
        <p:spPr bwMode="auto">
          <a:xfrm>
            <a:off x="2101432" y="779147"/>
            <a:ext cx="598381" cy="309054"/>
          </a:xfrm>
          <a:custGeom>
            <a:avLst/>
            <a:gdLst>
              <a:gd name="T0" fmla="*/ 0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  <a:gd name="T12" fmla="*/ 0 w 91"/>
              <a:gd name="T1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47">
                <a:moveTo>
                  <a:pt x="0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217"/>
          <p:cNvSpPr>
            <a:spLocks/>
          </p:cNvSpPr>
          <p:nvPr/>
        </p:nvSpPr>
        <p:spPr bwMode="auto">
          <a:xfrm>
            <a:off x="2101432" y="779147"/>
            <a:ext cx="598381" cy="309054"/>
          </a:xfrm>
          <a:custGeom>
            <a:avLst/>
            <a:gdLst>
              <a:gd name="T0" fmla="*/ 0 w 91"/>
              <a:gd name="T1" fmla="*/ 0 h 47"/>
              <a:gd name="T2" fmla="*/ 0 w 91"/>
              <a:gd name="T3" fmla="*/ 0 h 47"/>
              <a:gd name="T4" fmla="*/ 91 w 91"/>
              <a:gd name="T5" fmla="*/ 0 h 47"/>
              <a:gd name="T6" fmla="*/ 91 w 91"/>
              <a:gd name="T7" fmla="*/ 47 h 47"/>
              <a:gd name="T8" fmla="*/ 91 w 91"/>
              <a:gd name="T9" fmla="*/ 47 h 47"/>
              <a:gd name="T10" fmla="*/ 91 w 91"/>
              <a:gd name="T11" fmla="*/ 0 h 47"/>
              <a:gd name="T12" fmla="*/ 0 w 91"/>
              <a:gd name="T1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47">
                <a:moveTo>
                  <a:pt x="0" y="0"/>
                </a:moveTo>
                <a:lnTo>
                  <a:pt x="0" y="0"/>
                </a:lnTo>
                <a:lnTo>
                  <a:pt x="91" y="0"/>
                </a:lnTo>
                <a:lnTo>
                  <a:pt x="91" y="47"/>
                </a:lnTo>
                <a:lnTo>
                  <a:pt x="91" y="47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218"/>
          <p:cNvSpPr>
            <a:spLocks noEditPoints="1"/>
          </p:cNvSpPr>
          <p:nvPr/>
        </p:nvSpPr>
        <p:spPr bwMode="auto">
          <a:xfrm>
            <a:off x="2101432" y="779147"/>
            <a:ext cx="598381" cy="309054"/>
          </a:xfrm>
          <a:custGeom>
            <a:avLst/>
            <a:gdLst>
              <a:gd name="T0" fmla="*/ 61 w 91"/>
              <a:gd name="T1" fmla="*/ 36 h 47"/>
              <a:gd name="T2" fmla="*/ 46 w 91"/>
              <a:gd name="T3" fmla="*/ 37 h 47"/>
              <a:gd name="T4" fmla="*/ 30 w 91"/>
              <a:gd name="T5" fmla="*/ 37 h 47"/>
              <a:gd name="T6" fmla="*/ 31 w 91"/>
              <a:gd name="T7" fmla="*/ 47 h 47"/>
              <a:gd name="T8" fmla="*/ 37 w 91"/>
              <a:gd name="T9" fmla="*/ 47 h 47"/>
              <a:gd name="T10" fmla="*/ 37 w 91"/>
              <a:gd name="T11" fmla="*/ 42 h 47"/>
              <a:gd name="T12" fmla="*/ 46 w 91"/>
              <a:gd name="T13" fmla="*/ 42 h 47"/>
              <a:gd name="T14" fmla="*/ 61 w 91"/>
              <a:gd name="T15" fmla="*/ 42 h 47"/>
              <a:gd name="T16" fmla="*/ 61 w 91"/>
              <a:gd name="T17" fmla="*/ 36 h 47"/>
              <a:gd name="T18" fmla="*/ 28 w 91"/>
              <a:gd name="T19" fmla="*/ 15 h 47"/>
              <a:gd name="T20" fmla="*/ 31 w 91"/>
              <a:gd name="T21" fmla="*/ 15 h 47"/>
              <a:gd name="T22" fmla="*/ 31 w 91"/>
              <a:gd name="T23" fmla="*/ 12 h 47"/>
              <a:gd name="T24" fmla="*/ 34 w 91"/>
              <a:gd name="T25" fmla="*/ 12 h 47"/>
              <a:gd name="T26" fmla="*/ 34 w 91"/>
              <a:gd name="T27" fmla="*/ 21 h 47"/>
              <a:gd name="T28" fmla="*/ 31 w 91"/>
              <a:gd name="T29" fmla="*/ 21 h 47"/>
              <a:gd name="T30" fmla="*/ 31 w 91"/>
              <a:gd name="T31" fmla="*/ 19 h 47"/>
              <a:gd name="T32" fmla="*/ 28 w 91"/>
              <a:gd name="T33" fmla="*/ 19 h 47"/>
              <a:gd name="T34" fmla="*/ 28 w 91"/>
              <a:gd name="T35" fmla="*/ 21 h 47"/>
              <a:gd name="T36" fmla="*/ 25 w 91"/>
              <a:gd name="T37" fmla="*/ 21 h 47"/>
              <a:gd name="T38" fmla="*/ 25 w 91"/>
              <a:gd name="T39" fmla="*/ 12 h 47"/>
              <a:gd name="T40" fmla="*/ 28 w 91"/>
              <a:gd name="T41" fmla="*/ 12 h 47"/>
              <a:gd name="T42" fmla="*/ 28 w 91"/>
              <a:gd name="T43" fmla="*/ 15 h 47"/>
              <a:gd name="T44" fmla="*/ 36 w 91"/>
              <a:gd name="T45" fmla="*/ 15 h 47"/>
              <a:gd name="T46" fmla="*/ 36 w 91"/>
              <a:gd name="T47" fmla="*/ 12 h 47"/>
              <a:gd name="T48" fmla="*/ 44 w 91"/>
              <a:gd name="T49" fmla="*/ 12 h 47"/>
              <a:gd name="T50" fmla="*/ 44 w 91"/>
              <a:gd name="T51" fmla="*/ 15 h 47"/>
              <a:gd name="T52" fmla="*/ 42 w 91"/>
              <a:gd name="T53" fmla="*/ 15 h 47"/>
              <a:gd name="T54" fmla="*/ 42 w 91"/>
              <a:gd name="T55" fmla="*/ 21 h 47"/>
              <a:gd name="T56" fmla="*/ 39 w 91"/>
              <a:gd name="T57" fmla="*/ 21 h 47"/>
              <a:gd name="T58" fmla="*/ 39 w 91"/>
              <a:gd name="T59" fmla="*/ 15 h 47"/>
              <a:gd name="T60" fmla="*/ 36 w 91"/>
              <a:gd name="T61" fmla="*/ 15 h 47"/>
              <a:gd name="T62" fmla="*/ 51 w 91"/>
              <a:gd name="T63" fmla="*/ 15 h 47"/>
              <a:gd name="T64" fmla="*/ 53 w 91"/>
              <a:gd name="T65" fmla="*/ 12 h 47"/>
              <a:gd name="T66" fmla="*/ 57 w 91"/>
              <a:gd name="T67" fmla="*/ 12 h 47"/>
              <a:gd name="T68" fmla="*/ 57 w 91"/>
              <a:gd name="T69" fmla="*/ 21 h 47"/>
              <a:gd name="T70" fmla="*/ 54 w 91"/>
              <a:gd name="T71" fmla="*/ 21 h 47"/>
              <a:gd name="T72" fmla="*/ 53 w 91"/>
              <a:gd name="T73" fmla="*/ 16 h 47"/>
              <a:gd name="T74" fmla="*/ 51 w 91"/>
              <a:gd name="T75" fmla="*/ 20 h 47"/>
              <a:gd name="T76" fmla="*/ 51 w 91"/>
              <a:gd name="T77" fmla="*/ 20 h 47"/>
              <a:gd name="T78" fmla="*/ 49 w 91"/>
              <a:gd name="T79" fmla="*/ 16 h 47"/>
              <a:gd name="T80" fmla="*/ 49 w 91"/>
              <a:gd name="T81" fmla="*/ 21 h 47"/>
              <a:gd name="T82" fmla="*/ 46 w 91"/>
              <a:gd name="T83" fmla="*/ 21 h 47"/>
              <a:gd name="T84" fmla="*/ 46 w 91"/>
              <a:gd name="T85" fmla="*/ 12 h 47"/>
              <a:gd name="T86" fmla="*/ 49 w 91"/>
              <a:gd name="T87" fmla="*/ 12 h 47"/>
              <a:gd name="T88" fmla="*/ 51 w 91"/>
              <a:gd name="T89" fmla="*/ 15 h 47"/>
              <a:gd name="T90" fmla="*/ 58 w 91"/>
              <a:gd name="T91" fmla="*/ 21 h 47"/>
              <a:gd name="T92" fmla="*/ 58 w 91"/>
              <a:gd name="T93" fmla="*/ 12 h 47"/>
              <a:gd name="T94" fmla="*/ 62 w 91"/>
              <a:gd name="T95" fmla="*/ 12 h 47"/>
              <a:gd name="T96" fmla="*/ 62 w 91"/>
              <a:gd name="T97" fmla="*/ 19 h 47"/>
              <a:gd name="T98" fmla="*/ 66 w 91"/>
              <a:gd name="T99" fmla="*/ 18 h 47"/>
              <a:gd name="T100" fmla="*/ 66 w 91"/>
              <a:gd name="T101" fmla="*/ 21 h 47"/>
              <a:gd name="T102" fmla="*/ 58 w 91"/>
              <a:gd name="T103" fmla="*/ 21 h 47"/>
              <a:gd name="T104" fmla="*/ 0 w 91"/>
              <a:gd name="T105" fmla="*/ 0 h 47"/>
              <a:gd name="T106" fmla="*/ 0 w 91"/>
              <a:gd name="T107" fmla="*/ 47 h 47"/>
              <a:gd name="T108" fmla="*/ 22 w 91"/>
              <a:gd name="T109" fmla="*/ 47 h 47"/>
              <a:gd name="T110" fmla="*/ 20 w 91"/>
              <a:gd name="T111" fmla="*/ 26 h 47"/>
              <a:gd name="T112" fmla="*/ 70 w 91"/>
              <a:gd name="T113" fmla="*/ 26 h 47"/>
              <a:gd name="T114" fmla="*/ 69 w 91"/>
              <a:gd name="T115" fmla="*/ 47 h 47"/>
              <a:gd name="T116" fmla="*/ 91 w 91"/>
              <a:gd name="T117" fmla="*/ 47 h 47"/>
              <a:gd name="T118" fmla="*/ 91 w 91"/>
              <a:gd name="T119" fmla="*/ 0 h 47"/>
              <a:gd name="T120" fmla="*/ 0 w 91"/>
              <a:gd name="T1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" h="47">
                <a:moveTo>
                  <a:pt x="61" y="36"/>
                </a:moveTo>
                <a:lnTo>
                  <a:pt x="46" y="37"/>
                </a:lnTo>
                <a:lnTo>
                  <a:pt x="30" y="37"/>
                </a:lnTo>
                <a:lnTo>
                  <a:pt x="31" y="47"/>
                </a:lnTo>
                <a:lnTo>
                  <a:pt x="37" y="47"/>
                </a:lnTo>
                <a:lnTo>
                  <a:pt x="37" y="42"/>
                </a:lnTo>
                <a:lnTo>
                  <a:pt x="46" y="42"/>
                </a:lnTo>
                <a:lnTo>
                  <a:pt x="61" y="42"/>
                </a:lnTo>
                <a:lnTo>
                  <a:pt x="61" y="36"/>
                </a:lnTo>
                <a:close/>
                <a:moveTo>
                  <a:pt x="28" y="15"/>
                </a:moveTo>
                <a:lnTo>
                  <a:pt x="31" y="15"/>
                </a:lnTo>
                <a:lnTo>
                  <a:pt x="31" y="12"/>
                </a:lnTo>
                <a:lnTo>
                  <a:pt x="34" y="12"/>
                </a:lnTo>
                <a:lnTo>
                  <a:pt x="34" y="21"/>
                </a:lnTo>
                <a:lnTo>
                  <a:pt x="31" y="21"/>
                </a:lnTo>
                <a:lnTo>
                  <a:pt x="31" y="19"/>
                </a:lnTo>
                <a:lnTo>
                  <a:pt x="28" y="19"/>
                </a:lnTo>
                <a:lnTo>
                  <a:pt x="28" y="21"/>
                </a:lnTo>
                <a:lnTo>
                  <a:pt x="25" y="21"/>
                </a:lnTo>
                <a:lnTo>
                  <a:pt x="25" y="12"/>
                </a:lnTo>
                <a:lnTo>
                  <a:pt x="28" y="12"/>
                </a:lnTo>
                <a:lnTo>
                  <a:pt x="28" y="15"/>
                </a:lnTo>
                <a:close/>
                <a:moveTo>
                  <a:pt x="36" y="15"/>
                </a:moveTo>
                <a:lnTo>
                  <a:pt x="36" y="12"/>
                </a:lnTo>
                <a:lnTo>
                  <a:pt x="44" y="12"/>
                </a:lnTo>
                <a:lnTo>
                  <a:pt x="44" y="15"/>
                </a:lnTo>
                <a:lnTo>
                  <a:pt x="42" y="15"/>
                </a:lnTo>
                <a:lnTo>
                  <a:pt x="42" y="21"/>
                </a:lnTo>
                <a:lnTo>
                  <a:pt x="39" y="21"/>
                </a:lnTo>
                <a:lnTo>
                  <a:pt x="39" y="15"/>
                </a:lnTo>
                <a:lnTo>
                  <a:pt x="36" y="15"/>
                </a:lnTo>
                <a:close/>
                <a:moveTo>
                  <a:pt x="51" y="15"/>
                </a:moveTo>
                <a:lnTo>
                  <a:pt x="53" y="12"/>
                </a:lnTo>
                <a:lnTo>
                  <a:pt x="57" y="12"/>
                </a:lnTo>
                <a:lnTo>
                  <a:pt x="57" y="21"/>
                </a:lnTo>
                <a:lnTo>
                  <a:pt x="54" y="21"/>
                </a:lnTo>
                <a:lnTo>
                  <a:pt x="53" y="16"/>
                </a:lnTo>
                <a:lnTo>
                  <a:pt x="51" y="20"/>
                </a:lnTo>
                <a:lnTo>
                  <a:pt x="51" y="20"/>
                </a:lnTo>
                <a:lnTo>
                  <a:pt x="49" y="16"/>
                </a:lnTo>
                <a:lnTo>
                  <a:pt x="49" y="21"/>
                </a:lnTo>
                <a:lnTo>
                  <a:pt x="46" y="21"/>
                </a:lnTo>
                <a:lnTo>
                  <a:pt x="46" y="12"/>
                </a:lnTo>
                <a:lnTo>
                  <a:pt x="49" y="12"/>
                </a:lnTo>
                <a:lnTo>
                  <a:pt x="51" y="15"/>
                </a:lnTo>
                <a:close/>
                <a:moveTo>
                  <a:pt x="58" y="21"/>
                </a:moveTo>
                <a:lnTo>
                  <a:pt x="58" y="12"/>
                </a:lnTo>
                <a:lnTo>
                  <a:pt x="62" y="12"/>
                </a:lnTo>
                <a:lnTo>
                  <a:pt x="62" y="19"/>
                </a:lnTo>
                <a:lnTo>
                  <a:pt x="66" y="18"/>
                </a:lnTo>
                <a:lnTo>
                  <a:pt x="66" y="21"/>
                </a:lnTo>
                <a:lnTo>
                  <a:pt x="58" y="21"/>
                </a:lnTo>
                <a:close/>
                <a:moveTo>
                  <a:pt x="0" y="0"/>
                </a:moveTo>
                <a:lnTo>
                  <a:pt x="0" y="47"/>
                </a:lnTo>
                <a:lnTo>
                  <a:pt x="22" y="47"/>
                </a:lnTo>
                <a:lnTo>
                  <a:pt x="20" y="26"/>
                </a:lnTo>
                <a:lnTo>
                  <a:pt x="70" y="26"/>
                </a:lnTo>
                <a:lnTo>
                  <a:pt x="69" y="47"/>
                </a:lnTo>
                <a:lnTo>
                  <a:pt x="91" y="47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219"/>
          <p:cNvSpPr>
            <a:spLocks noEditPoints="1"/>
          </p:cNvSpPr>
          <p:nvPr/>
        </p:nvSpPr>
        <p:spPr bwMode="auto">
          <a:xfrm>
            <a:off x="2101432" y="779147"/>
            <a:ext cx="598381" cy="309054"/>
          </a:xfrm>
          <a:custGeom>
            <a:avLst/>
            <a:gdLst>
              <a:gd name="T0" fmla="*/ 61 w 91"/>
              <a:gd name="T1" fmla="*/ 36 h 47"/>
              <a:gd name="T2" fmla="*/ 46 w 91"/>
              <a:gd name="T3" fmla="*/ 37 h 47"/>
              <a:gd name="T4" fmla="*/ 30 w 91"/>
              <a:gd name="T5" fmla="*/ 37 h 47"/>
              <a:gd name="T6" fmla="*/ 31 w 91"/>
              <a:gd name="T7" fmla="*/ 47 h 47"/>
              <a:gd name="T8" fmla="*/ 37 w 91"/>
              <a:gd name="T9" fmla="*/ 47 h 47"/>
              <a:gd name="T10" fmla="*/ 37 w 91"/>
              <a:gd name="T11" fmla="*/ 42 h 47"/>
              <a:gd name="T12" fmla="*/ 46 w 91"/>
              <a:gd name="T13" fmla="*/ 42 h 47"/>
              <a:gd name="T14" fmla="*/ 61 w 91"/>
              <a:gd name="T15" fmla="*/ 42 h 47"/>
              <a:gd name="T16" fmla="*/ 61 w 91"/>
              <a:gd name="T17" fmla="*/ 36 h 47"/>
              <a:gd name="T18" fmla="*/ 28 w 91"/>
              <a:gd name="T19" fmla="*/ 15 h 47"/>
              <a:gd name="T20" fmla="*/ 31 w 91"/>
              <a:gd name="T21" fmla="*/ 15 h 47"/>
              <a:gd name="T22" fmla="*/ 31 w 91"/>
              <a:gd name="T23" fmla="*/ 12 h 47"/>
              <a:gd name="T24" fmla="*/ 34 w 91"/>
              <a:gd name="T25" fmla="*/ 12 h 47"/>
              <a:gd name="T26" fmla="*/ 34 w 91"/>
              <a:gd name="T27" fmla="*/ 21 h 47"/>
              <a:gd name="T28" fmla="*/ 31 w 91"/>
              <a:gd name="T29" fmla="*/ 21 h 47"/>
              <a:gd name="T30" fmla="*/ 31 w 91"/>
              <a:gd name="T31" fmla="*/ 19 h 47"/>
              <a:gd name="T32" fmla="*/ 28 w 91"/>
              <a:gd name="T33" fmla="*/ 19 h 47"/>
              <a:gd name="T34" fmla="*/ 28 w 91"/>
              <a:gd name="T35" fmla="*/ 21 h 47"/>
              <a:gd name="T36" fmla="*/ 25 w 91"/>
              <a:gd name="T37" fmla="*/ 21 h 47"/>
              <a:gd name="T38" fmla="*/ 25 w 91"/>
              <a:gd name="T39" fmla="*/ 12 h 47"/>
              <a:gd name="T40" fmla="*/ 28 w 91"/>
              <a:gd name="T41" fmla="*/ 12 h 47"/>
              <a:gd name="T42" fmla="*/ 28 w 91"/>
              <a:gd name="T43" fmla="*/ 15 h 47"/>
              <a:gd name="T44" fmla="*/ 36 w 91"/>
              <a:gd name="T45" fmla="*/ 15 h 47"/>
              <a:gd name="T46" fmla="*/ 36 w 91"/>
              <a:gd name="T47" fmla="*/ 12 h 47"/>
              <a:gd name="T48" fmla="*/ 44 w 91"/>
              <a:gd name="T49" fmla="*/ 12 h 47"/>
              <a:gd name="T50" fmla="*/ 44 w 91"/>
              <a:gd name="T51" fmla="*/ 15 h 47"/>
              <a:gd name="T52" fmla="*/ 42 w 91"/>
              <a:gd name="T53" fmla="*/ 15 h 47"/>
              <a:gd name="T54" fmla="*/ 42 w 91"/>
              <a:gd name="T55" fmla="*/ 21 h 47"/>
              <a:gd name="T56" fmla="*/ 39 w 91"/>
              <a:gd name="T57" fmla="*/ 21 h 47"/>
              <a:gd name="T58" fmla="*/ 39 w 91"/>
              <a:gd name="T59" fmla="*/ 15 h 47"/>
              <a:gd name="T60" fmla="*/ 36 w 91"/>
              <a:gd name="T61" fmla="*/ 15 h 47"/>
              <a:gd name="T62" fmla="*/ 51 w 91"/>
              <a:gd name="T63" fmla="*/ 15 h 47"/>
              <a:gd name="T64" fmla="*/ 53 w 91"/>
              <a:gd name="T65" fmla="*/ 12 h 47"/>
              <a:gd name="T66" fmla="*/ 57 w 91"/>
              <a:gd name="T67" fmla="*/ 12 h 47"/>
              <a:gd name="T68" fmla="*/ 57 w 91"/>
              <a:gd name="T69" fmla="*/ 21 h 47"/>
              <a:gd name="T70" fmla="*/ 54 w 91"/>
              <a:gd name="T71" fmla="*/ 21 h 47"/>
              <a:gd name="T72" fmla="*/ 53 w 91"/>
              <a:gd name="T73" fmla="*/ 16 h 47"/>
              <a:gd name="T74" fmla="*/ 51 w 91"/>
              <a:gd name="T75" fmla="*/ 20 h 47"/>
              <a:gd name="T76" fmla="*/ 51 w 91"/>
              <a:gd name="T77" fmla="*/ 20 h 47"/>
              <a:gd name="T78" fmla="*/ 49 w 91"/>
              <a:gd name="T79" fmla="*/ 16 h 47"/>
              <a:gd name="T80" fmla="*/ 49 w 91"/>
              <a:gd name="T81" fmla="*/ 21 h 47"/>
              <a:gd name="T82" fmla="*/ 46 w 91"/>
              <a:gd name="T83" fmla="*/ 21 h 47"/>
              <a:gd name="T84" fmla="*/ 46 w 91"/>
              <a:gd name="T85" fmla="*/ 12 h 47"/>
              <a:gd name="T86" fmla="*/ 49 w 91"/>
              <a:gd name="T87" fmla="*/ 12 h 47"/>
              <a:gd name="T88" fmla="*/ 51 w 91"/>
              <a:gd name="T89" fmla="*/ 15 h 47"/>
              <a:gd name="T90" fmla="*/ 58 w 91"/>
              <a:gd name="T91" fmla="*/ 21 h 47"/>
              <a:gd name="T92" fmla="*/ 58 w 91"/>
              <a:gd name="T93" fmla="*/ 12 h 47"/>
              <a:gd name="T94" fmla="*/ 62 w 91"/>
              <a:gd name="T95" fmla="*/ 12 h 47"/>
              <a:gd name="T96" fmla="*/ 62 w 91"/>
              <a:gd name="T97" fmla="*/ 19 h 47"/>
              <a:gd name="T98" fmla="*/ 66 w 91"/>
              <a:gd name="T99" fmla="*/ 18 h 47"/>
              <a:gd name="T100" fmla="*/ 66 w 91"/>
              <a:gd name="T101" fmla="*/ 21 h 47"/>
              <a:gd name="T102" fmla="*/ 58 w 91"/>
              <a:gd name="T103" fmla="*/ 21 h 47"/>
              <a:gd name="T104" fmla="*/ 0 w 91"/>
              <a:gd name="T105" fmla="*/ 0 h 47"/>
              <a:gd name="T106" fmla="*/ 0 w 91"/>
              <a:gd name="T107" fmla="*/ 47 h 47"/>
              <a:gd name="T108" fmla="*/ 22 w 91"/>
              <a:gd name="T109" fmla="*/ 47 h 47"/>
              <a:gd name="T110" fmla="*/ 20 w 91"/>
              <a:gd name="T111" fmla="*/ 26 h 47"/>
              <a:gd name="T112" fmla="*/ 70 w 91"/>
              <a:gd name="T113" fmla="*/ 26 h 47"/>
              <a:gd name="T114" fmla="*/ 69 w 91"/>
              <a:gd name="T115" fmla="*/ 47 h 47"/>
              <a:gd name="T116" fmla="*/ 91 w 91"/>
              <a:gd name="T117" fmla="*/ 47 h 47"/>
              <a:gd name="T118" fmla="*/ 91 w 91"/>
              <a:gd name="T119" fmla="*/ 0 h 47"/>
              <a:gd name="T120" fmla="*/ 0 w 91"/>
              <a:gd name="T1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" h="47">
                <a:moveTo>
                  <a:pt x="61" y="36"/>
                </a:moveTo>
                <a:lnTo>
                  <a:pt x="46" y="37"/>
                </a:lnTo>
                <a:lnTo>
                  <a:pt x="30" y="37"/>
                </a:lnTo>
                <a:lnTo>
                  <a:pt x="31" y="47"/>
                </a:lnTo>
                <a:lnTo>
                  <a:pt x="37" y="47"/>
                </a:lnTo>
                <a:lnTo>
                  <a:pt x="37" y="42"/>
                </a:lnTo>
                <a:lnTo>
                  <a:pt x="46" y="42"/>
                </a:lnTo>
                <a:lnTo>
                  <a:pt x="61" y="42"/>
                </a:lnTo>
                <a:lnTo>
                  <a:pt x="61" y="36"/>
                </a:lnTo>
                <a:moveTo>
                  <a:pt x="28" y="15"/>
                </a:moveTo>
                <a:lnTo>
                  <a:pt x="31" y="15"/>
                </a:lnTo>
                <a:lnTo>
                  <a:pt x="31" y="12"/>
                </a:lnTo>
                <a:lnTo>
                  <a:pt x="34" y="12"/>
                </a:lnTo>
                <a:lnTo>
                  <a:pt x="34" y="21"/>
                </a:lnTo>
                <a:lnTo>
                  <a:pt x="31" y="21"/>
                </a:lnTo>
                <a:lnTo>
                  <a:pt x="31" y="19"/>
                </a:lnTo>
                <a:lnTo>
                  <a:pt x="28" y="19"/>
                </a:lnTo>
                <a:lnTo>
                  <a:pt x="28" y="21"/>
                </a:lnTo>
                <a:lnTo>
                  <a:pt x="25" y="21"/>
                </a:lnTo>
                <a:lnTo>
                  <a:pt x="25" y="12"/>
                </a:lnTo>
                <a:lnTo>
                  <a:pt x="28" y="12"/>
                </a:lnTo>
                <a:lnTo>
                  <a:pt x="28" y="15"/>
                </a:lnTo>
                <a:moveTo>
                  <a:pt x="36" y="15"/>
                </a:moveTo>
                <a:lnTo>
                  <a:pt x="36" y="12"/>
                </a:lnTo>
                <a:lnTo>
                  <a:pt x="44" y="12"/>
                </a:lnTo>
                <a:lnTo>
                  <a:pt x="44" y="15"/>
                </a:lnTo>
                <a:lnTo>
                  <a:pt x="42" y="15"/>
                </a:lnTo>
                <a:lnTo>
                  <a:pt x="42" y="21"/>
                </a:lnTo>
                <a:lnTo>
                  <a:pt x="39" y="21"/>
                </a:lnTo>
                <a:lnTo>
                  <a:pt x="39" y="15"/>
                </a:lnTo>
                <a:lnTo>
                  <a:pt x="36" y="15"/>
                </a:lnTo>
                <a:moveTo>
                  <a:pt x="51" y="15"/>
                </a:moveTo>
                <a:lnTo>
                  <a:pt x="53" y="12"/>
                </a:lnTo>
                <a:lnTo>
                  <a:pt x="57" y="12"/>
                </a:lnTo>
                <a:lnTo>
                  <a:pt x="57" y="21"/>
                </a:lnTo>
                <a:lnTo>
                  <a:pt x="54" y="21"/>
                </a:lnTo>
                <a:lnTo>
                  <a:pt x="53" y="16"/>
                </a:lnTo>
                <a:lnTo>
                  <a:pt x="51" y="20"/>
                </a:lnTo>
                <a:lnTo>
                  <a:pt x="51" y="20"/>
                </a:lnTo>
                <a:lnTo>
                  <a:pt x="49" y="16"/>
                </a:lnTo>
                <a:lnTo>
                  <a:pt x="49" y="21"/>
                </a:lnTo>
                <a:lnTo>
                  <a:pt x="46" y="21"/>
                </a:lnTo>
                <a:lnTo>
                  <a:pt x="46" y="12"/>
                </a:lnTo>
                <a:lnTo>
                  <a:pt x="49" y="12"/>
                </a:lnTo>
                <a:lnTo>
                  <a:pt x="51" y="15"/>
                </a:lnTo>
                <a:moveTo>
                  <a:pt x="58" y="21"/>
                </a:moveTo>
                <a:lnTo>
                  <a:pt x="58" y="12"/>
                </a:lnTo>
                <a:lnTo>
                  <a:pt x="62" y="12"/>
                </a:lnTo>
                <a:lnTo>
                  <a:pt x="62" y="19"/>
                </a:lnTo>
                <a:lnTo>
                  <a:pt x="66" y="18"/>
                </a:lnTo>
                <a:lnTo>
                  <a:pt x="66" y="21"/>
                </a:lnTo>
                <a:lnTo>
                  <a:pt x="58" y="21"/>
                </a:lnTo>
                <a:moveTo>
                  <a:pt x="0" y="0"/>
                </a:moveTo>
                <a:lnTo>
                  <a:pt x="0" y="47"/>
                </a:lnTo>
                <a:lnTo>
                  <a:pt x="22" y="47"/>
                </a:lnTo>
                <a:lnTo>
                  <a:pt x="20" y="26"/>
                </a:lnTo>
                <a:lnTo>
                  <a:pt x="70" y="26"/>
                </a:lnTo>
                <a:lnTo>
                  <a:pt x="69" y="47"/>
                </a:lnTo>
                <a:lnTo>
                  <a:pt x="91" y="47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220"/>
          <p:cNvSpPr>
            <a:spLocks/>
          </p:cNvSpPr>
          <p:nvPr/>
        </p:nvSpPr>
        <p:spPr bwMode="auto">
          <a:xfrm>
            <a:off x="2265822" y="858058"/>
            <a:ext cx="59181" cy="59181"/>
          </a:xfrm>
          <a:custGeom>
            <a:avLst/>
            <a:gdLst>
              <a:gd name="T0" fmla="*/ 9 w 9"/>
              <a:gd name="T1" fmla="*/ 0 h 9"/>
              <a:gd name="T2" fmla="*/ 6 w 9"/>
              <a:gd name="T3" fmla="*/ 0 h 9"/>
              <a:gd name="T4" fmla="*/ 6 w 9"/>
              <a:gd name="T5" fmla="*/ 3 h 9"/>
              <a:gd name="T6" fmla="*/ 3 w 9"/>
              <a:gd name="T7" fmla="*/ 3 h 9"/>
              <a:gd name="T8" fmla="*/ 3 w 9"/>
              <a:gd name="T9" fmla="*/ 0 h 9"/>
              <a:gd name="T10" fmla="*/ 0 w 9"/>
              <a:gd name="T11" fmla="*/ 0 h 9"/>
              <a:gd name="T12" fmla="*/ 0 w 9"/>
              <a:gd name="T13" fmla="*/ 9 h 9"/>
              <a:gd name="T14" fmla="*/ 3 w 9"/>
              <a:gd name="T15" fmla="*/ 9 h 9"/>
              <a:gd name="T16" fmla="*/ 3 w 9"/>
              <a:gd name="T17" fmla="*/ 7 h 9"/>
              <a:gd name="T18" fmla="*/ 6 w 9"/>
              <a:gd name="T19" fmla="*/ 7 h 9"/>
              <a:gd name="T20" fmla="*/ 6 w 9"/>
              <a:gd name="T21" fmla="*/ 9 h 9"/>
              <a:gd name="T22" fmla="*/ 9 w 9"/>
              <a:gd name="T23" fmla="*/ 9 h 9"/>
              <a:gd name="T24" fmla="*/ 9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9" y="0"/>
                </a:moveTo>
                <a:lnTo>
                  <a:pt x="6" y="0"/>
                </a:lnTo>
                <a:lnTo>
                  <a:pt x="6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7"/>
                </a:lnTo>
                <a:lnTo>
                  <a:pt x="6" y="7"/>
                </a:lnTo>
                <a:lnTo>
                  <a:pt x="6" y="9"/>
                </a:lnTo>
                <a:lnTo>
                  <a:pt x="9" y="9"/>
                </a:lnTo>
                <a:lnTo>
                  <a:pt x="9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221"/>
          <p:cNvSpPr>
            <a:spLocks/>
          </p:cNvSpPr>
          <p:nvPr/>
        </p:nvSpPr>
        <p:spPr bwMode="auto">
          <a:xfrm>
            <a:off x="2265822" y="858058"/>
            <a:ext cx="59181" cy="59181"/>
          </a:xfrm>
          <a:custGeom>
            <a:avLst/>
            <a:gdLst>
              <a:gd name="T0" fmla="*/ 9 w 9"/>
              <a:gd name="T1" fmla="*/ 0 h 9"/>
              <a:gd name="T2" fmla="*/ 6 w 9"/>
              <a:gd name="T3" fmla="*/ 0 h 9"/>
              <a:gd name="T4" fmla="*/ 6 w 9"/>
              <a:gd name="T5" fmla="*/ 3 h 9"/>
              <a:gd name="T6" fmla="*/ 3 w 9"/>
              <a:gd name="T7" fmla="*/ 3 h 9"/>
              <a:gd name="T8" fmla="*/ 3 w 9"/>
              <a:gd name="T9" fmla="*/ 0 h 9"/>
              <a:gd name="T10" fmla="*/ 0 w 9"/>
              <a:gd name="T11" fmla="*/ 0 h 9"/>
              <a:gd name="T12" fmla="*/ 0 w 9"/>
              <a:gd name="T13" fmla="*/ 9 h 9"/>
              <a:gd name="T14" fmla="*/ 3 w 9"/>
              <a:gd name="T15" fmla="*/ 9 h 9"/>
              <a:gd name="T16" fmla="*/ 3 w 9"/>
              <a:gd name="T17" fmla="*/ 7 h 9"/>
              <a:gd name="T18" fmla="*/ 6 w 9"/>
              <a:gd name="T19" fmla="*/ 7 h 9"/>
              <a:gd name="T20" fmla="*/ 6 w 9"/>
              <a:gd name="T21" fmla="*/ 9 h 9"/>
              <a:gd name="T22" fmla="*/ 9 w 9"/>
              <a:gd name="T23" fmla="*/ 9 h 9"/>
              <a:gd name="T24" fmla="*/ 9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9" y="0"/>
                </a:moveTo>
                <a:lnTo>
                  <a:pt x="6" y="0"/>
                </a:lnTo>
                <a:lnTo>
                  <a:pt x="6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7"/>
                </a:lnTo>
                <a:lnTo>
                  <a:pt x="6" y="7"/>
                </a:lnTo>
                <a:lnTo>
                  <a:pt x="6" y="9"/>
                </a:lnTo>
                <a:lnTo>
                  <a:pt x="9" y="9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3222"/>
          <p:cNvSpPr>
            <a:spLocks/>
          </p:cNvSpPr>
          <p:nvPr/>
        </p:nvSpPr>
        <p:spPr bwMode="auto">
          <a:xfrm>
            <a:off x="2338152" y="858058"/>
            <a:ext cx="52605" cy="59181"/>
          </a:xfrm>
          <a:custGeom>
            <a:avLst/>
            <a:gdLst>
              <a:gd name="T0" fmla="*/ 8 w 8"/>
              <a:gd name="T1" fmla="*/ 0 h 9"/>
              <a:gd name="T2" fmla="*/ 0 w 8"/>
              <a:gd name="T3" fmla="*/ 0 h 9"/>
              <a:gd name="T4" fmla="*/ 0 w 8"/>
              <a:gd name="T5" fmla="*/ 3 h 9"/>
              <a:gd name="T6" fmla="*/ 3 w 8"/>
              <a:gd name="T7" fmla="*/ 3 h 9"/>
              <a:gd name="T8" fmla="*/ 3 w 8"/>
              <a:gd name="T9" fmla="*/ 9 h 9"/>
              <a:gd name="T10" fmla="*/ 6 w 8"/>
              <a:gd name="T11" fmla="*/ 9 h 9"/>
              <a:gd name="T12" fmla="*/ 6 w 8"/>
              <a:gd name="T13" fmla="*/ 3 h 9"/>
              <a:gd name="T14" fmla="*/ 8 w 8"/>
              <a:gd name="T15" fmla="*/ 3 h 9"/>
              <a:gd name="T16" fmla="*/ 8 w 8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9">
                <a:moveTo>
                  <a:pt x="8" y="0"/>
                </a:moveTo>
                <a:lnTo>
                  <a:pt x="0" y="0"/>
                </a:lnTo>
                <a:lnTo>
                  <a:pt x="0" y="3"/>
                </a:lnTo>
                <a:lnTo>
                  <a:pt x="3" y="3"/>
                </a:lnTo>
                <a:lnTo>
                  <a:pt x="3" y="9"/>
                </a:lnTo>
                <a:lnTo>
                  <a:pt x="6" y="9"/>
                </a:lnTo>
                <a:lnTo>
                  <a:pt x="6" y="3"/>
                </a:lnTo>
                <a:lnTo>
                  <a:pt x="8" y="3"/>
                </a:lnTo>
                <a:lnTo>
                  <a:pt x="8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3223"/>
          <p:cNvSpPr>
            <a:spLocks/>
          </p:cNvSpPr>
          <p:nvPr/>
        </p:nvSpPr>
        <p:spPr bwMode="auto">
          <a:xfrm>
            <a:off x="2338152" y="858058"/>
            <a:ext cx="52605" cy="59181"/>
          </a:xfrm>
          <a:custGeom>
            <a:avLst/>
            <a:gdLst>
              <a:gd name="T0" fmla="*/ 8 w 8"/>
              <a:gd name="T1" fmla="*/ 0 h 9"/>
              <a:gd name="T2" fmla="*/ 0 w 8"/>
              <a:gd name="T3" fmla="*/ 0 h 9"/>
              <a:gd name="T4" fmla="*/ 0 w 8"/>
              <a:gd name="T5" fmla="*/ 3 h 9"/>
              <a:gd name="T6" fmla="*/ 3 w 8"/>
              <a:gd name="T7" fmla="*/ 3 h 9"/>
              <a:gd name="T8" fmla="*/ 3 w 8"/>
              <a:gd name="T9" fmla="*/ 9 h 9"/>
              <a:gd name="T10" fmla="*/ 6 w 8"/>
              <a:gd name="T11" fmla="*/ 9 h 9"/>
              <a:gd name="T12" fmla="*/ 6 w 8"/>
              <a:gd name="T13" fmla="*/ 3 h 9"/>
              <a:gd name="T14" fmla="*/ 8 w 8"/>
              <a:gd name="T15" fmla="*/ 3 h 9"/>
              <a:gd name="T16" fmla="*/ 8 w 8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9">
                <a:moveTo>
                  <a:pt x="8" y="0"/>
                </a:moveTo>
                <a:lnTo>
                  <a:pt x="0" y="0"/>
                </a:lnTo>
                <a:lnTo>
                  <a:pt x="0" y="3"/>
                </a:lnTo>
                <a:lnTo>
                  <a:pt x="3" y="3"/>
                </a:lnTo>
                <a:lnTo>
                  <a:pt x="3" y="9"/>
                </a:lnTo>
                <a:lnTo>
                  <a:pt x="6" y="9"/>
                </a:lnTo>
                <a:lnTo>
                  <a:pt x="6" y="3"/>
                </a:lnTo>
                <a:lnTo>
                  <a:pt x="8" y="3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224"/>
          <p:cNvSpPr>
            <a:spLocks/>
          </p:cNvSpPr>
          <p:nvPr/>
        </p:nvSpPr>
        <p:spPr bwMode="auto">
          <a:xfrm>
            <a:off x="2403911" y="858058"/>
            <a:ext cx="72332" cy="59181"/>
          </a:xfrm>
          <a:custGeom>
            <a:avLst/>
            <a:gdLst>
              <a:gd name="T0" fmla="*/ 11 w 11"/>
              <a:gd name="T1" fmla="*/ 0 h 9"/>
              <a:gd name="T2" fmla="*/ 7 w 11"/>
              <a:gd name="T3" fmla="*/ 0 h 9"/>
              <a:gd name="T4" fmla="*/ 5 w 11"/>
              <a:gd name="T5" fmla="*/ 3 h 9"/>
              <a:gd name="T6" fmla="*/ 3 w 11"/>
              <a:gd name="T7" fmla="*/ 0 h 9"/>
              <a:gd name="T8" fmla="*/ 0 w 11"/>
              <a:gd name="T9" fmla="*/ 0 h 9"/>
              <a:gd name="T10" fmla="*/ 0 w 11"/>
              <a:gd name="T11" fmla="*/ 9 h 9"/>
              <a:gd name="T12" fmla="*/ 3 w 11"/>
              <a:gd name="T13" fmla="*/ 9 h 9"/>
              <a:gd name="T14" fmla="*/ 3 w 11"/>
              <a:gd name="T15" fmla="*/ 4 h 9"/>
              <a:gd name="T16" fmla="*/ 5 w 11"/>
              <a:gd name="T17" fmla="*/ 8 h 9"/>
              <a:gd name="T18" fmla="*/ 5 w 11"/>
              <a:gd name="T19" fmla="*/ 8 h 9"/>
              <a:gd name="T20" fmla="*/ 7 w 11"/>
              <a:gd name="T21" fmla="*/ 4 h 9"/>
              <a:gd name="T22" fmla="*/ 8 w 11"/>
              <a:gd name="T23" fmla="*/ 9 h 9"/>
              <a:gd name="T24" fmla="*/ 11 w 11"/>
              <a:gd name="T25" fmla="*/ 9 h 9"/>
              <a:gd name="T26" fmla="*/ 11 w 11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7" y="0"/>
                </a:lnTo>
                <a:lnTo>
                  <a:pt x="5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4"/>
                </a:lnTo>
                <a:lnTo>
                  <a:pt x="5" y="8"/>
                </a:lnTo>
                <a:lnTo>
                  <a:pt x="5" y="8"/>
                </a:lnTo>
                <a:lnTo>
                  <a:pt x="7" y="4"/>
                </a:lnTo>
                <a:lnTo>
                  <a:pt x="8" y="9"/>
                </a:lnTo>
                <a:lnTo>
                  <a:pt x="11" y="9"/>
                </a:lnTo>
                <a:lnTo>
                  <a:pt x="11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225"/>
          <p:cNvSpPr>
            <a:spLocks/>
          </p:cNvSpPr>
          <p:nvPr/>
        </p:nvSpPr>
        <p:spPr bwMode="auto">
          <a:xfrm>
            <a:off x="2403911" y="858058"/>
            <a:ext cx="72332" cy="59181"/>
          </a:xfrm>
          <a:custGeom>
            <a:avLst/>
            <a:gdLst>
              <a:gd name="T0" fmla="*/ 11 w 11"/>
              <a:gd name="T1" fmla="*/ 0 h 9"/>
              <a:gd name="T2" fmla="*/ 7 w 11"/>
              <a:gd name="T3" fmla="*/ 0 h 9"/>
              <a:gd name="T4" fmla="*/ 5 w 11"/>
              <a:gd name="T5" fmla="*/ 3 h 9"/>
              <a:gd name="T6" fmla="*/ 3 w 11"/>
              <a:gd name="T7" fmla="*/ 0 h 9"/>
              <a:gd name="T8" fmla="*/ 0 w 11"/>
              <a:gd name="T9" fmla="*/ 0 h 9"/>
              <a:gd name="T10" fmla="*/ 0 w 11"/>
              <a:gd name="T11" fmla="*/ 9 h 9"/>
              <a:gd name="T12" fmla="*/ 3 w 11"/>
              <a:gd name="T13" fmla="*/ 9 h 9"/>
              <a:gd name="T14" fmla="*/ 3 w 11"/>
              <a:gd name="T15" fmla="*/ 4 h 9"/>
              <a:gd name="T16" fmla="*/ 5 w 11"/>
              <a:gd name="T17" fmla="*/ 8 h 9"/>
              <a:gd name="T18" fmla="*/ 5 w 11"/>
              <a:gd name="T19" fmla="*/ 8 h 9"/>
              <a:gd name="T20" fmla="*/ 7 w 11"/>
              <a:gd name="T21" fmla="*/ 4 h 9"/>
              <a:gd name="T22" fmla="*/ 8 w 11"/>
              <a:gd name="T23" fmla="*/ 9 h 9"/>
              <a:gd name="T24" fmla="*/ 11 w 11"/>
              <a:gd name="T25" fmla="*/ 9 h 9"/>
              <a:gd name="T26" fmla="*/ 11 w 11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7" y="0"/>
                </a:lnTo>
                <a:lnTo>
                  <a:pt x="5" y="3"/>
                </a:lnTo>
                <a:lnTo>
                  <a:pt x="3" y="0"/>
                </a:lnTo>
                <a:lnTo>
                  <a:pt x="0" y="0"/>
                </a:lnTo>
                <a:lnTo>
                  <a:pt x="0" y="9"/>
                </a:lnTo>
                <a:lnTo>
                  <a:pt x="3" y="9"/>
                </a:lnTo>
                <a:lnTo>
                  <a:pt x="3" y="4"/>
                </a:lnTo>
                <a:lnTo>
                  <a:pt x="5" y="8"/>
                </a:lnTo>
                <a:lnTo>
                  <a:pt x="5" y="8"/>
                </a:lnTo>
                <a:lnTo>
                  <a:pt x="7" y="4"/>
                </a:lnTo>
                <a:lnTo>
                  <a:pt x="8" y="9"/>
                </a:lnTo>
                <a:lnTo>
                  <a:pt x="11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226"/>
          <p:cNvSpPr>
            <a:spLocks/>
          </p:cNvSpPr>
          <p:nvPr/>
        </p:nvSpPr>
        <p:spPr bwMode="auto">
          <a:xfrm>
            <a:off x="2482816" y="858058"/>
            <a:ext cx="52605" cy="59181"/>
          </a:xfrm>
          <a:custGeom>
            <a:avLst/>
            <a:gdLst>
              <a:gd name="T0" fmla="*/ 4 w 8"/>
              <a:gd name="T1" fmla="*/ 0 h 9"/>
              <a:gd name="T2" fmla="*/ 0 w 8"/>
              <a:gd name="T3" fmla="*/ 0 h 9"/>
              <a:gd name="T4" fmla="*/ 0 w 8"/>
              <a:gd name="T5" fmla="*/ 9 h 9"/>
              <a:gd name="T6" fmla="*/ 8 w 8"/>
              <a:gd name="T7" fmla="*/ 9 h 9"/>
              <a:gd name="T8" fmla="*/ 8 w 8"/>
              <a:gd name="T9" fmla="*/ 6 h 9"/>
              <a:gd name="T10" fmla="*/ 4 w 8"/>
              <a:gd name="T11" fmla="*/ 7 h 9"/>
              <a:gd name="T12" fmla="*/ 4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0" y="0"/>
                </a:lnTo>
                <a:lnTo>
                  <a:pt x="0" y="9"/>
                </a:lnTo>
                <a:lnTo>
                  <a:pt x="8" y="9"/>
                </a:lnTo>
                <a:lnTo>
                  <a:pt x="8" y="6"/>
                </a:lnTo>
                <a:lnTo>
                  <a:pt x="4" y="7"/>
                </a:lnTo>
                <a:lnTo>
                  <a:pt x="4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227"/>
          <p:cNvSpPr>
            <a:spLocks/>
          </p:cNvSpPr>
          <p:nvPr/>
        </p:nvSpPr>
        <p:spPr bwMode="auto">
          <a:xfrm>
            <a:off x="2482816" y="858058"/>
            <a:ext cx="52605" cy="59181"/>
          </a:xfrm>
          <a:custGeom>
            <a:avLst/>
            <a:gdLst>
              <a:gd name="T0" fmla="*/ 4 w 8"/>
              <a:gd name="T1" fmla="*/ 0 h 9"/>
              <a:gd name="T2" fmla="*/ 0 w 8"/>
              <a:gd name="T3" fmla="*/ 0 h 9"/>
              <a:gd name="T4" fmla="*/ 0 w 8"/>
              <a:gd name="T5" fmla="*/ 9 h 9"/>
              <a:gd name="T6" fmla="*/ 8 w 8"/>
              <a:gd name="T7" fmla="*/ 9 h 9"/>
              <a:gd name="T8" fmla="*/ 8 w 8"/>
              <a:gd name="T9" fmla="*/ 6 h 9"/>
              <a:gd name="T10" fmla="*/ 4 w 8"/>
              <a:gd name="T11" fmla="*/ 7 h 9"/>
              <a:gd name="T12" fmla="*/ 4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0" y="0"/>
                </a:lnTo>
                <a:lnTo>
                  <a:pt x="0" y="9"/>
                </a:lnTo>
                <a:lnTo>
                  <a:pt x="8" y="9"/>
                </a:lnTo>
                <a:lnTo>
                  <a:pt x="8" y="6"/>
                </a:lnTo>
                <a:lnTo>
                  <a:pt x="4" y="7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228"/>
          <p:cNvSpPr>
            <a:spLocks/>
          </p:cNvSpPr>
          <p:nvPr/>
        </p:nvSpPr>
        <p:spPr bwMode="auto">
          <a:xfrm>
            <a:off x="2232943" y="950113"/>
            <a:ext cx="328780" cy="138091"/>
          </a:xfrm>
          <a:custGeom>
            <a:avLst/>
            <a:gdLst>
              <a:gd name="T0" fmla="*/ 50 w 50"/>
              <a:gd name="T1" fmla="*/ 0 h 21"/>
              <a:gd name="T2" fmla="*/ 0 w 50"/>
              <a:gd name="T3" fmla="*/ 0 h 21"/>
              <a:gd name="T4" fmla="*/ 2 w 50"/>
              <a:gd name="T5" fmla="*/ 21 h 21"/>
              <a:gd name="T6" fmla="*/ 11 w 50"/>
              <a:gd name="T7" fmla="*/ 21 h 21"/>
              <a:gd name="T8" fmla="*/ 10 w 50"/>
              <a:gd name="T9" fmla="*/ 11 h 21"/>
              <a:gd name="T10" fmla="*/ 26 w 50"/>
              <a:gd name="T11" fmla="*/ 11 h 21"/>
              <a:gd name="T12" fmla="*/ 41 w 50"/>
              <a:gd name="T13" fmla="*/ 10 h 21"/>
              <a:gd name="T14" fmla="*/ 41 w 50"/>
              <a:gd name="T15" fmla="*/ 16 h 21"/>
              <a:gd name="T16" fmla="*/ 26 w 50"/>
              <a:gd name="T17" fmla="*/ 16 h 21"/>
              <a:gd name="T18" fmla="*/ 17 w 50"/>
              <a:gd name="T19" fmla="*/ 16 h 21"/>
              <a:gd name="T20" fmla="*/ 17 w 50"/>
              <a:gd name="T21" fmla="*/ 21 h 21"/>
              <a:gd name="T22" fmla="*/ 49 w 50"/>
              <a:gd name="T23" fmla="*/ 21 h 21"/>
              <a:gd name="T24" fmla="*/ 50 w 50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1">
                <a:moveTo>
                  <a:pt x="50" y="0"/>
                </a:moveTo>
                <a:lnTo>
                  <a:pt x="0" y="0"/>
                </a:lnTo>
                <a:lnTo>
                  <a:pt x="2" y="21"/>
                </a:lnTo>
                <a:lnTo>
                  <a:pt x="11" y="21"/>
                </a:lnTo>
                <a:lnTo>
                  <a:pt x="10" y="11"/>
                </a:lnTo>
                <a:lnTo>
                  <a:pt x="26" y="11"/>
                </a:lnTo>
                <a:lnTo>
                  <a:pt x="41" y="10"/>
                </a:lnTo>
                <a:lnTo>
                  <a:pt x="41" y="16"/>
                </a:lnTo>
                <a:lnTo>
                  <a:pt x="26" y="16"/>
                </a:lnTo>
                <a:lnTo>
                  <a:pt x="17" y="16"/>
                </a:lnTo>
                <a:lnTo>
                  <a:pt x="17" y="21"/>
                </a:lnTo>
                <a:lnTo>
                  <a:pt x="49" y="21"/>
                </a:lnTo>
                <a:lnTo>
                  <a:pt x="50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229"/>
          <p:cNvSpPr>
            <a:spLocks/>
          </p:cNvSpPr>
          <p:nvPr/>
        </p:nvSpPr>
        <p:spPr bwMode="auto">
          <a:xfrm>
            <a:off x="2232943" y="950113"/>
            <a:ext cx="328780" cy="138091"/>
          </a:xfrm>
          <a:custGeom>
            <a:avLst/>
            <a:gdLst>
              <a:gd name="T0" fmla="*/ 50 w 50"/>
              <a:gd name="T1" fmla="*/ 0 h 21"/>
              <a:gd name="T2" fmla="*/ 0 w 50"/>
              <a:gd name="T3" fmla="*/ 0 h 21"/>
              <a:gd name="T4" fmla="*/ 2 w 50"/>
              <a:gd name="T5" fmla="*/ 21 h 21"/>
              <a:gd name="T6" fmla="*/ 11 w 50"/>
              <a:gd name="T7" fmla="*/ 21 h 21"/>
              <a:gd name="T8" fmla="*/ 10 w 50"/>
              <a:gd name="T9" fmla="*/ 11 h 21"/>
              <a:gd name="T10" fmla="*/ 26 w 50"/>
              <a:gd name="T11" fmla="*/ 11 h 21"/>
              <a:gd name="T12" fmla="*/ 41 w 50"/>
              <a:gd name="T13" fmla="*/ 10 h 21"/>
              <a:gd name="T14" fmla="*/ 41 w 50"/>
              <a:gd name="T15" fmla="*/ 16 h 21"/>
              <a:gd name="T16" fmla="*/ 26 w 50"/>
              <a:gd name="T17" fmla="*/ 16 h 21"/>
              <a:gd name="T18" fmla="*/ 17 w 50"/>
              <a:gd name="T19" fmla="*/ 16 h 21"/>
              <a:gd name="T20" fmla="*/ 17 w 50"/>
              <a:gd name="T21" fmla="*/ 21 h 21"/>
              <a:gd name="T22" fmla="*/ 49 w 50"/>
              <a:gd name="T23" fmla="*/ 21 h 21"/>
              <a:gd name="T24" fmla="*/ 50 w 50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1">
                <a:moveTo>
                  <a:pt x="50" y="0"/>
                </a:moveTo>
                <a:lnTo>
                  <a:pt x="0" y="0"/>
                </a:lnTo>
                <a:lnTo>
                  <a:pt x="2" y="21"/>
                </a:lnTo>
                <a:lnTo>
                  <a:pt x="11" y="21"/>
                </a:lnTo>
                <a:lnTo>
                  <a:pt x="10" y="11"/>
                </a:lnTo>
                <a:lnTo>
                  <a:pt x="26" y="11"/>
                </a:lnTo>
                <a:lnTo>
                  <a:pt x="41" y="10"/>
                </a:lnTo>
                <a:lnTo>
                  <a:pt x="41" y="16"/>
                </a:lnTo>
                <a:lnTo>
                  <a:pt x="26" y="16"/>
                </a:lnTo>
                <a:lnTo>
                  <a:pt x="17" y="16"/>
                </a:lnTo>
                <a:lnTo>
                  <a:pt x="17" y="21"/>
                </a:lnTo>
                <a:lnTo>
                  <a:pt x="49" y="21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254"/>
          <p:cNvSpPr>
            <a:spLocks/>
          </p:cNvSpPr>
          <p:nvPr/>
        </p:nvSpPr>
        <p:spPr bwMode="auto">
          <a:xfrm>
            <a:off x="970431" y="785721"/>
            <a:ext cx="598381" cy="591803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3255"/>
          <p:cNvSpPr>
            <a:spLocks/>
          </p:cNvSpPr>
          <p:nvPr/>
        </p:nvSpPr>
        <p:spPr bwMode="auto">
          <a:xfrm>
            <a:off x="970431" y="785721"/>
            <a:ext cx="598381" cy="591803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256"/>
          <p:cNvSpPr>
            <a:spLocks/>
          </p:cNvSpPr>
          <p:nvPr/>
        </p:nvSpPr>
        <p:spPr bwMode="auto">
          <a:xfrm>
            <a:off x="1437297" y="1324919"/>
            <a:ext cx="72332" cy="52605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  <a:close/>
              </a:path>
            </a:pathLst>
          </a:custGeom>
          <a:solidFill>
            <a:srgbClr val="CB51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3257"/>
          <p:cNvSpPr>
            <a:spLocks/>
          </p:cNvSpPr>
          <p:nvPr/>
        </p:nvSpPr>
        <p:spPr bwMode="auto">
          <a:xfrm>
            <a:off x="1437297" y="1324919"/>
            <a:ext cx="72332" cy="52605"/>
          </a:xfrm>
          <a:custGeom>
            <a:avLst/>
            <a:gdLst>
              <a:gd name="T0" fmla="*/ 11 w 11"/>
              <a:gd name="T1" fmla="*/ 0 h 8"/>
              <a:gd name="T2" fmla="*/ 0 w 11"/>
              <a:gd name="T3" fmla="*/ 8 h 8"/>
              <a:gd name="T4" fmla="*/ 10 w 11"/>
              <a:gd name="T5" fmla="*/ 8 h 8"/>
              <a:gd name="T6" fmla="*/ 11 w 1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8">
                <a:moveTo>
                  <a:pt x="11" y="0"/>
                </a:moveTo>
                <a:lnTo>
                  <a:pt x="0" y="8"/>
                </a:lnTo>
                <a:lnTo>
                  <a:pt x="10" y="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4" name="Picture 325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904" y="1298618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Freeform 3259"/>
          <p:cNvSpPr>
            <a:spLocks/>
          </p:cNvSpPr>
          <p:nvPr/>
        </p:nvSpPr>
        <p:spPr bwMode="auto">
          <a:xfrm>
            <a:off x="1042763" y="969838"/>
            <a:ext cx="433991" cy="263023"/>
          </a:xfrm>
          <a:custGeom>
            <a:avLst/>
            <a:gdLst>
              <a:gd name="T0" fmla="*/ 78 w 92"/>
              <a:gd name="T1" fmla="*/ 23 h 56"/>
              <a:gd name="T2" fmla="*/ 76 w 92"/>
              <a:gd name="T3" fmla="*/ 22 h 56"/>
              <a:gd name="T4" fmla="*/ 66 w 92"/>
              <a:gd name="T5" fmla="*/ 15 h 56"/>
              <a:gd name="T6" fmla="*/ 73 w 92"/>
              <a:gd name="T7" fmla="*/ 9 h 56"/>
              <a:gd name="T8" fmla="*/ 80 w 92"/>
              <a:gd name="T9" fmla="*/ 13 h 56"/>
              <a:gd name="T10" fmla="*/ 81 w 92"/>
              <a:gd name="T11" fmla="*/ 13 h 56"/>
              <a:gd name="T12" fmla="*/ 87 w 92"/>
              <a:gd name="T13" fmla="*/ 10 h 56"/>
              <a:gd name="T14" fmla="*/ 87 w 92"/>
              <a:gd name="T15" fmla="*/ 9 h 56"/>
              <a:gd name="T16" fmla="*/ 87 w 92"/>
              <a:gd name="T17" fmla="*/ 9 h 56"/>
              <a:gd name="T18" fmla="*/ 73 w 92"/>
              <a:gd name="T19" fmla="*/ 1 h 56"/>
              <a:gd name="T20" fmla="*/ 58 w 92"/>
              <a:gd name="T21" fmla="*/ 15 h 56"/>
              <a:gd name="T22" fmla="*/ 75 w 92"/>
              <a:gd name="T23" fmla="*/ 31 h 56"/>
              <a:gd name="T24" fmla="*/ 83 w 92"/>
              <a:gd name="T25" fmla="*/ 39 h 56"/>
              <a:gd name="T26" fmla="*/ 73 w 92"/>
              <a:gd name="T27" fmla="*/ 47 h 56"/>
              <a:gd name="T28" fmla="*/ 62 w 92"/>
              <a:gd name="T29" fmla="*/ 38 h 56"/>
              <a:gd name="T30" fmla="*/ 53 w 92"/>
              <a:gd name="T31" fmla="*/ 17 h 56"/>
              <a:gd name="T32" fmla="*/ 28 w 92"/>
              <a:gd name="T33" fmla="*/ 0 h 56"/>
              <a:gd name="T34" fmla="*/ 0 w 92"/>
              <a:gd name="T35" fmla="*/ 28 h 56"/>
              <a:gd name="T36" fmla="*/ 28 w 92"/>
              <a:gd name="T37" fmla="*/ 56 h 56"/>
              <a:gd name="T38" fmla="*/ 49 w 92"/>
              <a:gd name="T39" fmla="*/ 46 h 56"/>
              <a:gd name="T40" fmla="*/ 49 w 92"/>
              <a:gd name="T41" fmla="*/ 45 h 56"/>
              <a:gd name="T42" fmla="*/ 46 w 92"/>
              <a:gd name="T43" fmla="*/ 37 h 56"/>
              <a:gd name="T44" fmla="*/ 45 w 92"/>
              <a:gd name="T45" fmla="*/ 36 h 56"/>
              <a:gd name="T46" fmla="*/ 45 w 92"/>
              <a:gd name="T47" fmla="*/ 37 h 56"/>
              <a:gd name="T48" fmla="*/ 28 w 92"/>
              <a:gd name="T49" fmla="*/ 47 h 56"/>
              <a:gd name="T50" fmla="*/ 9 w 92"/>
              <a:gd name="T51" fmla="*/ 28 h 56"/>
              <a:gd name="T52" fmla="*/ 28 w 92"/>
              <a:gd name="T53" fmla="*/ 9 h 56"/>
              <a:gd name="T54" fmla="*/ 45 w 92"/>
              <a:gd name="T55" fmla="*/ 20 h 56"/>
              <a:gd name="T56" fmla="*/ 54 w 92"/>
              <a:gd name="T57" fmla="*/ 40 h 56"/>
              <a:gd name="T58" fmla="*/ 55 w 92"/>
              <a:gd name="T59" fmla="*/ 42 h 56"/>
              <a:gd name="T60" fmla="*/ 73 w 92"/>
              <a:gd name="T61" fmla="*/ 55 h 56"/>
              <a:gd name="T62" fmla="*/ 92 w 92"/>
              <a:gd name="T63" fmla="*/ 39 h 56"/>
              <a:gd name="T64" fmla="*/ 78 w 92"/>
              <a:gd name="T65" fmla="*/ 2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56">
                <a:moveTo>
                  <a:pt x="78" y="23"/>
                </a:moveTo>
                <a:cubicBezTo>
                  <a:pt x="77" y="23"/>
                  <a:pt x="76" y="22"/>
                  <a:pt x="76" y="22"/>
                </a:cubicBezTo>
                <a:cubicBezTo>
                  <a:pt x="70" y="20"/>
                  <a:pt x="66" y="19"/>
                  <a:pt x="66" y="15"/>
                </a:cubicBezTo>
                <a:cubicBezTo>
                  <a:pt x="66" y="11"/>
                  <a:pt x="69" y="9"/>
                  <a:pt x="73" y="9"/>
                </a:cubicBezTo>
                <a:cubicBezTo>
                  <a:pt x="76" y="9"/>
                  <a:pt x="78" y="10"/>
                  <a:pt x="80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7" y="10"/>
                  <a:pt x="87" y="10"/>
                  <a:pt x="87" y="10"/>
                </a:cubicBezTo>
                <a:cubicBezTo>
                  <a:pt x="87" y="9"/>
                  <a:pt x="87" y="9"/>
                  <a:pt x="87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84" y="3"/>
                  <a:pt x="79" y="1"/>
                  <a:pt x="73" y="1"/>
                </a:cubicBezTo>
                <a:cubicBezTo>
                  <a:pt x="64" y="1"/>
                  <a:pt x="58" y="6"/>
                  <a:pt x="58" y="15"/>
                </a:cubicBezTo>
                <a:cubicBezTo>
                  <a:pt x="58" y="24"/>
                  <a:pt x="64" y="28"/>
                  <a:pt x="75" y="31"/>
                </a:cubicBezTo>
                <a:cubicBezTo>
                  <a:pt x="81" y="33"/>
                  <a:pt x="83" y="34"/>
                  <a:pt x="83" y="39"/>
                </a:cubicBezTo>
                <a:cubicBezTo>
                  <a:pt x="83" y="44"/>
                  <a:pt x="79" y="47"/>
                  <a:pt x="73" y="47"/>
                </a:cubicBezTo>
                <a:cubicBezTo>
                  <a:pt x="66" y="47"/>
                  <a:pt x="65" y="43"/>
                  <a:pt x="62" y="38"/>
                </a:cubicBezTo>
                <a:cubicBezTo>
                  <a:pt x="58" y="28"/>
                  <a:pt x="53" y="17"/>
                  <a:pt x="53" y="17"/>
                </a:cubicBezTo>
                <a:cubicBezTo>
                  <a:pt x="49" y="6"/>
                  <a:pt x="39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3"/>
                  <a:pt x="12" y="56"/>
                  <a:pt x="28" y="56"/>
                </a:cubicBezTo>
                <a:cubicBezTo>
                  <a:pt x="36" y="56"/>
                  <a:pt x="44" y="52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1" y="43"/>
                  <a:pt x="35" y="47"/>
                  <a:pt x="28" y="47"/>
                </a:cubicBezTo>
                <a:cubicBezTo>
                  <a:pt x="17" y="47"/>
                  <a:pt x="9" y="38"/>
                  <a:pt x="9" y="28"/>
                </a:cubicBezTo>
                <a:cubicBezTo>
                  <a:pt x="9" y="17"/>
                  <a:pt x="17" y="9"/>
                  <a:pt x="28" y="9"/>
                </a:cubicBezTo>
                <a:cubicBezTo>
                  <a:pt x="35" y="9"/>
                  <a:pt x="42" y="13"/>
                  <a:pt x="45" y="20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42"/>
                  <a:pt x="55" y="42"/>
                  <a:pt x="55" y="42"/>
                </a:cubicBezTo>
                <a:cubicBezTo>
                  <a:pt x="59" y="51"/>
                  <a:pt x="64" y="55"/>
                  <a:pt x="73" y="55"/>
                </a:cubicBezTo>
                <a:cubicBezTo>
                  <a:pt x="84" y="55"/>
                  <a:pt x="92" y="48"/>
                  <a:pt x="92" y="39"/>
                </a:cubicBezTo>
                <a:cubicBezTo>
                  <a:pt x="92" y="29"/>
                  <a:pt x="87" y="26"/>
                  <a:pt x="78" y="23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260"/>
          <p:cNvSpPr>
            <a:spLocks noEditPoints="1"/>
          </p:cNvSpPr>
          <p:nvPr/>
        </p:nvSpPr>
        <p:spPr bwMode="auto">
          <a:xfrm>
            <a:off x="970431" y="785721"/>
            <a:ext cx="598381" cy="309054"/>
          </a:xfrm>
          <a:custGeom>
            <a:avLst/>
            <a:gdLst>
              <a:gd name="T0" fmla="*/ 43 w 126"/>
              <a:gd name="T1" fmla="*/ 48 h 66"/>
              <a:gd name="T2" fmla="*/ 24 w 126"/>
              <a:gd name="T3" fmla="*/ 66 h 66"/>
              <a:gd name="T4" fmla="*/ 63 w 126"/>
              <a:gd name="T5" fmla="*/ 66 h 66"/>
              <a:gd name="T6" fmla="*/ 60 w 126"/>
              <a:gd name="T7" fmla="*/ 59 h 66"/>
              <a:gd name="T8" fmla="*/ 43 w 126"/>
              <a:gd name="T9" fmla="*/ 48 h 66"/>
              <a:gd name="T10" fmla="*/ 126 w 126"/>
              <a:gd name="T11" fmla="*/ 0 h 66"/>
              <a:gd name="T12" fmla="*/ 0 w 126"/>
              <a:gd name="T13" fmla="*/ 0 h 66"/>
              <a:gd name="T14" fmla="*/ 0 w 126"/>
              <a:gd name="T15" fmla="*/ 66 h 66"/>
              <a:gd name="T16" fmla="*/ 15 w 126"/>
              <a:gd name="T17" fmla="*/ 66 h 66"/>
              <a:gd name="T18" fmla="*/ 43 w 126"/>
              <a:gd name="T19" fmla="*/ 39 h 66"/>
              <a:gd name="T20" fmla="*/ 68 w 126"/>
              <a:gd name="T21" fmla="*/ 56 h 66"/>
              <a:gd name="T22" fmla="*/ 72 w 126"/>
              <a:gd name="T23" fmla="*/ 66 h 66"/>
              <a:gd name="T24" fmla="*/ 80 w 126"/>
              <a:gd name="T25" fmla="*/ 66 h 66"/>
              <a:gd name="T26" fmla="*/ 73 w 126"/>
              <a:gd name="T27" fmla="*/ 54 h 66"/>
              <a:gd name="T28" fmla="*/ 88 w 126"/>
              <a:gd name="T29" fmla="*/ 40 h 66"/>
              <a:gd name="T30" fmla="*/ 102 w 126"/>
              <a:gd name="T31" fmla="*/ 48 h 66"/>
              <a:gd name="T32" fmla="*/ 102 w 126"/>
              <a:gd name="T33" fmla="*/ 48 h 66"/>
              <a:gd name="T34" fmla="*/ 102 w 126"/>
              <a:gd name="T35" fmla="*/ 49 h 66"/>
              <a:gd name="T36" fmla="*/ 96 w 126"/>
              <a:gd name="T37" fmla="*/ 52 h 66"/>
              <a:gd name="T38" fmla="*/ 95 w 126"/>
              <a:gd name="T39" fmla="*/ 52 h 66"/>
              <a:gd name="T40" fmla="*/ 88 w 126"/>
              <a:gd name="T41" fmla="*/ 48 h 66"/>
              <a:gd name="T42" fmla="*/ 81 w 126"/>
              <a:gd name="T43" fmla="*/ 54 h 66"/>
              <a:gd name="T44" fmla="*/ 91 w 126"/>
              <a:gd name="T45" fmla="*/ 61 h 66"/>
              <a:gd name="T46" fmla="*/ 93 w 126"/>
              <a:gd name="T47" fmla="*/ 62 h 66"/>
              <a:gd name="T48" fmla="*/ 102 w 126"/>
              <a:gd name="T49" fmla="*/ 66 h 66"/>
              <a:gd name="T50" fmla="*/ 126 w 126"/>
              <a:gd name="T51" fmla="*/ 66 h 66"/>
              <a:gd name="T52" fmla="*/ 126 w 126"/>
              <a:gd name="T5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6" h="66">
                <a:moveTo>
                  <a:pt x="43" y="48"/>
                </a:moveTo>
                <a:cubicBezTo>
                  <a:pt x="33" y="48"/>
                  <a:pt x="24" y="56"/>
                  <a:pt x="24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2"/>
                  <a:pt x="50" y="48"/>
                  <a:pt x="43" y="48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51"/>
                  <a:pt x="28" y="39"/>
                  <a:pt x="43" y="39"/>
                </a:cubicBezTo>
                <a:cubicBezTo>
                  <a:pt x="54" y="39"/>
                  <a:pt x="64" y="45"/>
                  <a:pt x="68" y="56"/>
                </a:cubicBezTo>
                <a:cubicBezTo>
                  <a:pt x="68" y="56"/>
                  <a:pt x="70" y="61"/>
                  <a:pt x="72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5" y="63"/>
                  <a:pt x="73" y="60"/>
                  <a:pt x="73" y="54"/>
                </a:cubicBezTo>
                <a:cubicBezTo>
                  <a:pt x="73" y="45"/>
                  <a:pt x="79" y="40"/>
                  <a:pt x="88" y="40"/>
                </a:cubicBezTo>
                <a:cubicBezTo>
                  <a:pt x="94" y="40"/>
                  <a:pt x="99" y="42"/>
                  <a:pt x="102" y="4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2" y="49"/>
                  <a:pt x="102" y="49"/>
                  <a:pt x="102" y="49"/>
                </a:cubicBezTo>
                <a:cubicBezTo>
                  <a:pt x="96" y="52"/>
                  <a:pt x="96" y="52"/>
                  <a:pt x="96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3" y="49"/>
                  <a:pt x="91" y="48"/>
                  <a:pt x="88" y="48"/>
                </a:cubicBezTo>
                <a:cubicBezTo>
                  <a:pt x="84" y="48"/>
                  <a:pt x="81" y="50"/>
                  <a:pt x="81" y="54"/>
                </a:cubicBezTo>
                <a:cubicBezTo>
                  <a:pt x="81" y="58"/>
                  <a:pt x="85" y="59"/>
                  <a:pt x="91" y="61"/>
                </a:cubicBezTo>
                <a:cubicBezTo>
                  <a:pt x="91" y="61"/>
                  <a:pt x="92" y="62"/>
                  <a:pt x="93" y="62"/>
                </a:cubicBezTo>
                <a:cubicBezTo>
                  <a:pt x="96" y="63"/>
                  <a:pt x="99" y="64"/>
                  <a:pt x="102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3261"/>
          <p:cNvSpPr>
            <a:spLocks noEditPoints="1"/>
          </p:cNvSpPr>
          <p:nvPr/>
        </p:nvSpPr>
        <p:spPr bwMode="auto">
          <a:xfrm>
            <a:off x="1042763" y="969838"/>
            <a:ext cx="414264" cy="124937"/>
          </a:xfrm>
          <a:custGeom>
            <a:avLst/>
            <a:gdLst>
              <a:gd name="T0" fmla="*/ 73 w 87"/>
              <a:gd name="T1" fmla="*/ 1 h 27"/>
              <a:gd name="T2" fmla="*/ 58 w 87"/>
              <a:gd name="T3" fmla="*/ 15 h 27"/>
              <a:gd name="T4" fmla="*/ 65 w 87"/>
              <a:gd name="T5" fmla="*/ 27 h 27"/>
              <a:gd name="T6" fmla="*/ 87 w 87"/>
              <a:gd name="T7" fmla="*/ 27 h 27"/>
              <a:gd name="T8" fmla="*/ 78 w 87"/>
              <a:gd name="T9" fmla="*/ 23 h 27"/>
              <a:gd name="T10" fmla="*/ 76 w 87"/>
              <a:gd name="T11" fmla="*/ 22 h 27"/>
              <a:gd name="T12" fmla="*/ 66 w 87"/>
              <a:gd name="T13" fmla="*/ 15 h 27"/>
              <a:gd name="T14" fmla="*/ 73 w 87"/>
              <a:gd name="T15" fmla="*/ 9 h 27"/>
              <a:gd name="T16" fmla="*/ 80 w 87"/>
              <a:gd name="T17" fmla="*/ 13 h 27"/>
              <a:gd name="T18" fmla="*/ 81 w 87"/>
              <a:gd name="T19" fmla="*/ 13 h 27"/>
              <a:gd name="T20" fmla="*/ 87 w 87"/>
              <a:gd name="T21" fmla="*/ 10 h 27"/>
              <a:gd name="T22" fmla="*/ 87 w 87"/>
              <a:gd name="T23" fmla="*/ 9 h 27"/>
              <a:gd name="T24" fmla="*/ 87 w 87"/>
              <a:gd name="T25" fmla="*/ 9 h 27"/>
              <a:gd name="T26" fmla="*/ 73 w 87"/>
              <a:gd name="T27" fmla="*/ 1 h 27"/>
              <a:gd name="T28" fmla="*/ 28 w 87"/>
              <a:gd name="T29" fmla="*/ 0 h 27"/>
              <a:gd name="T30" fmla="*/ 0 w 87"/>
              <a:gd name="T31" fmla="*/ 27 h 27"/>
              <a:gd name="T32" fmla="*/ 9 w 87"/>
              <a:gd name="T33" fmla="*/ 27 h 27"/>
              <a:gd name="T34" fmla="*/ 28 w 87"/>
              <a:gd name="T35" fmla="*/ 9 h 27"/>
              <a:gd name="T36" fmla="*/ 45 w 87"/>
              <a:gd name="T37" fmla="*/ 20 h 27"/>
              <a:gd name="T38" fmla="*/ 48 w 87"/>
              <a:gd name="T39" fmla="*/ 27 h 27"/>
              <a:gd name="T40" fmla="*/ 57 w 87"/>
              <a:gd name="T41" fmla="*/ 27 h 27"/>
              <a:gd name="T42" fmla="*/ 53 w 87"/>
              <a:gd name="T43" fmla="*/ 17 h 27"/>
              <a:gd name="T44" fmla="*/ 28 w 87"/>
              <a:gd name="T4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" h="27">
                <a:moveTo>
                  <a:pt x="73" y="1"/>
                </a:moveTo>
                <a:cubicBezTo>
                  <a:pt x="64" y="1"/>
                  <a:pt x="58" y="6"/>
                  <a:pt x="58" y="15"/>
                </a:cubicBezTo>
                <a:cubicBezTo>
                  <a:pt x="58" y="21"/>
                  <a:pt x="60" y="24"/>
                  <a:pt x="65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4" y="25"/>
                  <a:pt x="81" y="24"/>
                  <a:pt x="78" y="23"/>
                </a:cubicBezTo>
                <a:cubicBezTo>
                  <a:pt x="77" y="23"/>
                  <a:pt x="76" y="22"/>
                  <a:pt x="76" y="22"/>
                </a:cubicBezTo>
                <a:cubicBezTo>
                  <a:pt x="70" y="20"/>
                  <a:pt x="66" y="19"/>
                  <a:pt x="66" y="15"/>
                </a:cubicBezTo>
                <a:cubicBezTo>
                  <a:pt x="66" y="11"/>
                  <a:pt x="69" y="9"/>
                  <a:pt x="73" y="9"/>
                </a:cubicBezTo>
                <a:cubicBezTo>
                  <a:pt x="76" y="9"/>
                  <a:pt x="78" y="10"/>
                  <a:pt x="80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7" y="10"/>
                  <a:pt x="87" y="10"/>
                  <a:pt x="87" y="10"/>
                </a:cubicBezTo>
                <a:cubicBezTo>
                  <a:pt x="87" y="9"/>
                  <a:pt x="87" y="9"/>
                  <a:pt x="87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84" y="3"/>
                  <a:pt x="79" y="1"/>
                  <a:pt x="73" y="1"/>
                </a:cubicBezTo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17"/>
                  <a:pt x="18" y="9"/>
                  <a:pt x="28" y="9"/>
                </a:cubicBezTo>
                <a:cubicBezTo>
                  <a:pt x="35" y="9"/>
                  <a:pt x="42" y="13"/>
                  <a:pt x="45" y="20"/>
                </a:cubicBezTo>
                <a:cubicBezTo>
                  <a:pt x="48" y="27"/>
                  <a:pt x="48" y="27"/>
                  <a:pt x="4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5" y="22"/>
                  <a:pt x="53" y="17"/>
                  <a:pt x="53" y="17"/>
                </a:cubicBezTo>
                <a:cubicBezTo>
                  <a:pt x="49" y="6"/>
                  <a:pt x="39" y="0"/>
                  <a:pt x="28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3275"/>
          <p:cNvSpPr>
            <a:spLocks/>
          </p:cNvSpPr>
          <p:nvPr/>
        </p:nvSpPr>
        <p:spPr bwMode="auto">
          <a:xfrm>
            <a:off x="3271888" y="779147"/>
            <a:ext cx="591803" cy="598381"/>
          </a:xfrm>
          <a:custGeom>
            <a:avLst/>
            <a:gdLst>
              <a:gd name="T0" fmla="*/ 90 w 90"/>
              <a:gd name="T1" fmla="*/ 80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0"/>
                </a:lnTo>
                <a:close/>
              </a:path>
            </a:pathLst>
          </a:cu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276"/>
          <p:cNvSpPr>
            <a:spLocks/>
          </p:cNvSpPr>
          <p:nvPr/>
        </p:nvSpPr>
        <p:spPr bwMode="auto">
          <a:xfrm>
            <a:off x="3271888" y="779147"/>
            <a:ext cx="591803" cy="598381"/>
          </a:xfrm>
          <a:custGeom>
            <a:avLst/>
            <a:gdLst>
              <a:gd name="T0" fmla="*/ 90 w 90"/>
              <a:gd name="T1" fmla="*/ 80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0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277"/>
          <p:cNvSpPr>
            <a:spLocks/>
          </p:cNvSpPr>
          <p:nvPr/>
        </p:nvSpPr>
        <p:spPr bwMode="auto">
          <a:xfrm>
            <a:off x="3732179" y="1318346"/>
            <a:ext cx="72332" cy="59181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  <a:close/>
              </a:path>
            </a:pathLst>
          </a:custGeom>
          <a:solidFill>
            <a:srgbClr val="456A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278"/>
          <p:cNvSpPr>
            <a:spLocks/>
          </p:cNvSpPr>
          <p:nvPr/>
        </p:nvSpPr>
        <p:spPr bwMode="auto">
          <a:xfrm>
            <a:off x="3732179" y="1318346"/>
            <a:ext cx="72332" cy="59181"/>
          </a:xfrm>
          <a:custGeom>
            <a:avLst/>
            <a:gdLst>
              <a:gd name="T0" fmla="*/ 11 w 11"/>
              <a:gd name="T1" fmla="*/ 0 h 9"/>
              <a:gd name="T2" fmla="*/ 0 w 11"/>
              <a:gd name="T3" fmla="*/ 9 h 9"/>
              <a:gd name="T4" fmla="*/ 10 w 11"/>
              <a:gd name="T5" fmla="*/ 9 h 9"/>
              <a:gd name="T6" fmla="*/ 11 w 11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9">
                <a:moveTo>
                  <a:pt x="11" y="0"/>
                </a:moveTo>
                <a:lnTo>
                  <a:pt x="0" y="9"/>
                </a:lnTo>
                <a:lnTo>
                  <a:pt x="10" y="9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2" name="Picture 327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783" y="1292044"/>
            <a:ext cx="98633" cy="10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Freeform 3280"/>
          <p:cNvSpPr>
            <a:spLocks/>
          </p:cNvSpPr>
          <p:nvPr/>
        </p:nvSpPr>
        <p:spPr bwMode="auto">
          <a:xfrm>
            <a:off x="3357372" y="956687"/>
            <a:ext cx="420837" cy="263023"/>
          </a:xfrm>
          <a:custGeom>
            <a:avLst/>
            <a:gdLst>
              <a:gd name="T0" fmla="*/ 76 w 89"/>
              <a:gd name="T1" fmla="*/ 14 h 56"/>
              <a:gd name="T2" fmla="*/ 78 w 89"/>
              <a:gd name="T3" fmla="*/ 13 h 56"/>
              <a:gd name="T4" fmla="*/ 85 w 89"/>
              <a:gd name="T5" fmla="*/ 13 h 56"/>
              <a:gd name="T6" fmla="*/ 86 w 89"/>
              <a:gd name="T7" fmla="*/ 12 h 56"/>
              <a:gd name="T8" fmla="*/ 86 w 89"/>
              <a:gd name="T9" fmla="*/ 12 h 56"/>
              <a:gd name="T10" fmla="*/ 89 w 89"/>
              <a:gd name="T11" fmla="*/ 8 h 56"/>
              <a:gd name="T12" fmla="*/ 89 w 89"/>
              <a:gd name="T13" fmla="*/ 8 h 56"/>
              <a:gd name="T14" fmla="*/ 89 w 89"/>
              <a:gd name="T15" fmla="*/ 7 h 56"/>
              <a:gd name="T16" fmla="*/ 52 w 89"/>
              <a:gd name="T17" fmla="*/ 7 h 56"/>
              <a:gd name="T18" fmla="*/ 54 w 89"/>
              <a:gd name="T19" fmla="*/ 13 h 56"/>
              <a:gd name="T20" fmla="*/ 64 w 89"/>
              <a:gd name="T21" fmla="*/ 13 h 56"/>
              <a:gd name="T22" fmla="*/ 47 w 89"/>
              <a:gd name="T23" fmla="*/ 28 h 56"/>
              <a:gd name="T24" fmla="*/ 30 w 89"/>
              <a:gd name="T25" fmla="*/ 5 h 56"/>
              <a:gd name="T26" fmla="*/ 42 w 89"/>
              <a:gd name="T27" fmla="*/ 5 h 56"/>
              <a:gd name="T28" fmla="*/ 42 w 89"/>
              <a:gd name="T29" fmla="*/ 1 h 56"/>
              <a:gd name="T30" fmla="*/ 42 w 89"/>
              <a:gd name="T31" fmla="*/ 0 h 56"/>
              <a:gd name="T32" fmla="*/ 42 w 89"/>
              <a:gd name="T33" fmla="*/ 0 h 56"/>
              <a:gd name="T34" fmla="*/ 42 w 89"/>
              <a:gd name="T35" fmla="*/ 0 h 56"/>
              <a:gd name="T36" fmla="*/ 0 w 89"/>
              <a:gd name="T37" fmla="*/ 0 h 56"/>
              <a:gd name="T38" fmla="*/ 0 w 89"/>
              <a:gd name="T39" fmla="*/ 5 h 56"/>
              <a:gd name="T40" fmla="*/ 13 w 89"/>
              <a:gd name="T41" fmla="*/ 5 h 56"/>
              <a:gd name="T42" fmla="*/ 37 w 89"/>
              <a:gd name="T43" fmla="*/ 34 h 56"/>
              <a:gd name="T44" fmla="*/ 36 w 89"/>
              <a:gd name="T45" fmla="*/ 50 h 56"/>
              <a:gd name="T46" fmla="*/ 24 w 89"/>
              <a:gd name="T47" fmla="*/ 52 h 56"/>
              <a:gd name="T48" fmla="*/ 24 w 89"/>
              <a:gd name="T49" fmla="*/ 56 h 56"/>
              <a:gd name="T50" fmla="*/ 43 w 89"/>
              <a:gd name="T51" fmla="*/ 55 h 56"/>
              <a:gd name="T52" fmla="*/ 65 w 89"/>
              <a:gd name="T53" fmla="*/ 56 h 56"/>
              <a:gd name="T54" fmla="*/ 65 w 89"/>
              <a:gd name="T55" fmla="*/ 51 h 56"/>
              <a:gd name="T56" fmla="*/ 52 w 89"/>
              <a:gd name="T57" fmla="*/ 51 h 56"/>
              <a:gd name="T58" fmla="*/ 51 w 89"/>
              <a:gd name="T59" fmla="*/ 34 h 56"/>
              <a:gd name="T60" fmla="*/ 76 w 89"/>
              <a:gd name="T61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9" h="56">
                <a:moveTo>
                  <a:pt x="76" y="14"/>
                </a:moveTo>
                <a:cubicBezTo>
                  <a:pt x="77" y="13"/>
                  <a:pt x="77" y="13"/>
                  <a:pt x="78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7"/>
                  <a:pt x="89" y="7"/>
                  <a:pt x="89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4" y="13"/>
                  <a:pt x="54" y="13"/>
                  <a:pt x="54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47" y="28"/>
                  <a:pt x="47" y="28"/>
                  <a:pt x="47" y="28"/>
                </a:cubicBezTo>
                <a:cubicBezTo>
                  <a:pt x="43" y="24"/>
                  <a:pt x="35" y="14"/>
                  <a:pt x="30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8" y="9"/>
                  <a:pt x="36" y="32"/>
                  <a:pt x="37" y="34"/>
                </a:cubicBezTo>
                <a:cubicBezTo>
                  <a:pt x="37" y="37"/>
                  <a:pt x="37" y="49"/>
                  <a:pt x="36" y="50"/>
                </a:cubicBezTo>
                <a:cubicBezTo>
                  <a:pt x="35" y="52"/>
                  <a:pt x="26" y="52"/>
                  <a:pt x="24" y="52"/>
                </a:cubicBezTo>
                <a:cubicBezTo>
                  <a:pt x="24" y="56"/>
                  <a:pt x="24" y="56"/>
                  <a:pt x="24" y="56"/>
                </a:cubicBezTo>
                <a:cubicBezTo>
                  <a:pt x="27" y="56"/>
                  <a:pt x="39" y="55"/>
                  <a:pt x="43" y="55"/>
                </a:cubicBezTo>
                <a:cubicBezTo>
                  <a:pt x="50" y="55"/>
                  <a:pt x="63" y="55"/>
                  <a:pt x="65" y="56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1"/>
                  <a:pt x="53" y="51"/>
                  <a:pt x="52" y="51"/>
                </a:cubicBezTo>
                <a:cubicBezTo>
                  <a:pt x="51" y="49"/>
                  <a:pt x="51" y="36"/>
                  <a:pt x="51" y="34"/>
                </a:cubicBezTo>
                <a:cubicBezTo>
                  <a:pt x="53" y="30"/>
                  <a:pt x="74" y="14"/>
                  <a:pt x="76" y="14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281"/>
          <p:cNvSpPr>
            <a:spLocks/>
          </p:cNvSpPr>
          <p:nvPr/>
        </p:nvSpPr>
        <p:spPr bwMode="auto">
          <a:xfrm>
            <a:off x="3745330" y="1048744"/>
            <a:ext cx="52605" cy="124937"/>
          </a:xfrm>
          <a:custGeom>
            <a:avLst/>
            <a:gdLst>
              <a:gd name="T0" fmla="*/ 0 w 12"/>
              <a:gd name="T1" fmla="*/ 26 h 27"/>
              <a:gd name="T2" fmla="*/ 6 w 12"/>
              <a:gd name="T3" fmla="*/ 27 h 27"/>
              <a:gd name="T4" fmla="*/ 12 w 12"/>
              <a:gd name="T5" fmla="*/ 1 h 27"/>
              <a:gd name="T6" fmla="*/ 0 w 12"/>
              <a:gd name="T7" fmla="*/ 0 h 27"/>
              <a:gd name="T8" fmla="*/ 0 w 12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7">
                <a:moveTo>
                  <a:pt x="0" y="26"/>
                </a:moveTo>
                <a:cubicBezTo>
                  <a:pt x="6" y="27"/>
                  <a:pt x="6" y="27"/>
                  <a:pt x="6" y="27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" y="0"/>
                  <a:pt x="0" y="0"/>
                </a:cubicBezTo>
                <a:cubicBezTo>
                  <a:pt x="0" y="26"/>
                  <a:pt x="0" y="26"/>
                  <a:pt x="0" y="2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282"/>
          <p:cNvSpPr>
            <a:spLocks/>
          </p:cNvSpPr>
          <p:nvPr/>
        </p:nvSpPr>
        <p:spPr bwMode="auto">
          <a:xfrm>
            <a:off x="3738757" y="1186835"/>
            <a:ext cx="32879" cy="32879"/>
          </a:xfrm>
          <a:custGeom>
            <a:avLst/>
            <a:gdLst>
              <a:gd name="T0" fmla="*/ 0 w 5"/>
              <a:gd name="T1" fmla="*/ 0 h 5"/>
              <a:gd name="T2" fmla="*/ 0 w 5"/>
              <a:gd name="T3" fmla="*/ 5 h 5"/>
              <a:gd name="T4" fmla="*/ 2 w 5"/>
              <a:gd name="T5" fmla="*/ 5 h 5"/>
              <a:gd name="T6" fmla="*/ 4 w 5"/>
              <a:gd name="T7" fmla="*/ 5 h 5"/>
              <a:gd name="T8" fmla="*/ 5 w 5"/>
              <a:gd name="T9" fmla="*/ 1 h 5"/>
              <a:gd name="T10" fmla="*/ 3 w 5"/>
              <a:gd name="T11" fmla="*/ 1 h 5"/>
              <a:gd name="T12" fmla="*/ 0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0" y="5"/>
                </a:lnTo>
                <a:lnTo>
                  <a:pt x="2" y="5"/>
                </a:lnTo>
                <a:lnTo>
                  <a:pt x="4" y="5"/>
                </a:lnTo>
                <a:lnTo>
                  <a:pt x="5" y="1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3283"/>
          <p:cNvSpPr>
            <a:spLocks/>
          </p:cNvSpPr>
          <p:nvPr/>
        </p:nvSpPr>
        <p:spPr bwMode="auto">
          <a:xfrm>
            <a:off x="3271888" y="779147"/>
            <a:ext cx="591803" cy="309054"/>
          </a:xfrm>
          <a:custGeom>
            <a:avLst/>
            <a:gdLst>
              <a:gd name="T0" fmla="*/ 126 w 126"/>
              <a:gd name="T1" fmla="*/ 0 h 66"/>
              <a:gd name="T2" fmla="*/ 0 w 126"/>
              <a:gd name="T3" fmla="*/ 0 h 66"/>
              <a:gd name="T4" fmla="*/ 0 w 126"/>
              <a:gd name="T5" fmla="*/ 66 h 66"/>
              <a:gd name="T6" fmla="*/ 50 w 126"/>
              <a:gd name="T7" fmla="*/ 66 h 66"/>
              <a:gd name="T8" fmla="*/ 31 w 126"/>
              <a:gd name="T9" fmla="*/ 43 h 66"/>
              <a:gd name="T10" fmla="*/ 18 w 126"/>
              <a:gd name="T11" fmla="*/ 43 h 66"/>
              <a:gd name="T12" fmla="*/ 18 w 126"/>
              <a:gd name="T13" fmla="*/ 38 h 66"/>
              <a:gd name="T14" fmla="*/ 60 w 126"/>
              <a:gd name="T15" fmla="*/ 38 h 66"/>
              <a:gd name="T16" fmla="*/ 60 w 126"/>
              <a:gd name="T17" fmla="*/ 38 h 66"/>
              <a:gd name="T18" fmla="*/ 60 w 126"/>
              <a:gd name="T19" fmla="*/ 38 h 66"/>
              <a:gd name="T20" fmla="*/ 60 w 126"/>
              <a:gd name="T21" fmla="*/ 39 h 66"/>
              <a:gd name="T22" fmla="*/ 60 w 126"/>
              <a:gd name="T23" fmla="*/ 43 h 66"/>
              <a:gd name="T24" fmla="*/ 48 w 126"/>
              <a:gd name="T25" fmla="*/ 43 h 66"/>
              <a:gd name="T26" fmla="*/ 64 w 126"/>
              <a:gd name="T27" fmla="*/ 66 h 66"/>
              <a:gd name="T28" fmla="*/ 65 w 126"/>
              <a:gd name="T29" fmla="*/ 66 h 66"/>
              <a:gd name="T30" fmla="*/ 82 w 126"/>
              <a:gd name="T31" fmla="*/ 51 h 66"/>
              <a:gd name="T32" fmla="*/ 72 w 126"/>
              <a:gd name="T33" fmla="*/ 51 h 66"/>
              <a:gd name="T34" fmla="*/ 70 w 126"/>
              <a:gd name="T35" fmla="*/ 45 h 66"/>
              <a:gd name="T36" fmla="*/ 107 w 126"/>
              <a:gd name="T37" fmla="*/ 45 h 66"/>
              <a:gd name="T38" fmla="*/ 107 w 126"/>
              <a:gd name="T39" fmla="*/ 46 h 66"/>
              <a:gd name="T40" fmla="*/ 107 w 126"/>
              <a:gd name="T41" fmla="*/ 46 h 66"/>
              <a:gd name="T42" fmla="*/ 104 w 126"/>
              <a:gd name="T43" fmla="*/ 50 h 66"/>
              <a:gd name="T44" fmla="*/ 104 w 126"/>
              <a:gd name="T45" fmla="*/ 50 h 66"/>
              <a:gd name="T46" fmla="*/ 103 w 126"/>
              <a:gd name="T47" fmla="*/ 51 h 66"/>
              <a:gd name="T48" fmla="*/ 96 w 126"/>
              <a:gd name="T49" fmla="*/ 51 h 66"/>
              <a:gd name="T50" fmla="*/ 94 w 126"/>
              <a:gd name="T51" fmla="*/ 52 h 66"/>
              <a:gd name="T52" fmla="*/ 75 w 126"/>
              <a:gd name="T53" fmla="*/ 66 h 66"/>
              <a:gd name="T54" fmla="*/ 100 w 126"/>
              <a:gd name="T55" fmla="*/ 66 h 66"/>
              <a:gd name="T56" fmla="*/ 100 w 126"/>
              <a:gd name="T57" fmla="*/ 57 h 66"/>
              <a:gd name="T58" fmla="*/ 112 w 126"/>
              <a:gd name="T59" fmla="*/ 58 h 66"/>
              <a:gd name="T60" fmla="*/ 110 w 126"/>
              <a:gd name="T61" fmla="*/ 66 h 66"/>
              <a:gd name="T62" fmla="*/ 126 w 126"/>
              <a:gd name="T63" fmla="*/ 66 h 66"/>
              <a:gd name="T64" fmla="*/ 126 w 126"/>
              <a:gd name="T6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4" y="58"/>
                  <a:pt x="34" y="46"/>
                  <a:pt x="31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38"/>
                  <a:pt x="18" y="38"/>
                  <a:pt x="18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3"/>
                  <a:pt x="60" y="43"/>
                  <a:pt x="60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3" y="51"/>
                  <a:pt x="61" y="61"/>
                  <a:pt x="64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82" y="51"/>
                  <a:pt x="82" y="51"/>
                  <a:pt x="82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0" y="45"/>
                  <a:pt x="70" y="45"/>
                  <a:pt x="70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5" y="51"/>
                  <a:pt x="95" y="51"/>
                  <a:pt x="94" y="52"/>
                </a:cubicBezTo>
                <a:cubicBezTo>
                  <a:pt x="92" y="52"/>
                  <a:pt x="82" y="60"/>
                  <a:pt x="75" y="6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1" y="57"/>
                  <a:pt x="111" y="58"/>
                  <a:pt x="112" y="58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467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3284"/>
          <p:cNvSpPr>
            <a:spLocks noEditPoints="1"/>
          </p:cNvSpPr>
          <p:nvPr/>
        </p:nvSpPr>
        <p:spPr bwMode="auto">
          <a:xfrm>
            <a:off x="3357372" y="956687"/>
            <a:ext cx="420837" cy="131511"/>
          </a:xfrm>
          <a:custGeom>
            <a:avLst/>
            <a:gdLst>
              <a:gd name="T0" fmla="*/ 89 w 89"/>
              <a:gd name="T1" fmla="*/ 7 h 28"/>
              <a:gd name="T2" fmla="*/ 52 w 89"/>
              <a:gd name="T3" fmla="*/ 7 h 28"/>
              <a:gd name="T4" fmla="*/ 54 w 89"/>
              <a:gd name="T5" fmla="*/ 13 h 28"/>
              <a:gd name="T6" fmla="*/ 64 w 89"/>
              <a:gd name="T7" fmla="*/ 13 h 28"/>
              <a:gd name="T8" fmla="*/ 47 w 89"/>
              <a:gd name="T9" fmla="*/ 28 h 28"/>
              <a:gd name="T10" fmla="*/ 57 w 89"/>
              <a:gd name="T11" fmla="*/ 28 h 28"/>
              <a:gd name="T12" fmla="*/ 76 w 89"/>
              <a:gd name="T13" fmla="*/ 14 h 28"/>
              <a:gd name="T14" fmla="*/ 78 w 89"/>
              <a:gd name="T15" fmla="*/ 13 h 28"/>
              <a:gd name="T16" fmla="*/ 85 w 89"/>
              <a:gd name="T17" fmla="*/ 13 h 28"/>
              <a:gd name="T18" fmla="*/ 86 w 89"/>
              <a:gd name="T19" fmla="*/ 12 h 28"/>
              <a:gd name="T20" fmla="*/ 86 w 89"/>
              <a:gd name="T21" fmla="*/ 12 h 28"/>
              <a:gd name="T22" fmla="*/ 89 w 89"/>
              <a:gd name="T23" fmla="*/ 8 h 28"/>
              <a:gd name="T24" fmla="*/ 89 w 89"/>
              <a:gd name="T25" fmla="*/ 8 h 28"/>
              <a:gd name="T26" fmla="*/ 89 w 89"/>
              <a:gd name="T27" fmla="*/ 7 h 28"/>
              <a:gd name="T28" fmla="*/ 42 w 89"/>
              <a:gd name="T29" fmla="*/ 0 h 28"/>
              <a:gd name="T30" fmla="*/ 0 w 89"/>
              <a:gd name="T31" fmla="*/ 0 h 28"/>
              <a:gd name="T32" fmla="*/ 0 w 89"/>
              <a:gd name="T33" fmla="*/ 5 h 28"/>
              <a:gd name="T34" fmla="*/ 13 w 89"/>
              <a:gd name="T35" fmla="*/ 5 h 28"/>
              <a:gd name="T36" fmla="*/ 32 w 89"/>
              <a:gd name="T37" fmla="*/ 28 h 28"/>
              <a:gd name="T38" fmla="*/ 46 w 89"/>
              <a:gd name="T39" fmla="*/ 28 h 28"/>
              <a:gd name="T40" fmla="*/ 30 w 89"/>
              <a:gd name="T41" fmla="*/ 5 h 28"/>
              <a:gd name="T42" fmla="*/ 42 w 89"/>
              <a:gd name="T43" fmla="*/ 5 h 28"/>
              <a:gd name="T44" fmla="*/ 42 w 89"/>
              <a:gd name="T45" fmla="*/ 1 h 28"/>
              <a:gd name="T46" fmla="*/ 42 w 89"/>
              <a:gd name="T47" fmla="*/ 0 h 28"/>
              <a:gd name="T48" fmla="*/ 42 w 89"/>
              <a:gd name="T49" fmla="*/ 0 h 28"/>
              <a:gd name="T50" fmla="*/ 42 w 89"/>
              <a:gd name="T5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9" h="28">
                <a:moveTo>
                  <a:pt x="89" y="7"/>
                </a:moveTo>
                <a:cubicBezTo>
                  <a:pt x="52" y="7"/>
                  <a:pt x="52" y="7"/>
                  <a:pt x="52" y="7"/>
                </a:cubicBezTo>
                <a:cubicBezTo>
                  <a:pt x="54" y="13"/>
                  <a:pt x="54" y="13"/>
                  <a:pt x="54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47" y="28"/>
                  <a:pt x="47" y="28"/>
                  <a:pt x="47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64" y="22"/>
                  <a:pt x="74" y="14"/>
                  <a:pt x="76" y="14"/>
                </a:cubicBezTo>
                <a:cubicBezTo>
                  <a:pt x="77" y="13"/>
                  <a:pt x="77" y="13"/>
                  <a:pt x="78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7"/>
                  <a:pt x="89" y="7"/>
                  <a:pt x="89" y="7"/>
                </a:cubicBezTo>
                <a:moveTo>
                  <a:pt x="4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6" y="8"/>
                  <a:pt x="26" y="20"/>
                  <a:pt x="32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3"/>
                  <a:pt x="35" y="13"/>
                  <a:pt x="30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285"/>
          <p:cNvSpPr>
            <a:spLocks/>
          </p:cNvSpPr>
          <p:nvPr/>
        </p:nvSpPr>
        <p:spPr bwMode="auto">
          <a:xfrm>
            <a:off x="3745330" y="1048744"/>
            <a:ext cx="52605" cy="39453"/>
          </a:xfrm>
          <a:custGeom>
            <a:avLst/>
            <a:gdLst>
              <a:gd name="T0" fmla="*/ 0 w 12"/>
              <a:gd name="T1" fmla="*/ 0 h 9"/>
              <a:gd name="T2" fmla="*/ 0 w 12"/>
              <a:gd name="T3" fmla="*/ 9 h 9"/>
              <a:gd name="T4" fmla="*/ 10 w 12"/>
              <a:gd name="T5" fmla="*/ 9 h 9"/>
              <a:gd name="T6" fmla="*/ 12 w 12"/>
              <a:gd name="T7" fmla="*/ 1 h 9"/>
              <a:gd name="T8" fmla="*/ 0 w 12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9">
                <a:moveTo>
                  <a:pt x="0" y="0"/>
                </a:moveTo>
                <a:cubicBezTo>
                  <a:pt x="0" y="9"/>
                  <a:pt x="0" y="9"/>
                  <a:pt x="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313"/>
          <p:cNvSpPr>
            <a:spLocks/>
          </p:cNvSpPr>
          <p:nvPr/>
        </p:nvSpPr>
        <p:spPr bwMode="auto">
          <a:xfrm>
            <a:off x="3271888" y="1910151"/>
            <a:ext cx="591803" cy="598381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3314"/>
          <p:cNvSpPr>
            <a:spLocks/>
          </p:cNvSpPr>
          <p:nvPr/>
        </p:nvSpPr>
        <p:spPr bwMode="auto">
          <a:xfrm>
            <a:off x="3271888" y="1910151"/>
            <a:ext cx="591803" cy="598381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0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0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315"/>
          <p:cNvSpPr>
            <a:spLocks/>
          </p:cNvSpPr>
          <p:nvPr/>
        </p:nvSpPr>
        <p:spPr bwMode="auto">
          <a:xfrm>
            <a:off x="3732179" y="2442771"/>
            <a:ext cx="72332" cy="65754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  <a:close/>
              </a:path>
            </a:pathLst>
          </a:custGeom>
          <a:solidFill>
            <a:srgbClr val="7B95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316"/>
          <p:cNvSpPr>
            <a:spLocks/>
          </p:cNvSpPr>
          <p:nvPr/>
        </p:nvSpPr>
        <p:spPr bwMode="auto">
          <a:xfrm>
            <a:off x="3732179" y="2442771"/>
            <a:ext cx="72332" cy="65754"/>
          </a:xfrm>
          <a:custGeom>
            <a:avLst/>
            <a:gdLst>
              <a:gd name="T0" fmla="*/ 11 w 11"/>
              <a:gd name="T1" fmla="*/ 0 h 10"/>
              <a:gd name="T2" fmla="*/ 0 w 11"/>
              <a:gd name="T3" fmla="*/ 10 h 10"/>
              <a:gd name="T4" fmla="*/ 10 w 11"/>
              <a:gd name="T5" fmla="*/ 10 h 10"/>
              <a:gd name="T6" fmla="*/ 11 w 1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0">
                <a:moveTo>
                  <a:pt x="11" y="0"/>
                </a:moveTo>
                <a:lnTo>
                  <a:pt x="0" y="10"/>
                </a:lnTo>
                <a:lnTo>
                  <a:pt x="10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3" name="Picture 331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10" y="2423048"/>
            <a:ext cx="98633" cy="10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Freeform 3318"/>
          <p:cNvSpPr>
            <a:spLocks/>
          </p:cNvSpPr>
          <p:nvPr/>
        </p:nvSpPr>
        <p:spPr bwMode="auto">
          <a:xfrm>
            <a:off x="3863694" y="1910151"/>
            <a:ext cx="0" cy="6578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319"/>
          <p:cNvSpPr>
            <a:spLocks noEditPoints="1"/>
          </p:cNvSpPr>
          <p:nvPr/>
        </p:nvSpPr>
        <p:spPr bwMode="auto">
          <a:xfrm>
            <a:off x="3383674" y="1910151"/>
            <a:ext cx="480022" cy="453719"/>
          </a:xfrm>
          <a:custGeom>
            <a:avLst/>
            <a:gdLst>
              <a:gd name="T0" fmla="*/ 11 w 102"/>
              <a:gd name="T1" fmla="*/ 0 h 96"/>
              <a:gd name="T2" fmla="*/ 0 w 102"/>
              <a:gd name="T3" fmla="*/ 30 h 96"/>
              <a:gd name="T4" fmla="*/ 16 w 102"/>
              <a:gd name="T5" fmla="*/ 65 h 96"/>
              <a:gd name="T6" fmla="*/ 16 w 102"/>
              <a:gd name="T7" fmla="*/ 66 h 96"/>
              <a:gd name="T8" fmla="*/ 13 w 102"/>
              <a:gd name="T9" fmla="*/ 96 h 96"/>
              <a:gd name="T10" fmla="*/ 42 w 102"/>
              <a:gd name="T11" fmla="*/ 78 h 96"/>
              <a:gd name="T12" fmla="*/ 60 w 102"/>
              <a:gd name="T13" fmla="*/ 81 h 96"/>
              <a:gd name="T14" fmla="*/ 102 w 102"/>
              <a:gd name="T15" fmla="*/ 67 h 96"/>
              <a:gd name="T16" fmla="*/ 102 w 102"/>
              <a:gd name="T17" fmla="*/ 66 h 96"/>
              <a:gd name="T18" fmla="*/ 102 w 102"/>
              <a:gd name="T19" fmla="*/ 1 h 96"/>
              <a:gd name="T20" fmla="*/ 102 w 102"/>
              <a:gd name="T21" fmla="*/ 0 h 96"/>
              <a:gd name="T22" fmla="*/ 11 w 102"/>
              <a:gd name="T23" fmla="*/ 0 h 96"/>
              <a:gd name="T24" fmla="*/ 60 w 102"/>
              <a:gd name="T25" fmla="*/ 0 h 96"/>
              <a:gd name="T26" fmla="*/ 99 w 102"/>
              <a:gd name="T27" fmla="*/ 30 h 96"/>
              <a:gd name="T28" fmla="*/ 60 w 102"/>
              <a:gd name="T29" fmla="*/ 59 h 96"/>
              <a:gd name="T30" fmla="*/ 21 w 102"/>
              <a:gd name="T31" fmla="*/ 30 h 96"/>
              <a:gd name="T32" fmla="*/ 60 w 102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2" h="96">
                <a:moveTo>
                  <a:pt x="11" y="0"/>
                </a:moveTo>
                <a:cubicBezTo>
                  <a:pt x="4" y="8"/>
                  <a:pt x="0" y="19"/>
                  <a:pt x="0" y="30"/>
                </a:cubicBezTo>
                <a:cubicBezTo>
                  <a:pt x="0" y="43"/>
                  <a:pt x="6" y="56"/>
                  <a:pt x="16" y="65"/>
                </a:cubicBezTo>
                <a:cubicBezTo>
                  <a:pt x="16" y="66"/>
                  <a:pt x="16" y="66"/>
                  <a:pt x="16" y="66"/>
                </a:cubicBezTo>
                <a:cubicBezTo>
                  <a:pt x="13" y="96"/>
                  <a:pt x="13" y="96"/>
                  <a:pt x="13" y="96"/>
                </a:cubicBezTo>
                <a:cubicBezTo>
                  <a:pt x="42" y="78"/>
                  <a:pt x="42" y="78"/>
                  <a:pt x="42" y="78"/>
                </a:cubicBezTo>
                <a:cubicBezTo>
                  <a:pt x="48" y="80"/>
                  <a:pt x="54" y="81"/>
                  <a:pt x="60" y="81"/>
                </a:cubicBezTo>
                <a:cubicBezTo>
                  <a:pt x="76" y="81"/>
                  <a:pt x="91" y="75"/>
                  <a:pt x="102" y="67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0"/>
                  <a:pt x="102" y="0"/>
                  <a:pt x="102" y="0"/>
                </a:cubicBezTo>
                <a:cubicBezTo>
                  <a:pt x="11" y="0"/>
                  <a:pt x="11" y="0"/>
                  <a:pt x="11" y="0"/>
                </a:cubicBezTo>
                <a:moveTo>
                  <a:pt x="60" y="0"/>
                </a:moveTo>
                <a:cubicBezTo>
                  <a:pt x="81" y="0"/>
                  <a:pt x="99" y="14"/>
                  <a:pt x="99" y="30"/>
                </a:cubicBezTo>
                <a:cubicBezTo>
                  <a:pt x="99" y="46"/>
                  <a:pt x="81" y="59"/>
                  <a:pt x="60" y="59"/>
                </a:cubicBezTo>
                <a:cubicBezTo>
                  <a:pt x="39" y="59"/>
                  <a:pt x="21" y="46"/>
                  <a:pt x="21" y="30"/>
                </a:cubicBezTo>
                <a:cubicBezTo>
                  <a:pt x="21" y="14"/>
                  <a:pt x="39" y="0"/>
                  <a:pt x="6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3320"/>
          <p:cNvSpPr>
            <a:spLocks noEditPoints="1"/>
          </p:cNvSpPr>
          <p:nvPr/>
        </p:nvSpPr>
        <p:spPr bwMode="auto">
          <a:xfrm>
            <a:off x="3271888" y="1910151"/>
            <a:ext cx="578653" cy="309054"/>
          </a:xfrm>
          <a:custGeom>
            <a:avLst/>
            <a:gdLst>
              <a:gd name="T0" fmla="*/ 84 w 123"/>
              <a:gd name="T1" fmla="*/ 0 h 66"/>
              <a:gd name="T2" fmla="*/ 45 w 123"/>
              <a:gd name="T3" fmla="*/ 30 h 66"/>
              <a:gd name="T4" fmla="*/ 84 w 123"/>
              <a:gd name="T5" fmla="*/ 59 h 66"/>
              <a:gd name="T6" fmla="*/ 123 w 123"/>
              <a:gd name="T7" fmla="*/ 30 h 66"/>
              <a:gd name="T8" fmla="*/ 84 w 123"/>
              <a:gd name="T9" fmla="*/ 0 h 66"/>
              <a:gd name="T10" fmla="*/ 35 w 123"/>
              <a:gd name="T11" fmla="*/ 0 h 66"/>
              <a:gd name="T12" fmla="*/ 0 w 123"/>
              <a:gd name="T13" fmla="*/ 0 h 66"/>
              <a:gd name="T14" fmla="*/ 0 w 123"/>
              <a:gd name="T15" fmla="*/ 66 h 66"/>
              <a:gd name="T16" fmla="*/ 40 w 123"/>
              <a:gd name="T17" fmla="*/ 66 h 66"/>
              <a:gd name="T18" fmla="*/ 40 w 123"/>
              <a:gd name="T19" fmla="*/ 65 h 66"/>
              <a:gd name="T20" fmla="*/ 24 w 123"/>
              <a:gd name="T21" fmla="*/ 30 h 66"/>
              <a:gd name="T22" fmla="*/ 35 w 123"/>
              <a:gd name="T2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3" h="66">
                <a:moveTo>
                  <a:pt x="84" y="0"/>
                </a:moveTo>
                <a:cubicBezTo>
                  <a:pt x="63" y="0"/>
                  <a:pt x="45" y="14"/>
                  <a:pt x="45" y="30"/>
                </a:cubicBezTo>
                <a:cubicBezTo>
                  <a:pt x="45" y="46"/>
                  <a:pt x="63" y="59"/>
                  <a:pt x="84" y="59"/>
                </a:cubicBezTo>
                <a:cubicBezTo>
                  <a:pt x="105" y="59"/>
                  <a:pt x="123" y="46"/>
                  <a:pt x="123" y="30"/>
                </a:cubicBezTo>
                <a:cubicBezTo>
                  <a:pt x="123" y="14"/>
                  <a:pt x="105" y="0"/>
                  <a:pt x="84" y="0"/>
                </a:cubicBezTo>
                <a:moveTo>
                  <a:pt x="3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5"/>
                  <a:pt x="40" y="65"/>
                  <a:pt x="40" y="65"/>
                </a:cubicBezTo>
                <a:cubicBezTo>
                  <a:pt x="30" y="56"/>
                  <a:pt x="24" y="43"/>
                  <a:pt x="24" y="30"/>
                </a:cubicBezTo>
                <a:cubicBezTo>
                  <a:pt x="24" y="19"/>
                  <a:pt x="28" y="8"/>
                  <a:pt x="35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3321"/>
          <p:cNvSpPr>
            <a:spLocks noEditPoints="1"/>
          </p:cNvSpPr>
          <p:nvPr/>
        </p:nvSpPr>
        <p:spPr bwMode="auto">
          <a:xfrm>
            <a:off x="3383674" y="1910151"/>
            <a:ext cx="480022" cy="309054"/>
          </a:xfrm>
          <a:custGeom>
            <a:avLst/>
            <a:gdLst>
              <a:gd name="T0" fmla="*/ 60 w 102"/>
              <a:gd name="T1" fmla="*/ 59 h 66"/>
              <a:gd name="T2" fmla="*/ 21 w 102"/>
              <a:gd name="T3" fmla="*/ 30 h 66"/>
              <a:gd name="T4" fmla="*/ 60 w 102"/>
              <a:gd name="T5" fmla="*/ 0 h 66"/>
              <a:gd name="T6" fmla="*/ 99 w 102"/>
              <a:gd name="T7" fmla="*/ 30 h 66"/>
              <a:gd name="T8" fmla="*/ 60 w 102"/>
              <a:gd name="T9" fmla="*/ 59 h 66"/>
              <a:gd name="T10" fmla="*/ 102 w 102"/>
              <a:gd name="T11" fmla="*/ 0 h 66"/>
              <a:gd name="T12" fmla="*/ 11 w 102"/>
              <a:gd name="T13" fmla="*/ 0 h 66"/>
              <a:gd name="T14" fmla="*/ 11 w 102"/>
              <a:gd name="T15" fmla="*/ 0 h 66"/>
              <a:gd name="T16" fmla="*/ 0 w 102"/>
              <a:gd name="T17" fmla="*/ 30 h 66"/>
              <a:gd name="T18" fmla="*/ 16 w 102"/>
              <a:gd name="T19" fmla="*/ 65 h 66"/>
              <a:gd name="T20" fmla="*/ 16 w 102"/>
              <a:gd name="T21" fmla="*/ 66 h 66"/>
              <a:gd name="T22" fmla="*/ 102 w 102"/>
              <a:gd name="T23" fmla="*/ 66 h 66"/>
              <a:gd name="T24" fmla="*/ 102 w 102"/>
              <a:gd name="T25" fmla="*/ 1 h 66"/>
              <a:gd name="T26" fmla="*/ 102 w 102"/>
              <a:gd name="T27" fmla="*/ 1 h 66"/>
              <a:gd name="T28" fmla="*/ 102 w 102"/>
              <a:gd name="T2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66">
                <a:moveTo>
                  <a:pt x="60" y="59"/>
                </a:moveTo>
                <a:cubicBezTo>
                  <a:pt x="39" y="59"/>
                  <a:pt x="21" y="46"/>
                  <a:pt x="21" y="30"/>
                </a:cubicBezTo>
                <a:cubicBezTo>
                  <a:pt x="21" y="14"/>
                  <a:pt x="39" y="0"/>
                  <a:pt x="60" y="0"/>
                </a:cubicBezTo>
                <a:cubicBezTo>
                  <a:pt x="81" y="0"/>
                  <a:pt x="99" y="14"/>
                  <a:pt x="99" y="30"/>
                </a:cubicBezTo>
                <a:cubicBezTo>
                  <a:pt x="99" y="46"/>
                  <a:pt x="81" y="59"/>
                  <a:pt x="60" y="59"/>
                </a:cubicBezTo>
                <a:moveTo>
                  <a:pt x="102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8"/>
                  <a:pt x="0" y="19"/>
                  <a:pt x="0" y="30"/>
                </a:cubicBezTo>
                <a:cubicBezTo>
                  <a:pt x="0" y="43"/>
                  <a:pt x="6" y="56"/>
                  <a:pt x="16" y="65"/>
                </a:cubicBezTo>
                <a:cubicBezTo>
                  <a:pt x="16" y="66"/>
                  <a:pt x="16" y="66"/>
                  <a:pt x="16" y="66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0"/>
                  <a:pt x="102" y="0"/>
                  <a:pt x="102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348"/>
          <p:cNvSpPr>
            <a:spLocks/>
          </p:cNvSpPr>
          <p:nvPr/>
        </p:nvSpPr>
        <p:spPr bwMode="auto">
          <a:xfrm>
            <a:off x="2081709" y="1896999"/>
            <a:ext cx="598381" cy="591803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2 w 91"/>
              <a:gd name="T7" fmla="*/ 90 h 90"/>
              <a:gd name="T8" fmla="*/ 37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2" y="90"/>
                </a:lnTo>
                <a:lnTo>
                  <a:pt x="37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349"/>
          <p:cNvSpPr>
            <a:spLocks/>
          </p:cNvSpPr>
          <p:nvPr/>
        </p:nvSpPr>
        <p:spPr bwMode="auto">
          <a:xfrm>
            <a:off x="2081709" y="1896999"/>
            <a:ext cx="598381" cy="591803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22 w 91"/>
              <a:gd name="T5" fmla="*/ 90 h 90"/>
              <a:gd name="T6" fmla="*/ 22 w 91"/>
              <a:gd name="T7" fmla="*/ 90 h 90"/>
              <a:gd name="T8" fmla="*/ 37 w 91"/>
              <a:gd name="T9" fmla="*/ 90 h 90"/>
              <a:gd name="T10" fmla="*/ 81 w 91"/>
              <a:gd name="T11" fmla="*/ 90 h 90"/>
              <a:gd name="T12" fmla="*/ 91 w 91"/>
              <a:gd name="T13" fmla="*/ 80 h 90"/>
              <a:gd name="T14" fmla="*/ 91 w 91"/>
              <a:gd name="T15" fmla="*/ 0 h 90"/>
              <a:gd name="T16" fmla="*/ 0 w 91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0">
                <a:moveTo>
                  <a:pt x="0" y="0"/>
                </a:moveTo>
                <a:lnTo>
                  <a:pt x="0" y="90"/>
                </a:lnTo>
                <a:lnTo>
                  <a:pt x="22" y="90"/>
                </a:lnTo>
                <a:lnTo>
                  <a:pt x="22" y="90"/>
                </a:lnTo>
                <a:lnTo>
                  <a:pt x="37" y="90"/>
                </a:lnTo>
                <a:lnTo>
                  <a:pt x="81" y="90"/>
                </a:lnTo>
                <a:lnTo>
                  <a:pt x="91" y="80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3350"/>
          <p:cNvSpPr>
            <a:spLocks/>
          </p:cNvSpPr>
          <p:nvPr/>
        </p:nvSpPr>
        <p:spPr bwMode="auto">
          <a:xfrm>
            <a:off x="2318427" y="2028512"/>
            <a:ext cx="131511" cy="124937"/>
          </a:xfrm>
          <a:custGeom>
            <a:avLst/>
            <a:gdLst>
              <a:gd name="T0" fmla="*/ 28 w 28"/>
              <a:gd name="T1" fmla="*/ 3 h 27"/>
              <a:gd name="T2" fmla="*/ 13 w 28"/>
              <a:gd name="T3" fmla="*/ 0 h 27"/>
              <a:gd name="T4" fmla="*/ 0 w 28"/>
              <a:gd name="T5" fmla="*/ 2 h 27"/>
              <a:gd name="T6" fmla="*/ 28 w 28"/>
              <a:gd name="T7" fmla="*/ 27 h 27"/>
              <a:gd name="T8" fmla="*/ 28 w 28"/>
              <a:gd name="T9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28" y="3"/>
                </a:moveTo>
                <a:cubicBezTo>
                  <a:pt x="24" y="1"/>
                  <a:pt x="19" y="0"/>
                  <a:pt x="13" y="0"/>
                </a:cubicBezTo>
                <a:cubicBezTo>
                  <a:pt x="9" y="0"/>
                  <a:pt x="5" y="0"/>
                  <a:pt x="0" y="2"/>
                </a:cubicBezTo>
                <a:cubicBezTo>
                  <a:pt x="1" y="3"/>
                  <a:pt x="27" y="26"/>
                  <a:pt x="28" y="27"/>
                </a:cubicBezTo>
                <a:cubicBezTo>
                  <a:pt x="28" y="26"/>
                  <a:pt x="28" y="3"/>
                  <a:pt x="28" y="3"/>
                </a:cubicBezTo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3351"/>
          <p:cNvSpPr>
            <a:spLocks/>
          </p:cNvSpPr>
          <p:nvPr/>
        </p:nvSpPr>
        <p:spPr bwMode="auto">
          <a:xfrm>
            <a:off x="2219793" y="2199475"/>
            <a:ext cx="72332" cy="151242"/>
          </a:xfrm>
          <a:custGeom>
            <a:avLst/>
            <a:gdLst>
              <a:gd name="T0" fmla="*/ 15 w 15"/>
              <a:gd name="T1" fmla="*/ 32 h 32"/>
              <a:gd name="T2" fmla="*/ 15 w 15"/>
              <a:gd name="T3" fmla="*/ 0 h 32"/>
              <a:gd name="T4" fmla="*/ 0 w 15"/>
              <a:gd name="T5" fmla="*/ 14 h 32"/>
              <a:gd name="T6" fmla="*/ 15 w 15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32">
                <a:moveTo>
                  <a:pt x="15" y="32"/>
                </a:moveTo>
                <a:cubicBezTo>
                  <a:pt x="15" y="30"/>
                  <a:pt x="15" y="2"/>
                  <a:pt x="15" y="0"/>
                </a:cubicBezTo>
                <a:cubicBezTo>
                  <a:pt x="14" y="1"/>
                  <a:pt x="1" y="14"/>
                  <a:pt x="0" y="14"/>
                </a:cubicBezTo>
                <a:cubicBezTo>
                  <a:pt x="3" y="21"/>
                  <a:pt x="8" y="28"/>
                  <a:pt x="15" y="32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352"/>
          <p:cNvSpPr>
            <a:spLocks/>
          </p:cNvSpPr>
          <p:nvPr/>
        </p:nvSpPr>
        <p:spPr bwMode="auto">
          <a:xfrm>
            <a:off x="2206641" y="2048237"/>
            <a:ext cx="157816" cy="197269"/>
          </a:xfrm>
          <a:custGeom>
            <a:avLst/>
            <a:gdLst>
              <a:gd name="T0" fmla="*/ 0 w 33"/>
              <a:gd name="T1" fmla="*/ 32 h 42"/>
              <a:gd name="T2" fmla="*/ 1 w 33"/>
              <a:gd name="T3" fmla="*/ 42 h 42"/>
              <a:gd name="T4" fmla="*/ 33 w 33"/>
              <a:gd name="T5" fmla="*/ 12 h 42"/>
              <a:gd name="T6" fmla="*/ 20 w 33"/>
              <a:gd name="T7" fmla="*/ 0 h 42"/>
              <a:gd name="T8" fmla="*/ 0 w 33"/>
              <a:gd name="T9" fmla="*/ 3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2">
                <a:moveTo>
                  <a:pt x="0" y="32"/>
                </a:moveTo>
                <a:cubicBezTo>
                  <a:pt x="0" y="35"/>
                  <a:pt x="0" y="39"/>
                  <a:pt x="1" y="42"/>
                </a:cubicBezTo>
                <a:cubicBezTo>
                  <a:pt x="2" y="41"/>
                  <a:pt x="33" y="13"/>
                  <a:pt x="33" y="12"/>
                </a:cubicBezTo>
                <a:cubicBezTo>
                  <a:pt x="33" y="12"/>
                  <a:pt x="20" y="0"/>
                  <a:pt x="20" y="0"/>
                </a:cubicBezTo>
                <a:cubicBezTo>
                  <a:pt x="7" y="6"/>
                  <a:pt x="0" y="18"/>
                  <a:pt x="0" y="32"/>
                </a:cubicBezTo>
              </a:path>
            </a:pathLst>
          </a:custGeom>
          <a:solidFill>
            <a:srgbClr val="8E2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353"/>
          <p:cNvSpPr>
            <a:spLocks/>
          </p:cNvSpPr>
          <p:nvPr/>
        </p:nvSpPr>
        <p:spPr bwMode="auto">
          <a:xfrm>
            <a:off x="2311849" y="2271805"/>
            <a:ext cx="223570" cy="98633"/>
          </a:xfrm>
          <a:custGeom>
            <a:avLst/>
            <a:gdLst>
              <a:gd name="T0" fmla="*/ 0 w 48"/>
              <a:gd name="T1" fmla="*/ 0 h 21"/>
              <a:gd name="T2" fmla="*/ 0 w 48"/>
              <a:gd name="T3" fmla="*/ 18 h 21"/>
              <a:gd name="T4" fmla="*/ 12 w 48"/>
              <a:gd name="T5" fmla="*/ 21 h 21"/>
              <a:gd name="T6" fmla="*/ 19 w 48"/>
              <a:gd name="T7" fmla="*/ 21 h 21"/>
              <a:gd name="T8" fmla="*/ 48 w 48"/>
              <a:gd name="T9" fmla="*/ 0 h 21"/>
              <a:gd name="T10" fmla="*/ 0 w 48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1">
                <a:moveTo>
                  <a:pt x="0" y="0"/>
                </a:moveTo>
                <a:cubicBezTo>
                  <a:pt x="0" y="1"/>
                  <a:pt x="0" y="17"/>
                  <a:pt x="0" y="18"/>
                </a:cubicBezTo>
                <a:cubicBezTo>
                  <a:pt x="4" y="19"/>
                  <a:pt x="8" y="21"/>
                  <a:pt x="12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31" y="20"/>
                  <a:pt x="43" y="12"/>
                  <a:pt x="48" y="0"/>
                </a:cubicBezTo>
                <a:cubicBezTo>
                  <a:pt x="47" y="0"/>
                  <a:pt x="1" y="0"/>
                  <a:pt x="0" y="0"/>
                </a:cubicBezTo>
                <a:close/>
              </a:path>
            </a:pathLst>
          </a:cu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3354"/>
          <p:cNvSpPr>
            <a:spLocks/>
          </p:cNvSpPr>
          <p:nvPr/>
        </p:nvSpPr>
        <p:spPr bwMode="auto">
          <a:xfrm>
            <a:off x="2469665" y="2048237"/>
            <a:ext cx="85484" cy="203847"/>
          </a:xfrm>
          <a:custGeom>
            <a:avLst/>
            <a:gdLst>
              <a:gd name="T0" fmla="*/ 0 w 18"/>
              <a:gd name="T1" fmla="*/ 0 h 43"/>
              <a:gd name="T2" fmla="*/ 0 w 18"/>
              <a:gd name="T3" fmla="*/ 43 h 43"/>
              <a:gd name="T4" fmla="*/ 16 w 18"/>
              <a:gd name="T5" fmla="*/ 43 h 43"/>
              <a:gd name="T6" fmla="*/ 18 w 18"/>
              <a:gd name="T7" fmla="*/ 31 h 43"/>
              <a:gd name="T8" fmla="*/ 0 w 18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3">
                <a:moveTo>
                  <a:pt x="0" y="0"/>
                </a:moveTo>
                <a:cubicBezTo>
                  <a:pt x="0" y="1"/>
                  <a:pt x="0" y="43"/>
                  <a:pt x="0" y="43"/>
                </a:cubicBezTo>
                <a:cubicBezTo>
                  <a:pt x="1" y="43"/>
                  <a:pt x="15" y="43"/>
                  <a:pt x="16" y="43"/>
                </a:cubicBezTo>
                <a:cubicBezTo>
                  <a:pt x="17" y="39"/>
                  <a:pt x="18" y="35"/>
                  <a:pt x="18" y="31"/>
                </a:cubicBezTo>
                <a:cubicBezTo>
                  <a:pt x="18" y="19"/>
                  <a:pt x="11" y="7"/>
                  <a:pt x="0" y="0"/>
                </a:cubicBezTo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3355"/>
          <p:cNvSpPr>
            <a:spLocks/>
          </p:cNvSpPr>
          <p:nvPr/>
        </p:nvSpPr>
        <p:spPr bwMode="auto">
          <a:xfrm>
            <a:off x="2548571" y="2436197"/>
            <a:ext cx="65754" cy="52605"/>
          </a:xfrm>
          <a:custGeom>
            <a:avLst/>
            <a:gdLst>
              <a:gd name="T0" fmla="*/ 10 w 10"/>
              <a:gd name="T1" fmla="*/ 0 h 8"/>
              <a:gd name="T2" fmla="*/ 0 w 10"/>
              <a:gd name="T3" fmla="*/ 8 h 8"/>
              <a:gd name="T4" fmla="*/ 10 w 10"/>
              <a:gd name="T5" fmla="*/ 8 h 8"/>
              <a:gd name="T6" fmla="*/ 10 w 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">
                <a:moveTo>
                  <a:pt x="10" y="0"/>
                </a:moveTo>
                <a:lnTo>
                  <a:pt x="0" y="8"/>
                </a:lnTo>
                <a:lnTo>
                  <a:pt x="10" y="8"/>
                </a:lnTo>
                <a:lnTo>
                  <a:pt x="10" y="0"/>
                </a:lnTo>
                <a:close/>
              </a:path>
            </a:pathLst>
          </a:custGeom>
          <a:solidFill>
            <a:srgbClr val="C1B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3356"/>
          <p:cNvSpPr>
            <a:spLocks/>
          </p:cNvSpPr>
          <p:nvPr/>
        </p:nvSpPr>
        <p:spPr bwMode="auto">
          <a:xfrm>
            <a:off x="2548571" y="2436197"/>
            <a:ext cx="65754" cy="52605"/>
          </a:xfrm>
          <a:custGeom>
            <a:avLst/>
            <a:gdLst>
              <a:gd name="T0" fmla="*/ 10 w 10"/>
              <a:gd name="T1" fmla="*/ 0 h 8"/>
              <a:gd name="T2" fmla="*/ 0 w 10"/>
              <a:gd name="T3" fmla="*/ 8 h 8"/>
              <a:gd name="T4" fmla="*/ 10 w 10"/>
              <a:gd name="T5" fmla="*/ 8 h 8"/>
              <a:gd name="T6" fmla="*/ 10 w 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">
                <a:moveTo>
                  <a:pt x="10" y="0"/>
                </a:moveTo>
                <a:lnTo>
                  <a:pt x="0" y="8"/>
                </a:lnTo>
                <a:lnTo>
                  <a:pt x="10" y="8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7" name="Picture 3357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602" y="2409896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" name="Freeform 3358"/>
          <p:cNvSpPr>
            <a:spLocks noEditPoints="1"/>
          </p:cNvSpPr>
          <p:nvPr/>
        </p:nvSpPr>
        <p:spPr bwMode="auto">
          <a:xfrm>
            <a:off x="2081709" y="1896999"/>
            <a:ext cx="598381" cy="309054"/>
          </a:xfrm>
          <a:custGeom>
            <a:avLst/>
            <a:gdLst>
              <a:gd name="T0" fmla="*/ 78 w 126"/>
              <a:gd name="T1" fmla="*/ 55 h 66"/>
              <a:gd name="T2" fmla="*/ 50 w 126"/>
              <a:gd name="T3" fmla="*/ 30 h 66"/>
              <a:gd name="T4" fmla="*/ 63 w 126"/>
              <a:gd name="T5" fmla="*/ 28 h 66"/>
              <a:gd name="T6" fmla="*/ 78 w 126"/>
              <a:gd name="T7" fmla="*/ 31 h 66"/>
              <a:gd name="T8" fmla="*/ 78 w 126"/>
              <a:gd name="T9" fmla="*/ 55 h 66"/>
              <a:gd name="T10" fmla="*/ 0 w 126"/>
              <a:gd name="T11" fmla="*/ 0 h 66"/>
              <a:gd name="T12" fmla="*/ 0 w 126"/>
              <a:gd name="T13" fmla="*/ 66 h 66"/>
              <a:gd name="T14" fmla="*/ 27 w 126"/>
              <a:gd name="T15" fmla="*/ 66 h 66"/>
              <a:gd name="T16" fmla="*/ 27 w 126"/>
              <a:gd name="T17" fmla="*/ 64 h 66"/>
              <a:gd name="T18" fmla="*/ 47 w 126"/>
              <a:gd name="T19" fmla="*/ 32 h 66"/>
              <a:gd name="T20" fmla="*/ 60 w 126"/>
              <a:gd name="T21" fmla="*/ 44 h 66"/>
              <a:gd name="T22" fmla="*/ 37 w 126"/>
              <a:gd name="T23" fmla="*/ 66 h 66"/>
              <a:gd name="T24" fmla="*/ 43 w 126"/>
              <a:gd name="T25" fmla="*/ 66 h 66"/>
              <a:gd name="T26" fmla="*/ 44 w 126"/>
              <a:gd name="T27" fmla="*/ 64 h 66"/>
              <a:gd name="T28" fmla="*/ 44 w 126"/>
              <a:gd name="T29" fmla="*/ 66 h 66"/>
              <a:gd name="T30" fmla="*/ 82 w 126"/>
              <a:gd name="T31" fmla="*/ 66 h 66"/>
              <a:gd name="T32" fmla="*/ 82 w 126"/>
              <a:gd name="T33" fmla="*/ 33 h 66"/>
              <a:gd name="T34" fmla="*/ 100 w 126"/>
              <a:gd name="T35" fmla="*/ 64 h 66"/>
              <a:gd name="T36" fmla="*/ 100 w 126"/>
              <a:gd name="T37" fmla="*/ 66 h 66"/>
              <a:gd name="T38" fmla="*/ 126 w 126"/>
              <a:gd name="T39" fmla="*/ 66 h 66"/>
              <a:gd name="T40" fmla="*/ 126 w 126"/>
              <a:gd name="T41" fmla="*/ 0 h 66"/>
              <a:gd name="T42" fmla="*/ 0 w 126"/>
              <a:gd name="T4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" h="66">
                <a:moveTo>
                  <a:pt x="78" y="55"/>
                </a:moveTo>
                <a:cubicBezTo>
                  <a:pt x="77" y="54"/>
                  <a:pt x="51" y="31"/>
                  <a:pt x="50" y="30"/>
                </a:cubicBezTo>
                <a:cubicBezTo>
                  <a:pt x="55" y="28"/>
                  <a:pt x="59" y="28"/>
                  <a:pt x="63" y="28"/>
                </a:cubicBezTo>
                <a:cubicBezTo>
                  <a:pt x="69" y="28"/>
                  <a:pt x="74" y="29"/>
                  <a:pt x="78" y="31"/>
                </a:cubicBezTo>
                <a:cubicBezTo>
                  <a:pt x="78" y="31"/>
                  <a:pt x="78" y="54"/>
                  <a:pt x="78" y="55"/>
                </a:cubicBezTo>
                <a:moveTo>
                  <a:pt x="0" y="0"/>
                </a:moveTo>
                <a:cubicBezTo>
                  <a:pt x="0" y="66"/>
                  <a:pt x="0" y="66"/>
                  <a:pt x="0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4"/>
                </a:cubicBezTo>
                <a:cubicBezTo>
                  <a:pt x="27" y="50"/>
                  <a:pt x="34" y="38"/>
                  <a:pt x="47" y="32"/>
                </a:cubicBezTo>
                <a:cubicBezTo>
                  <a:pt x="47" y="32"/>
                  <a:pt x="60" y="44"/>
                  <a:pt x="60" y="44"/>
                </a:cubicBezTo>
                <a:cubicBezTo>
                  <a:pt x="60" y="45"/>
                  <a:pt x="46" y="57"/>
                  <a:pt x="37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5"/>
                  <a:pt x="44" y="64"/>
                  <a:pt x="44" y="64"/>
                </a:cubicBezTo>
                <a:cubicBezTo>
                  <a:pt x="44" y="64"/>
                  <a:pt x="44" y="65"/>
                  <a:pt x="44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2" y="53"/>
                  <a:pt x="82" y="34"/>
                  <a:pt x="82" y="33"/>
                </a:cubicBezTo>
                <a:cubicBezTo>
                  <a:pt x="93" y="40"/>
                  <a:pt x="100" y="52"/>
                  <a:pt x="100" y="64"/>
                </a:cubicBezTo>
                <a:cubicBezTo>
                  <a:pt x="100" y="65"/>
                  <a:pt x="100" y="65"/>
                  <a:pt x="100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3359"/>
          <p:cNvSpPr>
            <a:spLocks/>
          </p:cNvSpPr>
          <p:nvPr/>
        </p:nvSpPr>
        <p:spPr bwMode="auto">
          <a:xfrm>
            <a:off x="2318427" y="2028512"/>
            <a:ext cx="131511" cy="124937"/>
          </a:xfrm>
          <a:custGeom>
            <a:avLst/>
            <a:gdLst>
              <a:gd name="T0" fmla="*/ 13 w 28"/>
              <a:gd name="T1" fmla="*/ 0 h 27"/>
              <a:gd name="T2" fmla="*/ 0 w 28"/>
              <a:gd name="T3" fmla="*/ 2 h 27"/>
              <a:gd name="T4" fmla="*/ 28 w 28"/>
              <a:gd name="T5" fmla="*/ 27 h 27"/>
              <a:gd name="T6" fmla="*/ 28 w 28"/>
              <a:gd name="T7" fmla="*/ 3 h 27"/>
              <a:gd name="T8" fmla="*/ 13 w 2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3" y="0"/>
                </a:moveTo>
                <a:cubicBezTo>
                  <a:pt x="9" y="0"/>
                  <a:pt x="5" y="0"/>
                  <a:pt x="0" y="2"/>
                </a:cubicBezTo>
                <a:cubicBezTo>
                  <a:pt x="1" y="3"/>
                  <a:pt x="27" y="26"/>
                  <a:pt x="28" y="27"/>
                </a:cubicBezTo>
                <a:cubicBezTo>
                  <a:pt x="28" y="26"/>
                  <a:pt x="28" y="3"/>
                  <a:pt x="28" y="3"/>
                </a:cubicBezTo>
                <a:cubicBezTo>
                  <a:pt x="24" y="1"/>
                  <a:pt x="19" y="0"/>
                  <a:pt x="13" y="0"/>
                </a:cubicBezTo>
              </a:path>
            </a:pathLst>
          </a:custGeom>
          <a:solidFill>
            <a:srgbClr val="BC43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3360"/>
          <p:cNvSpPr>
            <a:spLocks/>
          </p:cNvSpPr>
          <p:nvPr/>
        </p:nvSpPr>
        <p:spPr bwMode="auto">
          <a:xfrm>
            <a:off x="2285547" y="2199475"/>
            <a:ext cx="6578" cy="6578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2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0" y="1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709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3361"/>
          <p:cNvSpPr>
            <a:spLocks/>
          </p:cNvSpPr>
          <p:nvPr/>
        </p:nvSpPr>
        <p:spPr bwMode="auto">
          <a:xfrm>
            <a:off x="2206641" y="2048237"/>
            <a:ext cx="157816" cy="157816"/>
          </a:xfrm>
          <a:custGeom>
            <a:avLst/>
            <a:gdLst>
              <a:gd name="T0" fmla="*/ 20 w 33"/>
              <a:gd name="T1" fmla="*/ 0 h 34"/>
              <a:gd name="T2" fmla="*/ 0 w 33"/>
              <a:gd name="T3" fmla="*/ 32 h 34"/>
              <a:gd name="T4" fmla="*/ 0 w 33"/>
              <a:gd name="T5" fmla="*/ 34 h 34"/>
              <a:gd name="T6" fmla="*/ 10 w 33"/>
              <a:gd name="T7" fmla="*/ 34 h 34"/>
              <a:gd name="T8" fmla="*/ 33 w 33"/>
              <a:gd name="T9" fmla="*/ 12 h 34"/>
              <a:gd name="T10" fmla="*/ 20 w 33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34">
                <a:moveTo>
                  <a:pt x="20" y="0"/>
                </a:moveTo>
                <a:cubicBezTo>
                  <a:pt x="7" y="6"/>
                  <a:pt x="0" y="18"/>
                  <a:pt x="0" y="32"/>
                </a:cubicBezTo>
                <a:cubicBezTo>
                  <a:pt x="0" y="33"/>
                  <a:pt x="0" y="33"/>
                  <a:pt x="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9" y="25"/>
                  <a:pt x="33" y="13"/>
                  <a:pt x="33" y="12"/>
                </a:cubicBezTo>
                <a:cubicBezTo>
                  <a:pt x="33" y="12"/>
                  <a:pt x="20" y="0"/>
                  <a:pt x="20" y="0"/>
                </a:cubicBezTo>
              </a:path>
            </a:pathLst>
          </a:custGeom>
          <a:solidFill>
            <a:srgbClr val="8124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362"/>
          <p:cNvSpPr>
            <a:spLocks/>
          </p:cNvSpPr>
          <p:nvPr/>
        </p:nvSpPr>
        <p:spPr bwMode="auto">
          <a:xfrm>
            <a:off x="2469665" y="2048237"/>
            <a:ext cx="85484" cy="157816"/>
          </a:xfrm>
          <a:custGeom>
            <a:avLst/>
            <a:gdLst>
              <a:gd name="T0" fmla="*/ 0 w 18"/>
              <a:gd name="T1" fmla="*/ 0 h 33"/>
              <a:gd name="T2" fmla="*/ 0 w 18"/>
              <a:gd name="T3" fmla="*/ 33 h 33"/>
              <a:gd name="T4" fmla="*/ 18 w 18"/>
              <a:gd name="T5" fmla="*/ 33 h 33"/>
              <a:gd name="T6" fmla="*/ 18 w 18"/>
              <a:gd name="T7" fmla="*/ 31 h 33"/>
              <a:gd name="T8" fmla="*/ 0 w 18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3">
                <a:moveTo>
                  <a:pt x="0" y="0"/>
                </a:moveTo>
                <a:cubicBezTo>
                  <a:pt x="0" y="1"/>
                  <a:pt x="0" y="20"/>
                  <a:pt x="0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2"/>
                  <a:pt x="18" y="32"/>
                  <a:pt x="18" y="31"/>
                </a:cubicBezTo>
                <a:cubicBezTo>
                  <a:pt x="18" y="19"/>
                  <a:pt x="11" y="7"/>
                  <a:pt x="0" y="0"/>
                </a:cubicBezTo>
              </a:path>
            </a:pathLst>
          </a:custGeom>
          <a:solidFill>
            <a:srgbClr val="D6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3363"/>
          <p:cNvSpPr>
            <a:spLocks/>
          </p:cNvSpPr>
          <p:nvPr/>
        </p:nvSpPr>
        <p:spPr bwMode="auto">
          <a:xfrm>
            <a:off x="944128" y="1896999"/>
            <a:ext cx="598381" cy="598381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3364"/>
          <p:cNvSpPr>
            <a:spLocks/>
          </p:cNvSpPr>
          <p:nvPr/>
        </p:nvSpPr>
        <p:spPr bwMode="auto">
          <a:xfrm>
            <a:off x="944128" y="1896999"/>
            <a:ext cx="598381" cy="598381"/>
          </a:xfrm>
          <a:custGeom>
            <a:avLst/>
            <a:gdLst>
              <a:gd name="T0" fmla="*/ 91 w 91"/>
              <a:gd name="T1" fmla="*/ 81 h 91"/>
              <a:gd name="T2" fmla="*/ 91 w 91"/>
              <a:gd name="T3" fmla="*/ 0 h 91"/>
              <a:gd name="T4" fmla="*/ 0 w 91"/>
              <a:gd name="T5" fmla="*/ 0 h 91"/>
              <a:gd name="T6" fmla="*/ 0 w 91"/>
              <a:gd name="T7" fmla="*/ 91 h 91"/>
              <a:gd name="T8" fmla="*/ 81 w 91"/>
              <a:gd name="T9" fmla="*/ 91 h 91"/>
              <a:gd name="T10" fmla="*/ 91 w 91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1">
                <a:moveTo>
                  <a:pt x="91" y="81"/>
                </a:moveTo>
                <a:lnTo>
                  <a:pt x="91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1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365"/>
          <p:cNvSpPr>
            <a:spLocks/>
          </p:cNvSpPr>
          <p:nvPr/>
        </p:nvSpPr>
        <p:spPr bwMode="auto">
          <a:xfrm>
            <a:off x="1410996" y="2436197"/>
            <a:ext cx="65754" cy="59181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BA6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3366"/>
          <p:cNvSpPr>
            <a:spLocks/>
          </p:cNvSpPr>
          <p:nvPr/>
        </p:nvSpPr>
        <p:spPr bwMode="auto">
          <a:xfrm>
            <a:off x="1410996" y="2436197"/>
            <a:ext cx="65754" cy="59181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7" name="Picture 336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022" y="2416470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" name="Rectangle 3368"/>
          <p:cNvSpPr>
            <a:spLocks noChangeArrowheads="1"/>
          </p:cNvSpPr>
          <p:nvPr/>
        </p:nvSpPr>
        <p:spPr bwMode="auto">
          <a:xfrm>
            <a:off x="944128" y="1896999"/>
            <a:ext cx="598381" cy="315628"/>
          </a:xfrm>
          <a:prstGeom prst="rect">
            <a:avLst/>
          </a:prstGeom>
          <a:solidFill>
            <a:srgbClr val="C966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369"/>
          <p:cNvSpPr>
            <a:spLocks noChangeArrowheads="1"/>
          </p:cNvSpPr>
          <p:nvPr/>
        </p:nvSpPr>
        <p:spPr bwMode="auto">
          <a:xfrm>
            <a:off x="944128" y="1896999"/>
            <a:ext cx="598381" cy="31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370"/>
          <p:cNvSpPr>
            <a:spLocks/>
          </p:cNvSpPr>
          <p:nvPr/>
        </p:nvSpPr>
        <p:spPr bwMode="auto">
          <a:xfrm>
            <a:off x="1023033" y="2002210"/>
            <a:ext cx="407686" cy="355081"/>
          </a:xfrm>
          <a:custGeom>
            <a:avLst/>
            <a:gdLst>
              <a:gd name="T0" fmla="*/ 46 w 85"/>
              <a:gd name="T1" fmla="*/ 63 h 76"/>
              <a:gd name="T2" fmla="*/ 32 w 85"/>
              <a:gd name="T3" fmla="*/ 48 h 76"/>
              <a:gd name="T4" fmla="*/ 29 w 85"/>
              <a:gd name="T5" fmla="*/ 48 h 76"/>
              <a:gd name="T6" fmla="*/ 24 w 85"/>
              <a:gd name="T7" fmla="*/ 43 h 76"/>
              <a:gd name="T8" fmla="*/ 29 w 85"/>
              <a:gd name="T9" fmla="*/ 38 h 76"/>
              <a:gd name="T10" fmla="*/ 49 w 85"/>
              <a:gd name="T11" fmla="*/ 38 h 76"/>
              <a:gd name="T12" fmla="*/ 54 w 85"/>
              <a:gd name="T13" fmla="*/ 43 h 76"/>
              <a:gd name="T14" fmla="*/ 54 w 85"/>
              <a:gd name="T15" fmla="*/ 61 h 76"/>
              <a:gd name="T16" fmla="*/ 68 w 85"/>
              <a:gd name="T17" fmla="*/ 76 h 76"/>
              <a:gd name="T18" fmla="*/ 71 w 85"/>
              <a:gd name="T19" fmla="*/ 76 h 76"/>
              <a:gd name="T20" fmla="*/ 85 w 85"/>
              <a:gd name="T21" fmla="*/ 61 h 76"/>
              <a:gd name="T22" fmla="*/ 85 w 85"/>
              <a:gd name="T23" fmla="*/ 1 h 76"/>
              <a:gd name="T24" fmla="*/ 84 w 85"/>
              <a:gd name="T25" fmla="*/ 0 h 76"/>
              <a:gd name="T26" fmla="*/ 76 w 85"/>
              <a:gd name="T27" fmla="*/ 0 h 76"/>
              <a:gd name="T28" fmla="*/ 76 w 85"/>
              <a:gd name="T29" fmla="*/ 61 h 76"/>
              <a:gd name="T30" fmla="*/ 71 w 85"/>
              <a:gd name="T31" fmla="*/ 67 h 76"/>
              <a:gd name="T32" fmla="*/ 68 w 85"/>
              <a:gd name="T33" fmla="*/ 67 h 76"/>
              <a:gd name="T34" fmla="*/ 63 w 85"/>
              <a:gd name="T35" fmla="*/ 61 h 76"/>
              <a:gd name="T36" fmla="*/ 63 w 85"/>
              <a:gd name="T37" fmla="*/ 43 h 76"/>
              <a:gd name="T38" fmla="*/ 49 w 85"/>
              <a:gd name="T39" fmla="*/ 29 h 76"/>
              <a:gd name="T40" fmla="*/ 29 w 85"/>
              <a:gd name="T41" fmla="*/ 29 h 76"/>
              <a:gd name="T42" fmla="*/ 14 w 85"/>
              <a:gd name="T43" fmla="*/ 43 h 76"/>
              <a:gd name="T44" fmla="*/ 29 w 85"/>
              <a:gd name="T45" fmla="*/ 58 h 76"/>
              <a:gd name="T46" fmla="*/ 32 w 85"/>
              <a:gd name="T47" fmla="*/ 58 h 76"/>
              <a:gd name="T48" fmla="*/ 37 w 85"/>
              <a:gd name="T49" fmla="*/ 62 h 76"/>
              <a:gd name="T50" fmla="*/ 31 w 85"/>
              <a:gd name="T51" fmla="*/ 67 h 76"/>
              <a:gd name="T52" fmla="*/ 0 w 85"/>
              <a:gd name="T53" fmla="*/ 67 h 76"/>
              <a:gd name="T54" fmla="*/ 0 w 85"/>
              <a:gd name="T55" fmla="*/ 76 h 76"/>
              <a:gd name="T56" fmla="*/ 31 w 85"/>
              <a:gd name="T57" fmla="*/ 76 h 76"/>
              <a:gd name="T58" fmla="*/ 46 w 85"/>
              <a:gd name="T59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5" h="76">
                <a:moveTo>
                  <a:pt x="46" y="63"/>
                </a:moveTo>
                <a:cubicBezTo>
                  <a:pt x="46" y="55"/>
                  <a:pt x="40" y="49"/>
                  <a:pt x="32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6" y="48"/>
                  <a:pt x="24" y="46"/>
                  <a:pt x="24" y="43"/>
                </a:cubicBezTo>
                <a:cubicBezTo>
                  <a:pt x="24" y="40"/>
                  <a:pt x="26" y="38"/>
                  <a:pt x="2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2" y="38"/>
                  <a:pt x="54" y="41"/>
                  <a:pt x="54" y="4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9"/>
                  <a:pt x="60" y="76"/>
                  <a:pt x="68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9" y="76"/>
                  <a:pt x="85" y="69"/>
                  <a:pt x="85" y="61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4"/>
                  <a:pt x="73" y="67"/>
                  <a:pt x="71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65" y="67"/>
                  <a:pt x="63" y="64"/>
                  <a:pt x="63" y="61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35"/>
                  <a:pt x="57" y="29"/>
                  <a:pt x="4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1" y="29"/>
                  <a:pt x="14" y="35"/>
                  <a:pt x="14" y="43"/>
                </a:cubicBezTo>
                <a:cubicBezTo>
                  <a:pt x="14" y="51"/>
                  <a:pt x="21" y="57"/>
                  <a:pt x="29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5" y="58"/>
                  <a:pt x="37" y="60"/>
                  <a:pt x="37" y="62"/>
                </a:cubicBezTo>
                <a:cubicBezTo>
                  <a:pt x="37" y="65"/>
                  <a:pt x="34" y="67"/>
                  <a:pt x="31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6"/>
                  <a:pt x="0" y="76"/>
                  <a:pt x="0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9" y="76"/>
                  <a:pt x="46" y="70"/>
                  <a:pt x="46" y="63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3491"/>
          <p:cNvSpPr>
            <a:spLocks/>
          </p:cNvSpPr>
          <p:nvPr/>
        </p:nvSpPr>
        <p:spPr bwMode="auto">
          <a:xfrm>
            <a:off x="3291618" y="3087183"/>
            <a:ext cx="591803" cy="598381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1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0" y="81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492"/>
          <p:cNvSpPr>
            <a:spLocks/>
          </p:cNvSpPr>
          <p:nvPr/>
        </p:nvSpPr>
        <p:spPr bwMode="auto">
          <a:xfrm>
            <a:off x="3291618" y="3087183"/>
            <a:ext cx="591803" cy="598381"/>
          </a:xfrm>
          <a:custGeom>
            <a:avLst/>
            <a:gdLst>
              <a:gd name="T0" fmla="*/ 90 w 90"/>
              <a:gd name="T1" fmla="*/ 81 h 91"/>
              <a:gd name="T2" fmla="*/ 90 w 90"/>
              <a:gd name="T3" fmla="*/ 0 h 91"/>
              <a:gd name="T4" fmla="*/ 0 w 90"/>
              <a:gd name="T5" fmla="*/ 0 h 91"/>
              <a:gd name="T6" fmla="*/ 0 w 90"/>
              <a:gd name="T7" fmla="*/ 91 h 91"/>
              <a:gd name="T8" fmla="*/ 81 w 90"/>
              <a:gd name="T9" fmla="*/ 91 h 91"/>
              <a:gd name="T10" fmla="*/ 90 w 90"/>
              <a:gd name="T11" fmla="*/ 8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1">
                <a:moveTo>
                  <a:pt x="90" y="81"/>
                </a:moveTo>
                <a:lnTo>
                  <a:pt x="90" y="0"/>
                </a:lnTo>
                <a:lnTo>
                  <a:pt x="0" y="0"/>
                </a:lnTo>
                <a:lnTo>
                  <a:pt x="0" y="91"/>
                </a:lnTo>
                <a:lnTo>
                  <a:pt x="81" y="91"/>
                </a:lnTo>
                <a:lnTo>
                  <a:pt x="90" y="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493"/>
          <p:cNvSpPr>
            <a:spLocks/>
          </p:cNvSpPr>
          <p:nvPr/>
        </p:nvSpPr>
        <p:spPr bwMode="auto">
          <a:xfrm>
            <a:off x="3751906" y="3626383"/>
            <a:ext cx="78906" cy="59181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  <a:close/>
              </a:path>
            </a:pathLst>
          </a:custGeom>
          <a:solidFill>
            <a:srgbClr val="7B95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3494"/>
          <p:cNvSpPr>
            <a:spLocks/>
          </p:cNvSpPr>
          <p:nvPr/>
        </p:nvSpPr>
        <p:spPr bwMode="auto">
          <a:xfrm>
            <a:off x="3751906" y="3626383"/>
            <a:ext cx="78906" cy="59181"/>
          </a:xfrm>
          <a:custGeom>
            <a:avLst/>
            <a:gdLst>
              <a:gd name="T0" fmla="*/ 12 w 12"/>
              <a:gd name="T1" fmla="*/ 0 h 9"/>
              <a:gd name="T2" fmla="*/ 0 w 12"/>
              <a:gd name="T3" fmla="*/ 9 h 9"/>
              <a:gd name="T4" fmla="*/ 11 w 12"/>
              <a:gd name="T5" fmla="*/ 9 h 9"/>
              <a:gd name="T6" fmla="*/ 12 w 12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12" y="0"/>
                </a:moveTo>
                <a:lnTo>
                  <a:pt x="0" y="9"/>
                </a:lnTo>
                <a:lnTo>
                  <a:pt x="11" y="9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5" name="Picture 3495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515" y="3606654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" name="Freeform 3496"/>
          <p:cNvSpPr>
            <a:spLocks noEditPoints="1"/>
          </p:cNvSpPr>
          <p:nvPr/>
        </p:nvSpPr>
        <p:spPr bwMode="auto">
          <a:xfrm>
            <a:off x="3482305" y="3198968"/>
            <a:ext cx="216997" cy="111785"/>
          </a:xfrm>
          <a:custGeom>
            <a:avLst/>
            <a:gdLst>
              <a:gd name="T0" fmla="*/ 34 w 45"/>
              <a:gd name="T1" fmla="*/ 7 h 23"/>
              <a:gd name="T2" fmla="*/ 35 w 45"/>
              <a:gd name="T3" fmla="*/ 6 h 23"/>
              <a:gd name="T4" fmla="*/ 35 w 45"/>
              <a:gd name="T5" fmla="*/ 4 h 23"/>
              <a:gd name="T6" fmla="*/ 37 w 45"/>
              <a:gd name="T7" fmla="*/ 1 h 23"/>
              <a:gd name="T8" fmla="*/ 37 w 45"/>
              <a:gd name="T9" fmla="*/ 0 h 23"/>
              <a:gd name="T10" fmla="*/ 36 w 45"/>
              <a:gd name="T11" fmla="*/ 0 h 23"/>
              <a:gd name="T12" fmla="*/ 34 w 45"/>
              <a:gd name="T13" fmla="*/ 4 h 23"/>
              <a:gd name="T14" fmla="*/ 33 w 45"/>
              <a:gd name="T15" fmla="*/ 5 h 23"/>
              <a:gd name="T16" fmla="*/ 32 w 45"/>
              <a:gd name="T17" fmla="*/ 6 h 23"/>
              <a:gd name="T18" fmla="*/ 22 w 45"/>
              <a:gd name="T19" fmla="*/ 5 h 23"/>
              <a:gd name="T20" fmla="*/ 13 w 45"/>
              <a:gd name="T21" fmla="*/ 6 h 23"/>
              <a:gd name="T22" fmla="*/ 12 w 45"/>
              <a:gd name="T23" fmla="*/ 5 h 23"/>
              <a:gd name="T24" fmla="*/ 11 w 45"/>
              <a:gd name="T25" fmla="*/ 4 h 23"/>
              <a:gd name="T26" fmla="*/ 9 w 45"/>
              <a:gd name="T27" fmla="*/ 0 h 23"/>
              <a:gd name="T28" fmla="*/ 8 w 45"/>
              <a:gd name="T29" fmla="*/ 0 h 23"/>
              <a:gd name="T30" fmla="*/ 7 w 45"/>
              <a:gd name="T31" fmla="*/ 1 h 23"/>
              <a:gd name="T32" fmla="*/ 10 w 45"/>
              <a:gd name="T33" fmla="*/ 4 h 23"/>
              <a:gd name="T34" fmla="*/ 10 w 45"/>
              <a:gd name="T35" fmla="*/ 6 h 23"/>
              <a:gd name="T36" fmla="*/ 11 w 45"/>
              <a:gd name="T37" fmla="*/ 7 h 23"/>
              <a:gd name="T38" fmla="*/ 0 w 45"/>
              <a:gd name="T39" fmla="*/ 23 h 23"/>
              <a:gd name="T40" fmla="*/ 45 w 45"/>
              <a:gd name="T41" fmla="*/ 23 h 23"/>
              <a:gd name="T42" fmla="*/ 34 w 45"/>
              <a:gd name="T43" fmla="*/ 7 h 23"/>
              <a:gd name="T44" fmla="*/ 13 w 45"/>
              <a:gd name="T45" fmla="*/ 17 h 23"/>
              <a:gd name="T46" fmla="*/ 10 w 45"/>
              <a:gd name="T47" fmla="*/ 14 h 23"/>
              <a:gd name="T48" fmla="*/ 13 w 45"/>
              <a:gd name="T49" fmla="*/ 12 h 23"/>
              <a:gd name="T50" fmla="*/ 15 w 45"/>
              <a:gd name="T51" fmla="*/ 14 h 23"/>
              <a:gd name="T52" fmla="*/ 13 w 45"/>
              <a:gd name="T53" fmla="*/ 17 h 23"/>
              <a:gd name="T54" fmla="*/ 32 w 45"/>
              <a:gd name="T55" fmla="*/ 17 h 23"/>
              <a:gd name="T56" fmla="*/ 30 w 45"/>
              <a:gd name="T57" fmla="*/ 14 h 23"/>
              <a:gd name="T58" fmla="*/ 32 w 45"/>
              <a:gd name="T59" fmla="*/ 12 h 23"/>
              <a:gd name="T60" fmla="*/ 35 w 45"/>
              <a:gd name="T61" fmla="*/ 14 h 23"/>
              <a:gd name="T62" fmla="*/ 32 w 45"/>
              <a:gd name="T63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" h="23">
                <a:moveTo>
                  <a:pt x="34" y="7"/>
                </a:moveTo>
                <a:cubicBezTo>
                  <a:pt x="35" y="6"/>
                  <a:pt x="35" y="6"/>
                  <a:pt x="35" y="6"/>
                </a:cubicBezTo>
                <a:cubicBezTo>
                  <a:pt x="35" y="4"/>
                  <a:pt x="35" y="4"/>
                  <a:pt x="35" y="4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8" y="0"/>
                  <a:pt x="37" y="0"/>
                </a:cubicBezTo>
                <a:cubicBezTo>
                  <a:pt x="37" y="0"/>
                  <a:pt x="36" y="0"/>
                  <a:pt x="36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6"/>
                  <a:pt x="32" y="6"/>
                  <a:pt x="32" y="6"/>
                </a:cubicBezTo>
                <a:cubicBezTo>
                  <a:pt x="29" y="5"/>
                  <a:pt x="26" y="5"/>
                  <a:pt x="22" y="5"/>
                </a:cubicBezTo>
                <a:cubicBezTo>
                  <a:pt x="19" y="5"/>
                  <a:pt x="16" y="5"/>
                  <a:pt x="13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7" y="1"/>
                  <a:pt x="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4" y="10"/>
                  <a:pt x="0" y="16"/>
                  <a:pt x="0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16"/>
                  <a:pt x="41" y="10"/>
                  <a:pt x="34" y="7"/>
                </a:cubicBezTo>
                <a:moveTo>
                  <a:pt x="13" y="17"/>
                </a:moveTo>
                <a:cubicBezTo>
                  <a:pt x="11" y="17"/>
                  <a:pt x="10" y="16"/>
                  <a:pt x="10" y="14"/>
                </a:cubicBezTo>
                <a:cubicBezTo>
                  <a:pt x="10" y="13"/>
                  <a:pt x="11" y="12"/>
                  <a:pt x="13" y="12"/>
                </a:cubicBezTo>
                <a:cubicBezTo>
                  <a:pt x="14" y="12"/>
                  <a:pt x="15" y="13"/>
                  <a:pt x="15" y="14"/>
                </a:cubicBezTo>
                <a:cubicBezTo>
                  <a:pt x="15" y="16"/>
                  <a:pt x="14" y="17"/>
                  <a:pt x="13" y="17"/>
                </a:cubicBezTo>
                <a:moveTo>
                  <a:pt x="32" y="17"/>
                </a:moveTo>
                <a:cubicBezTo>
                  <a:pt x="31" y="17"/>
                  <a:pt x="30" y="16"/>
                  <a:pt x="30" y="14"/>
                </a:cubicBezTo>
                <a:cubicBezTo>
                  <a:pt x="30" y="13"/>
                  <a:pt x="31" y="12"/>
                  <a:pt x="32" y="12"/>
                </a:cubicBezTo>
                <a:cubicBezTo>
                  <a:pt x="34" y="12"/>
                  <a:pt x="35" y="13"/>
                  <a:pt x="35" y="14"/>
                </a:cubicBezTo>
                <a:cubicBezTo>
                  <a:pt x="35" y="16"/>
                  <a:pt x="34" y="17"/>
                  <a:pt x="32" y="1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497"/>
          <p:cNvSpPr>
            <a:spLocks/>
          </p:cNvSpPr>
          <p:nvPr/>
        </p:nvSpPr>
        <p:spPr bwMode="auto">
          <a:xfrm>
            <a:off x="3482305" y="3323905"/>
            <a:ext cx="216997" cy="276175"/>
          </a:xfrm>
          <a:custGeom>
            <a:avLst/>
            <a:gdLst>
              <a:gd name="T0" fmla="*/ 0 w 45"/>
              <a:gd name="T1" fmla="*/ 0 h 58"/>
              <a:gd name="T2" fmla="*/ 0 w 45"/>
              <a:gd name="T3" fmla="*/ 0 h 58"/>
              <a:gd name="T4" fmla="*/ 0 w 45"/>
              <a:gd name="T5" fmla="*/ 5 h 58"/>
              <a:gd name="T6" fmla="*/ 0 w 45"/>
              <a:gd name="T7" fmla="*/ 8 h 58"/>
              <a:gd name="T8" fmla="*/ 0 w 45"/>
              <a:gd name="T9" fmla="*/ 36 h 58"/>
              <a:gd name="T10" fmla="*/ 5 w 45"/>
              <a:gd name="T11" fmla="*/ 41 h 58"/>
              <a:gd name="T12" fmla="*/ 9 w 45"/>
              <a:gd name="T13" fmla="*/ 41 h 58"/>
              <a:gd name="T14" fmla="*/ 8 w 45"/>
              <a:gd name="T15" fmla="*/ 43 h 58"/>
              <a:gd name="T16" fmla="*/ 8 w 45"/>
              <a:gd name="T17" fmla="*/ 43 h 58"/>
              <a:gd name="T18" fmla="*/ 8 w 45"/>
              <a:gd name="T19" fmla="*/ 45 h 58"/>
              <a:gd name="T20" fmla="*/ 8 w 45"/>
              <a:gd name="T21" fmla="*/ 53 h 58"/>
              <a:gd name="T22" fmla="*/ 13 w 45"/>
              <a:gd name="T23" fmla="*/ 58 h 58"/>
              <a:gd name="T24" fmla="*/ 18 w 45"/>
              <a:gd name="T25" fmla="*/ 53 h 58"/>
              <a:gd name="T26" fmla="*/ 18 w 45"/>
              <a:gd name="T27" fmla="*/ 45 h 58"/>
              <a:gd name="T28" fmla="*/ 18 w 45"/>
              <a:gd name="T29" fmla="*/ 43 h 58"/>
              <a:gd name="T30" fmla="*/ 18 w 45"/>
              <a:gd name="T31" fmla="*/ 43 h 58"/>
              <a:gd name="T32" fmla="*/ 18 w 45"/>
              <a:gd name="T33" fmla="*/ 41 h 58"/>
              <a:gd name="T34" fmla="*/ 27 w 45"/>
              <a:gd name="T35" fmla="*/ 41 h 58"/>
              <a:gd name="T36" fmla="*/ 27 w 45"/>
              <a:gd name="T37" fmla="*/ 43 h 58"/>
              <a:gd name="T38" fmla="*/ 27 w 45"/>
              <a:gd name="T39" fmla="*/ 43 h 58"/>
              <a:gd name="T40" fmla="*/ 27 w 45"/>
              <a:gd name="T41" fmla="*/ 45 h 58"/>
              <a:gd name="T42" fmla="*/ 27 w 45"/>
              <a:gd name="T43" fmla="*/ 53 h 58"/>
              <a:gd name="T44" fmla="*/ 32 w 45"/>
              <a:gd name="T45" fmla="*/ 58 h 58"/>
              <a:gd name="T46" fmla="*/ 37 w 45"/>
              <a:gd name="T47" fmla="*/ 53 h 58"/>
              <a:gd name="T48" fmla="*/ 37 w 45"/>
              <a:gd name="T49" fmla="*/ 45 h 58"/>
              <a:gd name="T50" fmla="*/ 37 w 45"/>
              <a:gd name="T51" fmla="*/ 43 h 58"/>
              <a:gd name="T52" fmla="*/ 37 w 45"/>
              <a:gd name="T53" fmla="*/ 43 h 58"/>
              <a:gd name="T54" fmla="*/ 36 w 45"/>
              <a:gd name="T55" fmla="*/ 41 h 58"/>
              <a:gd name="T56" fmla="*/ 40 w 45"/>
              <a:gd name="T57" fmla="*/ 41 h 58"/>
              <a:gd name="T58" fmla="*/ 45 w 45"/>
              <a:gd name="T59" fmla="*/ 36 h 58"/>
              <a:gd name="T60" fmla="*/ 45 w 45"/>
              <a:gd name="T61" fmla="*/ 8 h 58"/>
              <a:gd name="T62" fmla="*/ 45 w 45"/>
              <a:gd name="T63" fmla="*/ 5 h 58"/>
              <a:gd name="T64" fmla="*/ 45 w 45"/>
              <a:gd name="T65" fmla="*/ 0 h 58"/>
              <a:gd name="T66" fmla="*/ 45 w 45"/>
              <a:gd name="T67" fmla="*/ 0 h 58"/>
              <a:gd name="T68" fmla="*/ 0 w 45"/>
              <a:gd name="T6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8"/>
                  <a:pt x="0" y="8"/>
                  <a:pt x="0" y="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5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8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6"/>
                  <a:pt x="11" y="58"/>
                  <a:pt x="13" y="58"/>
                </a:cubicBezTo>
                <a:cubicBezTo>
                  <a:pt x="16" y="58"/>
                  <a:pt x="18" y="56"/>
                  <a:pt x="18" y="53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2"/>
                  <a:pt x="18" y="42"/>
                  <a:pt x="18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2"/>
                  <a:pt x="27" y="42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6"/>
                  <a:pt x="29" y="58"/>
                  <a:pt x="32" y="58"/>
                </a:cubicBezTo>
                <a:cubicBezTo>
                  <a:pt x="34" y="58"/>
                  <a:pt x="37" y="56"/>
                  <a:pt x="37" y="53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2"/>
                  <a:pt x="36" y="42"/>
                  <a:pt x="3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3" y="41"/>
                  <a:pt x="45" y="39"/>
                  <a:pt x="45" y="36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3498"/>
          <p:cNvSpPr>
            <a:spLocks/>
          </p:cNvSpPr>
          <p:nvPr/>
        </p:nvSpPr>
        <p:spPr bwMode="auto">
          <a:xfrm>
            <a:off x="3423127" y="3323905"/>
            <a:ext cx="46031" cy="144662"/>
          </a:xfrm>
          <a:custGeom>
            <a:avLst/>
            <a:gdLst>
              <a:gd name="T0" fmla="*/ 5 w 10"/>
              <a:gd name="T1" fmla="*/ 0 h 31"/>
              <a:gd name="T2" fmla="*/ 0 w 10"/>
              <a:gd name="T3" fmla="*/ 5 h 31"/>
              <a:gd name="T4" fmla="*/ 0 w 10"/>
              <a:gd name="T5" fmla="*/ 26 h 31"/>
              <a:gd name="T6" fmla="*/ 5 w 10"/>
              <a:gd name="T7" fmla="*/ 31 h 31"/>
              <a:gd name="T8" fmla="*/ 10 w 10"/>
              <a:gd name="T9" fmla="*/ 26 h 31"/>
              <a:gd name="T10" fmla="*/ 10 w 10"/>
              <a:gd name="T11" fmla="*/ 5 h 31"/>
              <a:gd name="T12" fmla="*/ 5 w 10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31">
                <a:moveTo>
                  <a:pt x="5" y="0"/>
                </a:moveTo>
                <a:cubicBezTo>
                  <a:pt x="2" y="0"/>
                  <a:pt x="0" y="3"/>
                  <a:pt x="0" y="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7" y="31"/>
                  <a:pt x="10" y="29"/>
                  <a:pt x="10" y="2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7" y="0"/>
                  <a:pt x="5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3499"/>
          <p:cNvSpPr>
            <a:spLocks/>
          </p:cNvSpPr>
          <p:nvPr/>
        </p:nvSpPr>
        <p:spPr bwMode="auto">
          <a:xfrm>
            <a:off x="3712453" y="3323905"/>
            <a:ext cx="46031" cy="144662"/>
          </a:xfrm>
          <a:custGeom>
            <a:avLst/>
            <a:gdLst>
              <a:gd name="T0" fmla="*/ 5 w 10"/>
              <a:gd name="T1" fmla="*/ 0 h 31"/>
              <a:gd name="T2" fmla="*/ 0 w 10"/>
              <a:gd name="T3" fmla="*/ 5 h 31"/>
              <a:gd name="T4" fmla="*/ 0 w 10"/>
              <a:gd name="T5" fmla="*/ 26 h 31"/>
              <a:gd name="T6" fmla="*/ 5 w 10"/>
              <a:gd name="T7" fmla="*/ 31 h 31"/>
              <a:gd name="T8" fmla="*/ 10 w 10"/>
              <a:gd name="T9" fmla="*/ 26 h 31"/>
              <a:gd name="T10" fmla="*/ 10 w 10"/>
              <a:gd name="T11" fmla="*/ 5 h 31"/>
              <a:gd name="T12" fmla="*/ 5 w 10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31">
                <a:moveTo>
                  <a:pt x="5" y="0"/>
                </a:moveTo>
                <a:cubicBezTo>
                  <a:pt x="3" y="0"/>
                  <a:pt x="0" y="3"/>
                  <a:pt x="0" y="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9"/>
                  <a:pt x="3" y="31"/>
                  <a:pt x="5" y="31"/>
                </a:cubicBezTo>
                <a:cubicBezTo>
                  <a:pt x="8" y="31"/>
                  <a:pt x="10" y="29"/>
                  <a:pt x="10" y="2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8" y="0"/>
                  <a:pt x="5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3500"/>
          <p:cNvSpPr>
            <a:spLocks noEditPoints="1"/>
          </p:cNvSpPr>
          <p:nvPr/>
        </p:nvSpPr>
        <p:spPr bwMode="auto">
          <a:xfrm>
            <a:off x="3291618" y="3087183"/>
            <a:ext cx="591803" cy="315628"/>
          </a:xfrm>
          <a:custGeom>
            <a:avLst/>
            <a:gdLst>
              <a:gd name="T0" fmla="*/ 54 w 126"/>
              <a:gd name="T1" fmla="*/ 36 h 66"/>
              <a:gd name="T2" fmla="*/ 51 w 126"/>
              <a:gd name="T3" fmla="*/ 38 h 66"/>
              <a:gd name="T4" fmla="*/ 54 w 126"/>
              <a:gd name="T5" fmla="*/ 41 h 66"/>
              <a:gd name="T6" fmla="*/ 56 w 126"/>
              <a:gd name="T7" fmla="*/ 38 h 66"/>
              <a:gd name="T8" fmla="*/ 54 w 126"/>
              <a:gd name="T9" fmla="*/ 36 h 66"/>
              <a:gd name="T10" fmla="*/ 73 w 126"/>
              <a:gd name="T11" fmla="*/ 36 h 66"/>
              <a:gd name="T12" fmla="*/ 71 w 126"/>
              <a:gd name="T13" fmla="*/ 38 h 66"/>
              <a:gd name="T14" fmla="*/ 73 w 126"/>
              <a:gd name="T15" fmla="*/ 41 h 66"/>
              <a:gd name="T16" fmla="*/ 76 w 126"/>
              <a:gd name="T17" fmla="*/ 38 h 66"/>
              <a:gd name="T18" fmla="*/ 73 w 126"/>
              <a:gd name="T19" fmla="*/ 36 h 66"/>
              <a:gd name="T20" fmla="*/ 73 w 126"/>
              <a:gd name="T21" fmla="*/ 30 h 66"/>
              <a:gd name="T22" fmla="*/ 74 w 126"/>
              <a:gd name="T23" fmla="*/ 29 h 66"/>
              <a:gd name="T24" fmla="*/ 75 w 126"/>
              <a:gd name="T25" fmla="*/ 28 h 66"/>
              <a:gd name="T26" fmla="*/ 77 w 126"/>
              <a:gd name="T27" fmla="*/ 24 h 66"/>
              <a:gd name="T28" fmla="*/ 78 w 126"/>
              <a:gd name="T29" fmla="*/ 24 h 66"/>
              <a:gd name="T30" fmla="*/ 78 w 126"/>
              <a:gd name="T31" fmla="*/ 24 h 66"/>
              <a:gd name="T32" fmla="*/ 78 w 126"/>
              <a:gd name="T33" fmla="*/ 25 h 66"/>
              <a:gd name="T34" fmla="*/ 76 w 126"/>
              <a:gd name="T35" fmla="*/ 28 h 66"/>
              <a:gd name="T36" fmla="*/ 76 w 126"/>
              <a:gd name="T37" fmla="*/ 30 h 66"/>
              <a:gd name="T38" fmla="*/ 75 w 126"/>
              <a:gd name="T39" fmla="*/ 31 h 66"/>
              <a:gd name="T40" fmla="*/ 86 w 126"/>
              <a:gd name="T41" fmla="*/ 47 h 66"/>
              <a:gd name="T42" fmla="*/ 41 w 126"/>
              <a:gd name="T43" fmla="*/ 47 h 66"/>
              <a:gd name="T44" fmla="*/ 52 w 126"/>
              <a:gd name="T45" fmla="*/ 31 h 66"/>
              <a:gd name="T46" fmla="*/ 51 w 126"/>
              <a:gd name="T47" fmla="*/ 30 h 66"/>
              <a:gd name="T48" fmla="*/ 51 w 126"/>
              <a:gd name="T49" fmla="*/ 28 h 66"/>
              <a:gd name="T50" fmla="*/ 48 w 126"/>
              <a:gd name="T51" fmla="*/ 25 h 66"/>
              <a:gd name="T52" fmla="*/ 49 w 126"/>
              <a:gd name="T53" fmla="*/ 24 h 66"/>
              <a:gd name="T54" fmla="*/ 49 w 126"/>
              <a:gd name="T55" fmla="*/ 24 h 66"/>
              <a:gd name="T56" fmla="*/ 50 w 126"/>
              <a:gd name="T57" fmla="*/ 24 h 66"/>
              <a:gd name="T58" fmla="*/ 52 w 126"/>
              <a:gd name="T59" fmla="*/ 28 h 66"/>
              <a:gd name="T60" fmla="*/ 53 w 126"/>
              <a:gd name="T61" fmla="*/ 29 h 66"/>
              <a:gd name="T62" fmla="*/ 54 w 126"/>
              <a:gd name="T63" fmla="*/ 30 h 66"/>
              <a:gd name="T64" fmla="*/ 63 w 126"/>
              <a:gd name="T65" fmla="*/ 29 h 66"/>
              <a:gd name="T66" fmla="*/ 73 w 126"/>
              <a:gd name="T67" fmla="*/ 30 h 66"/>
              <a:gd name="T68" fmla="*/ 126 w 126"/>
              <a:gd name="T69" fmla="*/ 0 h 66"/>
              <a:gd name="T70" fmla="*/ 0 w 126"/>
              <a:gd name="T71" fmla="*/ 0 h 66"/>
              <a:gd name="T72" fmla="*/ 0 w 126"/>
              <a:gd name="T73" fmla="*/ 66 h 66"/>
              <a:gd name="T74" fmla="*/ 28 w 126"/>
              <a:gd name="T75" fmla="*/ 66 h 66"/>
              <a:gd name="T76" fmla="*/ 28 w 126"/>
              <a:gd name="T77" fmla="*/ 55 h 66"/>
              <a:gd name="T78" fmla="*/ 33 w 126"/>
              <a:gd name="T79" fmla="*/ 50 h 66"/>
              <a:gd name="T80" fmla="*/ 38 w 126"/>
              <a:gd name="T81" fmla="*/ 55 h 66"/>
              <a:gd name="T82" fmla="*/ 38 w 126"/>
              <a:gd name="T83" fmla="*/ 66 h 66"/>
              <a:gd name="T84" fmla="*/ 41 w 126"/>
              <a:gd name="T85" fmla="*/ 66 h 66"/>
              <a:gd name="T86" fmla="*/ 41 w 126"/>
              <a:gd name="T87" fmla="*/ 58 h 66"/>
              <a:gd name="T88" fmla="*/ 41 w 126"/>
              <a:gd name="T89" fmla="*/ 55 h 66"/>
              <a:gd name="T90" fmla="*/ 41 w 126"/>
              <a:gd name="T91" fmla="*/ 50 h 66"/>
              <a:gd name="T92" fmla="*/ 41 w 126"/>
              <a:gd name="T93" fmla="*/ 50 h 66"/>
              <a:gd name="T94" fmla="*/ 86 w 126"/>
              <a:gd name="T95" fmla="*/ 50 h 66"/>
              <a:gd name="T96" fmla="*/ 86 w 126"/>
              <a:gd name="T97" fmla="*/ 50 h 66"/>
              <a:gd name="T98" fmla="*/ 86 w 126"/>
              <a:gd name="T99" fmla="*/ 55 h 66"/>
              <a:gd name="T100" fmla="*/ 86 w 126"/>
              <a:gd name="T101" fmla="*/ 58 h 66"/>
              <a:gd name="T102" fmla="*/ 86 w 126"/>
              <a:gd name="T103" fmla="*/ 66 h 66"/>
              <a:gd name="T104" fmla="*/ 89 w 126"/>
              <a:gd name="T105" fmla="*/ 66 h 66"/>
              <a:gd name="T106" fmla="*/ 89 w 126"/>
              <a:gd name="T107" fmla="*/ 55 h 66"/>
              <a:gd name="T108" fmla="*/ 94 w 126"/>
              <a:gd name="T109" fmla="*/ 50 h 66"/>
              <a:gd name="T110" fmla="*/ 99 w 126"/>
              <a:gd name="T111" fmla="*/ 55 h 66"/>
              <a:gd name="T112" fmla="*/ 99 w 126"/>
              <a:gd name="T113" fmla="*/ 66 h 66"/>
              <a:gd name="T114" fmla="*/ 126 w 126"/>
              <a:gd name="T115" fmla="*/ 66 h 66"/>
              <a:gd name="T116" fmla="*/ 126 w 126"/>
              <a:gd name="T1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" h="66">
                <a:moveTo>
                  <a:pt x="54" y="36"/>
                </a:moveTo>
                <a:cubicBezTo>
                  <a:pt x="52" y="36"/>
                  <a:pt x="51" y="37"/>
                  <a:pt x="51" y="38"/>
                </a:cubicBezTo>
                <a:cubicBezTo>
                  <a:pt x="51" y="40"/>
                  <a:pt x="52" y="41"/>
                  <a:pt x="54" y="41"/>
                </a:cubicBezTo>
                <a:cubicBezTo>
                  <a:pt x="55" y="41"/>
                  <a:pt x="56" y="40"/>
                  <a:pt x="56" y="38"/>
                </a:cubicBezTo>
                <a:cubicBezTo>
                  <a:pt x="56" y="37"/>
                  <a:pt x="55" y="36"/>
                  <a:pt x="54" y="36"/>
                </a:cubicBezTo>
                <a:moveTo>
                  <a:pt x="73" y="36"/>
                </a:moveTo>
                <a:cubicBezTo>
                  <a:pt x="72" y="36"/>
                  <a:pt x="71" y="37"/>
                  <a:pt x="71" y="38"/>
                </a:cubicBezTo>
                <a:cubicBezTo>
                  <a:pt x="71" y="40"/>
                  <a:pt x="72" y="41"/>
                  <a:pt x="73" y="41"/>
                </a:cubicBezTo>
                <a:cubicBezTo>
                  <a:pt x="75" y="41"/>
                  <a:pt x="76" y="40"/>
                  <a:pt x="76" y="38"/>
                </a:cubicBezTo>
                <a:cubicBezTo>
                  <a:pt x="76" y="37"/>
                  <a:pt x="75" y="36"/>
                  <a:pt x="73" y="36"/>
                </a:cubicBezTo>
                <a:moveTo>
                  <a:pt x="73" y="30"/>
                </a:moveTo>
                <a:cubicBezTo>
                  <a:pt x="74" y="29"/>
                  <a:pt x="74" y="29"/>
                  <a:pt x="74" y="29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9" y="24"/>
                  <a:pt x="79" y="25"/>
                  <a:pt x="78" y="25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30"/>
                  <a:pt x="76" y="30"/>
                  <a:pt x="76" y="30"/>
                </a:cubicBezTo>
                <a:cubicBezTo>
                  <a:pt x="75" y="31"/>
                  <a:pt x="75" y="31"/>
                  <a:pt x="75" y="31"/>
                </a:cubicBezTo>
                <a:cubicBezTo>
                  <a:pt x="82" y="34"/>
                  <a:pt x="86" y="40"/>
                  <a:pt x="8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0"/>
                  <a:pt x="45" y="34"/>
                  <a:pt x="52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8"/>
                  <a:pt x="51" y="28"/>
                  <a:pt x="51" y="28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4"/>
                  <a:pt x="50" y="24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9"/>
                  <a:pt x="53" y="29"/>
                  <a:pt x="53" y="29"/>
                </a:cubicBezTo>
                <a:cubicBezTo>
                  <a:pt x="54" y="30"/>
                  <a:pt x="54" y="30"/>
                  <a:pt x="54" y="30"/>
                </a:cubicBezTo>
                <a:cubicBezTo>
                  <a:pt x="57" y="29"/>
                  <a:pt x="60" y="29"/>
                  <a:pt x="63" y="29"/>
                </a:cubicBezTo>
                <a:cubicBezTo>
                  <a:pt x="67" y="29"/>
                  <a:pt x="70" y="29"/>
                  <a:pt x="73" y="30"/>
                </a:cubicBezTo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30" y="50"/>
                  <a:pt x="33" y="50"/>
                </a:cubicBezTo>
                <a:cubicBezTo>
                  <a:pt x="35" y="50"/>
                  <a:pt x="38" y="53"/>
                  <a:pt x="38" y="55"/>
                </a:cubicBezTo>
                <a:cubicBezTo>
                  <a:pt x="38" y="66"/>
                  <a:pt x="38" y="66"/>
                  <a:pt x="38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6" y="50"/>
                  <a:pt x="86" y="50"/>
                  <a:pt x="86" y="50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66"/>
                  <a:pt x="86" y="66"/>
                  <a:pt x="86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3"/>
                  <a:pt x="92" y="50"/>
                  <a:pt x="94" y="50"/>
                </a:cubicBezTo>
                <a:cubicBezTo>
                  <a:pt x="97" y="50"/>
                  <a:pt x="99" y="53"/>
                  <a:pt x="99" y="55"/>
                </a:cubicBezTo>
                <a:cubicBezTo>
                  <a:pt x="99" y="66"/>
                  <a:pt x="99" y="66"/>
                  <a:pt x="99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501"/>
          <p:cNvSpPr>
            <a:spLocks noEditPoints="1"/>
          </p:cNvSpPr>
          <p:nvPr/>
        </p:nvSpPr>
        <p:spPr bwMode="auto">
          <a:xfrm>
            <a:off x="3482305" y="3198968"/>
            <a:ext cx="216997" cy="111785"/>
          </a:xfrm>
          <a:custGeom>
            <a:avLst/>
            <a:gdLst>
              <a:gd name="T0" fmla="*/ 13 w 45"/>
              <a:gd name="T1" fmla="*/ 17 h 23"/>
              <a:gd name="T2" fmla="*/ 10 w 45"/>
              <a:gd name="T3" fmla="*/ 14 h 23"/>
              <a:gd name="T4" fmla="*/ 13 w 45"/>
              <a:gd name="T5" fmla="*/ 12 h 23"/>
              <a:gd name="T6" fmla="*/ 15 w 45"/>
              <a:gd name="T7" fmla="*/ 14 h 23"/>
              <a:gd name="T8" fmla="*/ 13 w 45"/>
              <a:gd name="T9" fmla="*/ 17 h 23"/>
              <a:gd name="T10" fmla="*/ 32 w 45"/>
              <a:gd name="T11" fmla="*/ 17 h 23"/>
              <a:gd name="T12" fmla="*/ 30 w 45"/>
              <a:gd name="T13" fmla="*/ 14 h 23"/>
              <a:gd name="T14" fmla="*/ 32 w 45"/>
              <a:gd name="T15" fmla="*/ 12 h 23"/>
              <a:gd name="T16" fmla="*/ 35 w 45"/>
              <a:gd name="T17" fmla="*/ 14 h 23"/>
              <a:gd name="T18" fmla="*/ 32 w 45"/>
              <a:gd name="T19" fmla="*/ 17 h 23"/>
              <a:gd name="T20" fmla="*/ 37 w 45"/>
              <a:gd name="T21" fmla="*/ 0 h 23"/>
              <a:gd name="T22" fmla="*/ 36 w 45"/>
              <a:gd name="T23" fmla="*/ 0 h 23"/>
              <a:gd name="T24" fmla="*/ 34 w 45"/>
              <a:gd name="T25" fmla="*/ 4 h 23"/>
              <a:gd name="T26" fmla="*/ 33 w 45"/>
              <a:gd name="T27" fmla="*/ 5 h 23"/>
              <a:gd name="T28" fmla="*/ 32 w 45"/>
              <a:gd name="T29" fmla="*/ 6 h 23"/>
              <a:gd name="T30" fmla="*/ 22 w 45"/>
              <a:gd name="T31" fmla="*/ 5 h 23"/>
              <a:gd name="T32" fmla="*/ 13 w 45"/>
              <a:gd name="T33" fmla="*/ 6 h 23"/>
              <a:gd name="T34" fmla="*/ 12 w 45"/>
              <a:gd name="T35" fmla="*/ 5 h 23"/>
              <a:gd name="T36" fmla="*/ 11 w 45"/>
              <a:gd name="T37" fmla="*/ 4 h 23"/>
              <a:gd name="T38" fmla="*/ 9 w 45"/>
              <a:gd name="T39" fmla="*/ 0 h 23"/>
              <a:gd name="T40" fmla="*/ 8 w 45"/>
              <a:gd name="T41" fmla="*/ 0 h 23"/>
              <a:gd name="T42" fmla="*/ 8 w 45"/>
              <a:gd name="T43" fmla="*/ 0 h 23"/>
              <a:gd name="T44" fmla="*/ 7 w 45"/>
              <a:gd name="T45" fmla="*/ 1 h 23"/>
              <a:gd name="T46" fmla="*/ 10 w 45"/>
              <a:gd name="T47" fmla="*/ 4 h 23"/>
              <a:gd name="T48" fmla="*/ 10 w 45"/>
              <a:gd name="T49" fmla="*/ 6 h 23"/>
              <a:gd name="T50" fmla="*/ 11 w 45"/>
              <a:gd name="T51" fmla="*/ 7 h 23"/>
              <a:gd name="T52" fmla="*/ 0 w 45"/>
              <a:gd name="T53" fmla="*/ 23 h 23"/>
              <a:gd name="T54" fmla="*/ 45 w 45"/>
              <a:gd name="T55" fmla="*/ 23 h 23"/>
              <a:gd name="T56" fmla="*/ 34 w 45"/>
              <a:gd name="T57" fmla="*/ 7 h 23"/>
              <a:gd name="T58" fmla="*/ 35 w 45"/>
              <a:gd name="T59" fmla="*/ 6 h 23"/>
              <a:gd name="T60" fmla="*/ 35 w 45"/>
              <a:gd name="T61" fmla="*/ 4 h 23"/>
              <a:gd name="T62" fmla="*/ 37 w 45"/>
              <a:gd name="T63" fmla="*/ 1 h 23"/>
              <a:gd name="T64" fmla="*/ 37 w 45"/>
              <a:gd name="T65" fmla="*/ 0 h 23"/>
              <a:gd name="T66" fmla="*/ 37 w 45"/>
              <a:gd name="T6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" h="23">
                <a:moveTo>
                  <a:pt x="13" y="17"/>
                </a:moveTo>
                <a:cubicBezTo>
                  <a:pt x="11" y="17"/>
                  <a:pt x="10" y="16"/>
                  <a:pt x="10" y="14"/>
                </a:cubicBezTo>
                <a:cubicBezTo>
                  <a:pt x="10" y="13"/>
                  <a:pt x="11" y="12"/>
                  <a:pt x="13" y="12"/>
                </a:cubicBezTo>
                <a:cubicBezTo>
                  <a:pt x="14" y="12"/>
                  <a:pt x="15" y="13"/>
                  <a:pt x="15" y="14"/>
                </a:cubicBezTo>
                <a:cubicBezTo>
                  <a:pt x="15" y="16"/>
                  <a:pt x="14" y="17"/>
                  <a:pt x="13" y="17"/>
                </a:cubicBezTo>
                <a:moveTo>
                  <a:pt x="32" y="17"/>
                </a:moveTo>
                <a:cubicBezTo>
                  <a:pt x="31" y="17"/>
                  <a:pt x="30" y="16"/>
                  <a:pt x="30" y="14"/>
                </a:cubicBezTo>
                <a:cubicBezTo>
                  <a:pt x="30" y="13"/>
                  <a:pt x="31" y="12"/>
                  <a:pt x="32" y="12"/>
                </a:cubicBezTo>
                <a:cubicBezTo>
                  <a:pt x="34" y="12"/>
                  <a:pt x="35" y="13"/>
                  <a:pt x="35" y="14"/>
                </a:cubicBezTo>
                <a:cubicBezTo>
                  <a:pt x="35" y="16"/>
                  <a:pt x="34" y="17"/>
                  <a:pt x="32" y="17"/>
                </a:cubicBezTo>
                <a:moveTo>
                  <a:pt x="37" y="0"/>
                </a:moveTo>
                <a:cubicBezTo>
                  <a:pt x="37" y="0"/>
                  <a:pt x="36" y="0"/>
                  <a:pt x="36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6"/>
                  <a:pt x="32" y="6"/>
                  <a:pt x="32" y="6"/>
                </a:cubicBezTo>
                <a:cubicBezTo>
                  <a:pt x="29" y="5"/>
                  <a:pt x="26" y="5"/>
                  <a:pt x="22" y="5"/>
                </a:cubicBezTo>
                <a:cubicBezTo>
                  <a:pt x="19" y="5"/>
                  <a:pt x="16" y="5"/>
                  <a:pt x="13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1"/>
                  <a:pt x="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4" y="10"/>
                  <a:pt x="0" y="16"/>
                  <a:pt x="0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16"/>
                  <a:pt x="41" y="10"/>
                  <a:pt x="34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4"/>
                  <a:pt x="35" y="4"/>
                  <a:pt x="35" y="4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8" y="0"/>
                  <a:pt x="37" y="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502"/>
          <p:cNvSpPr>
            <a:spLocks/>
          </p:cNvSpPr>
          <p:nvPr/>
        </p:nvSpPr>
        <p:spPr bwMode="auto">
          <a:xfrm>
            <a:off x="3482305" y="3323905"/>
            <a:ext cx="216997" cy="78906"/>
          </a:xfrm>
          <a:custGeom>
            <a:avLst/>
            <a:gdLst>
              <a:gd name="T0" fmla="*/ 33 w 33"/>
              <a:gd name="T1" fmla="*/ 0 h 12"/>
              <a:gd name="T2" fmla="*/ 33 w 33"/>
              <a:gd name="T3" fmla="*/ 0 h 12"/>
              <a:gd name="T4" fmla="*/ 0 w 33"/>
              <a:gd name="T5" fmla="*/ 0 h 12"/>
              <a:gd name="T6" fmla="*/ 0 w 33"/>
              <a:gd name="T7" fmla="*/ 0 h 12"/>
              <a:gd name="T8" fmla="*/ 0 w 33"/>
              <a:gd name="T9" fmla="*/ 4 h 12"/>
              <a:gd name="T10" fmla="*/ 0 w 33"/>
              <a:gd name="T11" fmla="*/ 6 h 12"/>
              <a:gd name="T12" fmla="*/ 0 w 33"/>
              <a:gd name="T13" fmla="*/ 12 h 12"/>
              <a:gd name="T14" fmla="*/ 33 w 33"/>
              <a:gd name="T15" fmla="*/ 12 h 12"/>
              <a:gd name="T16" fmla="*/ 33 w 33"/>
              <a:gd name="T17" fmla="*/ 6 h 12"/>
              <a:gd name="T18" fmla="*/ 33 w 33"/>
              <a:gd name="T19" fmla="*/ 4 h 12"/>
              <a:gd name="T20" fmla="*/ 33 w 33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12">
                <a:moveTo>
                  <a:pt x="33" y="0"/>
                </a:moveTo>
                <a:lnTo>
                  <a:pt x="33" y="0"/>
                </a:lnTo>
                <a:lnTo>
                  <a:pt x="0" y="0"/>
                </a:lnTo>
                <a:lnTo>
                  <a:pt x="0" y="0"/>
                </a:lnTo>
                <a:lnTo>
                  <a:pt x="0" y="4"/>
                </a:lnTo>
                <a:lnTo>
                  <a:pt x="0" y="6"/>
                </a:lnTo>
                <a:lnTo>
                  <a:pt x="0" y="12"/>
                </a:lnTo>
                <a:lnTo>
                  <a:pt x="33" y="12"/>
                </a:lnTo>
                <a:lnTo>
                  <a:pt x="33" y="6"/>
                </a:lnTo>
                <a:lnTo>
                  <a:pt x="33" y="4"/>
                </a:lnTo>
                <a:lnTo>
                  <a:pt x="33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3503"/>
          <p:cNvSpPr>
            <a:spLocks/>
          </p:cNvSpPr>
          <p:nvPr/>
        </p:nvSpPr>
        <p:spPr bwMode="auto">
          <a:xfrm>
            <a:off x="3482305" y="3323905"/>
            <a:ext cx="216997" cy="78906"/>
          </a:xfrm>
          <a:custGeom>
            <a:avLst/>
            <a:gdLst>
              <a:gd name="T0" fmla="*/ 33 w 33"/>
              <a:gd name="T1" fmla="*/ 0 h 12"/>
              <a:gd name="T2" fmla="*/ 33 w 33"/>
              <a:gd name="T3" fmla="*/ 0 h 12"/>
              <a:gd name="T4" fmla="*/ 0 w 33"/>
              <a:gd name="T5" fmla="*/ 0 h 12"/>
              <a:gd name="T6" fmla="*/ 0 w 33"/>
              <a:gd name="T7" fmla="*/ 0 h 12"/>
              <a:gd name="T8" fmla="*/ 0 w 33"/>
              <a:gd name="T9" fmla="*/ 4 h 12"/>
              <a:gd name="T10" fmla="*/ 0 w 33"/>
              <a:gd name="T11" fmla="*/ 6 h 12"/>
              <a:gd name="T12" fmla="*/ 0 w 33"/>
              <a:gd name="T13" fmla="*/ 12 h 12"/>
              <a:gd name="T14" fmla="*/ 33 w 33"/>
              <a:gd name="T15" fmla="*/ 12 h 12"/>
              <a:gd name="T16" fmla="*/ 33 w 33"/>
              <a:gd name="T17" fmla="*/ 6 h 12"/>
              <a:gd name="T18" fmla="*/ 33 w 33"/>
              <a:gd name="T19" fmla="*/ 4 h 12"/>
              <a:gd name="T20" fmla="*/ 33 w 33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12">
                <a:moveTo>
                  <a:pt x="33" y="0"/>
                </a:moveTo>
                <a:lnTo>
                  <a:pt x="33" y="0"/>
                </a:lnTo>
                <a:lnTo>
                  <a:pt x="0" y="0"/>
                </a:lnTo>
                <a:lnTo>
                  <a:pt x="0" y="0"/>
                </a:lnTo>
                <a:lnTo>
                  <a:pt x="0" y="4"/>
                </a:lnTo>
                <a:lnTo>
                  <a:pt x="0" y="6"/>
                </a:lnTo>
                <a:lnTo>
                  <a:pt x="0" y="12"/>
                </a:lnTo>
                <a:lnTo>
                  <a:pt x="33" y="12"/>
                </a:lnTo>
                <a:lnTo>
                  <a:pt x="33" y="6"/>
                </a:lnTo>
                <a:lnTo>
                  <a:pt x="33" y="4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3504"/>
          <p:cNvSpPr>
            <a:spLocks/>
          </p:cNvSpPr>
          <p:nvPr/>
        </p:nvSpPr>
        <p:spPr bwMode="auto">
          <a:xfrm>
            <a:off x="3423127" y="3323905"/>
            <a:ext cx="46031" cy="78906"/>
          </a:xfrm>
          <a:custGeom>
            <a:avLst/>
            <a:gdLst>
              <a:gd name="T0" fmla="*/ 5 w 10"/>
              <a:gd name="T1" fmla="*/ 0 h 16"/>
              <a:gd name="T2" fmla="*/ 0 w 10"/>
              <a:gd name="T3" fmla="*/ 5 h 16"/>
              <a:gd name="T4" fmla="*/ 0 w 10"/>
              <a:gd name="T5" fmla="*/ 16 h 16"/>
              <a:gd name="T6" fmla="*/ 10 w 10"/>
              <a:gd name="T7" fmla="*/ 16 h 16"/>
              <a:gd name="T8" fmla="*/ 10 w 10"/>
              <a:gd name="T9" fmla="*/ 5 h 16"/>
              <a:gd name="T10" fmla="*/ 5 w 10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6">
                <a:moveTo>
                  <a:pt x="5" y="0"/>
                </a:moveTo>
                <a:cubicBezTo>
                  <a:pt x="2" y="0"/>
                  <a:pt x="0" y="3"/>
                  <a:pt x="0" y="5"/>
                </a:cubicBezTo>
                <a:cubicBezTo>
                  <a:pt x="0" y="16"/>
                  <a:pt x="0" y="16"/>
                  <a:pt x="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7" y="0"/>
                  <a:pt x="5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505"/>
          <p:cNvSpPr>
            <a:spLocks/>
          </p:cNvSpPr>
          <p:nvPr/>
        </p:nvSpPr>
        <p:spPr bwMode="auto">
          <a:xfrm>
            <a:off x="3712453" y="3323905"/>
            <a:ext cx="46031" cy="78906"/>
          </a:xfrm>
          <a:custGeom>
            <a:avLst/>
            <a:gdLst>
              <a:gd name="T0" fmla="*/ 5 w 10"/>
              <a:gd name="T1" fmla="*/ 0 h 16"/>
              <a:gd name="T2" fmla="*/ 0 w 10"/>
              <a:gd name="T3" fmla="*/ 5 h 16"/>
              <a:gd name="T4" fmla="*/ 0 w 10"/>
              <a:gd name="T5" fmla="*/ 16 h 16"/>
              <a:gd name="T6" fmla="*/ 10 w 10"/>
              <a:gd name="T7" fmla="*/ 16 h 16"/>
              <a:gd name="T8" fmla="*/ 10 w 10"/>
              <a:gd name="T9" fmla="*/ 5 h 16"/>
              <a:gd name="T10" fmla="*/ 5 w 10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6">
                <a:moveTo>
                  <a:pt x="5" y="0"/>
                </a:moveTo>
                <a:cubicBezTo>
                  <a:pt x="3" y="0"/>
                  <a:pt x="0" y="3"/>
                  <a:pt x="0" y="5"/>
                </a:cubicBezTo>
                <a:cubicBezTo>
                  <a:pt x="0" y="16"/>
                  <a:pt x="0" y="16"/>
                  <a:pt x="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8" y="0"/>
                  <a:pt x="5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3506"/>
          <p:cNvSpPr>
            <a:spLocks/>
          </p:cNvSpPr>
          <p:nvPr/>
        </p:nvSpPr>
        <p:spPr bwMode="auto">
          <a:xfrm>
            <a:off x="2147463" y="3074031"/>
            <a:ext cx="598381" cy="598381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2 w 91"/>
              <a:gd name="T7" fmla="*/ 91 h 91"/>
              <a:gd name="T8" fmla="*/ 37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2" y="91"/>
                </a:lnTo>
                <a:lnTo>
                  <a:pt x="37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3507"/>
          <p:cNvSpPr>
            <a:spLocks/>
          </p:cNvSpPr>
          <p:nvPr/>
        </p:nvSpPr>
        <p:spPr bwMode="auto">
          <a:xfrm>
            <a:off x="2147463" y="3074031"/>
            <a:ext cx="598381" cy="598381"/>
          </a:xfrm>
          <a:custGeom>
            <a:avLst/>
            <a:gdLst>
              <a:gd name="T0" fmla="*/ 0 w 91"/>
              <a:gd name="T1" fmla="*/ 0 h 91"/>
              <a:gd name="T2" fmla="*/ 0 w 91"/>
              <a:gd name="T3" fmla="*/ 91 h 91"/>
              <a:gd name="T4" fmla="*/ 22 w 91"/>
              <a:gd name="T5" fmla="*/ 91 h 91"/>
              <a:gd name="T6" fmla="*/ 22 w 91"/>
              <a:gd name="T7" fmla="*/ 91 h 91"/>
              <a:gd name="T8" fmla="*/ 37 w 91"/>
              <a:gd name="T9" fmla="*/ 91 h 91"/>
              <a:gd name="T10" fmla="*/ 81 w 91"/>
              <a:gd name="T11" fmla="*/ 91 h 91"/>
              <a:gd name="T12" fmla="*/ 91 w 91"/>
              <a:gd name="T13" fmla="*/ 81 h 91"/>
              <a:gd name="T14" fmla="*/ 91 w 91"/>
              <a:gd name="T15" fmla="*/ 0 h 91"/>
              <a:gd name="T16" fmla="*/ 0 w 91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91">
                <a:moveTo>
                  <a:pt x="0" y="0"/>
                </a:moveTo>
                <a:lnTo>
                  <a:pt x="0" y="91"/>
                </a:lnTo>
                <a:lnTo>
                  <a:pt x="22" y="91"/>
                </a:lnTo>
                <a:lnTo>
                  <a:pt x="22" y="91"/>
                </a:lnTo>
                <a:lnTo>
                  <a:pt x="37" y="91"/>
                </a:lnTo>
                <a:lnTo>
                  <a:pt x="81" y="91"/>
                </a:lnTo>
                <a:lnTo>
                  <a:pt x="91" y="81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3508"/>
          <p:cNvSpPr>
            <a:spLocks/>
          </p:cNvSpPr>
          <p:nvPr/>
        </p:nvSpPr>
        <p:spPr bwMode="auto">
          <a:xfrm>
            <a:off x="2614327" y="3672410"/>
            <a:ext cx="65754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509"/>
          <p:cNvSpPr>
            <a:spLocks/>
          </p:cNvSpPr>
          <p:nvPr/>
        </p:nvSpPr>
        <p:spPr bwMode="auto">
          <a:xfrm>
            <a:off x="2614327" y="3672410"/>
            <a:ext cx="65754" cy="0"/>
          </a:xfrm>
          <a:custGeom>
            <a:avLst/>
            <a:gdLst>
              <a:gd name="T0" fmla="*/ 0 w 10"/>
              <a:gd name="T1" fmla="*/ 0 w 10"/>
              <a:gd name="T2" fmla="*/ 10 w 10"/>
              <a:gd name="T3" fmla="*/ 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510"/>
          <p:cNvSpPr>
            <a:spLocks/>
          </p:cNvSpPr>
          <p:nvPr/>
        </p:nvSpPr>
        <p:spPr bwMode="auto">
          <a:xfrm>
            <a:off x="2614327" y="3613232"/>
            <a:ext cx="65754" cy="59181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  <a:close/>
              </a:path>
            </a:pathLst>
          </a:custGeom>
          <a:solidFill>
            <a:srgbClr val="C1B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511"/>
          <p:cNvSpPr>
            <a:spLocks/>
          </p:cNvSpPr>
          <p:nvPr/>
        </p:nvSpPr>
        <p:spPr bwMode="auto">
          <a:xfrm>
            <a:off x="2614327" y="3613232"/>
            <a:ext cx="65754" cy="59181"/>
          </a:xfrm>
          <a:custGeom>
            <a:avLst/>
            <a:gdLst>
              <a:gd name="T0" fmla="*/ 10 w 10"/>
              <a:gd name="T1" fmla="*/ 0 h 9"/>
              <a:gd name="T2" fmla="*/ 0 w 10"/>
              <a:gd name="T3" fmla="*/ 9 h 9"/>
              <a:gd name="T4" fmla="*/ 10 w 10"/>
              <a:gd name="T5" fmla="*/ 9 h 9"/>
              <a:gd name="T6" fmla="*/ 10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10" y="0"/>
                </a:moveTo>
                <a:lnTo>
                  <a:pt x="0" y="9"/>
                </a:lnTo>
                <a:lnTo>
                  <a:pt x="10" y="9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52" name="Picture 3512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360" y="3593504"/>
            <a:ext cx="98633" cy="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" name="Freeform 3513"/>
          <p:cNvSpPr>
            <a:spLocks/>
          </p:cNvSpPr>
          <p:nvPr/>
        </p:nvSpPr>
        <p:spPr bwMode="auto">
          <a:xfrm>
            <a:off x="2331578" y="3442268"/>
            <a:ext cx="282753" cy="92058"/>
          </a:xfrm>
          <a:custGeom>
            <a:avLst/>
            <a:gdLst>
              <a:gd name="T0" fmla="*/ 9 w 43"/>
              <a:gd name="T1" fmla="*/ 0 h 14"/>
              <a:gd name="T2" fmla="*/ 8 w 43"/>
              <a:gd name="T3" fmla="*/ 0 h 14"/>
              <a:gd name="T4" fmla="*/ 8 w 43"/>
              <a:gd name="T5" fmla="*/ 0 h 14"/>
              <a:gd name="T6" fmla="*/ 1 w 43"/>
              <a:gd name="T7" fmla="*/ 13 h 14"/>
              <a:gd name="T8" fmla="*/ 0 w 43"/>
              <a:gd name="T9" fmla="*/ 14 h 14"/>
              <a:gd name="T10" fmla="*/ 2 w 43"/>
              <a:gd name="T11" fmla="*/ 14 h 14"/>
              <a:gd name="T12" fmla="*/ 35 w 43"/>
              <a:gd name="T13" fmla="*/ 14 h 14"/>
              <a:gd name="T14" fmla="*/ 35 w 43"/>
              <a:gd name="T15" fmla="*/ 14 h 14"/>
              <a:gd name="T16" fmla="*/ 35 w 43"/>
              <a:gd name="T17" fmla="*/ 13 h 14"/>
              <a:gd name="T18" fmla="*/ 43 w 43"/>
              <a:gd name="T19" fmla="*/ 1 h 14"/>
              <a:gd name="T20" fmla="*/ 43 w 43"/>
              <a:gd name="T21" fmla="*/ 0 h 14"/>
              <a:gd name="T22" fmla="*/ 43 w 43"/>
              <a:gd name="T23" fmla="*/ 0 h 14"/>
              <a:gd name="T24" fmla="*/ 9 w 43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14">
                <a:moveTo>
                  <a:pt x="9" y="0"/>
                </a:moveTo>
                <a:lnTo>
                  <a:pt x="8" y="0"/>
                </a:lnTo>
                <a:lnTo>
                  <a:pt x="8" y="0"/>
                </a:lnTo>
                <a:lnTo>
                  <a:pt x="1" y="13"/>
                </a:lnTo>
                <a:lnTo>
                  <a:pt x="0" y="14"/>
                </a:lnTo>
                <a:lnTo>
                  <a:pt x="2" y="14"/>
                </a:lnTo>
                <a:lnTo>
                  <a:pt x="35" y="14"/>
                </a:lnTo>
                <a:lnTo>
                  <a:pt x="35" y="14"/>
                </a:lnTo>
                <a:lnTo>
                  <a:pt x="35" y="13"/>
                </a:lnTo>
                <a:lnTo>
                  <a:pt x="43" y="1"/>
                </a:lnTo>
                <a:lnTo>
                  <a:pt x="43" y="0"/>
                </a:lnTo>
                <a:lnTo>
                  <a:pt x="43" y="0"/>
                </a:lnTo>
                <a:lnTo>
                  <a:pt x="9" y="0"/>
                </a:lnTo>
                <a:close/>
              </a:path>
            </a:pathLst>
          </a:custGeom>
          <a:solidFill>
            <a:srgbClr val="3F8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514"/>
          <p:cNvSpPr>
            <a:spLocks/>
          </p:cNvSpPr>
          <p:nvPr/>
        </p:nvSpPr>
        <p:spPr bwMode="auto">
          <a:xfrm>
            <a:off x="2397337" y="3218698"/>
            <a:ext cx="216997" cy="203847"/>
          </a:xfrm>
          <a:custGeom>
            <a:avLst/>
            <a:gdLst>
              <a:gd name="T0" fmla="*/ 17 w 33"/>
              <a:gd name="T1" fmla="*/ 31 h 31"/>
              <a:gd name="T2" fmla="*/ 17 w 33"/>
              <a:gd name="T3" fmla="*/ 31 h 31"/>
              <a:gd name="T4" fmla="*/ 17 w 33"/>
              <a:gd name="T5" fmla="*/ 31 h 31"/>
              <a:gd name="T6" fmla="*/ 33 w 33"/>
              <a:gd name="T7" fmla="*/ 31 h 31"/>
              <a:gd name="T8" fmla="*/ 33 w 33"/>
              <a:gd name="T9" fmla="*/ 31 h 31"/>
              <a:gd name="T10" fmla="*/ 33 w 33"/>
              <a:gd name="T11" fmla="*/ 30 h 31"/>
              <a:gd name="T12" fmla="*/ 16 w 33"/>
              <a:gd name="T13" fmla="*/ 1 h 31"/>
              <a:gd name="T14" fmla="*/ 16 w 33"/>
              <a:gd name="T15" fmla="*/ 0 h 31"/>
              <a:gd name="T16" fmla="*/ 15 w 33"/>
              <a:gd name="T17" fmla="*/ 0 h 31"/>
              <a:gd name="T18" fmla="*/ 1 w 33"/>
              <a:gd name="T19" fmla="*/ 0 h 31"/>
              <a:gd name="T20" fmla="*/ 0 w 33"/>
              <a:gd name="T21" fmla="*/ 0 h 31"/>
              <a:gd name="T22" fmla="*/ 0 w 33"/>
              <a:gd name="T23" fmla="*/ 1 h 31"/>
              <a:gd name="T24" fmla="*/ 17 w 33"/>
              <a:gd name="T2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1">
                <a:moveTo>
                  <a:pt x="17" y="31"/>
                </a:moveTo>
                <a:lnTo>
                  <a:pt x="17" y="31"/>
                </a:lnTo>
                <a:lnTo>
                  <a:pt x="17" y="31"/>
                </a:lnTo>
                <a:lnTo>
                  <a:pt x="33" y="31"/>
                </a:lnTo>
                <a:lnTo>
                  <a:pt x="33" y="31"/>
                </a:lnTo>
                <a:lnTo>
                  <a:pt x="33" y="30"/>
                </a:lnTo>
                <a:lnTo>
                  <a:pt x="16" y="1"/>
                </a:lnTo>
                <a:lnTo>
                  <a:pt x="16" y="0"/>
                </a:lnTo>
                <a:lnTo>
                  <a:pt x="15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17" y="31"/>
                </a:lnTo>
                <a:close/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515"/>
          <p:cNvSpPr>
            <a:spLocks/>
          </p:cNvSpPr>
          <p:nvPr/>
        </p:nvSpPr>
        <p:spPr bwMode="auto">
          <a:xfrm>
            <a:off x="2397337" y="3218698"/>
            <a:ext cx="216997" cy="203847"/>
          </a:xfrm>
          <a:custGeom>
            <a:avLst/>
            <a:gdLst>
              <a:gd name="T0" fmla="*/ 17 w 33"/>
              <a:gd name="T1" fmla="*/ 31 h 31"/>
              <a:gd name="T2" fmla="*/ 17 w 33"/>
              <a:gd name="T3" fmla="*/ 31 h 31"/>
              <a:gd name="T4" fmla="*/ 17 w 33"/>
              <a:gd name="T5" fmla="*/ 31 h 31"/>
              <a:gd name="T6" fmla="*/ 33 w 33"/>
              <a:gd name="T7" fmla="*/ 31 h 31"/>
              <a:gd name="T8" fmla="*/ 33 w 33"/>
              <a:gd name="T9" fmla="*/ 31 h 31"/>
              <a:gd name="T10" fmla="*/ 33 w 33"/>
              <a:gd name="T11" fmla="*/ 30 h 31"/>
              <a:gd name="T12" fmla="*/ 16 w 33"/>
              <a:gd name="T13" fmla="*/ 1 h 31"/>
              <a:gd name="T14" fmla="*/ 16 w 33"/>
              <a:gd name="T15" fmla="*/ 0 h 31"/>
              <a:gd name="T16" fmla="*/ 15 w 33"/>
              <a:gd name="T17" fmla="*/ 0 h 31"/>
              <a:gd name="T18" fmla="*/ 1 w 33"/>
              <a:gd name="T19" fmla="*/ 0 h 31"/>
              <a:gd name="T20" fmla="*/ 0 w 33"/>
              <a:gd name="T21" fmla="*/ 0 h 31"/>
              <a:gd name="T22" fmla="*/ 0 w 33"/>
              <a:gd name="T23" fmla="*/ 1 h 31"/>
              <a:gd name="T24" fmla="*/ 17 w 33"/>
              <a:gd name="T2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1">
                <a:moveTo>
                  <a:pt x="17" y="31"/>
                </a:moveTo>
                <a:lnTo>
                  <a:pt x="17" y="31"/>
                </a:lnTo>
                <a:lnTo>
                  <a:pt x="17" y="31"/>
                </a:lnTo>
                <a:lnTo>
                  <a:pt x="33" y="31"/>
                </a:lnTo>
                <a:lnTo>
                  <a:pt x="33" y="31"/>
                </a:lnTo>
                <a:lnTo>
                  <a:pt x="33" y="30"/>
                </a:lnTo>
                <a:lnTo>
                  <a:pt x="16" y="1"/>
                </a:lnTo>
                <a:lnTo>
                  <a:pt x="16" y="0"/>
                </a:lnTo>
                <a:lnTo>
                  <a:pt x="15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17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3516"/>
          <p:cNvSpPr>
            <a:spLocks/>
          </p:cNvSpPr>
          <p:nvPr/>
        </p:nvSpPr>
        <p:spPr bwMode="auto">
          <a:xfrm>
            <a:off x="2259246" y="3231847"/>
            <a:ext cx="170968" cy="289327"/>
          </a:xfrm>
          <a:custGeom>
            <a:avLst/>
            <a:gdLst>
              <a:gd name="T0" fmla="*/ 26 w 26"/>
              <a:gd name="T1" fmla="*/ 13 h 44"/>
              <a:gd name="T2" fmla="*/ 26 w 26"/>
              <a:gd name="T3" fmla="*/ 13 h 44"/>
              <a:gd name="T4" fmla="*/ 18 w 26"/>
              <a:gd name="T5" fmla="*/ 0 h 44"/>
              <a:gd name="T6" fmla="*/ 18 w 26"/>
              <a:gd name="T7" fmla="*/ 0 h 44"/>
              <a:gd name="T8" fmla="*/ 18 w 26"/>
              <a:gd name="T9" fmla="*/ 0 h 44"/>
              <a:gd name="T10" fmla="*/ 1 w 26"/>
              <a:gd name="T11" fmla="*/ 30 h 44"/>
              <a:gd name="T12" fmla="*/ 0 w 26"/>
              <a:gd name="T13" fmla="*/ 31 h 44"/>
              <a:gd name="T14" fmla="*/ 1 w 26"/>
              <a:gd name="T15" fmla="*/ 31 h 44"/>
              <a:gd name="T16" fmla="*/ 8 w 26"/>
              <a:gd name="T17" fmla="*/ 44 h 44"/>
              <a:gd name="T18" fmla="*/ 9 w 26"/>
              <a:gd name="T19" fmla="*/ 44 h 44"/>
              <a:gd name="T20" fmla="*/ 9 w 26"/>
              <a:gd name="T21" fmla="*/ 44 h 44"/>
              <a:gd name="T22" fmla="*/ 26 w 26"/>
              <a:gd name="T23" fmla="*/ 14 h 44"/>
              <a:gd name="T24" fmla="*/ 26 w 26"/>
              <a:gd name="T2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" h="44">
                <a:moveTo>
                  <a:pt x="26" y="13"/>
                </a:moveTo>
                <a:lnTo>
                  <a:pt x="26" y="13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" y="30"/>
                </a:lnTo>
                <a:lnTo>
                  <a:pt x="0" y="31"/>
                </a:lnTo>
                <a:lnTo>
                  <a:pt x="1" y="31"/>
                </a:lnTo>
                <a:lnTo>
                  <a:pt x="8" y="44"/>
                </a:lnTo>
                <a:lnTo>
                  <a:pt x="9" y="44"/>
                </a:lnTo>
                <a:lnTo>
                  <a:pt x="9" y="44"/>
                </a:lnTo>
                <a:lnTo>
                  <a:pt x="26" y="14"/>
                </a:lnTo>
                <a:lnTo>
                  <a:pt x="26" y="13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517"/>
          <p:cNvSpPr>
            <a:spLocks/>
          </p:cNvSpPr>
          <p:nvPr/>
        </p:nvSpPr>
        <p:spPr bwMode="auto">
          <a:xfrm>
            <a:off x="2259246" y="3231847"/>
            <a:ext cx="170968" cy="289327"/>
          </a:xfrm>
          <a:custGeom>
            <a:avLst/>
            <a:gdLst>
              <a:gd name="T0" fmla="*/ 26 w 26"/>
              <a:gd name="T1" fmla="*/ 13 h 44"/>
              <a:gd name="T2" fmla="*/ 26 w 26"/>
              <a:gd name="T3" fmla="*/ 13 h 44"/>
              <a:gd name="T4" fmla="*/ 18 w 26"/>
              <a:gd name="T5" fmla="*/ 0 h 44"/>
              <a:gd name="T6" fmla="*/ 18 w 26"/>
              <a:gd name="T7" fmla="*/ 0 h 44"/>
              <a:gd name="T8" fmla="*/ 18 w 26"/>
              <a:gd name="T9" fmla="*/ 0 h 44"/>
              <a:gd name="T10" fmla="*/ 1 w 26"/>
              <a:gd name="T11" fmla="*/ 30 h 44"/>
              <a:gd name="T12" fmla="*/ 0 w 26"/>
              <a:gd name="T13" fmla="*/ 31 h 44"/>
              <a:gd name="T14" fmla="*/ 1 w 26"/>
              <a:gd name="T15" fmla="*/ 31 h 44"/>
              <a:gd name="T16" fmla="*/ 8 w 26"/>
              <a:gd name="T17" fmla="*/ 44 h 44"/>
              <a:gd name="T18" fmla="*/ 9 w 26"/>
              <a:gd name="T19" fmla="*/ 44 h 44"/>
              <a:gd name="T20" fmla="*/ 9 w 26"/>
              <a:gd name="T21" fmla="*/ 44 h 44"/>
              <a:gd name="T22" fmla="*/ 26 w 26"/>
              <a:gd name="T23" fmla="*/ 14 h 44"/>
              <a:gd name="T24" fmla="*/ 26 w 26"/>
              <a:gd name="T2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" h="44">
                <a:moveTo>
                  <a:pt x="26" y="13"/>
                </a:moveTo>
                <a:lnTo>
                  <a:pt x="26" y="13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" y="30"/>
                </a:lnTo>
                <a:lnTo>
                  <a:pt x="0" y="31"/>
                </a:lnTo>
                <a:lnTo>
                  <a:pt x="1" y="31"/>
                </a:lnTo>
                <a:lnTo>
                  <a:pt x="8" y="44"/>
                </a:lnTo>
                <a:lnTo>
                  <a:pt x="9" y="44"/>
                </a:lnTo>
                <a:lnTo>
                  <a:pt x="9" y="44"/>
                </a:lnTo>
                <a:lnTo>
                  <a:pt x="26" y="14"/>
                </a:lnTo>
                <a:lnTo>
                  <a:pt x="2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518"/>
          <p:cNvSpPr>
            <a:spLocks/>
          </p:cNvSpPr>
          <p:nvPr/>
        </p:nvSpPr>
        <p:spPr bwMode="auto">
          <a:xfrm>
            <a:off x="2147463" y="3074031"/>
            <a:ext cx="598381" cy="315628"/>
          </a:xfrm>
          <a:custGeom>
            <a:avLst/>
            <a:gdLst>
              <a:gd name="T0" fmla="*/ 0 w 91"/>
              <a:gd name="T1" fmla="*/ 0 h 48"/>
              <a:gd name="T2" fmla="*/ 0 w 91"/>
              <a:gd name="T3" fmla="*/ 48 h 48"/>
              <a:gd name="T4" fmla="*/ 0 w 91"/>
              <a:gd name="T5" fmla="*/ 0 h 48"/>
              <a:gd name="T6" fmla="*/ 91 w 91"/>
              <a:gd name="T7" fmla="*/ 0 h 48"/>
              <a:gd name="T8" fmla="*/ 91 w 91"/>
              <a:gd name="T9" fmla="*/ 48 h 48"/>
              <a:gd name="T10" fmla="*/ 91 w 91"/>
              <a:gd name="T11" fmla="*/ 48 h 48"/>
              <a:gd name="T12" fmla="*/ 91 w 91"/>
              <a:gd name="T13" fmla="*/ 0 h 48"/>
              <a:gd name="T14" fmla="*/ 0 w 91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8">
                <a:moveTo>
                  <a:pt x="0" y="0"/>
                </a:moveTo>
                <a:lnTo>
                  <a:pt x="0" y="48"/>
                </a:lnTo>
                <a:lnTo>
                  <a:pt x="0" y="0"/>
                </a:lnTo>
                <a:lnTo>
                  <a:pt x="91" y="0"/>
                </a:lnTo>
                <a:lnTo>
                  <a:pt x="91" y="48"/>
                </a:lnTo>
                <a:lnTo>
                  <a:pt x="91" y="48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519"/>
          <p:cNvSpPr>
            <a:spLocks/>
          </p:cNvSpPr>
          <p:nvPr/>
        </p:nvSpPr>
        <p:spPr bwMode="auto">
          <a:xfrm>
            <a:off x="2147463" y="3074031"/>
            <a:ext cx="598381" cy="315628"/>
          </a:xfrm>
          <a:custGeom>
            <a:avLst/>
            <a:gdLst>
              <a:gd name="T0" fmla="*/ 0 w 91"/>
              <a:gd name="T1" fmla="*/ 0 h 48"/>
              <a:gd name="T2" fmla="*/ 0 w 91"/>
              <a:gd name="T3" fmla="*/ 48 h 48"/>
              <a:gd name="T4" fmla="*/ 0 w 91"/>
              <a:gd name="T5" fmla="*/ 0 h 48"/>
              <a:gd name="T6" fmla="*/ 91 w 91"/>
              <a:gd name="T7" fmla="*/ 0 h 48"/>
              <a:gd name="T8" fmla="*/ 91 w 91"/>
              <a:gd name="T9" fmla="*/ 48 h 48"/>
              <a:gd name="T10" fmla="*/ 91 w 91"/>
              <a:gd name="T11" fmla="*/ 48 h 48"/>
              <a:gd name="T12" fmla="*/ 91 w 91"/>
              <a:gd name="T13" fmla="*/ 0 h 48"/>
              <a:gd name="T14" fmla="*/ 0 w 91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48">
                <a:moveTo>
                  <a:pt x="0" y="0"/>
                </a:moveTo>
                <a:lnTo>
                  <a:pt x="0" y="48"/>
                </a:lnTo>
                <a:lnTo>
                  <a:pt x="0" y="0"/>
                </a:lnTo>
                <a:lnTo>
                  <a:pt x="91" y="0"/>
                </a:lnTo>
                <a:lnTo>
                  <a:pt x="91" y="48"/>
                </a:lnTo>
                <a:lnTo>
                  <a:pt x="91" y="48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520"/>
          <p:cNvSpPr>
            <a:spLocks/>
          </p:cNvSpPr>
          <p:nvPr/>
        </p:nvSpPr>
        <p:spPr bwMode="auto">
          <a:xfrm>
            <a:off x="2147463" y="3074031"/>
            <a:ext cx="598381" cy="315628"/>
          </a:xfrm>
          <a:custGeom>
            <a:avLst/>
            <a:gdLst>
              <a:gd name="T0" fmla="*/ 0 w 91"/>
              <a:gd name="T1" fmla="*/ 0 h 48"/>
              <a:gd name="T2" fmla="*/ 0 w 91"/>
              <a:gd name="T3" fmla="*/ 48 h 48"/>
              <a:gd name="T4" fmla="*/ 22 w 91"/>
              <a:gd name="T5" fmla="*/ 48 h 48"/>
              <a:gd name="T6" fmla="*/ 35 w 91"/>
              <a:gd name="T7" fmla="*/ 24 h 48"/>
              <a:gd name="T8" fmla="*/ 35 w 91"/>
              <a:gd name="T9" fmla="*/ 24 h 48"/>
              <a:gd name="T10" fmla="*/ 35 w 91"/>
              <a:gd name="T11" fmla="*/ 24 h 48"/>
              <a:gd name="T12" fmla="*/ 43 w 91"/>
              <a:gd name="T13" fmla="*/ 37 h 48"/>
              <a:gd name="T14" fmla="*/ 43 w 91"/>
              <a:gd name="T15" fmla="*/ 37 h 48"/>
              <a:gd name="T16" fmla="*/ 43 w 91"/>
              <a:gd name="T17" fmla="*/ 38 h 48"/>
              <a:gd name="T18" fmla="*/ 37 w 91"/>
              <a:gd name="T19" fmla="*/ 48 h 48"/>
              <a:gd name="T20" fmla="*/ 53 w 91"/>
              <a:gd name="T21" fmla="*/ 48 h 48"/>
              <a:gd name="T22" fmla="*/ 38 w 91"/>
              <a:gd name="T23" fmla="*/ 23 h 48"/>
              <a:gd name="T24" fmla="*/ 38 w 91"/>
              <a:gd name="T25" fmla="*/ 22 h 48"/>
              <a:gd name="T26" fmla="*/ 39 w 91"/>
              <a:gd name="T27" fmla="*/ 22 h 48"/>
              <a:gd name="T28" fmla="*/ 53 w 91"/>
              <a:gd name="T29" fmla="*/ 22 h 48"/>
              <a:gd name="T30" fmla="*/ 54 w 91"/>
              <a:gd name="T31" fmla="*/ 22 h 48"/>
              <a:gd name="T32" fmla="*/ 54 w 91"/>
              <a:gd name="T33" fmla="*/ 23 h 48"/>
              <a:gd name="T34" fmla="*/ 68 w 91"/>
              <a:gd name="T35" fmla="*/ 48 h 48"/>
              <a:gd name="T36" fmla="*/ 91 w 91"/>
              <a:gd name="T37" fmla="*/ 48 h 48"/>
              <a:gd name="T38" fmla="*/ 91 w 91"/>
              <a:gd name="T39" fmla="*/ 0 h 48"/>
              <a:gd name="T40" fmla="*/ 0 w 91"/>
              <a:gd name="T4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" h="48">
                <a:moveTo>
                  <a:pt x="0" y="0"/>
                </a:moveTo>
                <a:lnTo>
                  <a:pt x="0" y="48"/>
                </a:lnTo>
                <a:lnTo>
                  <a:pt x="22" y="48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43" y="37"/>
                </a:lnTo>
                <a:lnTo>
                  <a:pt x="43" y="37"/>
                </a:lnTo>
                <a:lnTo>
                  <a:pt x="43" y="38"/>
                </a:lnTo>
                <a:lnTo>
                  <a:pt x="37" y="48"/>
                </a:lnTo>
                <a:lnTo>
                  <a:pt x="53" y="48"/>
                </a:lnTo>
                <a:lnTo>
                  <a:pt x="38" y="23"/>
                </a:lnTo>
                <a:lnTo>
                  <a:pt x="38" y="22"/>
                </a:lnTo>
                <a:lnTo>
                  <a:pt x="39" y="22"/>
                </a:lnTo>
                <a:lnTo>
                  <a:pt x="53" y="22"/>
                </a:lnTo>
                <a:lnTo>
                  <a:pt x="54" y="22"/>
                </a:lnTo>
                <a:lnTo>
                  <a:pt x="54" y="23"/>
                </a:lnTo>
                <a:lnTo>
                  <a:pt x="68" y="48"/>
                </a:lnTo>
                <a:lnTo>
                  <a:pt x="91" y="48"/>
                </a:lnTo>
                <a:lnTo>
                  <a:pt x="91" y="0"/>
                </a:lnTo>
                <a:lnTo>
                  <a:pt x="0" y="0"/>
                </a:lnTo>
                <a:close/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521"/>
          <p:cNvSpPr>
            <a:spLocks/>
          </p:cNvSpPr>
          <p:nvPr/>
        </p:nvSpPr>
        <p:spPr bwMode="auto">
          <a:xfrm>
            <a:off x="2147463" y="3074031"/>
            <a:ext cx="598381" cy="315628"/>
          </a:xfrm>
          <a:custGeom>
            <a:avLst/>
            <a:gdLst>
              <a:gd name="T0" fmla="*/ 0 w 91"/>
              <a:gd name="T1" fmla="*/ 0 h 48"/>
              <a:gd name="T2" fmla="*/ 0 w 91"/>
              <a:gd name="T3" fmla="*/ 48 h 48"/>
              <a:gd name="T4" fmla="*/ 22 w 91"/>
              <a:gd name="T5" fmla="*/ 48 h 48"/>
              <a:gd name="T6" fmla="*/ 35 w 91"/>
              <a:gd name="T7" fmla="*/ 24 h 48"/>
              <a:gd name="T8" fmla="*/ 35 w 91"/>
              <a:gd name="T9" fmla="*/ 24 h 48"/>
              <a:gd name="T10" fmla="*/ 35 w 91"/>
              <a:gd name="T11" fmla="*/ 24 h 48"/>
              <a:gd name="T12" fmla="*/ 43 w 91"/>
              <a:gd name="T13" fmla="*/ 37 h 48"/>
              <a:gd name="T14" fmla="*/ 43 w 91"/>
              <a:gd name="T15" fmla="*/ 37 h 48"/>
              <a:gd name="T16" fmla="*/ 43 w 91"/>
              <a:gd name="T17" fmla="*/ 38 h 48"/>
              <a:gd name="T18" fmla="*/ 37 w 91"/>
              <a:gd name="T19" fmla="*/ 48 h 48"/>
              <a:gd name="T20" fmla="*/ 53 w 91"/>
              <a:gd name="T21" fmla="*/ 48 h 48"/>
              <a:gd name="T22" fmla="*/ 38 w 91"/>
              <a:gd name="T23" fmla="*/ 23 h 48"/>
              <a:gd name="T24" fmla="*/ 38 w 91"/>
              <a:gd name="T25" fmla="*/ 22 h 48"/>
              <a:gd name="T26" fmla="*/ 39 w 91"/>
              <a:gd name="T27" fmla="*/ 22 h 48"/>
              <a:gd name="T28" fmla="*/ 53 w 91"/>
              <a:gd name="T29" fmla="*/ 22 h 48"/>
              <a:gd name="T30" fmla="*/ 54 w 91"/>
              <a:gd name="T31" fmla="*/ 22 h 48"/>
              <a:gd name="T32" fmla="*/ 54 w 91"/>
              <a:gd name="T33" fmla="*/ 23 h 48"/>
              <a:gd name="T34" fmla="*/ 68 w 91"/>
              <a:gd name="T35" fmla="*/ 48 h 48"/>
              <a:gd name="T36" fmla="*/ 91 w 91"/>
              <a:gd name="T37" fmla="*/ 48 h 48"/>
              <a:gd name="T38" fmla="*/ 91 w 91"/>
              <a:gd name="T39" fmla="*/ 0 h 48"/>
              <a:gd name="T40" fmla="*/ 0 w 91"/>
              <a:gd name="T4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" h="48">
                <a:moveTo>
                  <a:pt x="0" y="0"/>
                </a:moveTo>
                <a:lnTo>
                  <a:pt x="0" y="48"/>
                </a:lnTo>
                <a:lnTo>
                  <a:pt x="22" y="48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43" y="37"/>
                </a:lnTo>
                <a:lnTo>
                  <a:pt x="43" y="37"/>
                </a:lnTo>
                <a:lnTo>
                  <a:pt x="43" y="38"/>
                </a:lnTo>
                <a:lnTo>
                  <a:pt x="37" y="48"/>
                </a:lnTo>
                <a:lnTo>
                  <a:pt x="53" y="48"/>
                </a:lnTo>
                <a:lnTo>
                  <a:pt x="38" y="23"/>
                </a:lnTo>
                <a:lnTo>
                  <a:pt x="38" y="22"/>
                </a:lnTo>
                <a:lnTo>
                  <a:pt x="39" y="22"/>
                </a:lnTo>
                <a:lnTo>
                  <a:pt x="53" y="22"/>
                </a:lnTo>
                <a:lnTo>
                  <a:pt x="54" y="22"/>
                </a:lnTo>
                <a:lnTo>
                  <a:pt x="54" y="23"/>
                </a:lnTo>
                <a:lnTo>
                  <a:pt x="68" y="48"/>
                </a:lnTo>
                <a:lnTo>
                  <a:pt x="91" y="48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522"/>
          <p:cNvSpPr>
            <a:spLocks/>
          </p:cNvSpPr>
          <p:nvPr/>
        </p:nvSpPr>
        <p:spPr bwMode="auto">
          <a:xfrm>
            <a:off x="2397337" y="3218698"/>
            <a:ext cx="197269" cy="170968"/>
          </a:xfrm>
          <a:custGeom>
            <a:avLst/>
            <a:gdLst>
              <a:gd name="T0" fmla="*/ 16 w 30"/>
              <a:gd name="T1" fmla="*/ 0 h 26"/>
              <a:gd name="T2" fmla="*/ 15 w 30"/>
              <a:gd name="T3" fmla="*/ 0 h 26"/>
              <a:gd name="T4" fmla="*/ 1 w 30"/>
              <a:gd name="T5" fmla="*/ 0 h 26"/>
              <a:gd name="T6" fmla="*/ 0 w 30"/>
              <a:gd name="T7" fmla="*/ 0 h 26"/>
              <a:gd name="T8" fmla="*/ 0 w 30"/>
              <a:gd name="T9" fmla="*/ 1 h 26"/>
              <a:gd name="T10" fmla="*/ 15 w 30"/>
              <a:gd name="T11" fmla="*/ 26 h 26"/>
              <a:gd name="T12" fmla="*/ 30 w 30"/>
              <a:gd name="T13" fmla="*/ 26 h 26"/>
              <a:gd name="T14" fmla="*/ 16 w 30"/>
              <a:gd name="T15" fmla="*/ 1 h 26"/>
              <a:gd name="T16" fmla="*/ 16 w 30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6">
                <a:moveTo>
                  <a:pt x="16" y="0"/>
                </a:moveTo>
                <a:lnTo>
                  <a:pt x="15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15" y="26"/>
                </a:lnTo>
                <a:lnTo>
                  <a:pt x="30" y="26"/>
                </a:lnTo>
                <a:lnTo>
                  <a:pt x="16" y="1"/>
                </a:lnTo>
                <a:lnTo>
                  <a:pt x="16" y="0"/>
                </a:lnTo>
                <a:close/>
              </a:path>
            </a:pathLst>
          </a:custGeom>
          <a:solidFill>
            <a:srgbClr val="D6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523"/>
          <p:cNvSpPr>
            <a:spLocks/>
          </p:cNvSpPr>
          <p:nvPr/>
        </p:nvSpPr>
        <p:spPr bwMode="auto">
          <a:xfrm>
            <a:off x="2397337" y="3218698"/>
            <a:ext cx="197269" cy="170968"/>
          </a:xfrm>
          <a:custGeom>
            <a:avLst/>
            <a:gdLst>
              <a:gd name="T0" fmla="*/ 16 w 30"/>
              <a:gd name="T1" fmla="*/ 0 h 26"/>
              <a:gd name="T2" fmla="*/ 15 w 30"/>
              <a:gd name="T3" fmla="*/ 0 h 26"/>
              <a:gd name="T4" fmla="*/ 1 w 30"/>
              <a:gd name="T5" fmla="*/ 0 h 26"/>
              <a:gd name="T6" fmla="*/ 0 w 30"/>
              <a:gd name="T7" fmla="*/ 0 h 26"/>
              <a:gd name="T8" fmla="*/ 0 w 30"/>
              <a:gd name="T9" fmla="*/ 1 h 26"/>
              <a:gd name="T10" fmla="*/ 15 w 30"/>
              <a:gd name="T11" fmla="*/ 26 h 26"/>
              <a:gd name="T12" fmla="*/ 30 w 30"/>
              <a:gd name="T13" fmla="*/ 26 h 26"/>
              <a:gd name="T14" fmla="*/ 16 w 30"/>
              <a:gd name="T15" fmla="*/ 1 h 26"/>
              <a:gd name="T16" fmla="*/ 16 w 30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6">
                <a:moveTo>
                  <a:pt x="16" y="0"/>
                </a:moveTo>
                <a:lnTo>
                  <a:pt x="15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15" y="26"/>
                </a:lnTo>
                <a:lnTo>
                  <a:pt x="30" y="26"/>
                </a:lnTo>
                <a:lnTo>
                  <a:pt x="16" y="1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3524"/>
          <p:cNvSpPr>
            <a:spLocks/>
          </p:cNvSpPr>
          <p:nvPr/>
        </p:nvSpPr>
        <p:spPr bwMode="auto">
          <a:xfrm>
            <a:off x="2292125" y="3231847"/>
            <a:ext cx="138091" cy="157816"/>
          </a:xfrm>
          <a:custGeom>
            <a:avLst/>
            <a:gdLst>
              <a:gd name="T0" fmla="*/ 13 w 21"/>
              <a:gd name="T1" fmla="*/ 0 h 24"/>
              <a:gd name="T2" fmla="*/ 13 w 21"/>
              <a:gd name="T3" fmla="*/ 0 h 24"/>
              <a:gd name="T4" fmla="*/ 0 w 21"/>
              <a:gd name="T5" fmla="*/ 24 h 24"/>
              <a:gd name="T6" fmla="*/ 15 w 21"/>
              <a:gd name="T7" fmla="*/ 24 h 24"/>
              <a:gd name="T8" fmla="*/ 21 w 21"/>
              <a:gd name="T9" fmla="*/ 14 h 24"/>
              <a:gd name="T10" fmla="*/ 21 w 21"/>
              <a:gd name="T11" fmla="*/ 13 h 24"/>
              <a:gd name="T12" fmla="*/ 21 w 21"/>
              <a:gd name="T13" fmla="*/ 13 h 24"/>
              <a:gd name="T14" fmla="*/ 13 w 21"/>
              <a:gd name="T15" fmla="*/ 0 h 24"/>
              <a:gd name="T16" fmla="*/ 13 w 21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4">
                <a:moveTo>
                  <a:pt x="13" y="0"/>
                </a:moveTo>
                <a:lnTo>
                  <a:pt x="13" y="0"/>
                </a:lnTo>
                <a:lnTo>
                  <a:pt x="0" y="24"/>
                </a:lnTo>
                <a:lnTo>
                  <a:pt x="15" y="24"/>
                </a:lnTo>
                <a:lnTo>
                  <a:pt x="21" y="14"/>
                </a:lnTo>
                <a:lnTo>
                  <a:pt x="21" y="13"/>
                </a:lnTo>
                <a:lnTo>
                  <a:pt x="21" y="13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25"/>
          <p:cNvSpPr>
            <a:spLocks/>
          </p:cNvSpPr>
          <p:nvPr/>
        </p:nvSpPr>
        <p:spPr bwMode="auto">
          <a:xfrm>
            <a:off x="2292125" y="3231847"/>
            <a:ext cx="138091" cy="157816"/>
          </a:xfrm>
          <a:custGeom>
            <a:avLst/>
            <a:gdLst>
              <a:gd name="T0" fmla="*/ 13 w 21"/>
              <a:gd name="T1" fmla="*/ 0 h 24"/>
              <a:gd name="T2" fmla="*/ 13 w 21"/>
              <a:gd name="T3" fmla="*/ 0 h 24"/>
              <a:gd name="T4" fmla="*/ 0 w 21"/>
              <a:gd name="T5" fmla="*/ 24 h 24"/>
              <a:gd name="T6" fmla="*/ 15 w 21"/>
              <a:gd name="T7" fmla="*/ 24 h 24"/>
              <a:gd name="T8" fmla="*/ 21 w 21"/>
              <a:gd name="T9" fmla="*/ 14 h 24"/>
              <a:gd name="T10" fmla="*/ 21 w 21"/>
              <a:gd name="T11" fmla="*/ 13 h 24"/>
              <a:gd name="T12" fmla="*/ 21 w 21"/>
              <a:gd name="T13" fmla="*/ 13 h 24"/>
              <a:gd name="T14" fmla="*/ 13 w 21"/>
              <a:gd name="T15" fmla="*/ 0 h 24"/>
              <a:gd name="T16" fmla="*/ 13 w 21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4">
                <a:moveTo>
                  <a:pt x="13" y="0"/>
                </a:moveTo>
                <a:lnTo>
                  <a:pt x="13" y="0"/>
                </a:lnTo>
                <a:lnTo>
                  <a:pt x="0" y="24"/>
                </a:lnTo>
                <a:lnTo>
                  <a:pt x="15" y="24"/>
                </a:lnTo>
                <a:lnTo>
                  <a:pt x="21" y="14"/>
                </a:lnTo>
                <a:lnTo>
                  <a:pt x="21" y="13"/>
                </a:lnTo>
                <a:lnTo>
                  <a:pt x="21" y="13"/>
                </a:lnTo>
                <a:lnTo>
                  <a:pt x="13" y="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526"/>
          <p:cNvSpPr>
            <a:spLocks/>
          </p:cNvSpPr>
          <p:nvPr/>
        </p:nvSpPr>
        <p:spPr bwMode="auto">
          <a:xfrm>
            <a:off x="1009884" y="3080605"/>
            <a:ext cx="598381" cy="591803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  <a:close/>
              </a:path>
            </a:pathLst>
          </a:custGeom>
          <a:solidFill>
            <a:srgbClr val="EF58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527"/>
          <p:cNvSpPr>
            <a:spLocks/>
          </p:cNvSpPr>
          <p:nvPr/>
        </p:nvSpPr>
        <p:spPr bwMode="auto">
          <a:xfrm>
            <a:off x="1009884" y="3080605"/>
            <a:ext cx="598381" cy="591803"/>
          </a:xfrm>
          <a:custGeom>
            <a:avLst/>
            <a:gdLst>
              <a:gd name="T0" fmla="*/ 91 w 91"/>
              <a:gd name="T1" fmla="*/ 80 h 90"/>
              <a:gd name="T2" fmla="*/ 91 w 91"/>
              <a:gd name="T3" fmla="*/ 0 h 90"/>
              <a:gd name="T4" fmla="*/ 0 w 91"/>
              <a:gd name="T5" fmla="*/ 0 h 90"/>
              <a:gd name="T6" fmla="*/ 0 w 91"/>
              <a:gd name="T7" fmla="*/ 90 h 90"/>
              <a:gd name="T8" fmla="*/ 81 w 91"/>
              <a:gd name="T9" fmla="*/ 90 h 90"/>
              <a:gd name="T10" fmla="*/ 91 w 91"/>
              <a:gd name="T11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1" y="80"/>
                </a:moveTo>
                <a:lnTo>
                  <a:pt x="91" y="0"/>
                </a:lnTo>
                <a:lnTo>
                  <a:pt x="0" y="0"/>
                </a:lnTo>
                <a:lnTo>
                  <a:pt x="0" y="90"/>
                </a:lnTo>
                <a:lnTo>
                  <a:pt x="81" y="90"/>
                </a:lnTo>
                <a:lnTo>
                  <a:pt x="91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3528"/>
          <p:cNvSpPr>
            <a:spLocks/>
          </p:cNvSpPr>
          <p:nvPr/>
        </p:nvSpPr>
        <p:spPr bwMode="auto">
          <a:xfrm>
            <a:off x="1470172" y="3619805"/>
            <a:ext cx="78906" cy="52605"/>
          </a:xfrm>
          <a:custGeom>
            <a:avLst/>
            <a:gdLst>
              <a:gd name="T0" fmla="*/ 12 w 12"/>
              <a:gd name="T1" fmla="*/ 0 h 8"/>
              <a:gd name="T2" fmla="*/ 0 w 12"/>
              <a:gd name="T3" fmla="*/ 8 h 8"/>
              <a:gd name="T4" fmla="*/ 11 w 12"/>
              <a:gd name="T5" fmla="*/ 8 h 8"/>
              <a:gd name="T6" fmla="*/ 12 w 12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8">
                <a:moveTo>
                  <a:pt x="12" y="0"/>
                </a:moveTo>
                <a:lnTo>
                  <a:pt x="0" y="8"/>
                </a:lnTo>
                <a:lnTo>
                  <a:pt x="11" y="8"/>
                </a:lnTo>
                <a:lnTo>
                  <a:pt x="12" y="0"/>
                </a:lnTo>
                <a:close/>
              </a:path>
            </a:pathLst>
          </a:custGeom>
          <a:solidFill>
            <a:srgbClr val="C45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3529"/>
          <p:cNvSpPr>
            <a:spLocks/>
          </p:cNvSpPr>
          <p:nvPr/>
        </p:nvSpPr>
        <p:spPr bwMode="auto">
          <a:xfrm>
            <a:off x="1470172" y="3619805"/>
            <a:ext cx="78906" cy="52605"/>
          </a:xfrm>
          <a:custGeom>
            <a:avLst/>
            <a:gdLst>
              <a:gd name="T0" fmla="*/ 12 w 12"/>
              <a:gd name="T1" fmla="*/ 0 h 8"/>
              <a:gd name="T2" fmla="*/ 0 w 12"/>
              <a:gd name="T3" fmla="*/ 8 h 8"/>
              <a:gd name="T4" fmla="*/ 11 w 12"/>
              <a:gd name="T5" fmla="*/ 8 h 8"/>
              <a:gd name="T6" fmla="*/ 12 w 12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8">
                <a:moveTo>
                  <a:pt x="12" y="0"/>
                </a:moveTo>
                <a:lnTo>
                  <a:pt x="0" y="8"/>
                </a:lnTo>
                <a:lnTo>
                  <a:pt x="11" y="8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0" name="Picture 3530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81" y="3593504"/>
            <a:ext cx="98633" cy="10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1" name="Freeform 3531"/>
          <p:cNvSpPr>
            <a:spLocks noEditPoints="1"/>
          </p:cNvSpPr>
          <p:nvPr/>
        </p:nvSpPr>
        <p:spPr bwMode="auto">
          <a:xfrm>
            <a:off x="1095366" y="3284452"/>
            <a:ext cx="414264" cy="184117"/>
          </a:xfrm>
          <a:custGeom>
            <a:avLst/>
            <a:gdLst>
              <a:gd name="T0" fmla="*/ 5 w 87"/>
              <a:gd name="T1" fmla="*/ 28 h 38"/>
              <a:gd name="T2" fmla="*/ 4 w 87"/>
              <a:gd name="T3" fmla="*/ 20 h 38"/>
              <a:gd name="T4" fmla="*/ 4 w 87"/>
              <a:gd name="T5" fmla="*/ 36 h 38"/>
              <a:gd name="T6" fmla="*/ 2 w 87"/>
              <a:gd name="T7" fmla="*/ 28 h 38"/>
              <a:gd name="T8" fmla="*/ 0 w 87"/>
              <a:gd name="T9" fmla="*/ 23 h 38"/>
              <a:gd name="T10" fmla="*/ 1 w 87"/>
              <a:gd name="T11" fmla="*/ 33 h 38"/>
              <a:gd name="T12" fmla="*/ 7 w 87"/>
              <a:gd name="T13" fmla="*/ 19 h 38"/>
              <a:gd name="T14" fmla="*/ 7 w 87"/>
              <a:gd name="T15" fmla="*/ 38 h 38"/>
              <a:gd name="T16" fmla="*/ 8 w 87"/>
              <a:gd name="T17" fmla="*/ 19 h 38"/>
              <a:gd name="T18" fmla="*/ 12 w 87"/>
              <a:gd name="T19" fmla="*/ 28 h 38"/>
              <a:gd name="T20" fmla="*/ 10 w 87"/>
              <a:gd name="T21" fmla="*/ 19 h 38"/>
              <a:gd name="T22" fmla="*/ 11 w 87"/>
              <a:gd name="T23" fmla="*/ 38 h 38"/>
              <a:gd name="T24" fmla="*/ 16 w 87"/>
              <a:gd name="T25" fmla="*/ 28 h 38"/>
              <a:gd name="T26" fmla="*/ 14 w 87"/>
              <a:gd name="T27" fmla="*/ 19 h 38"/>
              <a:gd name="T28" fmla="*/ 14 w 87"/>
              <a:gd name="T29" fmla="*/ 38 h 38"/>
              <a:gd name="T30" fmla="*/ 18 w 87"/>
              <a:gd name="T31" fmla="*/ 13 h 38"/>
              <a:gd name="T32" fmla="*/ 17 w 87"/>
              <a:gd name="T33" fmla="*/ 38 h 38"/>
              <a:gd name="T34" fmla="*/ 19 w 87"/>
              <a:gd name="T35" fmla="*/ 28 h 38"/>
              <a:gd name="T36" fmla="*/ 23 w 87"/>
              <a:gd name="T37" fmla="*/ 28 h 38"/>
              <a:gd name="T38" fmla="*/ 21 w 87"/>
              <a:gd name="T39" fmla="*/ 11 h 38"/>
              <a:gd name="T40" fmla="*/ 21 w 87"/>
              <a:gd name="T41" fmla="*/ 38 h 38"/>
              <a:gd name="T42" fmla="*/ 24 w 87"/>
              <a:gd name="T43" fmla="*/ 28 h 38"/>
              <a:gd name="T44" fmla="*/ 26 w 87"/>
              <a:gd name="T45" fmla="*/ 37 h 38"/>
              <a:gd name="T46" fmla="*/ 26 w 87"/>
              <a:gd name="T47" fmla="*/ 9 h 38"/>
              <a:gd name="T48" fmla="*/ 29 w 87"/>
              <a:gd name="T49" fmla="*/ 37 h 38"/>
              <a:gd name="T50" fmla="*/ 29 w 87"/>
              <a:gd name="T51" fmla="*/ 8 h 38"/>
              <a:gd name="T52" fmla="*/ 27 w 87"/>
              <a:gd name="T53" fmla="*/ 28 h 38"/>
              <a:gd name="T54" fmla="*/ 32 w 87"/>
              <a:gd name="T55" fmla="*/ 38 h 38"/>
              <a:gd name="T56" fmla="*/ 34 w 87"/>
              <a:gd name="T57" fmla="*/ 28 h 38"/>
              <a:gd name="T58" fmla="*/ 31 w 87"/>
              <a:gd name="T59" fmla="*/ 9 h 38"/>
              <a:gd name="T60" fmla="*/ 32 w 87"/>
              <a:gd name="T61" fmla="*/ 38 h 38"/>
              <a:gd name="T62" fmla="*/ 36 w 87"/>
              <a:gd name="T63" fmla="*/ 9 h 38"/>
              <a:gd name="T64" fmla="*/ 35 w 87"/>
              <a:gd name="T65" fmla="*/ 37 h 38"/>
              <a:gd name="T66" fmla="*/ 37 w 87"/>
              <a:gd name="T67" fmla="*/ 37 h 38"/>
              <a:gd name="T68" fmla="*/ 41 w 87"/>
              <a:gd name="T69" fmla="*/ 37 h 38"/>
              <a:gd name="T70" fmla="*/ 41 w 87"/>
              <a:gd name="T71" fmla="*/ 6 h 38"/>
              <a:gd name="T72" fmla="*/ 38 w 87"/>
              <a:gd name="T73" fmla="*/ 28 h 38"/>
              <a:gd name="T74" fmla="*/ 43 w 87"/>
              <a:gd name="T75" fmla="*/ 3 h 38"/>
              <a:gd name="T76" fmla="*/ 42 w 87"/>
              <a:gd name="T77" fmla="*/ 37 h 38"/>
              <a:gd name="T78" fmla="*/ 44 w 87"/>
              <a:gd name="T79" fmla="*/ 37 h 38"/>
              <a:gd name="T80" fmla="*/ 43 w 87"/>
              <a:gd name="T81" fmla="*/ 3 h 38"/>
              <a:gd name="T82" fmla="*/ 87 w 87"/>
              <a:gd name="T83" fmla="*/ 28 h 38"/>
              <a:gd name="T84" fmla="*/ 53 w 87"/>
              <a:gd name="T85" fmla="*/ 0 h 38"/>
              <a:gd name="T86" fmla="*/ 45 w 87"/>
              <a:gd name="T87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7" h="38">
                <a:moveTo>
                  <a:pt x="4" y="36"/>
                </a:moveTo>
                <a:cubicBezTo>
                  <a:pt x="4" y="36"/>
                  <a:pt x="4" y="36"/>
                  <a:pt x="4" y="36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moveTo>
                  <a:pt x="1" y="33"/>
                </a:moveTo>
                <a:cubicBezTo>
                  <a:pt x="1" y="33"/>
                  <a:pt x="1" y="33"/>
                  <a:pt x="1" y="33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1" y="33"/>
                  <a:pt x="1" y="33"/>
                </a:cubicBezTo>
                <a:moveTo>
                  <a:pt x="8" y="19"/>
                </a:move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28"/>
                  <a:pt x="9" y="28"/>
                  <a:pt x="9" y="28"/>
                </a:cubicBezTo>
                <a:cubicBezTo>
                  <a:pt x="8" y="19"/>
                  <a:pt x="8" y="19"/>
                  <a:pt x="8" y="19"/>
                </a:cubicBezTo>
                <a:moveTo>
                  <a:pt x="11" y="38"/>
                </a:moveTo>
                <a:cubicBezTo>
                  <a:pt x="11" y="37"/>
                  <a:pt x="11" y="37"/>
                  <a:pt x="11" y="37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7"/>
                  <a:pt x="10" y="37"/>
                  <a:pt x="10" y="37"/>
                </a:cubicBezTo>
                <a:cubicBezTo>
                  <a:pt x="11" y="38"/>
                  <a:pt x="11" y="38"/>
                  <a:pt x="11" y="38"/>
                </a:cubicBezTo>
                <a:moveTo>
                  <a:pt x="14" y="38"/>
                </a:moveTo>
                <a:cubicBezTo>
                  <a:pt x="15" y="38"/>
                  <a:pt x="15" y="38"/>
                  <a:pt x="15" y="3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moveTo>
                  <a:pt x="19" y="28"/>
                </a:moveTo>
                <a:cubicBezTo>
                  <a:pt x="19" y="14"/>
                  <a:pt x="19" y="14"/>
                  <a:pt x="19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8" y="38"/>
                </a:cubicBezTo>
                <a:cubicBezTo>
                  <a:pt x="18" y="38"/>
                  <a:pt x="18" y="38"/>
                  <a:pt x="19" y="38"/>
                </a:cubicBezTo>
                <a:cubicBezTo>
                  <a:pt x="19" y="28"/>
                  <a:pt x="19" y="28"/>
                  <a:pt x="19" y="28"/>
                </a:cubicBezTo>
                <a:moveTo>
                  <a:pt x="21" y="38"/>
                </a:moveTo>
                <a:cubicBezTo>
                  <a:pt x="22" y="38"/>
                  <a:pt x="22" y="38"/>
                  <a:pt x="22" y="3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2" y="10"/>
                  <a:pt x="21" y="10"/>
                </a:cubicBezTo>
                <a:cubicBezTo>
                  <a:pt x="21" y="10"/>
                  <a:pt x="21" y="10"/>
                  <a:pt x="21" y="11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8"/>
                  <a:pt x="21" y="38"/>
                  <a:pt x="21" y="38"/>
                </a:cubicBezTo>
                <a:moveTo>
                  <a:pt x="25" y="8"/>
                </a:moveTo>
                <a:cubicBezTo>
                  <a:pt x="24" y="8"/>
                  <a:pt x="24" y="9"/>
                  <a:pt x="24" y="9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4" y="38"/>
                  <a:pt x="25" y="38"/>
                </a:cubicBezTo>
                <a:cubicBezTo>
                  <a:pt x="25" y="38"/>
                  <a:pt x="26" y="38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8"/>
                  <a:pt x="25" y="8"/>
                </a:cubicBezTo>
                <a:moveTo>
                  <a:pt x="29" y="38"/>
                </a:moveTo>
                <a:cubicBezTo>
                  <a:pt x="29" y="38"/>
                  <a:pt x="29" y="38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8"/>
                  <a:pt x="28" y="38"/>
                  <a:pt x="29" y="38"/>
                </a:cubicBezTo>
                <a:moveTo>
                  <a:pt x="32" y="38"/>
                </a:moveTo>
                <a:cubicBezTo>
                  <a:pt x="33" y="38"/>
                  <a:pt x="33" y="38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2" y="8"/>
                </a:cubicBezTo>
                <a:cubicBezTo>
                  <a:pt x="32" y="8"/>
                  <a:pt x="31" y="8"/>
                  <a:pt x="31" y="9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8"/>
                  <a:pt x="32" y="38"/>
                  <a:pt x="32" y="38"/>
                </a:cubicBezTo>
                <a:moveTo>
                  <a:pt x="37" y="28"/>
                </a:moveTo>
                <a:cubicBezTo>
                  <a:pt x="37" y="10"/>
                  <a:pt x="37" y="10"/>
                  <a:pt x="37" y="10"/>
                </a:cubicBezTo>
                <a:cubicBezTo>
                  <a:pt x="37" y="9"/>
                  <a:pt x="36" y="9"/>
                  <a:pt x="36" y="9"/>
                </a:cubicBezTo>
                <a:cubicBezTo>
                  <a:pt x="35" y="9"/>
                  <a:pt x="35" y="9"/>
                  <a:pt x="35" y="10"/>
                </a:cubicBezTo>
                <a:cubicBezTo>
                  <a:pt x="34" y="28"/>
                  <a:pt x="34" y="28"/>
                  <a:pt x="34" y="2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8"/>
                  <a:pt x="35" y="38"/>
                  <a:pt x="36" y="38"/>
                </a:cubicBezTo>
                <a:cubicBezTo>
                  <a:pt x="36" y="38"/>
                  <a:pt x="37" y="38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8"/>
                  <a:pt x="37" y="28"/>
                  <a:pt x="37" y="28"/>
                </a:cubicBezTo>
                <a:moveTo>
                  <a:pt x="39" y="38"/>
                </a:moveTo>
                <a:cubicBezTo>
                  <a:pt x="40" y="38"/>
                  <a:pt x="41" y="38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0" y="5"/>
                  <a:pt x="39" y="5"/>
                </a:cubicBezTo>
                <a:cubicBezTo>
                  <a:pt x="39" y="5"/>
                  <a:pt x="38" y="6"/>
                  <a:pt x="38" y="6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8"/>
                  <a:pt x="39" y="38"/>
                  <a:pt x="39" y="38"/>
                </a:cubicBezTo>
                <a:moveTo>
                  <a:pt x="43" y="3"/>
                </a:moveTo>
                <a:cubicBezTo>
                  <a:pt x="42" y="3"/>
                  <a:pt x="42" y="4"/>
                  <a:pt x="42" y="4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2" y="38"/>
                  <a:pt x="43" y="38"/>
                </a:cubicBezTo>
                <a:cubicBezTo>
                  <a:pt x="44" y="38"/>
                  <a:pt x="44" y="38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4"/>
                  <a:pt x="44" y="3"/>
                  <a:pt x="43" y="3"/>
                </a:cubicBezTo>
                <a:moveTo>
                  <a:pt x="46" y="38"/>
                </a:moveTo>
                <a:cubicBezTo>
                  <a:pt x="76" y="38"/>
                  <a:pt x="76" y="38"/>
                  <a:pt x="76" y="38"/>
                </a:cubicBezTo>
                <a:cubicBezTo>
                  <a:pt x="82" y="38"/>
                  <a:pt x="87" y="33"/>
                  <a:pt x="87" y="28"/>
                </a:cubicBezTo>
                <a:cubicBezTo>
                  <a:pt x="87" y="22"/>
                  <a:pt x="82" y="17"/>
                  <a:pt x="76" y="17"/>
                </a:cubicBezTo>
                <a:cubicBezTo>
                  <a:pt x="75" y="17"/>
                  <a:pt x="73" y="17"/>
                  <a:pt x="72" y="18"/>
                </a:cubicBezTo>
                <a:cubicBezTo>
                  <a:pt x="71" y="8"/>
                  <a:pt x="63" y="0"/>
                  <a:pt x="53" y="0"/>
                </a:cubicBezTo>
                <a:cubicBezTo>
                  <a:pt x="51" y="0"/>
                  <a:pt x="48" y="1"/>
                  <a:pt x="46" y="2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8"/>
                  <a:pt x="46" y="38"/>
                  <a:pt x="46" y="3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3532"/>
          <p:cNvSpPr>
            <a:spLocks/>
          </p:cNvSpPr>
          <p:nvPr/>
        </p:nvSpPr>
        <p:spPr bwMode="auto">
          <a:xfrm>
            <a:off x="1009884" y="3080605"/>
            <a:ext cx="598381" cy="309054"/>
          </a:xfrm>
          <a:custGeom>
            <a:avLst/>
            <a:gdLst>
              <a:gd name="T0" fmla="*/ 0 w 126"/>
              <a:gd name="T1" fmla="*/ 0 h 66"/>
              <a:gd name="T2" fmla="*/ 21 w 126"/>
              <a:gd name="T3" fmla="*/ 66 h 66"/>
              <a:gd name="T4" fmla="*/ 22 w 126"/>
              <a:gd name="T5" fmla="*/ 64 h 66"/>
              <a:gd name="T6" fmla="*/ 23 w 126"/>
              <a:gd name="T7" fmla="*/ 66 h 66"/>
              <a:gd name="T8" fmla="*/ 25 w 126"/>
              <a:gd name="T9" fmla="*/ 63 h 66"/>
              <a:gd name="T10" fmla="*/ 26 w 126"/>
              <a:gd name="T11" fmla="*/ 63 h 66"/>
              <a:gd name="T12" fmla="*/ 28 w 126"/>
              <a:gd name="T13" fmla="*/ 66 h 66"/>
              <a:gd name="T14" fmla="*/ 29 w 126"/>
              <a:gd name="T15" fmla="*/ 62 h 66"/>
              <a:gd name="T16" fmla="*/ 30 w 126"/>
              <a:gd name="T17" fmla="*/ 66 h 66"/>
              <a:gd name="T18" fmla="*/ 32 w 126"/>
              <a:gd name="T19" fmla="*/ 63 h 66"/>
              <a:gd name="T20" fmla="*/ 33 w 126"/>
              <a:gd name="T21" fmla="*/ 63 h 66"/>
              <a:gd name="T22" fmla="*/ 35 w 126"/>
              <a:gd name="T23" fmla="*/ 66 h 66"/>
              <a:gd name="T24" fmla="*/ 36 w 126"/>
              <a:gd name="T25" fmla="*/ 57 h 66"/>
              <a:gd name="T26" fmla="*/ 37 w 126"/>
              <a:gd name="T27" fmla="*/ 66 h 66"/>
              <a:gd name="T28" fmla="*/ 39 w 126"/>
              <a:gd name="T29" fmla="*/ 55 h 66"/>
              <a:gd name="T30" fmla="*/ 40 w 126"/>
              <a:gd name="T31" fmla="*/ 55 h 66"/>
              <a:gd name="T32" fmla="*/ 42 w 126"/>
              <a:gd name="T33" fmla="*/ 66 h 66"/>
              <a:gd name="T34" fmla="*/ 43 w 126"/>
              <a:gd name="T35" fmla="*/ 52 h 66"/>
              <a:gd name="T36" fmla="*/ 44 w 126"/>
              <a:gd name="T37" fmla="*/ 66 h 66"/>
              <a:gd name="T38" fmla="*/ 46 w 126"/>
              <a:gd name="T39" fmla="*/ 52 h 66"/>
              <a:gd name="T40" fmla="*/ 47 w 126"/>
              <a:gd name="T41" fmla="*/ 52 h 66"/>
              <a:gd name="T42" fmla="*/ 49 w 126"/>
              <a:gd name="T43" fmla="*/ 66 h 66"/>
              <a:gd name="T44" fmla="*/ 50 w 126"/>
              <a:gd name="T45" fmla="*/ 52 h 66"/>
              <a:gd name="T46" fmla="*/ 51 w 126"/>
              <a:gd name="T47" fmla="*/ 66 h 66"/>
              <a:gd name="T48" fmla="*/ 53 w 126"/>
              <a:gd name="T49" fmla="*/ 54 h 66"/>
              <a:gd name="T50" fmla="*/ 55 w 126"/>
              <a:gd name="T51" fmla="*/ 54 h 66"/>
              <a:gd name="T52" fmla="*/ 56 w 126"/>
              <a:gd name="T53" fmla="*/ 66 h 66"/>
              <a:gd name="T54" fmla="*/ 57 w 126"/>
              <a:gd name="T55" fmla="*/ 49 h 66"/>
              <a:gd name="T56" fmla="*/ 59 w 126"/>
              <a:gd name="T57" fmla="*/ 66 h 66"/>
              <a:gd name="T58" fmla="*/ 60 w 126"/>
              <a:gd name="T59" fmla="*/ 48 h 66"/>
              <a:gd name="T60" fmla="*/ 62 w 126"/>
              <a:gd name="T61" fmla="*/ 48 h 66"/>
              <a:gd name="T62" fmla="*/ 63 w 126"/>
              <a:gd name="T63" fmla="*/ 66 h 66"/>
              <a:gd name="T64" fmla="*/ 64 w 126"/>
              <a:gd name="T65" fmla="*/ 46 h 66"/>
              <a:gd name="T66" fmla="*/ 90 w 126"/>
              <a:gd name="T67" fmla="*/ 62 h 66"/>
              <a:gd name="T68" fmla="*/ 103 w 126"/>
              <a:gd name="T69" fmla="*/ 66 h 66"/>
              <a:gd name="T70" fmla="*/ 126 w 126"/>
              <a:gd name="T7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6" h="66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6"/>
                  <a:pt x="23" y="66"/>
                  <a:pt x="23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6"/>
                  <a:pt x="26" y="66"/>
                  <a:pt x="26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9" y="63"/>
                  <a:pt x="29" y="63"/>
                </a:cubicBezTo>
                <a:cubicBezTo>
                  <a:pt x="30" y="66"/>
                  <a:pt x="30" y="66"/>
                  <a:pt x="30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6"/>
                  <a:pt x="33" y="66"/>
                  <a:pt x="33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58"/>
                  <a:pt x="35" y="58"/>
                  <a:pt x="35" y="58"/>
                </a:cubicBezTo>
                <a:cubicBezTo>
                  <a:pt x="36" y="57"/>
                  <a:pt x="36" y="57"/>
                  <a:pt x="36" y="57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4"/>
                  <a:pt x="40" y="54"/>
                  <a:pt x="40" y="55"/>
                </a:cubicBezTo>
                <a:cubicBezTo>
                  <a:pt x="41" y="66"/>
                  <a:pt x="41" y="66"/>
                  <a:pt x="41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2"/>
                  <a:pt x="43" y="52"/>
                </a:cubicBezTo>
                <a:cubicBezTo>
                  <a:pt x="43" y="52"/>
                  <a:pt x="44" y="53"/>
                  <a:pt x="44" y="53"/>
                </a:cubicBezTo>
                <a:cubicBezTo>
                  <a:pt x="44" y="66"/>
                  <a:pt x="44" y="66"/>
                  <a:pt x="44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2"/>
                  <a:pt x="50" y="52"/>
                  <a:pt x="50" y="52"/>
                </a:cubicBezTo>
                <a:cubicBezTo>
                  <a:pt x="51" y="52"/>
                  <a:pt x="51" y="52"/>
                  <a:pt x="51" y="53"/>
                </a:cubicBezTo>
                <a:cubicBezTo>
                  <a:pt x="51" y="66"/>
                  <a:pt x="51" y="66"/>
                  <a:pt x="51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3"/>
                  <a:pt x="53" y="53"/>
                  <a:pt x="54" y="53"/>
                </a:cubicBezTo>
                <a:cubicBezTo>
                  <a:pt x="54" y="53"/>
                  <a:pt x="55" y="53"/>
                  <a:pt x="55" y="54"/>
                </a:cubicBezTo>
                <a:cubicBezTo>
                  <a:pt x="55" y="66"/>
                  <a:pt x="55" y="66"/>
                  <a:pt x="55" y="66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7" y="49"/>
                  <a:pt x="57" y="49"/>
                </a:cubicBezTo>
                <a:cubicBezTo>
                  <a:pt x="58" y="49"/>
                  <a:pt x="59" y="50"/>
                  <a:pt x="59" y="50"/>
                </a:cubicBezTo>
                <a:cubicBezTo>
                  <a:pt x="59" y="66"/>
                  <a:pt x="59" y="66"/>
                  <a:pt x="59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8"/>
                  <a:pt x="60" y="47"/>
                  <a:pt x="61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6"/>
                  <a:pt x="63" y="46"/>
                  <a:pt x="64" y="46"/>
                </a:cubicBezTo>
                <a:cubicBezTo>
                  <a:pt x="66" y="45"/>
                  <a:pt x="69" y="44"/>
                  <a:pt x="71" y="44"/>
                </a:cubicBezTo>
                <a:cubicBezTo>
                  <a:pt x="81" y="44"/>
                  <a:pt x="89" y="52"/>
                  <a:pt x="90" y="62"/>
                </a:cubicBezTo>
                <a:cubicBezTo>
                  <a:pt x="91" y="61"/>
                  <a:pt x="93" y="61"/>
                  <a:pt x="94" y="61"/>
                </a:cubicBezTo>
                <a:cubicBezTo>
                  <a:pt x="98" y="61"/>
                  <a:pt x="101" y="63"/>
                  <a:pt x="103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6" y="0"/>
                  <a:pt x="126" y="0"/>
                  <a:pt x="126" y="0"/>
                </a:cubicBezTo>
              </a:path>
            </a:pathLst>
          </a:custGeom>
          <a:solidFill>
            <a:srgbClr val="D45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3533"/>
          <p:cNvSpPr>
            <a:spLocks noEditPoints="1"/>
          </p:cNvSpPr>
          <p:nvPr/>
        </p:nvSpPr>
        <p:spPr bwMode="auto">
          <a:xfrm>
            <a:off x="1108517" y="3284452"/>
            <a:ext cx="387960" cy="105207"/>
          </a:xfrm>
          <a:custGeom>
            <a:avLst/>
            <a:gdLst>
              <a:gd name="T0" fmla="*/ 1 w 82"/>
              <a:gd name="T1" fmla="*/ 20 h 22"/>
              <a:gd name="T2" fmla="*/ 2 w 82"/>
              <a:gd name="T3" fmla="*/ 22 h 22"/>
              <a:gd name="T4" fmla="*/ 1 w 82"/>
              <a:gd name="T5" fmla="*/ 20 h 22"/>
              <a:gd name="T6" fmla="*/ 11 w 82"/>
              <a:gd name="T7" fmla="*/ 19 h 22"/>
              <a:gd name="T8" fmla="*/ 12 w 82"/>
              <a:gd name="T9" fmla="*/ 22 h 22"/>
              <a:gd name="T10" fmla="*/ 11 w 82"/>
              <a:gd name="T11" fmla="*/ 19 h 22"/>
              <a:gd name="T12" fmla="*/ 4 w 82"/>
              <a:gd name="T13" fmla="*/ 19 h 22"/>
              <a:gd name="T14" fmla="*/ 5 w 82"/>
              <a:gd name="T15" fmla="*/ 22 h 22"/>
              <a:gd name="T16" fmla="*/ 4 w 82"/>
              <a:gd name="T17" fmla="*/ 19 h 22"/>
              <a:gd name="T18" fmla="*/ 7 w 82"/>
              <a:gd name="T19" fmla="*/ 19 h 22"/>
              <a:gd name="T20" fmla="*/ 9 w 82"/>
              <a:gd name="T21" fmla="*/ 22 h 22"/>
              <a:gd name="T22" fmla="*/ 8 w 82"/>
              <a:gd name="T23" fmla="*/ 18 h 22"/>
              <a:gd name="T24" fmla="*/ 14 w 82"/>
              <a:gd name="T25" fmla="*/ 14 h 22"/>
              <a:gd name="T26" fmla="*/ 16 w 82"/>
              <a:gd name="T27" fmla="*/ 22 h 22"/>
              <a:gd name="T28" fmla="*/ 15 w 82"/>
              <a:gd name="T29" fmla="*/ 13 h 22"/>
              <a:gd name="T30" fmla="*/ 18 w 82"/>
              <a:gd name="T31" fmla="*/ 11 h 22"/>
              <a:gd name="T32" fmla="*/ 20 w 82"/>
              <a:gd name="T33" fmla="*/ 22 h 22"/>
              <a:gd name="T34" fmla="*/ 18 w 82"/>
              <a:gd name="T35" fmla="*/ 10 h 22"/>
              <a:gd name="T36" fmla="*/ 32 w 82"/>
              <a:gd name="T37" fmla="*/ 10 h 22"/>
              <a:gd name="T38" fmla="*/ 34 w 82"/>
              <a:gd name="T39" fmla="*/ 22 h 22"/>
              <a:gd name="T40" fmla="*/ 33 w 82"/>
              <a:gd name="T41" fmla="*/ 9 h 22"/>
              <a:gd name="T42" fmla="*/ 21 w 82"/>
              <a:gd name="T43" fmla="*/ 9 h 22"/>
              <a:gd name="T44" fmla="*/ 23 w 82"/>
              <a:gd name="T45" fmla="*/ 22 h 22"/>
              <a:gd name="T46" fmla="*/ 22 w 82"/>
              <a:gd name="T47" fmla="*/ 8 h 22"/>
              <a:gd name="T48" fmla="*/ 28 w 82"/>
              <a:gd name="T49" fmla="*/ 9 h 22"/>
              <a:gd name="T50" fmla="*/ 30 w 82"/>
              <a:gd name="T51" fmla="*/ 22 h 22"/>
              <a:gd name="T52" fmla="*/ 29 w 82"/>
              <a:gd name="T53" fmla="*/ 8 h 22"/>
              <a:gd name="T54" fmla="*/ 25 w 82"/>
              <a:gd name="T55" fmla="*/ 8 h 22"/>
              <a:gd name="T56" fmla="*/ 27 w 82"/>
              <a:gd name="T57" fmla="*/ 22 h 22"/>
              <a:gd name="T58" fmla="*/ 26 w 82"/>
              <a:gd name="T59" fmla="*/ 8 h 22"/>
              <a:gd name="T60" fmla="*/ 35 w 82"/>
              <a:gd name="T61" fmla="*/ 6 h 22"/>
              <a:gd name="T62" fmla="*/ 38 w 82"/>
              <a:gd name="T63" fmla="*/ 22 h 22"/>
              <a:gd name="T64" fmla="*/ 36 w 82"/>
              <a:gd name="T65" fmla="*/ 5 h 22"/>
              <a:gd name="T66" fmla="*/ 39 w 82"/>
              <a:gd name="T67" fmla="*/ 4 h 22"/>
              <a:gd name="T68" fmla="*/ 42 w 82"/>
              <a:gd name="T69" fmla="*/ 22 h 22"/>
              <a:gd name="T70" fmla="*/ 40 w 82"/>
              <a:gd name="T71" fmla="*/ 3 h 22"/>
              <a:gd name="T72" fmla="*/ 43 w 82"/>
              <a:gd name="T73" fmla="*/ 2 h 22"/>
              <a:gd name="T74" fmla="*/ 42 w 82"/>
              <a:gd name="T75" fmla="*/ 22 h 22"/>
              <a:gd name="T76" fmla="*/ 73 w 82"/>
              <a:gd name="T77" fmla="*/ 17 h 22"/>
              <a:gd name="T78" fmla="*/ 50 w 82"/>
              <a:gd name="T7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22"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1" y="19"/>
                </a:moveTo>
                <a:cubicBezTo>
                  <a:pt x="11" y="19"/>
                  <a:pt x="11" y="19"/>
                  <a:pt x="11" y="19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9"/>
                  <a:pt x="11" y="19"/>
                  <a:pt x="11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moveTo>
                  <a:pt x="8" y="18"/>
                </a:moveTo>
                <a:cubicBezTo>
                  <a:pt x="7" y="19"/>
                  <a:pt x="7" y="19"/>
                  <a:pt x="7" y="19"/>
                </a:cubicBezTo>
                <a:cubicBezTo>
                  <a:pt x="7" y="22"/>
                  <a:pt x="7" y="22"/>
                  <a:pt x="7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moveTo>
                  <a:pt x="15" y="13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22"/>
                  <a:pt x="14" y="22"/>
                  <a:pt x="14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3"/>
                  <a:pt x="15" y="13"/>
                  <a:pt x="15" y="13"/>
                </a:cubicBezTo>
                <a:moveTo>
                  <a:pt x="18" y="10"/>
                </a:moveTo>
                <a:cubicBezTo>
                  <a:pt x="18" y="10"/>
                  <a:pt x="18" y="10"/>
                  <a:pt x="18" y="11"/>
                </a:cubicBezTo>
                <a:cubicBezTo>
                  <a:pt x="17" y="22"/>
                  <a:pt x="17" y="22"/>
                  <a:pt x="17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0"/>
                  <a:pt x="19" y="10"/>
                  <a:pt x="18" y="10"/>
                </a:cubicBezTo>
                <a:moveTo>
                  <a:pt x="33" y="9"/>
                </a:moveTo>
                <a:cubicBezTo>
                  <a:pt x="32" y="9"/>
                  <a:pt x="32" y="9"/>
                  <a:pt x="32" y="10"/>
                </a:cubicBezTo>
                <a:cubicBezTo>
                  <a:pt x="31" y="22"/>
                  <a:pt x="31" y="22"/>
                  <a:pt x="31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9"/>
                  <a:pt x="33" y="9"/>
                  <a:pt x="33" y="9"/>
                </a:cubicBezTo>
                <a:moveTo>
                  <a:pt x="22" y="8"/>
                </a:moveTo>
                <a:cubicBezTo>
                  <a:pt x="21" y="8"/>
                  <a:pt x="21" y="9"/>
                  <a:pt x="21" y="9"/>
                </a:cubicBezTo>
                <a:cubicBezTo>
                  <a:pt x="21" y="22"/>
                  <a:pt x="21" y="22"/>
                  <a:pt x="21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2" y="8"/>
                  <a:pt x="22" y="8"/>
                </a:cubicBezTo>
                <a:moveTo>
                  <a:pt x="29" y="8"/>
                </a:moveTo>
                <a:cubicBezTo>
                  <a:pt x="29" y="8"/>
                  <a:pt x="28" y="8"/>
                  <a:pt x="28" y="9"/>
                </a:cubicBezTo>
                <a:cubicBezTo>
                  <a:pt x="28" y="22"/>
                  <a:pt x="28" y="22"/>
                  <a:pt x="2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8"/>
                  <a:pt x="30" y="8"/>
                  <a:pt x="29" y="8"/>
                </a:cubicBezTo>
                <a:moveTo>
                  <a:pt x="26" y="8"/>
                </a:moveTo>
                <a:cubicBezTo>
                  <a:pt x="25" y="8"/>
                  <a:pt x="25" y="8"/>
                  <a:pt x="25" y="8"/>
                </a:cubicBezTo>
                <a:cubicBezTo>
                  <a:pt x="24" y="22"/>
                  <a:pt x="24" y="22"/>
                  <a:pt x="24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moveTo>
                  <a:pt x="36" y="5"/>
                </a:moveTo>
                <a:cubicBezTo>
                  <a:pt x="36" y="5"/>
                  <a:pt x="35" y="6"/>
                  <a:pt x="35" y="6"/>
                </a:cubicBezTo>
                <a:cubicBezTo>
                  <a:pt x="35" y="22"/>
                  <a:pt x="35" y="22"/>
                  <a:pt x="35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7" y="5"/>
                  <a:pt x="36" y="5"/>
                </a:cubicBezTo>
                <a:moveTo>
                  <a:pt x="40" y="3"/>
                </a:moveTo>
                <a:cubicBezTo>
                  <a:pt x="39" y="3"/>
                  <a:pt x="39" y="4"/>
                  <a:pt x="39" y="4"/>
                </a:cubicBezTo>
                <a:cubicBezTo>
                  <a:pt x="39" y="22"/>
                  <a:pt x="39" y="22"/>
                  <a:pt x="39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3"/>
                  <a:pt x="40" y="3"/>
                </a:cubicBezTo>
                <a:moveTo>
                  <a:pt x="50" y="0"/>
                </a:moveTo>
                <a:cubicBezTo>
                  <a:pt x="48" y="0"/>
                  <a:pt x="45" y="1"/>
                  <a:pt x="43" y="2"/>
                </a:cubicBezTo>
                <a:cubicBezTo>
                  <a:pt x="42" y="2"/>
                  <a:pt x="42" y="2"/>
                  <a:pt x="42" y="3"/>
                </a:cubicBezTo>
                <a:cubicBezTo>
                  <a:pt x="42" y="22"/>
                  <a:pt x="42" y="22"/>
                  <a:pt x="42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0" y="19"/>
                  <a:pt x="77" y="17"/>
                  <a:pt x="73" y="17"/>
                </a:cubicBezTo>
                <a:cubicBezTo>
                  <a:pt x="72" y="17"/>
                  <a:pt x="70" y="17"/>
                  <a:pt x="69" y="18"/>
                </a:cubicBezTo>
                <a:cubicBezTo>
                  <a:pt x="68" y="8"/>
                  <a:pt x="60" y="0"/>
                  <a:pt x="5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4430"/>
          <p:cNvSpPr>
            <a:spLocks/>
          </p:cNvSpPr>
          <p:nvPr/>
        </p:nvSpPr>
        <p:spPr bwMode="auto">
          <a:xfrm>
            <a:off x="2075127" y="5414939"/>
            <a:ext cx="473444" cy="670709"/>
          </a:xfrm>
          <a:custGeom>
            <a:avLst/>
            <a:gdLst>
              <a:gd name="T0" fmla="*/ 99 w 99"/>
              <a:gd name="T1" fmla="*/ 124 h 141"/>
              <a:gd name="T2" fmla="*/ 83 w 99"/>
              <a:gd name="T3" fmla="*/ 141 h 141"/>
              <a:gd name="T4" fmla="*/ 6 w 99"/>
              <a:gd name="T5" fmla="*/ 141 h 141"/>
              <a:gd name="T6" fmla="*/ 0 w 99"/>
              <a:gd name="T7" fmla="*/ 134 h 141"/>
              <a:gd name="T8" fmla="*/ 0 w 99"/>
              <a:gd name="T9" fmla="*/ 7 h 141"/>
              <a:gd name="T10" fmla="*/ 6 w 99"/>
              <a:gd name="T11" fmla="*/ 0 h 141"/>
              <a:gd name="T12" fmla="*/ 92 w 99"/>
              <a:gd name="T13" fmla="*/ 0 h 141"/>
              <a:gd name="T14" fmla="*/ 99 w 99"/>
              <a:gd name="T15" fmla="*/ 7 h 141"/>
              <a:gd name="T16" fmla="*/ 99 w 99"/>
              <a:gd name="T17" fmla="*/ 12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41">
                <a:moveTo>
                  <a:pt x="99" y="124"/>
                </a:moveTo>
                <a:cubicBezTo>
                  <a:pt x="83" y="141"/>
                  <a:pt x="83" y="141"/>
                  <a:pt x="83" y="141"/>
                </a:cubicBezTo>
                <a:cubicBezTo>
                  <a:pt x="6" y="141"/>
                  <a:pt x="6" y="141"/>
                  <a:pt x="6" y="141"/>
                </a:cubicBezTo>
                <a:cubicBezTo>
                  <a:pt x="2" y="141"/>
                  <a:pt x="0" y="138"/>
                  <a:pt x="0" y="13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6" y="0"/>
                  <a:pt x="99" y="3"/>
                  <a:pt x="99" y="7"/>
                </a:cubicBezTo>
                <a:cubicBezTo>
                  <a:pt x="99" y="124"/>
                  <a:pt x="99" y="124"/>
                  <a:pt x="99" y="124"/>
                </a:cubicBezTo>
              </a:path>
            </a:pathLst>
          </a:custGeom>
          <a:solidFill>
            <a:srgbClr val="D34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4431"/>
          <p:cNvSpPr>
            <a:spLocks noChangeArrowheads="1"/>
          </p:cNvSpPr>
          <p:nvPr/>
        </p:nvSpPr>
        <p:spPr bwMode="auto">
          <a:xfrm>
            <a:off x="2469665" y="6085655"/>
            <a:ext cx="6578" cy="6578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4432"/>
          <p:cNvSpPr>
            <a:spLocks/>
          </p:cNvSpPr>
          <p:nvPr/>
        </p:nvSpPr>
        <p:spPr bwMode="auto">
          <a:xfrm>
            <a:off x="2390759" y="6013320"/>
            <a:ext cx="85484" cy="72332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  <a:close/>
              </a:path>
            </a:pathLst>
          </a:custGeom>
          <a:solidFill>
            <a:srgbClr val="9D4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4433"/>
          <p:cNvSpPr>
            <a:spLocks/>
          </p:cNvSpPr>
          <p:nvPr/>
        </p:nvSpPr>
        <p:spPr bwMode="auto">
          <a:xfrm>
            <a:off x="2390759" y="6013320"/>
            <a:ext cx="85484" cy="72332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8" name="Picture 4434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785" y="5973867"/>
            <a:ext cx="124937" cy="13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9" name="Freeform 4435"/>
          <p:cNvSpPr>
            <a:spLocks/>
          </p:cNvSpPr>
          <p:nvPr/>
        </p:nvSpPr>
        <p:spPr bwMode="auto">
          <a:xfrm>
            <a:off x="2173762" y="5605635"/>
            <a:ext cx="289327" cy="289327"/>
          </a:xfrm>
          <a:custGeom>
            <a:avLst/>
            <a:gdLst>
              <a:gd name="T0" fmla="*/ 0 w 61"/>
              <a:gd name="T1" fmla="*/ 50 h 61"/>
              <a:gd name="T2" fmla="*/ 11 w 61"/>
              <a:gd name="T3" fmla="*/ 61 h 61"/>
              <a:gd name="T4" fmla="*/ 30 w 61"/>
              <a:gd name="T5" fmla="*/ 42 h 61"/>
              <a:gd name="T6" fmla="*/ 49 w 61"/>
              <a:gd name="T7" fmla="*/ 61 h 61"/>
              <a:gd name="T8" fmla="*/ 61 w 61"/>
              <a:gd name="T9" fmla="*/ 50 h 61"/>
              <a:gd name="T10" fmla="*/ 41 w 61"/>
              <a:gd name="T11" fmla="*/ 31 h 61"/>
              <a:gd name="T12" fmla="*/ 61 w 61"/>
              <a:gd name="T13" fmla="*/ 11 h 61"/>
              <a:gd name="T14" fmla="*/ 49 w 61"/>
              <a:gd name="T15" fmla="*/ 0 h 61"/>
              <a:gd name="T16" fmla="*/ 30 w 61"/>
              <a:gd name="T17" fmla="*/ 19 h 61"/>
              <a:gd name="T18" fmla="*/ 11 w 61"/>
              <a:gd name="T19" fmla="*/ 0 h 61"/>
              <a:gd name="T20" fmla="*/ 0 w 61"/>
              <a:gd name="T21" fmla="*/ 11 h 61"/>
              <a:gd name="T22" fmla="*/ 19 w 61"/>
              <a:gd name="T23" fmla="*/ 31 h 61"/>
              <a:gd name="T24" fmla="*/ 0 w 61"/>
              <a:gd name="T25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61">
                <a:moveTo>
                  <a:pt x="0" y="50"/>
                </a:move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29" y="42"/>
                  <a:pt x="30" y="42"/>
                </a:cubicBezTo>
                <a:cubicBezTo>
                  <a:pt x="31" y="42"/>
                  <a:pt x="49" y="61"/>
                  <a:pt x="49" y="61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41" y="32"/>
                  <a:pt x="41" y="31"/>
                </a:cubicBezTo>
                <a:cubicBezTo>
                  <a:pt x="41" y="29"/>
                  <a:pt x="61" y="11"/>
                  <a:pt x="61" y="11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31" y="19"/>
                  <a:pt x="30" y="19"/>
                </a:cubicBezTo>
                <a:cubicBezTo>
                  <a:pt x="29" y="19"/>
                  <a:pt x="11" y="0"/>
                  <a:pt x="11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9" y="29"/>
                  <a:pt x="19" y="31"/>
                </a:cubicBezTo>
                <a:cubicBezTo>
                  <a:pt x="19" y="32"/>
                  <a:pt x="0" y="50"/>
                  <a:pt x="0" y="5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4436"/>
          <p:cNvSpPr>
            <a:spLocks/>
          </p:cNvSpPr>
          <p:nvPr/>
        </p:nvSpPr>
        <p:spPr bwMode="auto">
          <a:xfrm>
            <a:off x="2075127" y="5414939"/>
            <a:ext cx="473444" cy="341931"/>
          </a:xfrm>
          <a:custGeom>
            <a:avLst/>
            <a:gdLst>
              <a:gd name="T0" fmla="*/ 92 w 99"/>
              <a:gd name="T1" fmla="*/ 0 h 72"/>
              <a:gd name="T2" fmla="*/ 6 w 99"/>
              <a:gd name="T3" fmla="*/ 0 h 72"/>
              <a:gd name="T4" fmla="*/ 0 w 99"/>
              <a:gd name="T5" fmla="*/ 6 h 72"/>
              <a:gd name="T6" fmla="*/ 0 w 99"/>
              <a:gd name="T7" fmla="*/ 7 h 72"/>
              <a:gd name="T8" fmla="*/ 6 w 99"/>
              <a:gd name="T9" fmla="*/ 0 h 72"/>
              <a:gd name="T10" fmla="*/ 92 w 99"/>
              <a:gd name="T11" fmla="*/ 0 h 72"/>
              <a:gd name="T12" fmla="*/ 99 w 99"/>
              <a:gd name="T13" fmla="*/ 7 h 72"/>
              <a:gd name="T14" fmla="*/ 99 w 99"/>
              <a:gd name="T15" fmla="*/ 72 h 72"/>
              <a:gd name="T16" fmla="*/ 99 w 99"/>
              <a:gd name="T17" fmla="*/ 6 h 72"/>
              <a:gd name="T18" fmla="*/ 92 w 99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72">
                <a:moveTo>
                  <a:pt x="92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6" y="0"/>
                  <a:pt x="99" y="3"/>
                  <a:pt x="99" y="7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3"/>
                  <a:pt x="96" y="0"/>
                  <a:pt x="92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4437"/>
          <p:cNvSpPr>
            <a:spLocks/>
          </p:cNvSpPr>
          <p:nvPr/>
        </p:nvSpPr>
        <p:spPr bwMode="auto">
          <a:xfrm>
            <a:off x="2075127" y="5414939"/>
            <a:ext cx="473444" cy="341931"/>
          </a:xfrm>
          <a:custGeom>
            <a:avLst/>
            <a:gdLst>
              <a:gd name="T0" fmla="*/ 92 w 99"/>
              <a:gd name="T1" fmla="*/ 0 h 72"/>
              <a:gd name="T2" fmla="*/ 6 w 99"/>
              <a:gd name="T3" fmla="*/ 0 h 72"/>
              <a:gd name="T4" fmla="*/ 0 w 99"/>
              <a:gd name="T5" fmla="*/ 7 h 72"/>
              <a:gd name="T6" fmla="*/ 0 w 99"/>
              <a:gd name="T7" fmla="*/ 72 h 72"/>
              <a:gd name="T8" fmla="*/ 38 w 99"/>
              <a:gd name="T9" fmla="*/ 72 h 72"/>
              <a:gd name="T10" fmla="*/ 39 w 99"/>
              <a:gd name="T11" fmla="*/ 71 h 72"/>
              <a:gd name="T12" fmla="*/ 20 w 99"/>
              <a:gd name="T13" fmla="*/ 51 h 72"/>
              <a:gd name="T14" fmla="*/ 31 w 99"/>
              <a:gd name="T15" fmla="*/ 40 h 72"/>
              <a:gd name="T16" fmla="*/ 50 w 99"/>
              <a:gd name="T17" fmla="*/ 59 h 72"/>
              <a:gd name="T18" fmla="*/ 69 w 99"/>
              <a:gd name="T19" fmla="*/ 40 h 72"/>
              <a:gd name="T20" fmla="*/ 81 w 99"/>
              <a:gd name="T21" fmla="*/ 51 h 72"/>
              <a:gd name="T22" fmla="*/ 61 w 99"/>
              <a:gd name="T23" fmla="*/ 71 h 72"/>
              <a:gd name="T24" fmla="*/ 62 w 99"/>
              <a:gd name="T25" fmla="*/ 72 h 72"/>
              <a:gd name="T26" fmla="*/ 99 w 99"/>
              <a:gd name="T27" fmla="*/ 72 h 72"/>
              <a:gd name="T28" fmla="*/ 99 w 99"/>
              <a:gd name="T29" fmla="*/ 7 h 72"/>
              <a:gd name="T30" fmla="*/ 92 w 99"/>
              <a:gd name="T3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9" h="72">
                <a:moveTo>
                  <a:pt x="92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72"/>
                  <a:pt x="0" y="72"/>
                  <a:pt x="0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69"/>
                  <a:pt x="20" y="51"/>
                  <a:pt x="20" y="5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0"/>
                  <a:pt x="49" y="59"/>
                  <a:pt x="50" y="59"/>
                </a:cubicBezTo>
                <a:cubicBezTo>
                  <a:pt x="51" y="59"/>
                  <a:pt x="69" y="40"/>
                  <a:pt x="69" y="4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61" y="69"/>
                  <a:pt x="61" y="71"/>
                </a:cubicBezTo>
                <a:cubicBezTo>
                  <a:pt x="61" y="71"/>
                  <a:pt x="62" y="71"/>
                  <a:pt x="62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"/>
                  <a:pt x="99" y="7"/>
                  <a:pt x="99" y="7"/>
                </a:cubicBezTo>
                <a:cubicBezTo>
                  <a:pt x="99" y="3"/>
                  <a:pt x="96" y="0"/>
                  <a:pt x="92" y="0"/>
                </a:cubicBezTo>
              </a:path>
            </a:pathLst>
          </a:custGeom>
          <a:solidFill>
            <a:srgbClr val="BC43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4438"/>
          <p:cNvSpPr>
            <a:spLocks/>
          </p:cNvSpPr>
          <p:nvPr/>
        </p:nvSpPr>
        <p:spPr bwMode="auto">
          <a:xfrm>
            <a:off x="2173762" y="5605635"/>
            <a:ext cx="289327" cy="151242"/>
          </a:xfrm>
          <a:custGeom>
            <a:avLst/>
            <a:gdLst>
              <a:gd name="T0" fmla="*/ 49 w 61"/>
              <a:gd name="T1" fmla="*/ 0 h 32"/>
              <a:gd name="T2" fmla="*/ 30 w 61"/>
              <a:gd name="T3" fmla="*/ 19 h 32"/>
              <a:gd name="T4" fmla="*/ 11 w 61"/>
              <a:gd name="T5" fmla="*/ 0 h 32"/>
              <a:gd name="T6" fmla="*/ 0 w 61"/>
              <a:gd name="T7" fmla="*/ 11 h 32"/>
              <a:gd name="T8" fmla="*/ 19 w 61"/>
              <a:gd name="T9" fmla="*/ 31 h 32"/>
              <a:gd name="T10" fmla="*/ 18 w 61"/>
              <a:gd name="T11" fmla="*/ 32 h 32"/>
              <a:gd name="T12" fmla="*/ 42 w 61"/>
              <a:gd name="T13" fmla="*/ 32 h 32"/>
              <a:gd name="T14" fmla="*/ 41 w 61"/>
              <a:gd name="T15" fmla="*/ 31 h 32"/>
              <a:gd name="T16" fmla="*/ 61 w 61"/>
              <a:gd name="T17" fmla="*/ 11 h 32"/>
              <a:gd name="T18" fmla="*/ 49 w 61"/>
              <a:gd name="T1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32">
                <a:moveTo>
                  <a:pt x="49" y="0"/>
                </a:moveTo>
                <a:cubicBezTo>
                  <a:pt x="49" y="0"/>
                  <a:pt x="31" y="19"/>
                  <a:pt x="30" y="19"/>
                </a:cubicBezTo>
                <a:cubicBezTo>
                  <a:pt x="29" y="19"/>
                  <a:pt x="11" y="0"/>
                  <a:pt x="11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9" y="29"/>
                  <a:pt x="19" y="31"/>
                </a:cubicBezTo>
                <a:cubicBezTo>
                  <a:pt x="19" y="31"/>
                  <a:pt x="19" y="31"/>
                  <a:pt x="18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1"/>
                  <a:pt x="41" y="31"/>
                  <a:pt x="41" y="31"/>
                </a:cubicBezTo>
                <a:cubicBezTo>
                  <a:pt x="41" y="29"/>
                  <a:pt x="61" y="11"/>
                  <a:pt x="61" y="11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4439"/>
          <p:cNvSpPr>
            <a:spLocks/>
          </p:cNvSpPr>
          <p:nvPr/>
        </p:nvSpPr>
        <p:spPr bwMode="auto">
          <a:xfrm>
            <a:off x="3206130" y="5421517"/>
            <a:ext cx="466870" cy="664135"/>
          </a:xfrm>
          <a:custGeom>
            <a:avLst/>
            <a:gdLst>
              <a:gd name="T0" fmla="*/ 99 w 99"/>
              <a:gd name="T1" fmla="*/ 124 h 140"/>
              <a:gd name="T2" fmla="*/ 83 w 99"/>
              <a:gd name="T3" fmla="*/ 140 h 140"/>
              <a:gd name="T4" fmla="*/ 7 w 99"/>
              <a:gd name="T5" fmla="*/ 140 h 140"/>
              <a:gd name="T6" fmla="*/ 0 w 99"/>
              <a:gd name="T7" fmla="*/ 134 h 140"/>
              <a:gd name="T8" fmla="*/ 0 w 99"/>
              <a:gd name="T9" fmla="*/ 6 h 140"/>
              <a:gd name="T10" fmla="*/ 7 w 99"/>
              <a:gd name="T11" fmla="*/ 0 h 140"/>
              <a:gd name="T12" fmla="*/ 93 w 99"/>
              <a:gd name="T13" fmla="*/ 0 h 140"/>
              <a:gd name="T14" fmla="*/ 99 w 99"/>
              <a:gd name="T15" fmla="*/ 6 h 140"/>
              <a:gd name="T16" fmla="*/ 99 w 99"/>
              <a:gd name="T17" fmla="*/ 12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40">
                <a:moveTo>
                  <a:pt x="99" y="124"/>
                </a:moveTo>
                <a:cubicBezTo>
                  <a:pt x="83" y="140"/>
                  <a:pt x="83" y="140"/>
                  <a:pt x="83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3" y="140"/>
                  <a:pt x="0" y="137"/>
                  <a:pt x="0" y="134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6" y="0"/>
                  <a:pt x="99" y="3"/>
                  <a:pt x="99" y="6"/>
                </a:cubicBezTo>
                <a:cubicBezTo>
                  <a:pt x="99" y="124"/>
                  <a:pt x="99" y="124"/>
                  <a:pt x="99" y="124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4440"/>
          <p:cNvSpPr>
            <a:spLocks noChangeArrowheads="1"/>
          </p:cNvSpPr>
          <p:nvPr/>
        </p:nvSpPr>
        <p:spPr bwMode="auto">
          <a:xfrm>
            <a:off x="3594090" y="6085655"/>
            <a:ext cx="6578" cy="6578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4441"/>
          <p:cNvSpPr>
            <a:spLocks/>
          </p:cNvSpPr>
          <p:nvPr/>
        </p:nvSpPr>
        <p:spPr bwMode="auto">
          <a:xfrm>
            <a:off x="3594090" y="608565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4442"/>
          <p:cNvSpPr>
            <a:spLocks/>
          </p:cNvSpPr>
          <p:nvPr/>
        </p:nvSpPr>
        <p:spPr bwMode="auto">
          <a:xfrm>
            <a:off x="3515182" y="6013320"/>
            <a:ext cx="85484" cy="72332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  <a:close/>
              </a:path>
            </a:pathLst>
          </a:custGeom>
          <a:solidFill>
            <a:srgbClr val="B44D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4443"/>
          <p:cNvSpPr>
            <a:spLocks/>
          </p:cNvSpPr>
          <p:nvPr/>
        </p:nvSpPr>
        <p:spPr bwMode="auto">
          <a:xfrm>
            <a:off x="3515182" y="6013320"/>
            <a:ext cx="85484" cy="72332"/>
          </a:xfrm>
          <a:custGeom>
            <a:avLst/>
            <a:gdLst>
              <a:gd name="T0" fmla="*/ 13 w 13"/>
              <a:gd name="T1" fmla="*/ 0 h 11"/>
              <a:gd name="T2" fmla="*/ 0 w 13"/>
              <a:gd name="T3" fmla="*/ 11 h 11"/>
              <a:gd name="T4" fmla="*/ 12 w 13"/>
              <a:gd name="T5" fmla="*/ 11 h 11"/>
              <a:gd name="T6" fmla="*/ 12 w 13"/>
              <a:gd name="T7" fmla="*/ 11 h 11"/>
              <a:gd name="T8" fmla="*/ 13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88" name="Picture 4444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15" y="5980441"/>
            <a:ext cx="131511" cy="12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9" name="Freeform 4445"/>
          <p:cNvSpPr>
            <a:spLocks/>
          </p:cNvSpPr>
          <p:nvPr/>
        </p:nvSpPr>
        <p:spPr bwMode="auto">
          <a:xfrm>
            <a:off x="3258739" y="5507001"/>
            <a:ext cx="302476" cy="309054"/>
          </a:xfrm>
          <a:custGeom>
            <a:avLst/>
            <a:gdLst>
              <a:gd name="T0" fmla="*/ 0 w 64"/>
              <a:gd name="T1" fmla="*/ 0 h 65"/>
              <a:gd name="T2" fmla="*/ 0 w 64"/>
              <a:gd name="T3" fmla="*/ 1 h 65"/>
              <a:gd name="T4" fmla="*/ 18 w 64"/>
              <a:gd name="T5" fmla="*/ 59 h 65"/>
              <a:gd name="T6" fmla="*/ 19 w 64"/>
              <a:gd name="T7" fmla="*/ 60 h 65"/>
              <a:gd name="T8" fmla="*/ 20 w 64"/>
              <a:gd name="T9" fmla="*/ 60 h 65"/>
              <a:gd name="T10" fmla="*/ 24 w 64"/>
              <a:gd name="T11" fmla="*/ 36 h 65"/>
              <a:gd name="T12" fmla="*/ 53 w 64"/>
              <a:gd name="T13" fmla="*/ 65 h 65"/>
              <a:gd name="T14" fmla="*/ 55 w 64"/>
              <a:gd name="T15" fmla="*/ 65 h 65"/>
              <a:gd name="T16" fmla="*/ 64 w 64"/>
              <a:gd name="T17" fmla="*/ 55 h 65"/>
              <a:gd name="T18" fmla="*/ 64 w 64"/>
              <a:gd name="T19" fmla="*/ 54 h 65"/>
              <a:gd name="T20" fmla="*/ 35 w 64"/>
              <a:gd name="T21" fmla="*/ 25 h 65"/>
              <a:gd name="T22" fmla="*/ 56 w 64"/>
              <a:gd name="T23" fmla="*/ 17 h 65"/>
              <a:gd name="T24" fmla="*/ 57 w 64"/>
              <a:gd name="T25" fmla="*/ 16 h 65"/>
              <a:gd name="T26" fmla="*/ 56 w 64"/>
              <a:gd name="T27" fmla="*/ 15 h 65"/>
              <a:gd name="T28" fmla="*/ 55 w 64"/>
              <a:gd name="T29" fmla="*/ 15 h 65"/>
              <a:gd name="T30" fmla="*/ 1 w 64"/>
              <a:gd name="T31" fmla="*/ 0 h 65"/>
              <a:gd name="T32" fmla="*/ 0 w 64"/>
              <a:gd name="T3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65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0"/>
                  <a:pt x="18" y="60"/>
                  <a:pt x="19" y="60"/>
                </a:cubicBezTo>
                <a:cubicBezTo>
                  <a:pt x="19" y="61"/>
                  <a:pt x="20" y="61"/>
                  <a:pt x="20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4" y="65"/>
                  <a:pt x="55" y="6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5"/>
                  <a:pt x="64" y="54"/>
                  <a:pt x="64" y="54"/>
                </a:cubicBezTo>
                <a:cubicBezTo>
                  <a:pt x="35" y="25"/>
                  <a:pt x="35" y="25"/>
                  <a:pt x="35" y="25"/>
                </a:cubicBezTo>
                <a:cubicBezTo>
                  <a:pt x="56" y="17"/>
                  <a:pt x="56" y="17"/>
                  <a:pt x="56" y="17"/>
                </a:cubicBezTo>
                <a:cubicBezTo>
                  <a:pt x="57" y="17"/>
                  <a:pt x="57" y="16"/>
                  <a:pt x="57" y="16"/>
                </a:cubicBezTo>
                <a:cubicBezTo>
                  <a:pt x="56" y="15"/>
                  <a:pt x="56" y="15"/>
                  <a:pt x="56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4446"/>
          <p:cNvSpPr>
            <a:spLocks noEditPoints="1"/>
          </p:cNvSpPr>
          <p:nvPr/>
        </p:nvSpPr>
        <p:spPr bwMode="auto">
          <a:xfrm>
            <a:off x="3206130" y="5421517"/>
            <a:ext cx="466870" cy="341931"/>
          </a:xfrm>
          <a:custGeom>
            <a:avLst/>
            <a:gdLst>
              <a:gd name="T0" fmla="*/ 35 w 99"/>
              <a:gd name="T1" fmla="*/ 54 h 72"/>
              <a:gd name="T2" fmla="*/ 32 w 99"/>
              <a:gd name="T3" fmla="*/ 72 h 72"/>
              <a:gd name="T4" fmla="*/ 53 w 99"/>
              <a:gd name="T5" fmla="*/ 72 h 72"/>
              <a:gd name="T6" fmla="*/ 35 w 99"/>
              <a:gd name="T7" fmla="*/ 54 h 72"/>
              <a:gd name="T8" fmla="*/ 93 w 99"/>
              <a:gd name="T9" fmla="*/ 0 h 72"/>
              <a:gd name="T10" fmla="*/ 7 w 99"/>
              <a:gd name="T11" fmla="*/ 0 h 72"/>
              <a:gd name="T12" fmla="*/ 0 w 99"/>
              <a:gd name="T13" fmla="*/ 6 h 72"/>
              <a:gd name="T14" fmla="*/ 0 w 99"/>
              <a:gd name="T15" fmla="*/ 72 h 72"/>
              <a:gd name="T16" fmla="*/ 27 w 99"/>
              <a:gd name="T17" fmla="*/ 72 h 72"/>
              <a:gd name="T18" fmla="*/ 11 w 99"/>
              <a:gd name="T19" fmla="*/ 19 h 72"/>
              <a:gd name="T20" fmla="*/ 11 w 99"/>
              <a:gd name="T21" fmla="*/ 18 h 72"/>
              <a:gd name="T22" fmla="*/ 12 w 99"/>
              <a:gd name="T23" fmla="*/ 18 h 72"/>
              <a:gd name="T24" fmla="*/ 12 w 99"/>
              <a:gd name="T25" fmla="*/ 18 h 72"/>
              <a:gd name="T26" fmla="*/ 66 w 99"/>
              <a:gd name="T27" fmla="*/ 33 h 72"/>
              <a:gd name="T28" fmla="*/ 67 w 99"/>
              <a:gd name="T29" fmla="*/ 33 h 72"/>
              <a:gd name="T30" fmla="*/ 68 w 99"/>
              <a:gd name="T31" fmla="*/ 34 h 72"/>
              <a:gd name="T32" fmla="*/ 67 w 99"/>
              <a:gd name="T33" fmla="*/ 35 h 72"/>
              <a:gd name="T34" fmla="*/ 46 w 99"/>
              <a:gd name="T35" fmla="*/ 43 h 72"/>
              <a:gd name="T36" fmla="*/ 75 w 99"/>
              <a:gd name="T37" fmla="*/ 72 h 72"/>
              <a:gd name="T38" fmla="*/ 75 w 99"/>
              <a:gd name="T39" fmla="*/ 72 h 72"/>
              <a:gd name="T40" fmla="*/ 99 w 99"/>
              <a:gd name="T41" fmla="*/ 72 h 72"/>
              <a:gd name="T42" fmla="*/ 99 w 99"/>
              <a:gd name="T43" fmla="*/ 6 h 72"/>
              <a:gd name="T44" fmla="*/ 93 w 99"/>
              <a:gd name="T4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9" h="72">
                <a:moveTo>
                  <a:pt x="35" y="54"/>
                </a:moveTo>
                <a:cubicBezTo>
                  <a:pt x="32" y="72"/>
                  <a:pt x="32" y="72"/>
                  <a:pt x="32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35" y="54"/>
                  <a:pt x="35" y="54"/>
                  <a:pt x="35" y="54"/>
                </a:cubicBezTo>
                <a:moveTo>
                  <a:pt x="9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2"/>
                  <a:pt x="0" y="72"/>
                  <a:pt x="0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66" y="33"/>
                  <a:pt x="66" y="33"/>
                  <a:pt x="66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5"/>
                  <a:pt x="67" y="35"/>
                </a:cubicBezTo>
                <a:cubicBezTo>
                  <a:pt x="46" y="43"/>
                  <a:pt x="46" y="43"/>
                  <a:pt x="46" y="43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3"/>
                  <a:pt x="96" y="0"/>
                  <a:pt x="93" y="0"/>
                </a:cubicBezTo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4447"/>
          <p:cNvSpPr>
            <a:spLocks/>
          </p:cNvSpPr>
          <p:nvPr/>
        </p:nvSpPr>
        <p:spPr bwMode="auto">
          <a:xfrm>
            <a:off x="3258739" y="5507001"/>
            <a:ext cx="302476" cy="256450"/>
          </a:xfrm>
          <a:custGeom>
            <a:avLst/>
            <a:gdLst>
              <a:gd name="T0" fmla="*/ 1 w 64"/>
              <a:gd name="T1" fmla="*/ 0 h 54"/>
              <a:gd name="T2" fmla="*/ 0 w 64"/>
              <a:gd name="T3" fmla="*/ 0 h 54"/>
              <a:gd name="T4" fmla="*/ 0 w 64"/>
              <a:gd name="T5" fmla="*/ 1 h 54"/>
              <a:gd name="T6" fmla="*/ 16 w 64"/>
              <a:gd name="T7" fmla="*/ 54 h 54"/>
              <a:gd name="T8" fmla="*/ 21 w 64"/>
              <a:gd name="T9" fmla="*/ 54 h 54"/>
              <a:gd name="T10" fmla="*/ 24 w 64"/>
              <a:gd name="T11" fmla="*/ 36 h 54"/>
              <a:gd name="T12" fmla="*/ 42 w 64"/>
              <a:gd name="T13" fmla="*/ 54 h 54"/>
              <a:gd name="T14" fmla="*/ 64 w 64"/>
              <a:gd name="T15" fmla="*/ 54 h 54"/>
              <a:gd name="T16" fmla="*/ 64 w 64"/>
              <a:gd name="T17" fmla="*/ 54 h 54"/>
              <a:gd name="T18" fmla="*/ 35 w 64"/>
              <a:gd name="T19" fmla="*/ 25 h 54"/>
              <a:gd name="T20" fmla="*/ 56 w 64"/>
              <a:gd name="T21" fmla="*/ 17 h 54"/>
              <a:gd name="T22" fmla="*/ 57 w 64"/>
              <a:gd name="T23" fmla="*/ 16 h 54"/>
              <a:gd name="T24" fmla="*/ 56 w 64"/>
              <a:gd name="T25" fmla="*/ 15 h 54"/>
              <a:gd name="T26" fmla="*/ 55 w 64"/>
              <a:gd name="T27" fmla="*/ 15 h 54"/>
              <a:gd name="T28" fmla="*/ 1 w 64"/>
              <a:gd name="T29" fmla="*/ 0 h 54"/>
              <a:gd name="T30" fmla="*/ 1 w 64"/>
              <a:gd name="T3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5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6" y="54"/>
                  <a:pt x="16" y="54"/>
                  <a:pt x="16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4" y="36"/>
                  <a:pt x="24" y="36"/>
                  <a:pt x="24" y="36"/>
                </a:cubicBezTo>
                <a:cubicBezTo>
                  <a:pt x="42" y="54"/>
                  <a:pt x="42" y="54"/>
                  <a:pt x="42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35" y="25"/>
                  <a:pt x="35" y="25"/>
                  <a:pt x="35" y="25"/>
                </a:cubicBezTo>
                <a:cubicBezTo>
                  <a:pt x="56" y="17"/>
                  <a:pt x="56" y="17"/>
                  <a:pt x="56" y="17"/>
                </a:cubicBezTo>
                <a:cubicBezTo>
                  <a:pt x="57" y="17"/>
                  <a:pt x="57" y="16"/>
                  <a:pt x="57" y="16"/>
                </a:cubicBezTo>
                <a:cubicBezTo>
                  <a:pt x="56" y="15"/>
                  <a:pt x="56" y="15"/>
                  <a:pt x="56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4468"/>
          <p:cNvSpPr>
            <a:spLocks/>
          </p:cNvSpPr>
          <p:nvPr/>
        </p:nvSpPr>
        <p:spPr bwMode="auto">
          <a:xfrm>
            <a:off x="871791" y="5421517"/>
            <a:ext cx="473444" cy="664135"/>
          </a:xfrm>
          <a:custGeom>
            <a:avLst/>
            <a:gdLst>
              <a:gd name="T0" fmla="*/ 100 w 100"/>
              <a:gd name="T1" fmla="*/ 124 h 140"/>
              <a:gd name="T2" fmla="*/ 83 w 100"/>
              <a:gd name="T3" fmla="*/ 140 h 140"/>
              <a:gd name="T4" fmla="*/ 7 w 100"/>
              <a:gd name="T5" fmla="*/ 140 h 140"/>
              <a:gd name="T6" fmla="*/ 0 w 100"/>
              <a:gd name="T7" fmla="*/ 134 h 140"/>
              <a:gd name="T8" fmla="*/ 0 w 100"/>
              <a:gd name="T9" fmla="*/ 6 h 140"/>
              <a:gd name="T10" fmla="*/ 7 w 100"/>
              <a:gd name="T11" fmla="*/ 0 h 140"/>
              <a:gd name="T12" fmla="*/ 93 w 100"/>
              <a:gd name="T13" fmla="*/ 0 h 140"/>
              <a:gd name="T14" fmla="*/ 100 w 100"/>
              <a:gd name="T15" fmla="*/ 6 h 140"/>
              <a:gd name="T16" fmla="*/ 100 w 100"/>
              <a:gd name="T17" fmla="*/ 12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40">
                <a:moveTo>
                  <a:pt x="100" y="124"/>
                </a:moveTo>
                <a:cubicBezTo>
                  <a:pt x="83" y="140"/>
                  <a:pt x="83" y="140"/>
                  <a:pt x="83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3" y="140"/>
                  <a:pt x="0" y="137"/>
                  <a:pt x="0" y="134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100" y="3"/>
                  <a:pt x="100" y="6"/>
                </a:cubicBezTo>
                <a:cubicBezTo>
                  <a:pt x="100" y="124"/>
                  <a:pt x="100" y="124"/>
                  <a:pt x="100" y="124"/>
                </a:cubicBezTo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4469"/>
          <p:cNvSpPr>
            <a:spLocks noChangeArrowheads="1"/>
          </p:cNvSpPr>
          <p:nvPr/>
        </p:nvSpPr>
        <p:spPr bwMode="auto">
          <a:xfrm>
            <a:off x="1259756" y="6085655"/>
            <a:ext cx="6578" cy="6578"/>
          </a:xfrm>
          <a:prstGeom prst="rect">
            <a:avLst/>
          </a:pr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4470"/>
          <p:cNvSpPr>
            <a:spLocks/>
          </p:cNvSpPr>
          <p:nvPr/>
        </p:nvSpPr>
        <p:spPr bwMode="auto">
          <a:xfrm>
            <a:off x="1259756" y="608565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4471"/>
          <p:cNvSpPr>
            <a:spLocks/>
          </p:cNvSpPr>
          <p:nvPr/>
        </p:nvSpPr>
        <p:spPr bwMode="auto">
          <a:xfrm>
            <a:off x="1180845" y="6013320"/>
            <a:ext cx="92058" cy="72332"/>
          </a:xfrm>
          <a:custGeom>
            <a:avLst/>
            <a:gdLst>
              <a:gd name="T0" fmla="*/ 14 w 14"/>
              <a:gd name="T1" fmla="*/ 0 h 11"/>
              <a:gd name="T2" fmla="*/ 0 w 14"/>
              <a:gd name="T3" fmla="*/ 11 h 11"/>
              <a:gd name="T4" fmla="*/ 12 w 14"/>
              <a:gd name="T5" fmla="*/ 11 h 11"/>
              <a:gd name="T6" fmla="*/ 12 w 14"/>
              <a:gd name="T7" fmla="*/ 11 h 11"/>
              <a:gd name="T8" fmla="*/ 14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14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4" y="0"/>
                </a:lnTo>
                <a:close/>
              </a:path>
            </a:pathLst>
          </a:custGeom>
          <a:solidFill>
            <a:srgbClr val="B09A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4472"/>
          <p:cNvSpPr>
            <a:spLocks/>
          </p:cNvSpPr>
          <p:nvPr/>
        </p:nvSpPr>
        <p:spPr bwMode="auto">
          <a:xfrm>
            <a:off x="1180845" y="6013320"/>
            <a:ext cx="92058" cy="72332"/>
          </a:xfrm>
          <a:custGeom>
            <a:avLst/>
            <a:gdLst>
              <a:gd name="T0" fmla="*/ 14 w 14"/>
              <a:gd name="T1" fmla="*/ 0 h 11"/>
              <a:gd name="T2" fmla="*/ 0 w 14"/>
              <a:gd name="T3" fmla="*/ 11 h 11"/>
              <a:gd name="T4" fmla="*/ 12 w 14"/>
              <a:gd name="T5" fmla="*/ 11 h 11"/>
              <a:gd name="T6" fmla="*/ 12 w 14"/>
              <a:gd name="T7" fmla="*/ 11 h 11"/>
              <a:gd name="T8" fmla="*/ 14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14" y="0"/>
                </a:moveTo>
                <a:lnTo>
                  <a:pt x="0" y="11"/>
                </a:lnTo>
                <a:lnTo>
                  <a:pt x="12" y="11"/>
                </a:lnTo>
                <a:lnTo>
                  <a:pt x="12" y="11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7" name="Picture 4473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74" y="5980441"/>
            <a:ext cx="131511" cy="12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8" name="Freeform 4474"/>
          <p:cNvSpPr>
            <a:spLocks/>
          </p:cNvSpPr>
          <p:nvPr/>
        </p:nvSpPr>
        <p:spPr bwMode="auto">
          <a:xfrm>
            <a:off x="944128" y="5579334"/>
            <a:ext cx="322206" cy="302476"/>
          </a:xfrm>
          <a:custGeom>
            <a:avLst/>
            <a:gdLst>
              <a:gd name="T0" fmla="*/ 9 w 49"/>
              <a:gd name="T1" fmla="*/ 46 h 46"/>
              <a:gd name="T2" fmla="*/ 25 w 49"/>
              <a:gd name="T3" fmla="*/ 38 h 46"/>
              <a:gd name="T4" fmla="*/ 40 w 49"/>
              <a:gd name="T5" fmla="*/ 46 h 46"/>
              <a:gd name="T6" fmla="*/ 37 w 49"/>
              <a:gd name="T7" fmla="*/ 29 h 46"/>
              <a:gd name="T8" fmla="*/ 49 w 49"/>
              <a:gd name="T9" fmla="*/ 18 h 46"/>
              <a:gd name="T10" fmla="*/ 32 w 49"/>
              <a:gd name="T11" fmla="*/ 15 h 46"/>
              <a:gd name="T12" fmla="*/ 25 w 49"/>
              <a:gd name="T13" fmla="*/ 0 h 46"/>
              <a:gd name="T14" fmla="*/ 17 w 49"/>
              <a:gd name="T15" fmla="*/ 15 h 46"/>
              <a:gd name="T16" fmla="*/ 0 w 49"/>
              <a:gd name="T17" fmla="*/ 18 h 46"/>
              <a:gd name="T18" fmla="*/ 12 w 49"/>
              <a:gd name="T19" fmla="*/ 29 h 46"/>
              <a:gd name="T20" fmla="*/ 9 w 49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6">
                <a:moveTo>
                  <a:pt x="9" y="46"/>
                </a:moveTo>
                <a:lnTo>
                  <a:pt x="25" y="38"/>
                </a:lnTo>
                <a:lnTo>
                  <a:pt x="40" y="46"/>
                </a:lnTo>
                <a:lnTo>
                  <a:pt x="37" y="29"/>
                </a:lnTo>
                <a:lnTo>
                  <a:pt x="49" y="18"/>
                </a:lnTo>
                <a:lnTo>
                  <a:pt x="32" y="15"/>
                </a:lnTo>
                <a:lnTo>
                  <a:pt x="25" y="0"/>
                </a:lnTo>
                <a:lnTo>
                  <a:pt x="17" y="15"/>
                </a:lnTo>
                <a:lnTo>
                  <a:pt x="0" y="18"/>
                </a:lnTo>
                <a:lnTo>
                  <a:pt x="12" y="29"/>
                </a:lnTo>
                <a:lnTo>
                  <a:pt x="9" y="46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4475"/>
          <p:cNvSpPr>
            <a:spLocks/>
          </p:cNvSpPr>
          <p:nvPr/>
        </p:nvSpPr>
        <p:spPr bwMode="auto">
          <a:xfrm>
            <a:off x="944128" y="5579334"/>
            <a:ext cx="322206" cy="302476"/>
          </a:xfrm>
          <a:custGeom>
            <a:avLst/>
            <a:gdLst>
              <a:gd name="T0" fmla="*/ 9 w 49"/>
              <a:gd name="T1" fmla="*/ 46 h 46"/>
              <a:gd name="T2" fmla="*/ 25 w 49"/>
              <a:gd name="T3" fmla="*/ 38 h 46"/>
              <a:gd name="T4" fmla="*/ 40 w 49"/>
              <a:gd name="T5" fmla="*/ 46 h 46"/>
              <a:gd name="T6" fmla="*/ 37 w 49"/>
              <a:gd name="T7" fmla="*/ 29 h 46"/>
              <a:gd name="T8" fmla="*/ 49 w 49"/>
              <a:gd name="T9" fmla="*/ 18 h 46"/>
              <a:gd name="T10" fmla="*/ 32 w 49"/>
              <a:gd name="T11" fmla="*/ 15 h 46"/>
              <a:gd name="T12" fmla="*/ 25 w 49"/>
              <a:gd name="T13" fmla="*/ 0 h 46"/>
              <a:gd name="T14" fmla="*/ 17 w 49"/>
              <a:gd name="T15" fmla="*/ 15 h 46"/>
              <a:gd name="T16" fmla="*/ 0 w 49"/>
              <a:gd name="T17" fmla="*/ 18 h 46"/>
              <a:gd name="T18" fmla="*/ 12 w 49"/>
              <a:gd name="T19" fmla="*/ 29 h 46"/>
              <a:gd name="T20" fmla="*/ 9 w 49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6">
                <a:moveTo>
                  <a:pt x="9" y="46"/>
                </a:moveTo>
                <a:lnTo>
                  <a:pt x="25" y="38"/>
                </a:lnTo>
                <a:lnTo>
                  <a:pt x="40" y="46"/>
                </a:lnTo>
                <a:lnTo>
                  <a:pt x="37" y="29"/>
                </a:lnTo>
                <a:lnTo>
                  <a:pt x="49" y="18"/>
                </a:lnTo>
                <a:lnTo>
                  <a:pt x="32" y="15"/>
                </a:lnTo>
                <a:lnTo>
                  <a:pt x="25" y="0"/>
                </a:lnTo>
                <a:lnTo>
                  <a:pt x="17" y="15"/>
                </a:lnTo>
                <a:lnTo>
                  <a:pt x="0" y="18"/>
                </a:lnTo>
                <a:lnTo>
                  <a:pt x="12" y="29"/>
                </a:lnTo>
                <a:lnTo>
                  <a:pt x="9" y="4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4476"/>
          <p:cNvSpPr>
            <a:spLocks/>
          </p:cNvSpPr>
          <p:nvPr/>
        </p:nvSpPr>
        <p:spPr bwMode="auto">
          <a:xfrm>
            <a:off x="871791" y="5421517"/>
            <a:ext cx="473444" cy="341931"/>
          </a:xfrm>
          <a:custGeom>
            <a:avLst/>
            <a:gdLst>
              <a:gd name="T0" fmla="*/ 93 w 100"/>
              <a:gd name="T1" fmla="*/ 0 h 72"/>
              <a:gd name="T2" fmla="*/ 7 w 100"/>
              <a:gd name="T3" fmla="*/ 0 h 72"/>
              <a:gd name="T4" fmla="*/ 0 w 100"/>
              <a:gd name="T5" fmla="*/ 6 h 72"/>
              <a:gd name="T6" fmla="*/ 0 w 100"/>
              <a:gd name="T7" fmla="*/ 72 h 72"/>
              <a:gd name="T8" fmla="*/ 31 w 100"/>
              <a:gd name="T9" fmla="*/ 72 h 72"/>
              <a:gd name="T10" fmla="*/ 16 w 100"/>
              <a:gd name="T11" fmla="*/ 58 h 72"/>
              <a:gd name="T12" fmla="*/ 40 w 100"/>
              <a:gd name="T13" fmla="*/ 54 h 72"/>
              <a:gd name="T14" fmla="*/ 50 w 100"/>
              <a:gd name="T15" fmla="*/ 33 h 72"/>
              <a:gd name="T16" fmla="*/ 60 w 100"/>
              <a:gd name="T17" fmla="*/ 54 h 72"/>
              <a:gd name="T18" fmla="*/ 84 w 100"/>
              <a:gd name="T19" fmla="*/ 58 h 72"/>
              <a:gd name="T20" fmla="*/ 69 w 100"/>
              <a:gd name="T21" fmla="*/ 72 h 72"/>
              <a:gd name="T22" fmla="*/ 100 w 100"/>
              <a:gd name="T23" fmla="*/ 72 h 72"/>
              <a:gd name="T24" fmla="*/ 100 w 100"/>
              <a:gd name="T25" fmla="*/ 6 h 72"/>
              <a:gd name="T26" fmla="*/ 93 w 100"/>
              <a:gd name="T2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" h="72">
                <a:moveTo>
                  <a:pt x="9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2"/>
                  <a:pt x="0" y="72"/>
                  <a:pt x="0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16" y="58"/>
                  <a:pt x="16" y="58"/>
                  <a:pt x="16" y="58"/>
                </a:cubicBezTo>
                <a:cubicBezTo>
                  <a:pt x="40" y="54"/>
                  <a:pt x="40" y="54"/>
                  <a:pt x="40" y="54"/>
                </a:cubicBezTo>
                <a:cubicBezTo>
                  <a:pt x="50" y="33"/>
                  <a:pt x="50" y="33"/>
                  <a:pt x="50" y="33"/>
                </a:cubicBezTo>
                <a:cubicBezTo>
                  <a:pt x="60" y="54"/>
                  <a:pt x="60" y="54"/>
                  <a:pt x="60" y="54"/>
                </a:cubicBezTo>
                <a:cubicBezTo>
                  <a:pt x="84" y="58"/>
                  <a:pt x="84" y="58"/>
                  <a:pt x="84" y="58"/>
                </a:cubicBezTo>
                <a:cubicBezTo>
                  <a:pt x="69" y="72"/>
                  <a:pt x="69" y="72"/>
                  <a:pt x="69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7" y="0"/>
                  <a:pt x="93" y="0"/>
                </a:cubicBezTo>
              </a:path>
            </a:pathLst>
          </a:custGeom>
          <a:solidFill>
            <a:srgbClr val="D5B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4477"/>
          <p:cNvSpPr>
            <a:spLocks/>
          </p:cNvSpPr>
          <p:nvPr/>
        </p:nvSpPr>
        <p:spPr bwMode="auto">
          <a:xfrm>
            <a:off x="944128" y="5579334"/>
            <a:ext cx="322206" cy="184117"/>
          </a:xfrm>
          <a:custGeom>
            <a:avLst/>
            <a:gdLst>
              <a:gd name="T0" fmla="*/ 25 w 49"/>
              <a:gd name="T1" fmla="*/ 0 h 28"/>
              <a:gd name="T2" fmla="*/ 17 w 49"/>
              <a:gd name="T3" fmla="*/ 15 h 28"/>
              <a:gd name="T4" fmla="*/ 0 w 49"/>
              <a:gd name="T5" fmla="*/ 18 h 28"/>
              <a:gd name="T6" fmla="*/ 11 w 49"/>
              <a:gd name="T7" fmla="*/ 28 h 28"/>
              <a:gd name="T8" fmla="*/ 38 w 49"/>
              <a:gd name="T9" fmla="*/ 28 h 28"/>
              <a:gd name="T10" fmla="*/ 49 w 49"/>
              <a:gd name="T11" fmla="*/ 18 h 28"/>
              <a:gd name="T12" fmla="*/ 32 w 49"/>
              <a:gd name="T13" fmla="*/ 15 h 28"/>
              <a:gd name="T14" fmla="*/ 25 w 49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28">
                <a:moveTo>
                  <a:pt x="25" y="0"/>
                </a:moveTo>
                <a:lnTo>
                  <a:pt x="17" y="15"/>
                </a:lnTo>
                <a:lnTo>
                  <a:pt x="0" y="18"/>
                </a:lnTo>
                <a:lnTo>
                  <a:pt x="11" y="28"/>
                </a:lnTo>
                <a:lnTo>
                  <a:pt x="38" y="28"/>
                </a:lnTo>
                <a:lnTo>
                  <a:pt x="49" y="18"/>
                </a:lnTo>
                <a:lnTo>
                  <a:pt x="32" y="15"/>
                </a:lnTo>
                <a:lnTo>
                  <a:pt x="25" y="0"/>
                </a:lnTo>
                <a:close/>
              </a:path>
            </a:pathLst>
          </a:custGeom>
          <a:solidFill>
            <a:srgbClr val="B66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4478"/>
          <p:cNvSpPr>
            <a:spLocks/>
          </p:cNvSpPr>
          <p:nvPr/>
        </p:nvSpPr>
        <p:spPr bwMode="auto">
          <a:xfrm>
            <a:off x="944128" y="5579334"/>
            <a:ext cx="322206" cy="184117"/>
          </a:xfrm>
          <a:custGeom>
            <a:avLst/>
            <a:gdLst>
              <a:gd name="T0" fmla="*/ 25 w 49"/>
              <a:gd name="T1" fmla="*/ 0 h 28"/>
              <a:gd name="T2" fmla="*/ 17 w 49"/>
              <a:gd name="T3" fmla="*/ 15 h 28"/>
              <a:gd name="T4" fmla="*/ 0 w 49"/>
              <a:gd name="T5" fmla="*/ 18 h 28"/>
              <a:gd name="T6" fmla="*/ 11 w 49"/>
              <a:gd name="T7" fmla="*/ 28 h 28"/>
              <a:gd name="T8" fmla="*/ 38 w 49"/>
              <a:gd name="T9" fmla="*/ 28 h 28"/>
              <a:gd name="T10" fmla="*/ 49 w 49"/>
              <a:gd name="T11" fmla="*/ 18 h 28"/>
              <a:gd name="T12" fmla="*/ 32 w 49"/>
              <a:gd name="T13" fmla="*/ 15 h 28"/>
              <a:gd name="T14" fmla="*/ 25 w 49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28">
                <a:moveTo>
                  <a:pt x="25" y="0"/>
                </a:moveTo>
                <a:lnTo>
                  <a:pt x="17" y="15"/>
                </a:lnTo>
                <a:lnTo>
                  <a:pt x="0" y="18"/>
                </a:lnTo>
                <a:lnTo>
                  <a:pt x="11" y="28"/>
                </a:lnTo>
                <a:lnTo>
                  <a:pt x="38" y="28"/>
                </a:lnTo>
                <a:lnTo>
                  <a:pt x="49" y="18"/>
                </a:lnTo>
                <a:lnTo>
                  <a:pt x="32" y="15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4701"/>
          <p:cNvSpPr>
            <a:spLocks noChangeArrowheads="1"/>
          </p:cNvSpPr>
          <p:nvPr/>
        </p:nvSpPr>
        <p:spPr bwMode="auto">
          <a:xfrm>
            <a:off x="1055913" y="4652173"/>
            <a:ext cx="539200" cy="203847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4702"/>
          <p:cNvSpPr>
            <a:spLocks/>
          </p:cNvSpPr>
          <p:nvPr/>
        </p:nvSpPr>
        <p:spPr bwMode="auto">
          <a:xfrm>
            <a:off x="1437297" y="4658751"/>
            <a:ext cx="26301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39"/>
                  <a:pt x="3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4703"/>
          <p:cNvSpPr>
            <a:spLocks/>
          </p:cNvSpPr>
          <p:nvPr/>
        </p:nvSpPr>
        <p:spPr bwMode="auto">
          <a:xfrm>
            <a:off x="1134819" y="4671903"/>
            <a:ext cx="19728" cy="164394"/>
          </a:xfrm>
          <a:custGeom>
            <a:avLst/>
            <a:gdLst>
              <a:gd name="T0" fmla="*/ 0 w 5"/>
              <a:gd name="T1" fmla="*/ 1 h 34"/>
              <a:gd name="T2" fmla="*/ 0 w 5"/>
              <a:gd name="T3" fmla="*/ 32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1"/>
                </a:moveTo>
                <a:cubicBezTo>
                  <a:pt x="0" y="32"/>
                  <a:pt x="0" y="32"/>
                  <a:pt x="0" y="32"/>
                </a:cubicBezTo>
                <a:cubicBezTo>
                  <a:pt x="2" y="33"/>
                  <a:pt x="3" y="33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4704"/>
          <p:cNvSpPr>
            <a:spLocks/>
          </p:cNvSpPr>
          <p:nvPr/>
        </p:nvSpPr>
        <p:spPr bwMode="auto">
          <a:xfrm>
            <a:off x="1095366" y="4685052"/>
            <a:ext cx="26301" cy="13809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1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4705"/>
          <p:cNvSpPr>
            <a:spLocks/>
          </p:cNvSpPr>
          <p:nvPr/>
        </p:nvSpPr>
        <p:spPr bwMode="auto">
          <a:xfrm>
            <a:off x="1476750" y="4665325"/>
            <a:ext cx="19728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6 h 37"/>
              <a:gd name="T6" fmla="*/ 5 w 5"/>
              <a:gd name="T7" fmla="*/ 2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6"/>
                  <a:pt x="5" y="36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4706"/>
          <p:cNvSpPr>
            <a:spLocks/>
          </p:cNvSpPr>
          <p:nvPr/>
        </p:nvSpPr>
        <p:spPr bwMode="auto">
          <a:xfrm>
            <a:off x="1174274" y="4658751"/>
            <a:ext cx="19728" cy="184117"/>
          </a:xfrm>
          <a:custGeom>
            <a:avLst/>
            <a:gdLst>
              <a:gd name="T0" fmla="*/ 0 w 5"/>
              <a:gd name="T1" fmla="*/ 2 h 39"/>
              <a:gd name="T2" fmla="*/ 0 w 5"/>
              <a:gd name="T3" fmla="*/ 38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2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9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4707"/>
          <p:cNvSpPr>
            <a:spLocks/>
          </p:cNvSpPr>
          <p:nvPr/>
        </p:nvSpPr>
        <p:spPr bwMode="auto">
          <a:xfrm>
            <a:off x="1358391" y="4652173"/>
            <a:ext cx="26301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3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4708"/>
          <p:cNvSpPr>
            <a:spLocks/>
          </p:cNvSpPr>
          <p:nvPr/>
        </p:nvSpPr>
        <p:spPr bwMode="auto">
          <a:xfrm>
            <a:off x="1292635" y="4652173"/>
            <a:ext cx="19728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4709"/>
          <p:cNvSpPr>
            <a:spLocks/>
          </p:cNvSpPr>
          <p:nvPr/>
        </p:nvSpPr>
        <p:spPr bwMode="auto">
          <a:xfrm>
            <a:off x="1397844" y="465217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4710"/>
          <p:cNvSpPr>
            <a:spLocks/>
          </p:cNvSpPr>
          <p:nvPr/>
        </p:nvSpPr>
        <p:spPr bwMode="auto">
          <a:xfrm>
            <a:off x="1213729" y="4652173"/>
            <a:ext cx="19728" cy="197269"/>
          </a:xfrm>
          <a:custGeom>
            <a:avLst/>
            <a:gdLst>
              <a:gd name="T0" fmla="*/ 0 w 4"/>
              <a:gd name="T1" fmla="*/ 1 h 41"/>
              <a:gd name="T2" fmla="*/ 0 w 4"/>
              <a:gd name="T3" fmla="*/ 41 h 41"/>
              <a:gd name="T4" fmla="*/ 4 w 4"/>
              <a:gd name="T5" fmla="*/ 41 h 41"/>
              <a:gd name="T6" fmla="*/ 4 w 4"/>
              <a:gd name="T7" fmla="*/ 0 h 41"/>
              <a:gd name="T8" fmla="*/ 0 w 4"/>
              <a:gd name="T9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4711"/>
          <p:cNvSpPr>
            <a:spLocks/>
          </p:cNvSpPr>
          <p:nvPr/>
        </p:nvSpPr>
        <p:spPr bwMode="auto">
          <a:xfrm>
            <a:off x="1246606" y="4652173"/>
            <a:ext cx="26301" cy="203847"/>
          </a:xfrm>
          <a:custGeom>
            <a:avLst/>
            <a:gdLst>
              <a:gd name="T0" fmla="*/ 0 w 6"/>
              <a:gd name="T1" fmla="*/ 1 h 43"/>
              <a:gd name="T2" fmla="*/ 0 w 6"/>
              <a:gd name="T3" fmla="*/ 43 h 43"/>
              <a:gd name="T4" fmla="*/ 6 w 6"/>
              <a:gd name="T5" fmla="*/ 43 h 43"/>
              <a:gd name="T6" fmla="*/ 6 w 6"/>
              <a:gd name="T7" fmla="*/ 0 h 43"/>
              <a:gd name="T8" fmla="*/ 0 w 6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3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3"/>
                  <a:pt x="6" y="43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4712"/>
          <p:cNvSpPr>
            <a:spLocks/>
          </p:cNvSpPr>
          <p:nvPr/>
        </p:nvSpPr>
        <p:spPr bwMode="auto">
          <a:xfrm>
            <a:off x="1595113" y="4737657"/>
            <a:ext cx="0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4713"/>
          <p:cNvSpPr>
            <a:spLocks/>
          </p:cNvSpPr>
          <p:nvPr/>
        </p:nvSpPr>
        <p:spPr bwMode="auto">
          <a:xfrm>
            <a:off x="1549082" y="4698204"/>
            <a:ext cx="32879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2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4714"/>
          <p:cNvSpPr>
            <a:spLocks/>
          </p:cNvSpPr>
          <p:nvPr/>
        </p:nvSpPr>
        <p:spPr bwMode="auto">
          <a:xfrm>
            <a:off x="1325512" y="4652173"/>
            <a:ext cx="19728" cy="203847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4715"/>
          <p:cNvSpPr>
            <a:spLocks/>
          </p:cNvSpPr>
          <p:nvPr/>
        </p:nvSpPr>
        <p:spPr bwMode="auto">
          <a:xfrm>
            <a:off x="1055913" y="4711356"/>
            <a:ext cx="26301" cy="85484"/>
          </a:xfrm>
          <a:custGeom>
            <a:avLst/>
            <a:gdLst>
              <a:gd name="T0" fmla="*/ 0 w 5"/>
              <a:gd name="T1" fmla="*/ 7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0" y="13"/>
                  <a:pt x="2" y="15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0" y="5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4716"/>
          <p:cNvSpPr>
            <a:spLocks/>
          </p:cNvSpPr>
          <p:nvPr/>
        </p:nvSpPr>
        <p:spPr bwMode="auto">
          <a:xfrm>
            <a:off x="1509629" y="4678476"/>
            <a:ext cx="26301" cy="144662"/>
          </a:xfrm>
          <a:custGeom>
            <a:avLst/>
            <a:gdLst>
              <a:gd name="T0" fmla="*/ 0 w 5"/>
              <a:gd name="T1" fmla="*/ 0 h 31"/>
              <a:gd name="T2" fmla="*/ 0 w 5"/>
              <a:gd name="T3" fmla="*/ 31 h 31"/>
              <a:gd name="T4" fmla="*/ 5 w 5"/>
              <a:gd name="T5" fmla="*/ 29 h 31"/>
              <a:gd name="T6" fmla="*/ 5 w 5"/>
              <a:gd name="T7" fmla="*/ 2 h 31"/>
              <a:gd name="T8" fmla="*/ 0 w 5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2" y="31"/>
                  <a:pt x="4" y="30"/>
                  <a:pt x="5" y="29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717"/>
          <p:cNvSpPr>
            <a:spLocks noChangeArrowheads="1"/>
          </p:cNvSpPr>
          <p:nvPr/>
        </p:nvSpPr>
        <p:spPr bwMode="auto">
          <a:xfrm>
            <a:off x="1055913" y="4619298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4718"/>
          <p:cNvSpPr>
            <a:spLocks/>
          </p:cNvSpPr>
          <p:nvPr/>
        </p:nvSpPr>
        <p:spPr bwMode="auto">
          <a:xfrm>
            <a:off x="1055913" y="4619298"/>
            <a:ext cx="493172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8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5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0"/>
                  <a:pt x="58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4719"/>
          <p:cNvSpPr>
            <a:spLocks/>
          </p:cNvSpPr>
          <p:nvPr/>
        </p:nvSpPr>
        <p:spPr bwMode="auto">
          <a:xfrm>
            <a:off x="1082216" y="4632450"/>
            <a:ext cx="486596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7 w 103"/>
              <a:gd name="T11" fmla="*/ 31 h 40"/>
              <a:gd name="T12" fmla="*/ 7 w 103"/>
              <a:gd name="T13" fmla="*/ 25 h 40"/>
              <a:gd name="T14" fmla="*/ 4 w 103"/>
              <a:gd name="T15" fmla="*/ 20 h 40"/>
              <a:gd name="T16" fmla="*/ 7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7 w 103"/>
              <a:gd name="T51" fmla="*/ 34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1"/>
                  <a:pt x="98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29"/>
                  <a:pt x="10" y="27"/>
                  <a:pt x="7" y="25"/>
                </a:cubicBezTo>
                <a:cubicBezTo>
                  <a:pt x="5" y="23"/>
                  <a:pt x="4" y="21"/>
                  <a:pt x="4" y="20"/>
                </a:cubicBezTo>
                <a:cubicBezTo>
                  <a:pt x="4" y="18"/>
                  <a:pt x="5" y="16"/>
                  <a:pt x="7" y="14"/>
                </a:cubicBezTo>
                <a:cubicBezTo>
                  <a:pt x="11" y="11"/>
                  <a:pt x="17" y="8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0"/>
                  <a:pt x="94" y="12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6"/>
                  <a:pt x="101" y="13"/>
                  <a:pt x="99" y="11"/>
                </a:cubicBezTo>
                <a:cubicBezTo>
                  <a:pt x="95" y="7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1" y="7"/>
                  <a:pt x="8" y="9"/>
                  <a:pt x="5" y="11"/>
                </a:cubicBezTo>
                <a:cubicBezTo>
                  <a:pt x="2" y="13"/>
                  <a:pt x="0" y="16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1" y="40"/>
                  <a:pt x="52" y="40"/>
                </a:cubicBezTo>
                <a:cubicBezTo>
                  <a:pt x="66" y="40"/>
                  <a:pt x="78" y="38"/>
                  <a:pt x="87" y="34"/>
                </a:cubicBezTo>
                <a:cubicBezTo>
                  <a:pt x="92" y="33"/>
                  <a:pt x="96" y="31"/>
                  <a:pt x="99" y="28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720"/>
          <p:cNvSpPr>
            <a:spLocks noChangeArrowheads="1"/>
          </p:cNvSpPr>
          <p:nvPr/>
        </p:nvSpPr>
        <p:spPr bwMode="auto">
          <a:xfrm>
            <a:off x="1069064" y="4573263"/>
            <a:ext cx="539200" cy="203847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4721"/>
          <p:cNvSpPr>
            <a:spLocks/>
          </p:cNvSpPr>
          <p:nvPr/>
        </p:nvSpPr>
        <p:spPr bwMode="auto">
          <a:xfrm>
            <a:off x="1443871" y="4579841"/>
            <a:ext cx="26301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4722"/>
          <p:cNvSpPr>
            <a:spLocks/>
          </p:cNvSpPr>
          <p:nvPr/>
        </p:nvSpPr>
        <p:spPr bwMode="auto">
          <a:xfrm>
            <a:off x="1141392" y="4592992"/>
            <a:ext cx="26301" cy="164394"/>
          </a:xfrm>
          <a:custGeom>
            <a:avLst/>
            <a:gdLst>
              <a:gd name="T0" fmla="*/ 0 w 5"/>
              <a:gd name="T1" fmla="*/ 2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2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4723"/>
          <p:cNvSpPr>
            <a:spLocks/>
          </p:cNvSpPr>
          <p:nvPr/>
        </p:nvSpPr>
        <p:spPr bwMode="auto">
          <a:xfrm>
            <a:off x="1108517" y="4606142"/>
            <a:ext cx="19728" cy="131511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4724"/>
          <p:cNvSpPr>
            <a:spLocks/>
          </p:cNvSpPr>
          <p:nvPr/>
        </p:nvSpPr>
        <p:spPr bwMode="auto">
          <a:xfrm>
            <a:off x="1483324" y="4586414"/>
            <a:ext cx="26301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4725"/>
          <p:cNvSpPr>
            <a:spLocks/>
          </p:cNvSpPr>
          <p:nvPr/>
        </p:nvSpPr>
        <p:spPr bwMode="auto">
          <a:xfrm>
            <a:off x="1180845" y="4586414"/>
            <a:ext cx="26301" cy="184117"/>
          </a:xfrm>
          <a:custGeom>
            <a:avLst/>
            <a:gdLst>
              <a:gd name="T0" fmla="*/ 0 w 5"/>
              <a:gd name="T1" fmla="*/ 1 h 39"/>
              <a:gd name="T2" fmla="*/ 0 w 5"/>
              <a:gd name="T3" fmla="*/ 37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4726"/>
          <p:cNvSpPr>
            <a:spLocks/>
          </p:cNvSpPr>
          <p:nvPr/>
        </p:nvSpPr>
        <p:spPr bwMode="auto">
          <a:xfrm>
            <a:off x="1371543" y="4573263"/>
            <a:ext cx="19728" cy="203847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1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4727"/>
          <p:cNvSpPr>
            <a:spLocks/>
          </p:cNvSpPr>
          <p:nvPr/>
        </p:nvSpPr>
        <p:spPr bwMode="auto">
          <a:xfrm>
            <a:off x="1299208" y="4573263"/>
            <a:ext cx="26301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4728"/>
          <p:cNvSpPr>
            <a:spLocks/>
          </p:cNvSpPr>
          <p:nvPr/>
        </p:nvSpPr>
        <p:spPr bwMode="auto">
          <a:xfrm>
            <a:off x="1410996" y="4573263"/>
            <a:ext cx="19728" cy="197269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1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2"/>
                  <a:pt x="3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4729"/>
          <p:cNvSpPr>
            <a:spLocks/>
          </p:cNvSpPr>
          <p:nvPr/>
        </p:nvSpPr>
        <p:spPr bwMode="auto">
          <a:xfrm>
            <a:off x="1220303" y="4573263"/>
            <a:ext cx="19728" cy="197269"/>
          </a:xfrm>
          <a:custGeom>
            <a:avLst/>
            <a:gdLst>
              <a:gd name="T0" fmla="*/ 0 w 5"/>
              <a:gd name="T1" fmla="*/ 1 h 42"/>
              <a:gd name="T2" fmla="*/ 0 w 5"/>
              <a:gd name="T3" fmla="*/ 41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4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4730"/>
          <p:cNvSpPr>
            <a:spLocks/>
          </p:cNvSpPr>
          <p:nvPr/>
        </p:nvSpPr>
        <p:spPr bwMode="auto">
          <a:xfrm>
            <a:off x="1259756" y="4573263"/>
            <a:ext cx="26301" cy="203847"/>
          </a:xfrm>
          <a:custGeom>
            <a:avLst/>
            <a:gdLst>
              <a:gd name="T0" fmla="*/ 0 w 6"/>
              <a:gd name="T1" fmla="*/ 1 h 44"/>
              <a:gd name="T2" fmla="*/ 0 w 6"/>
              <a:gd name="T3" fmla="*/ 43 h 44"/>
              <a:gd name="T4" fmla="*/ 6 w 6"/>
              <a:gd name="T5" fmla="*/ 44 h 44"/>
              <a:gd name="T6" fmla="*/ 6 w 6"/>
              <a:gd name="T7" fmla="*/ 0 h 44"/>
              <a:gd name="T8" fmla="*/ 0 w 6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2" y="44"/>
                  <a:pt x="4" y="44"/>
                  <a:pt x="6" y="44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4731"/>
          <p:cNvSpPr>
            <a:spLocks/>
          </p:cNvSpPr>
          <p:nvPr/>
        </p:nvSpPr>
        <p:spPr bwMode="auto">
          <a:xfrm>
            <a:off x="1601687" y="4658751"/>
            <a:ext cx="0" cy="32879"/>
          </a:xfrm>
          <a:custGeom>
            <a:avLst/>
            <a:gdLst>
              <a:gd name="T0" fmla="*/ 3 h 7"/>
              <a:gd name="T1" fmla="*/ 0 h 7"/>
              <a:gd name="T2" fmla="*/ 7 h 7"/>
              <a:gd name="T3" fmla="*/ 3 h 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7">
                <a:moveTo>
                  <a:pt x="0" y="3"/>
                </a:moveTo>
                <a:cubicBezTo>
                  <a:pt x="0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4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4732"/>
          <p:cNvSpPr>
            <a:spLocks/>
          </p:cNvSpPr>
          <p:nvPr/>
        </p:nvSpPr>
        <p:spPr bwMode="auto">
          <a:xfrm>
            <a:off x="1562234" y="4619298"/>
            <a:ext cx="26301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4733"/>
          <p:cNvSpPr>
            <a:spLocks/>
          </p:cNvSpPr>
          <p:nvPr/>
        </p:nvSpPr>
        <p:spPr bwMode="auto">
          <a:xfrm>
            <a:off x="1338661" y="4573263"/>
            <a:ext cx="19728" cy="203847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4734"/>
          <p:cNvSpPr>
            <a:spLocks/>
          </p:cNvSpPr>
          <p:nvPr/>
        </p:nvSpPr>
        <p:spPr bwMode="auto">
          <a:xfrm>
            <a:off x="1069064" y="4632450"/>
            <a:ext cx="19728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1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3"/>
                  <a:pt x="0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4735"/>
          <p:cNvSpPr>
            <a:spLocks/>
          </p:cNvSpPr>
          <p:nvPr/>
        </p:nvSpPr>
        <p:spPr bwMode="auto">
          <a:xfrm>
            <a:off x="1522781" y="4599566"/>
            <a:ext cx="26301" cy="151242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2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4" y="31"/>
                  <a:pt x="5" y="30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Oval 4736"/>
          <p:cNvSpPr>
            <a:spLocks noChangeArrowheads="1"/>
          </p:cNvSpPr>
          <p:nvPr/>
        </p:nvSpPr>
        <p:spPr bwMode="auto">
          <a:xfrm>
            <a:off x="1069064" y="4540388"/>
            <a:ext cx="539200" cy="216997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4737"/>
          <p:cNvSpPr>
            <a:spLocks/>
          </p:cNvSpPr>
          <p:nvPr/>
        </p:nvSpPr>
        <p:spPr bwMode="auto">
          <a:xfrm>
            <a:off x="1069064" y="4540388"/>
            <a:ext cx="486596" cy="197269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3 h 41"/>
              <a:gd name="T4" fmla="*/ 15 w 103"/>
              <a:gd name="T5" fmla="*/ 38 h 41"/>
              <a:gd name="T6" fmla="*/ 58 w 103"/>
              <a:gd name="T7" fmla="*/ 24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5" y="0"/>
                  <a:pt x="0" y="10"/>
                  <a:pt x="0" y="23"/>
                </a:cubicBezTo>
                <a:cubicBezTo>
                  <a:pt x="0" y="30"/>
                  <a:pt x="9" y="35"/>
                  <a:pt x="15" y="38"/>
                </a:cubicBezTo>
                <a:cubicBezTo>
                  <a:pt x="15" y="38"/>
                  <a:pt x="71" y="41"/>
                  <a:pt x="58" y="24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4738"/>
          <p:cNvSpPr>
            <a:spLocks/>
          </p:cNvSpPr>
          <p:nvPr/>
        </p:nvSpPr>
        <p:spPr bwMode="auto">
          <a:xfrm>
            <a:off x="1088790" y="4553540"/>
            <a:ext cx="493172" cy="184117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9 w 103"/>
              <a:gd name="T7" fmla="*/ 33 h 40"/>
              <a:gd name="T8" fmla="*/ 52 w 103"/>
              <a:gd name="T9" fmla="*/ 36 h 40"/>
              <a:gd name="T10" fmla="*/ 17 w 103"/>
              <a:gd name="T11" fmla="*/ 31 h 40"/>
              <a:gd name="T12" fmla="*/ 7 w 103"/>
              <a:gd name="T13" fmla="*/ 26 h 40"/>
              <a:gd name="T14" fmla="*/ 4 w 103"/>
              <a:gd name="T15" fmla="*/ 20 h 40"/>
              <a:gd name="T16" fmla="*/ 7 w 103"/>
              <a:gd name="T17" fmla="*/ 15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5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2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2 h 40"/>
              <a:gd name="T42" fmla="*/ 0 w 103"/>
              <a:gd name="T43" fmla="*/ 20 h 40"/>
              <a:gd name="T44" fmla="*/ 5 w 103"/>
              <a:gd name="T45" fmla="*/ 29 h 40"/>
              <a:gd name="T46" fmla="*/ 24 w 103"/>
              <a:gd name="T47" fmla="*/ 37 h 40"/>
              <a:gd name="T48" fmla="*/ 52 w 103"/>
              <a:gd name="T49" fmla="*/ 40 h 40"/>
              <a:gd name="T50" fmla="*/ 87 w 103"/>
              <a:gd name="T51" fmla="*/ 35 h 40"/>
              <a:gd name="T52" fmla="*/ 99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3" y="29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29"/>
                  <a:pt x="10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8"/>
                  <a:pt x="5" y="16"/>
                  <a:pt x="7" y="15"/>
                </a:cubicBezTo>
                <a:cubicBezTo>
                  <a:pt x="11" y="12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4" y="13"/>
                  <a:pt x="96" y="15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9" y="12"/>
                </a:cubicBezTo>
                <a:cubicBezTo>
                  <a:pt x="94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1" y="7"/>
                  <a:pt x="8" y="9"/>
                  <a:pt x="5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9"/>
                </a:cubicBezTo>
                <a:cubicBezTo>
                  <a:pt x="9" y="32"/>
                  <a:pt x="15" y="35"/>
                  <a:pt x="24" y="37"/>
                </a:cubicBezTo>
                <a:cubicBezTo>
                  <a:pt x="32" y="39"/>
                  <a:pt x="41" y="40"/>
                  <a:pt x="52" y="40"/>
                </a:cubicBezTo>
                <a:cubicBezTo>
                  <a:pt x="66" y="40"/>
                  <a:pt x="78" y="38"/>
                  <a:pt x="87" y="35"/>
                </a:cubicBezTo>
                <a:cubicBezTo>
                  <a:pt x="92" y="33"/>
                  <a:pt x="96" y="31"/>
                  <a:pt x="99" y="29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4739"/>
          <p:cNvSpPr>
            <a:spLocks noChangeArrowheads="1"/>
          </p:cNvSpPr>
          <p:nvPr/>
        </p:nvSpPr>
        <p:spPr bwMode="auto">
          <a:xfrm>
            <a:off x="1075638" y="4481207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4740"/>
          <p:cNvSpPr>
            <a:spLocks/>
          </p:cNvSpPr>
          <p:nvPr/>
        </p:nvSpPr>
        <p:spPr bwMode="auto">
          <a:xfrm>
            <a:off x="1457022" y="4487783"/>
            <a:ext cx="19728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4741"/>
          <p:cNvSpPr>
            <a:spLocks/>
          </p:cNvSpPr>
          <p:nvPr/>
        </p:nvSpPr>
        <p:spPr bwMode="auto">
          <a:xfrm>
            <a:off x="1154544" y="4500935"/>
            <a:ext cx="19728" cy="170968"/>
          </a:xfrm>
          <a:custGeom>
            <a:avLst/>
            <a:gdLst>
              <a:gd name="T0" fmla="*/ 0 w 5"/>
              <a:gd name="T1" fmla="*/ 2 h 35"/>
              <a:gd name="T2" fmla="*/ 0 w 5"/>
              <a:gd name="T3" fmla="*/ 33 h 35"/>
              <a:gd name="T4" fmla="*/ 5 w 5"/>
              <a:gd name="T5" fmla="*/ 35 h 35"/>
              <a:gd name="T6" fmla="*/ 5 w 5"/>
              <a:gd name="T7" fmla="*/ 0 h 35"/>
              <a:gd name="T8" fmla="*/ 0 w 5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2" y="33"/>
                  <a:pt x="3" y="34"/>
                  <a:pt x="5" y="35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4742"/>
          <p:cNvSpPr>
            <a:spLocks/>
          </p:cNvSpPr>
          <p:nvPr/>
        </p:nvSpPr>
        <p:spPr bwMode="auto">
          <a:xfrm>
            <a:off x="1115091" y="4520660"/>
            <a:ext cx="26301" cy="13151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1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4743"/>
          <p:cNvSpPr>
            <a:spLocks/>
          </p:cNvSpPr>
          <p:nvPr/>
        </p:nvSpPr>
        <p:spPr bwMode="auto">
          <a:xfrm>
            <a:off x="1496475" y="4500935"/>
            <a:ext cx="19728" cy="170968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3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4744"/>
          <p:cNvSpPr>
            <a:spLocks/>
          </p:cNvSpPr>
          <p:nvPr/>
        </p:nvSpPr>
        <p:spPr bwMode="auto">
          <a:xfrm>
            <a:off x="1193997" y="4494357"/>
            <a:ext cx="19728" cy="184117"/>
          </a:xfrm>
          <a:custGeom>
            <a:avLst/>
            <a:gdLst>
              <a:gd name="T0" fmla="*/ 0 w 5"/>
              <a:gd name="T1" fmla="*/ 1 h 39"/>
              <a:gd name="T2" fmla="*/ 0 w 5"/>
              <a:gd name="T3" fmla="*/ 37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3" y="38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4745"/>
          <p:cNvSpPr>
            <a:spLocks/>
          </p:cNvSpPr>
          <p:nvPr/>
        </p:nvSpPr>
        <p:spPr bwMode="auto">
          <a:xfrm>
            <a:off x="1378114" y="4481207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1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4746"/>
          <p:cNvSpPr>
            <a:spLocks/>
          </p:cNvSpPr>
          <p:nvPr/>
        </p:nvSpPr>
        <p:spPr bwMode="auto">
          <a:xfrm>
            <a:off x="1312360" y="4481207"/>
            <a:ext cx="19728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4747"/>
          <p:cNvSpPr>
            <a:spLocks/>
          </p:cNvSpPr>
          <p:nvPr/>
        </p:nvSpPr>
        <p:spPr bwMode="auto">
          <a:xfrm>
            <a:off x="1417569" y="448778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1" y="42"/>
                  <a:pt x="3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748"/>
          <p:cNvSpPr>
            <a:spLocks/>
          </p:cNvSpPr>
          <p:nvPr/>
        </p:nvSpPr>
        <p:spPr bwMode="auto">
          <a:xfrm>
            <a:off x="1226881" y="4487783"/>
            <a:ext cx="26301" cy="197269"/>
          </a:xfrm>
          <a:custGeom>
            <a:avLst/>
            <a:gdLst>
              <a:gd name="T0" fmla="*/ 0 w 5"/>
              <a:gd name="T1" fmla="*/ 0 h 41"/>
              <a:gd name="T2" fmla="*/ 0 w 5"/>
              <a:gd name="T3" fmla="*/ 40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1"/>
                  <a:pt x="4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749"/>
          <p:cNvSpPr>
            <a:spLocks/>
          </p:cNvSpPr>
          <p:nvPr/>
        </p:nvSpPr>
        <p:spPr bwMode="auto">
          <a:xfrm>
            <a:off x="1266334" y="4487783"/>
            <a:ext cx="26301" cy="203847"/>
          </a:xfrm>
          <a:custGeom>
            <a:avLst/>
            <a:gdLst>
              <a:gd name="T0" fmla="*/ 0 w 6"/>
              <a:gd name="T1" fmla="*/ 0 h 43"/>
              <a:gd name="T2" fmla="*/ 0 w 6"/>
              <a:gd name="T3" fmla="*/ 42 h 43"/>
              <a:gd name="T4" fmla="*/ 6 w 6"/>
              <a:gd name="T5" fmla="*/ 43 h 43"/>
              <a:gd name="T6" fmla="*/ 6 w 6"/>
              <a:gd name="T7" fmla="*/ 0 h 43"/>
              <a:gd name="T8" fmla="*/ 0 w 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3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3"/>
                  <a:pt x="4" y="43"/>
                  <a:pt x="6" y="43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750"/>
          <p:cNvSpPr>
            <a:spLocks/>
          </p:cNvSpPr>
          <p:nvPr/>
        </p:nvSpPr>
        <p:spPr bwMode="auto">
          <a:xfrm>
            <a:off x="1614839" y="4573263"/>
            <a:ext cx="0" cy="32879"/>
          </a:xfrm>
          <a:custGeom>
            <a:avLst/>
            <a:gdLst>
              <a:gd name="T0" fmla="*/ 3 h 7"/>
              <a:gd name="T1" fmla="*/ 0 h 7"/>
              <a:gd name="T2" fmla="*/ 7 h 7"/>
              <a:gd name="T3" fmla="*/ 3 h 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7">
                <a:moveTo>
                  <a:pt x="0" y="3"/>
                </a:moveTo>
                <a:cubicBezTo>
                  <a:pt x="0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751"/>
          <p:cNvSpPr>
            <a:spLocks/>
          </p:cNvSpPr>
          <p:nvPr/>
        </p:nvSpPr>
        <p:spPr bwMode="auto">
          <a:xfrm>
            <a:off x="1568812" y="4527236"/>
            <a:ext cx="26301" cy="111785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2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752"/>
          <p:cNvSpPr>
            <a:spLocks/>
          </p:cNvSpPr>
          <p:nvPr/>
        </p:nvSpPr>
        <p:spPr bwMode="auto">
          <a:xfrm>
            <a:off x="1345239" y="4481207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4753"/>
          <p:cNvSpPr>
            <a:spLocks/>
          </p:cNvSpPr>
          <p:nvPr/>
        </p:nvSpPr>
        <p:spPr bwMode="auto">
          <a:xfrm>
            <a:off x="1075638" y="4540388"/>
            <a:ext cx="26301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1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3"/>
                  <a:pt x="0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4754"/>
          <p:cNvSpPr>
            <a:spLocks/>
          </p:cNvSpPr>
          <p:nvPr/>
        </p:nvSpPr>
        <p:spPr bwMode="auto">
          <a:xfrm>
            <a:off x="1529357" y="4514087"/>
            <a:ext cx="26301" cy="144662"/>
          </a:xfrm>
          <a:custGeom>
            <a:avLst/>
            <a:gdLst>
              <a:gd name="T0" fmla="*/ 0 w 5"/>
              <a:gd name="T1" fmla="*/ 0 h 31"/>
              <a:gd name="T2" fmla="*/ 0 w 5"/>
              <a:gd name="T3" fmla="*/ 31 h 31"/>
              <a:gd name="T4" fmla="*/ 5 w 5"/>
              <a:gd name="T5" fmla="*/ 29 h 31"/>
              <a:gd name="T6" fmla="*/ 5 w 5"/>
              <a:gd name="T7" fmla="*/ 2 h 31"/>
              <a:gd name="T8" fmla="*/ 0 w 5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2" y="30"/>
                  <a:pt x="4" y="30"/>
                  <a:pt x="5" y="29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Oval 4755"/>
          <p:cNvSpPr>
            <a:spLocks noChangeArrowheads="1"/>
          </p:cNvSpPr>
          <p:nvPr/>
        </p:nvSpPr>
        <p:spPr bwMode="auto">
          <a:xfrm>
            <a:off x="1075638" y="4454904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4756"/>
          <p:cNvSpPr>
            <a:spLocks/>
          </p:cNvSpPr>
          <p:nvPr/>
        </p:nvSpPr>
        <p:spPr bwMode="auto">
          <a:xfrm>
            <a:off x="1075638" y="4454904"/>
            <a:ext cx="486596" cy="190695"/>
          </a:xfrm>
          <a:custGeom>
            <a:avLst/>
            <a:gdLst>
              <a:gd name="T0" fmla="*/ 57 w 102"/>
              <a:gd name="T1" fmla="*/ 0 h 40"/>
              <a:gd name="T2" fmla="*/ 0 w 102"/>
              <a:gd name="T3" fmla="*/ 22 h 40"/>
              <a:gd name="T4" fmla="*/ 15 w 102"/>
              <a:gd name="T5" fmla="*/ 37 h 40"/>
              <a:gd name="T6" fmla="*/ 58 w 102"/>
              <a:gd name="T7" fmla="*/ 23 h 40"/>
              <a:gd name="T8" fmla="*/ 102 w 102"/>
              <a:gd name="T9" fmla="*/ 9 h 40"/>
              <a:gd name="T10" fmla="*/ 57 w 102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40">
                <a:moveTo>
                  <a:pt x="57" y="0"/>
                </a:moveTo>
                <a:cubicBezTo>
                  <a:pt x="25" y="0"/>
                  <a:pt x="0" y="9"/>
                  <a:pt x="0" y="22"/>
                </a:cubicBezTo>
                <a:cubicBezTo>
                  <a:pt x="0" y="29"/>
                  <a:pt x="9" y="34"/>
                  <a:pt x="15" y="37"/>
                </a:cubicBezTo>
                <a:cubicBezTo>
                  <a:pt x="15" y="37"/>
                  <a:pt x="71" y="40"/>
                  <a:pt x="58" y="23"/>
                </a:cubicBezTo>
                <a:cubicBezTo>
                  <a:pt x="46" y="6"/>
                  <a:pt x="102" y="9"/>
                  <a:pt x="102" y="9"/>
                </a:cubicBezTo>
                <a:cubicBezTo>
                  <a:pt x="92" y="3"/>
                  <a:pt x="75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4757"/>
          <p:cNvSpPr>
            <a:spLocks/>
          </p:cNvSpPr>
          <p:nvPr/>
        </p:nvSpPr>
        <p:spPr bwMode="auto">
          <a:xfrm>
            <a:off x="1101939" y="4461482"/>
            <a:ext cx="486596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9 w 103"/>
              <a:gd name="T7" fmla="*/ 33 h 40"/>
              <a:gd name="T8" fmla="*/ 52 w 103"/>
              <a:gd name="T9" fmla="*/ 36 h 40"/>
              <a:gd name="T10" fmla="*/ 17 w 103"/>
              <a:gd name="T11" fmla="*/ 31 h 40"/>
              <a:gd name="T12" fmla="*/ 7 w 103"/>
              <a:gd name="T13" fmla="*/ 26 h 40"/>
              <a:gd name="T14" fmla="*/ 4 w 103"/>
              <a:gd name="T15" fmla="*/ 20 h 40"/>
              <a:gd name="T16" fmla="*/ 7 w 103"/>
              <a:gd name="T17" fmla="*/ 15 h 40"/>
              <a:gd name="T18" fmla="*/ 24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5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2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6 h 40"/>
              <a:gd name="T40" fmla="*/ 5 w 103"/>
              <a:gd name="T41" fmla="*/ 12 h 40"/>
              <a:gd name="T42" fmla="*/ 0 w 103"/>
              <a:gd name="T43" fmla="*/ 20 h 40"/>
              <a:gd name="T44" fmla="*/ 5 w 103"/>
              <a:gd name="T45" fmla="*/ 29 h 40"/>
              <a:gd name="T46" fmla="*/ 24 w 103"/>
              <a:gd name="T47" fmla="*/ 37 h 40"/>
              <a:gd name="T48" fmla="*/ 52 w 103"/>
              <a:gd name="T49" fmla="*/ 40 h 40"/>
              <a:gd name="T50" fmla="*/ 87 w 103"/>
              <a:gd name="T51" fmla="*/ 35 h 40"/>
              <a:gd name="T52" fmla="*/ 99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3" y="29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30"/>
                  <a:pt x="10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9"/>
                  <a:pt x="5" y="17"/>
                  <a:pt x="7" y="15"/>
                </a:cubicBezTo>
                <a:cubicBezTo>
                  <a:pt x="11" y="12"/>
                  <a:pt x="17" y="9"/>
                  <a:pt x="24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4" y="13"/>
                  <a:pt x="96" y="15"/>
                </a:cubicBezTo>
                <a:cubicBezTo>
                  <a:pt x="98" y="17"/>
                  <a:pt x="99" y="19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9" y="12"/>
                </a:cubicBezTo>
                <a:cubicBezTo>
                  <a:pt x="94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6"/>
                </a:cubicBezTo>
                <a:cubicBezTo>
                  <a:pt x="11" y="7"/>
                  <a:pt x="8" y="9"/>
                  <a:pt x="5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4"/>
                  <a:pt x="2" y="26"/>
                  <a:pt x="5" y="29"/>
                </a:cubicBezTo>
                <a:cubicBezTo>
                  <a:pt x="9" y="32"/>
                  <a:pt x="15" y="35"/>
                  <a:pt x="24" y="37"/>
                </a:cubicBezTo>
                <a:cubicBezTo>
                  <a:pt x="32" y="39"/>
                  <a:pt x="41" y="40"/>
                  <a:pt x="52" y="40"/>
                </a:cubicBezTo>
                <a:cubicBezTo>
                  <a:pt x="66" y="40"/>
                  <a:pt x="78" y="38"/>
                  <a:pt x="87" y="35"/>
                </a:cubicBezTo>
                <a:cubicBezTo>
                  <a:pt x="92" y="33"/>
                  <a:pt x="96" y="31"/>
                  <a:pt x="99" y="29"/>
                </a:cubicBezTo>
                <a:cubicBezTo>
                  <a:pt x="101" y="26"/>
                  <a:pt x="103" y="24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Oval 4758"/>
          <p:cNvSpPr>
            <a:spLocks noChangeArrowheads="1"/>
          </p:cNvSpPr>
          <p:nvPr/>
        </p:nvSpPr>
        <p:spPr bwMode="auto">
          <a:xfrm>
            <a:off x="1003310" y="4415451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4759"/>
          <p:cNvSpPr>
            <a:spLocks/>
          </p:cNvSpPr>
          <p:nvPr/>
        </p:nvSpPr>
        <p:spPr bwMode="auto">
          <a:xfrm>
            <a:off x="1378114" y="4422029"/>
            <a:ext cx="26301" cy="197269"/>
          </a:xfrm>
          <a:custGeom>
            <a:avLst/>
            <a:gdLst>
              <a:gd name="T0" fmla="*/ 0 w 5"/>
              <a:gd name="T1" fmla="*/ 0 h 41"/>
              <a:gd name="T2" fmla="*/ 0 w 5"/>
              <a:gd name="T3" fmla="*/ 41 h 41"/>
              <a:gd name="T4" fmla="*/ 5 w 5"/>
              <a:gd name="T5" fmla="*/ 40 h 41"/>
              <a:gd name="T6" fmla="*/ 5 w 5"/>
              <a:gd name="T7" fmla="*/ 1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2" y="40"/>
                  <a:pt x="4" y="40"/>
                  <a:pt x="5" y="4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4760"/>
          <p:cNvSpPr>
            <a:spLocks/>
          </p:cNvSpPr>
          <p:nvPr/>
        </p:nvSpPr>
        <p:spPr bwMode="auto">
          <a:xfrm>
            <a:off x="1082216" y="4435181"/>
            <a:ext cx="19728" cy="170968"/>
          </a:xfrm>
          <a:custGeom>
            <a:avLst/>
            <a:gdLst>
              <a:gd name="T0" fmla="*/ 0 w 4"/>
              <a:gd name="T1" fmla="*/ 2 h 35"/>
              <a:gd name="T2" fmla="*/ 0 w 4"/>
              <a:gd name="T3" fmla="*/ 33 h 35"/>
              <a:gd name="T4" fmla="*/ 4 w 4"/>
              <a:gd name="T5" fmla="*/ 35 h 35"/>
              <a:gd name="T6" fmla="*/ 4 w 4"/>
              <a:gd name="T7" fmla="*/ 0 h 35"/>
              <a:gd name="T8" fmla="*/ 0 w 4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3" y="34"/>
                  <a:pt x="4" y="35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4761"/>
          <p:cNvSpPr>
            <a:spLocks/>
          </p:cNvSpPr>
          <p:nvPr/>
        </p:nvSpPr>
        <p:spPr bwMode="auto">
          <a:xfrm>
            <a:off x="1036185" y="4454904"/>
            <a:ext cx="26301" cy="13151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4762"/>
          <p:cNvSpPr>
            <a:spLocks/>
          </p:cNvSpPr>
          <p:nvPr/>
        </p:nvSpPr>
        <p:spPr bwMode="auto">
          <a:xfrm>
            <a:off x="1417569" y="4435181"/>
            <a:ext cx="26301" cy="170968"/>
          </a:xfrm>
          <a:custGeom>
            <a:avLst/>
            <a:gdLst>
              <a:gd name="T0" fmla="*/ 0 w 6"/>
              <a:gd name="T1" fmla="*/ 0 h 37"/>
              <a:gd name="T2" fmla="*/ 0 w 6"/>
              <a:gd name="T3" fmla="*/ 37 h 37"/>
              <a:gd name="T4" fmla="*/ 6 w 6"/>
              <a:gd name="T5" fmla="*/ 35 h 37"/>
              <a:gd name="T6" fmla="*/ 6 w 6"/>
              <a:gd name="T7" fmla="*/ 2 h 37"/>
              <a:gd name="T8" fmla="*/ 0 w 6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6" y="35"/>
                </a:cubicBezTo>
                <a:cubicBezTo>
                  <a:pt x="6" y="2"/>
                  <a:pt x="6" y="2"/>
                  <a:pt x="6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4763"/>
          <p:cNvSpPr>
            <a:spLocks/>
          </p:cNvSpPr>
          <p:nvPr/>
        </p:nvSpPr>
        <p:spPr bwMode="auto">
          <a:xfrm>
            <a:off x="1115091" y="4428603"/>
            <a:ext cx="26301" cy="184117"/>
          </a:xfrm>
          <a:custGeom>
            <a:avLst/>
            <a:gdLst>
              <a:gd name="T0" fmla="*/ 0 w 6"/>
              <a:gd name="T1" fmla="*/ 1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1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8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4764"/>
          <p:cNvSpPr>
            <a:spLocks/>
          </p:cNvSpPr>
          <p:nvPr/>
        </p:nvSpPr>
        <p:spPr bwMode="auto">
          <a:xfrm>
            <a:off x="1305787" y="4415451"/>
            <a:ext cx="19728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4765"/>
          <p:cNvSpPr>
            <a:spLocks/>
          </p:cNvSpPr>
          <p:nvPr/>
        </p:nvSpPr>
        <p:spPr bwMode="auto">
          <a:xfrm>
            <a:off x="1233454" y="4415451"/>
            <a:ext cx="26301" cy="203847"/>
          </a:xfrm>
          <a:custGeom>
            <a:avLst/>
            <a:gdLst>
              <a:gd name="T0" fmla="*/ 0 w 5"/>
              <a:gd name="T1" fmla="*/ 1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4766"/>
          <p:cNvSpPr>
            <a:spLocks/>
          </p:cNvSpPr>
          <p:nvPr/>
        </p:nvSpPr>
        <p:spPr bwMode="auto">
          <a:xfrm>
            <a:off x="1345239" y="4415451"/>
            <a:ext cx="19728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4767"/>
          <p:cNvSpPr>
            <a:spLocks/>
          </p:cNvSpPr>
          <p:nvPr/>
        </p:nvSpPr>
        <p:spPr bwMode="auto">
          <a:xfrm>
            <a:off x="1154544" y="4422029"/>
            <a:ext cx="26301" cy="197269"/>
          </a:xfrm>
          <a:custGeom>
            <a:avLst/>
            <a:gdLst>
              <a:gd name="T0" fmla="*/ 0 w 5"/>
              <a:gd name="T1" fmla="*/ 1 h 41"/>
              <a:gd name="T2" fmla="*/ 0 w 5"/>
              <a:gd name="T3" fmla="*/ 40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1"/>
                </a:moveTo>
                <a:cubicBezTo>
                  <a:pt x="0" y="40"/>
                  <a:pt x="0" y="40"/>
                  <a:pt x="0" y="40"/>
                </a:cubicBezTo>
                <a:cubicBezTo>
                  <a:pt x="1" y="41"/>
                  <a:pt x="3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4768"/>
          <p:cNvSpPr>
            <a:spLocks/>
          </p:cNvSpPr>
          <p:nvPr/>
        </p:nvSpPr>
        <p:spPr bwMode="auto">
          <a:xfrm>
            <a:off x="1193997" y="4415451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4769"/>
          <p:cNvSpPr>
            <a:spLocks/>
          </p:cNvSpPr>
          <p:nvPr/>
        </p:nvSpPr>
        <p:spPr bwMode="auto">
          <a:xfrm>
            <a:off x="1535930" y="4500935"/>
            <a:ext cx="6578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4770"/>
          <p:cNvSpPr>
            <a:spLocks/>
          </p:cNvSpPr>
          <p:nvPr/>
        </p:nvSpPr>
        <p:spPr bwMode="auto">
          <a:xfrm>
            <a:off x="1496475" y="4461482"/>
            <a:ext cx="26301" cy="118359"/>
          </a:xfrm>
          <a:custGeom>
            <a:avLst/>
            <a:gdLst>
              <a:gd name="T0" fmla="*/ 0 w 5"/>
              <a:gd name="T1" fmla="*/ 0 h 25"/>
              <a:gd name="T2" fmla="*/ 0 w 5"/>
              <a:gd name="T3" fmla="*/ 25 h 25"/>
              <a:gd name="T4" fmla="*/ 5 w 5"/>
              <a:gd name="T5" fmla="*/ 20 h 25"/>
              <a:gd name="T6" fmla="*/ 5 w 5"/>
              <a:gd name="T7" fmla="*/ 4 h 25"/>
              <a:gd name="T8" fmla="*/ 0 w 5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2" y="23"/>
                  <a:pt x="3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3" y="3"/>
                  <a:pt x="2" y="2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4771"/>
          <p:cNvSpPr>
            <a:spLocks/>
          </p:cNvSpPr>
          <p:nvPr/>
        </p:nvSpPr>
        <p:spPr bwMode="auto">
          <a:xfrm>
            <a:off x="1272907" y="4415451"/>
            <a:ext cx="19728" cy="210421"/>
          </a:xfrm>
          <a:custGeom>
            <a:avLst/>
            <a:gdLst>
              <a:gd name="T0" fmla="*/ 0 w 4"/>
              <a:gd name="T1" fmla="*/ 0 h 45"/>
              <a:gd name="T2" fmla="*/ 0 w 4"/>
              <a:gd name="T3" fmla="*/ 45 h 45"/>
              <a:gd name="T4" fmla="*/ 4 w 4"/>
              <a:gd name="T5" fmla="*/ 44 h 45"/>
              <a:gd name="T6" fmla="*/ 4 w 4"/>
              <a:gd name="T7" fmla="*/ 0 h 45"/>
              <a:gd name="T8" fmla="*/ 0 w 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5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4772"/>
          <p:cNvSpPr>
            <a:spLocks/>
          </p:cNvSpPr>
          <p:nvPr/>
        </p:nvSpPr>
        <p:spPr bwMode="auto">
          <a:xfrm>
            <a:off x="1003310" y="4481207"/>
            <a:ext cx="19728" cy="78906"/>
          </a:xfrm>
          <a:custGeom>
            <a:avLst/>
            <a:gdLst>
              <a:gd name="T0" fmla="*/ 0 w 5"/>
              <a:gd name="T1" fmla="*/ 7 h 17"/>
              <a:gd name="T2" fmla="*/ 0 w 5"/>
              <a:gd name="T3" fmla="*/ 10 h 17"/>
              <a:gd name="T4" fmla="*/ 5 w 5"/>
              <a:gd name="T5" fmla="*/ 17 h 17"/>
              <a:gd name="T6" fmla="*/ 5 w 5"/>
              <a:gd name="T7" fmla="*/ 0 h 17"/>
              <a:gd name="T8" fmla="*/ 0 w 5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7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7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4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4773"/>
          <p:cNvSpPr>
            <a:spLocks/>
          </p:cNvSpPr>
          <p:nvPr/>
        </p:nvSpPr>
        <p:spPr bwMode="auto">
          <a:xfrm>
            <a:off x="1463598" y="4448330"/>
            <a:ext cx="13152" cy="144662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Oval 4774"/>
          <p:cNvSpPr>
            <a:spLocks noChangeArrowheads="1"/>
          </p:cNvSpPr>
          <p:nvPr/>
        </p:nvSpPr>
        <p:spPr bwMode="auto">
          <a:xfrm>
            <a:off x="1003310" y="4389150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4775"/>
          <p:cNvSpPr>
            <a:spLocks/>
          </p:cNvSpPr>
          <p:nvPr/>
        </p:nvSpPr>
        <p:spPr bwMode="auto">
          <a:xfrm>
            <a:off x="1003310" y="4389150"/>
            <a:ext cx="486596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6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29"/>
                  <a:pt x="9" y="34"/>
                  <a:pt x="16" y="37"/>
                </a:cubicBezTo>
                <a:cubicBezTo>
                  <a:pt x="16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4776"/>
          <p:cNvSpPr>
            <a:spLocks/>
          </p:cNvSpPr>
          <p:nvPr/>
        </p:nvSpPr>
        <p:spPr bwMode="auto">
          <a:xfrm>
            <a:off x="1029612" y="4395726"/>
            <a:ext cx="486596" cy="190695"/>
          </a:xfrm>
          <a:custGeom>
            <a:avLst/>
            <a:gdLst>
              <a:gd name="T0" fmla="*/ 101 w 103"/>
              <a:gd name="T1" fmla="*/ 20 h 41"/>
              <a:gd name="T2" fmla="*/ 99 w 103"/>
              <a:gd name="T3" fmla="*/ 20 h 41"/>
              <a:gd name="T4" fmla="*/ 95 w 103"/>
              <a:gd name="T5" fmla="*/ 26 h 41"/>
              <a:gd name="T6" fmla="*/ 78 w 103"/>
              <a:gd name="T7" fmla="*/ 33 h 41"/>
              <a:gd name="T8" fmla="*/ 51 w 103"/>
              <a:gd name="T9" fmla="*/ 37 h 41"/>
              <a:gd name="T10" fmla="*/ 17 w 103"/>
              <a:gd name="T11" fmla="*/ 31 h 41"/>
              <a:gd name="T12" fmla="*/ 7 w 103"/>
              <a:gd name="T13" fmla="*/ 26 h 41"/>
              <a:gd name="T14" fmla="*/ 4 w 103"/>
              <a:gd name="T15" fmla="*/ 20 h 41"/>
              <a:gd name="T16" fmla="*/ 7 w 103"/>
              <a:gd name="T17" fmla="*/ 15 h 41"/>
              <a:gd name="T18" fmla="*/ 24 w 103"/>
              <a:gd name="T19" fmla="*/ 7 h 41"/>
              <a:gd name="T20" fmla="*/ 51 w 103"/>
              <a:gd name="T21" fmla="*/ 4 h 41"/>
              <a:gd name="T22" fmla="*/ 85 w 103"/>
              <a:gd name="T23" fmla="*/ 9 h 41"/>
              <a:gd name="T24" fmla="*/ 95 w 103"/>
              <a:gd name="T25" fmla="*/ 15 h 41"/>
              <a:gd name="T26" fmla="*/ 99 w 103"/>
              <a:gd name="T27" fmla="*/ 20 h 41"/>
              <a:gd name="T28" fmla="*/ 101 w 103"/>
              <a:gd name="T29" fmla="*/ 20 h 41"/>
              <a:gd name="T30" fmla="*/ 103 w 103"/>
              <a:gd name="T31" fmla="*/ 20 h 41"/>
              <a:gd name="T32" fmla="*/ 98 w 103"/>
              <a:gd name="T33" fmla="*/ 12 h 41"/>
              <a:gd name="T34" fmla="*/ 79 w 103"/>
              <a:gd name="T35" fmla="*/ 3 h 41"/>
              <a:gd name="T36" fmla="*/ 51 w 103"/>
              <a:gd name="T37" fmla="*/ 0 h 41"/>
              <a:gd name="T38" fmla="*/ 15 w 103"/>
              <a:gd name="T39" fmla="*/ 6 h 41"/>
              <a:gd name="T40" fmla="*/ 4 w 103"/>
              <a:gd name="T41" fmla="*/ 12 h 41"/>
              <a:gd name="T42" fmla="*/ 0 w 103"/>
              <a:gd name="T43" fmla="*/ 20 h 41"/>
              <a:gd name="T44" fmla="*/ 4 w 103"/>
              <a:gd name="T45" fmla="*/ 29 h 41"/>
              <a:gd name="T46" fmla="*/ 23 w 103"/>
              <a:gd name="T47" fmla="*/ 37 h 41"/>
              <a:gd name="T48" fmla="*/ 51 w 103"/>
              <a:gd name="T49" fmla="*/ 41 h 41"/>
              <a:gd name="T50" fmla="*/ 87 w 103"/>
              <a:gd name="T51" fmla="*/ 35 h 41"/>
              <a:gd name="T52" fmla="*/ 98 w 103"/>
              <a:gd name="T53" fmla="*/ 29 h 41"/>
              <a:gd name="T54" fmla="*/ 103 w 103"/>
              <a:gd name="T55" fmla="*/ 20 h 41"/>
              <a:gd name="T56" fmla="*/ 101 w 103"/>
              <a:gd name="T57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1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5" y="26"/>
                </a:cubicBezTo>
                <a:cubicBezTo>
                  <a:pt x="92" y="29"/>
                  <a:pt x="86" y="32"/>
                  <a:pt x="78" y="33"/>
                </a:cubicBezTo>
                <a:cubicBezTo>
                  <a:pt x="71" y="35"/>
                  <a:pt x="61" y="37"/>
                  <a:pt x="51" y="37"/>
                </a:cubicBezTo>
                <a:cubicBezTo>
                  <a:pt x="38" y="37"/>
                  <a:pt x="25" y="35"/>
                  <a:pt x="17" y="31"/>
                </a:cubicBezTo>
                <a:cubicBezTo>
                  <a:pt x="12" y="30"/>
                  <a:pt x="9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9"/>
                  <a:pt x="5" y="17"/>
                  <a:pt x="7" y="15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5" y="9"/>
                </a:cubicBezTo>
                <a:cubicBezTo>
                  <a:pt x="90" y="11"/>
                  <a:pt x="93" y="13"/>
                  <a:pt x="95" y="15"/>
                </a:cubicBezTo>
                <a:cubicBezTo>
                  <a:pt x="98" y="17"/>
                  <a:pt x="99" y="19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2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1" y="0"/>
                  <a:pt x="51" y="0"/>
                </a:cubicBezTo>
                <a:cubicBezTo>
                  <a:pt x="37" y="0"/>
                  <a:pt x="25" y="2"/>
                  <a:pt x="15" y="6"/>
                </a:cubicBezTo>
                <a:cubicBezTo>
                  <a:pt x="11" y="7"/>
                  <a:pt x="7" y="9"/>
                  <a:pt x="4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4"/>
                  <a:pt x="1" y="27"/>
                  <a:pt x="4" y="29"/>
                </a:cubicBezTo>
                <a:cubicBezTo>
                  <a:pt x="8" y="33"/>
                  <a:pt x="15" y="35"/>
                  <a:pt x="23" y="37"/>
                </a:cubicBezTo>
                <a:cubicBezTo>
                  <a:pt x="31" y="39"/>
                  <a:pt x="41" y="41"/>
                  <a:pt x="51" y="41"/>
                </a:cubicBezTo>
                <a:cubicBezTo>
                  <a:pt x="65" y="41"/>
                  <a:pt x="77" y="38"/>
                  <a:pt x="87" y="35"/>
                </a:cubicBezTo>
                <a:cubicBezTo>
                  <a:pt x="91" y="33"/>
                  <a:pt x="95" y="31"/>
                  <a:pt x="98" y="29"/>
                </a:cubicBezTo>
                <a:cubicBezTo>
                  <a:pt x="101" y="27"/>
                  <a:pt x="103" y="24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4777"/>
          <p:cNvSpPr>
            <a:spLocks/>
          </p:cNvSpPr>
          <p:nvPr/>
        </p:nvSpPr>
        <p:spPr bwMode="auto">
          <a:xfrm>
            <a:off x="1121669" y="4441754"/>
            <a:ext cx="315628" cy="98633"/>
          </a:xfrm>
          <a:custGeom>
            <a:avLst/>
            <a:gdLst>
              <a:gd name="T0" fmla="*/ 48 w 67"/>
              <a:gd name="T1" fmla="*/ 10 h 21"/>
              <a:gd name="T2" fmla="*/ 42 w 67"/>
              <a:gd name="T3" fmla="*/ 12 h 21"/>
              <a:gd name="T4" fmla="*/ 26 w 67"/>
              <a:gd name="T5" fmla="*/ 5 h 21"/>
              <a:gd name="T6" fmla="*/ 23 w 67"/>
              <a:gd name="T7" fmla="*/ 6 h 21"/>
              <a:gd name="T8" fmla="*/ 37 w 67"/>
              <a:gd name="T9" fmla="*/ 12 h 21"/>
              <a:gd name="T10" fmla="*/ 31 w 67"/>
              <a:gd name="T11" fmla="*/ 13 h 21"/>
              <a:gd name="T12" fmla="*/ 18 w 67"/>
              <a:gd name="T13" fmla="*/ 7 h 21"/>
              <a:gd name="T14" fmla="*/ 12 w 67"/>
              <a:gd name="T15" fmla="*/ 10 h 21"/>
              <a:gd name="T16" fmla="*/ 13 w 67"/>
              <a:gd name="T17" fmla="*/ 15 h 21"/>
              <a:gd name="T18" fmla="*/ 21 w 67"/>
              <a:gd name="T19" fmla="*/ 17 h 21"/>
              <a:gd name="T20" fmla="*/ 32 w 67"/>
              <a:gd name="T21" fmla="*/ 17 h 21"/>
              <a:gd name="T22" fmla="*/ 33 w 67"/>
              <a:gd name="T23" fmla="*/ 16 h 21"/>
              <a:gd name="T24" fmla="*/ 39 w 67"/>
              <a:gd name="T25" fmla="*/ 19 h 21"/>
              <a:gd name="T26" fmla="*/ 38 w 67"/>
              <a:gd name="T27" fmla="*/ 20 h 21"/>
              <a:gd name="T28" fmla="*/ 22 w 67"/>
              <a:gd name="T29" fmla="*/ 20 h 21"/>
              <a:gd name="T30" fmla="*/ 7 w 67"/>
              <a:gd name="T31" fmla="*/ 17 h 21"/>
              <a:gd name="T32" fmla="*/ 3 w 67"/>
              <a:gd name="T33" fmla="*/ 9 h 21"/>
              <a:gd name="T34" fmla="*/ 12 w 67"/>
              <a:gd name="T35" fmla="*/ 5 h 21"/>
              <a:gd name="T36" fmla="*/ 9 w 67"/>
              <a:gd name="T37" fmla="*/ 3 h 21"/>
              <a:gd name="T38" fmla="*/ 14 w 67"/>
              <a:gd name="T39" fmla="*/ 2 h 21"/>
              <a:gd name="T40" fmla="*/ 18 w 67"/>
              <a:gd name="T41" fmla="*/ 3 h 21"/>
              <a:gd name="T42" fmla="*/ 19 w 67"/>
              <a:gd name="T43" fmla="*/ 3 h 21"/>
              <a:gd name="T44" fmla="*/ 21 w 67"/>
              <a:gd name="T45" fmla="*/ 3 h 21"/>
              <a:gd name="T46" fmla="*/ 18 w 67"/>
              <a:gd name="T47" fmla="*/ 2 h 21"/>
              <a:gd name="T48" fmla="*/ 23 w 67"/>
              <a:gd name="T49" fmla="*/ 0 h 21"/>
              <a:gd name="T50" fmla="*/ 27 w 67"/>
              <a:gd name="T51" fmla="*/ 2 h 21"/>
              <a:gd name="T52" fmla="*/ 41 w 67"/>
              <a:gd name="T53" fmla="*/ 1 h 21"/>
              <a:gd name="T54" fmla="*/ 60 w 67"/>
              <a:gd name="T55" fmla="*/ 4 h 21"/>
              <a:gd name="T56" fmla="*/ 66 w 67"/>
              <a:gd name="T57" fmla="*/ 9 h 21"/>
              <a:gd name="T58" fmla="*/ 63 w 67"/>
              <a:gd name="T59" fmla="*/ 13 h 21"/>
              <a:gd name="T60" fmla="*/ 62 w 67"/>
              <a:gd name="T61" fmla="*/ 13 h 21"/>
              <a:gd name="T62" fmla="*/ 55 w 67"/>
              <a:gd name="T63" fmla="*/ 11 h 21"/>
              <a:gd name="T64" fmla="*/ 56 w 67"/>
              <a:gd name="T65" fmla="*/ 10 h 21"/>
              <a:gd name="T66" fmla="*/ 58 w 67"/>
              <a:gd name="T67" fmla="*/ 8 h 21"/>
              <a:gd name="T68" fmla="*/ 55 w 67"/>
              <a:gd name="T69" fmla="*/ 5 h 21"/>
              <a:gd name="T70" fmla="*/ 42 w 67"/>
              <a:gd name="T71" fmla="*/ 3 h 21"/>
              <a:gd name="T72" fmla="*/ 32 w 67"/>
              <a:gd name="T73" fmla="*/ 4 h 21"/>
              <a:gd name="T74" fmla="*/ 48 w 6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7" h="21">
                <a:moveTo>
                  <a:pt x="48" y="10"/>
                </a:moveTo>
                <a:cubicBezTo>
                  <a:pt x="42" y="12"/>
                  <a:pt x="42" y="12"/>
                  <a:pt x="42" y="12"/>
                </a:cubicBezTo>
                <a:cubicBezTo>
                  <a:pt x="26" y="5"/>
                  <a:pt x="26" y="5"/>
                  <a:pt x="26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37" y="12"/>
                  <a:pt x="37" y="12"/>
                  <a:pt x="37" y="12"/>
                </a:cubicBezTo>
                <a:cubicBezTo>
                  <a:pt x="31" y="13"/>
                  <a:pt x="31" y="13"/>
                  <a:pt x="31" y="13"/>
                </a:cubicBezTo>
                <a:cubicBezTo>
                  <a:pt x="18" y="7"/>
                  <a:pt x="18" y="7"/>
                  <a:pt x="18" y="7"/>
                </a:cubicBezTo>
                <a:cubicBezTo>
                  <a:pt x="15" y="8"/>
                  <a:pt x="13" y="9"/>
                  <a:pt x="12" y="10"/>
                </a:cubicBezTo>
                <a:cubicBezTo>
                  <a:pt x="10" y="12"/>
                  <a:pt x="10" y="14"/>
                  <a:pt x="13" y="15"/>
                </a:cubicBezTo>
                <a:cubicBezTo>
                  <a:pt x="15" y="16"/>
                  <a:pt x="18" y="17"/>
                  <a:pt x="21" y="17"/>
                </a:cubicBezTo>
                <a:cubicBezTo>
                  <a:pt x="25" y="17"/>
                  <a:pt x="28" y="17"/>
                  <a:pt x="32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39" y="19"/>
                  <a:pt x="39" y="19"/>
                  <a:pt x="39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1"/>
                  <a:pt x="28" y="21"/>
                  <a:pt x="22" y="20"/>
                </a:cubicBezTo>
                <a:cubicBezTo>
                  <a:pt x="15" y="20"/>
                  <a:pt x="10" y="18"/>
                  <a:pt x="7" y="17"/>
                </a:cubicBezTo>
                <a:cubicBezTo>
                  <a:pt x="1" y="14"/>
                  <a:pt x="0" y="12"/>
                  <a:pt x="3" y="9"/>
                </a:cubicBezTo>
                <a:cubicBezTo>
                  <a:pt x="5" y="8"/>
                  <a:pt x="8" y="6"/>
                  <a:pt x="12" y="5"/>
                </a:cubicBezTo>
                <a:cubicBezTo>
                  <a:pt x="9" y="3"/>
                  <a:pt x="9" y="3"/>
                  <a:pt x="9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1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23" y="0"/>
                  <a:pt x="23" y="0"/>
                  <a:pt x="23" y="0"/>
                </a:cubicBezTo>
                <a:cubicBezTo>
                  <a:pt x="27" y="2"/>
                  <a:pt x="27" y="2"/>
                  <a:pt x="27" y="2"/>
                </a:cubicBezTo>
                <a:cubicBezTo>
                  <a:pt x="32" y="1"/>
                  <a:pt x="36" y="1"/>
                  <a:pt x="41" y="1"/>
                </a:cubicBezTo>
                <a:cubicBezTo>
                  <a:pt x="49" y="1"/>
                  <a:pt x="55" y="2"/>
                  <a:pt x="60" y="4"/>
                </a:cubicBezTo>
                <a:cubicBezTo>
                  <a:pt x="63" y="5"/>
                  <a:pt x="66" y="7"/>
                  <a:pt x="66" y="9"/>
                </a:cubicBezTo>
                <a:cubicBezTo>
                  <a:pt x="67" y="10"/>
                  <a:pt x="66" y="12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8" y="10"/>
                  <a:pt x="58" y="9"/>
                  <a:pt x="58" y="8"/>
                </a:cubicBezTo>
                <a:cubicBezTo>
                  <a:pt x="58" y="7"/>
                  <a:pt x="57" y="6"/>
                  <a:pt x="55" y="5"/>
                </a:cubicBezTo>
                <a:cubicBezTo>
                  <a:pt x="51" y="4"/>
                  <a:pt x="47" y="3"/>
                  <a:pt x="42" y="3"/>
                </a:cubicBezTo>
                <a:cubicBezTo>
                  <a:pt x="39" y="3"/>
                  <a:pt x="36" y="4"/>
                  <a:pt x="32" y="4"/>
                </a:cubicBezTo>
                <a:lnTo>
                  <a:pt x="48" y="10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Oval 4778"/>
          <p:cNvSpPr>
            <a:spLocks noChangeArrowheads="1"/>
          </p:cNvSpPr>
          <p:nvPr/>
        </p:nvSpPr>
        <p:spPr bwMode="auto">
          <a:xfrm>
            <a:off x="1069064" y="4336545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4779"/>
          <p:cNvSpPr>
            <a:spLocks/>
          </p:cNvSpPr>
          <p:nvPr/>
        </p:nvSpPr>
        <p:spPr bwMode="auto">
          <a:xfrm>
            <a:off x="1443871" y="4349697"/>
            <a:ext cx="26301" cy="184117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4780"/>
          <p:cNvSpPr>
            <a:spLocks/>
          </p:cNvSpPr>
          <p:nvPr/>
        </p:nvSpPr>
        <p:spPr bwMode="auto">
          <a:xfrm>
            <a:off x="1141392" y="4362846"/>
            <a:ext cx="26301" cy="157816"/>
          </a:xfrm>
          <a:custGeom>
            <a:avLst/>
            <a:gdLst>
              <a:gd name="T0" fmla="*/ 0 w 5"/>
              <a:gd name="T1" fmla="*/ 1 h 34"/>
              <a:gd name="T2" fmla="*/ 0 w 5"/>
              <a:gd name="T3" fmla="*/ 32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1"/>
                </a:moveTo>
                <a:cubicBezTo>
                  <a:pt x="0" y="32"/>
                  <a:pt x="0" y="32"/>
                  <a:pt x="0" y="32"/>
                </a:cubicBezTo>
                <a:cubicBezTo>
                  <a:pt x="2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4781"/>
          <p:cNvSpPr>
            <a:spLocks/>
          </p:cNvSpPr>
          <p:nvPr/>
        </p:nvSpPr>
        <p:spPr bwMode="auto">
          <a:xfrm>
            <a:off x="1108517" y="4375998"/>
            <a:ext cx="19728" cy="131511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4782"/>
          <p:cNvSpPr>
            <a:spLocks/>
          </p:cNvSpPr>
          <p:nvPr/>
        </p:nvSpPr>
        <p:spPr bwMode="auto">
          <a:xfrm>
            <a:off x="1483324" y="4356273"/>
            <a:ext cx="26301" cy="170968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5 h 36"/>
              <a:gd name="T6" fmla="*/ 5 w 5"/>
              <a:gd name="T7" fmla="*/ 1 h 36"/>
              <a:gd name="T8" fmla="*/ 0 w 5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5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4783"/>
          <p:cNvSpPr>
            <a:spLocks/>
          </p:cNvSpPr>
          <p:nvPr/>
        </p:nvSpPr>
        <p:spPr bwMode="auto">
          <a:xfrm>
            <a:off x="1180845" y="4349697"/>
            <a:ext cx="26301" cy="184117"/>
          </a:xfrm>
          <a:custGeom>
            <a:avLst/>
            <a:gdLst>
              <a:gd name="T0" fmla="*/ 0 w 5"/>
              <a:gd name="T1" fmla="*/ 1 h 38"/>
              <a:gd name="T2" fmla="*/ 0 w 5"/>
              <a:gd name="T3" fmla="*/ 37 h 38"/>
              <a:gd name="T4" fmla="*/ 5 w 5"/>
              <a:gd name="T5" fmla="*/ 38 h 38"/>
              <a:gd name="T6" fmla="*/ 5 w 5"/>
              <a:gd name="T7" fmla="*/ 0 h 38"/>
              <a:gd name="T8" fmla="*/ 0 w 5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5" y="38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4784"/>
          <p:cNvSpPr>
            <a:spLocks/>
          </p:cNvSpPr>
          <p:nvPr/>
        </p:nvSpPr>
        <p:spPr bwMode="auto">
          <a:xfrm>
            <a:off x="1371543" y="4336545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4785"/>
          <p:cNvSpPr>
            <a:spLocks/>
          </p:cNvSpPr>
          <p:nvPr/>
        </p:nvSpPr>
        <p:spPr bwMode="auto">
          <a:xfrm>
            <a:off x="1299208" y="4336545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4786"/>
          <p:cNvSpPr>
            <a:spLocks/>
          </p:cNvSpPr>
          <p:nvPr/>
        </p:nvSpPr>
        <p:spPr bwMode="auto">
          <a:xfrm>
            <a:off x="1410996" y="4343123"/>
            <a:ext cx="19728" cy="197269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2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4787"/>
          <p:cNvSpPr>
            <a:spLocks/>
          </p:cNvSpPr>
          <p:nvPr/>
        </p:nvSpPr>
        <p:spPr bwMode="auto">
          <a:xfrm>
            <a:off x="1220303" y="4343123"/>
            <a:ext cx="19728" cy="197269"/>
          </a:xfrm>
          <a:custGeom>
            <a:avLst/>
            <a:gdLst>
              <a:gd name="T0" fmla="*/ 0 w 5"/>
              <a:gd name="T1" fmla="*/ 1 h 42"/>
              <a:gd name="T2" fmla="*/ 0 w 5"/>
              <a:gd name="T3" fmla="*/ 41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4" y="41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4788"/>
          <p:cNvSpPr>
            <a:spLocks/>
          </p:cNvSpPr>
          <p:nvPr/>
        </p:nvSpPr>
        <p:spPr bwMode="auto">
          <a:xfrm>
            <a:off x="1259756" y="4336545"/>
            <a:ext cx="26301" cy="210421"/>
          </a:xfrm>
          <a:custGeom>
            <a:avLst/>
            <a:gdLst>
              <a:gd name="T0" fmla="*/ 0 w 6"/>
              <a:gd name="T1" fmla="*/ 1 h 44"/>
              <a:gd name="T2" fmla="*/ 0 w 6"/>
              <a:gd name="T3" fmla="*/ 43 h 44"/>
              <a:gd name="T4" fmla="*/ 6 w 6"/>
              <a:gd name="T5" fmla="*/ 44 h 44"/>
              <a:gd name="T6" fmla="*/ 6 w 6"/>
              <a:gd name="T7" fmla="*/ 0 h 44"/>
              <a:gd name="T8" fmla="*/ 0 w 6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3"/>
                  <a:pt x="6" y="44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4789"/>
          <p:cNvSpPr>
            <a:spLocks/>
          </p:cNvSpPr>
          <p:nvPr/>
        </p:nvSpPr>
        <p:spPr bwMode="auto">
          <a:xfrm>
            <a:off x="1601687" y="4422029"/>
            <a:ext cx="0" cy="32879"/>
          </a:xfrm>
          <a:custGeom>
            <a:avLst/>
            <a:gdLst>
              <a:gd name="T0" fmla="*/ 4 h 7"/>
              <a:gd name="T1" fmla="*/ 0 h 7"/>
              <a:gd name="T2" fmla="*/ 7 h 7"/>
              <a:gd name="T3" fmla="*/ 4 h 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7">
                <a:moveTo>
                  <a:pt x="0" y="4"/>
                </a:moveTo>
                <a:cubicBezTo>
                  <a:pt x="0" y="3"/>
                  <a:pt x="0" y="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0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4790"/>
          <p:cNvSpPr>
            <a:spLocks/>
          </p:cNvSpPr>
          <p:nvPr/>
        </p:nvSpPr>
        <p:spPr bwMode="auto">
          <a:xfrm>
            <a:off x="1562234" y="4382576"/>
            <a:ext cx="26301" cy="118359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792"/>
          <p:cNvSpPr>
            <a:spLocks/>
          </p:cNvSpPr>
          <p:nvPr/>
        </p:nvSpPr>
        <p:spPr bwMode="auto">
          <a:xfrm>
            <a:off x="1338661" y="4336545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4793"/>
          <p:cNvSpPr>
            <a:spLocks/>
          </p:cNvSpPr>
          <p:nvPr/>
        </p:nvSpPr>
        <p:spPr bwMode="auto">
          <a:xfrm>
            <a:off x="1069060" y="4402299"/>
            <a:ext cx="19728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0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0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4794"/>
          <p:cNvSpPr>
            <a:spLocks/>
          </p:cNvSpPr>
          <p:nvPr/>
        </p:nvSpPr>
        <p:spPr bwMode="auto">
          <a:xfrm>
            <a:off x="1522781" y="4369424"/>
            <a:ext cx="26301" cy="151242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2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4" y="30"/>
                  <a:pt x="5" y="30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Oval 4795"/>
          <p:cNvSpPr>
            <a:spLocks noChangeArrowheads="1"/>
          </p:cNvSpPr>
          <p:nvPr/>
        </p:nvSpPr>
        <p:spPr bwMode="auto">
          <a:xfrm>
            <a:off x="1069060" y="4310239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4796"/>
          <p:cNvSpPr>
            <a:spLocks/>
          </p:cNvSpPr>
          <p:nvPr/>
        </p:nvSpPr>
        <p:spPr bwMode="auto">
          <a:xfrm>
            <a:off x="1069060" y="4310239"/>
            <a:ext cx="486596" cy="190695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5 w 103"/>
              <a:gd name="T5" fmla="*/ 37 h 41"/>
              <a:gd name="T6" fmla="*/ 58 w 103"/>
              <a:gd name="T7" fmla="*/ 23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5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1"/>
                  <a:pt x="58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4797"/>
          <p:cNvSpPr>
            <a:spLocks/>
          </p:cNvSpPr>
          <p:nvPr/>
        </p:nvSpPr>
        <p:spPr bwMode="auto">
          <a:xfrm>
            <a:off x="1088790" y="4316817"/>
            <a:ext cx="493172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7 w 103"/>
              <a:gd name="T11" fmla="*/ 31 h 40"/>
              <a:gd name="T12" fmla="*/ 7 w 103"/>
              <a:gd name="T13" fmla="*/ 25 h 40"/>
              <a:gd name="T14" fmla="*/ 4 w 103"/>
              <a:gd name="T15" fmla="*/ 20 h 40"/>
              <a:gd name="T16" fmla="*/ 7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7 w 103"/>
              <a:gd name="T51" fmla="*/ 35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29"/>
                  <a:pt x="10" y="27"/>
                  <a:pt x="7" y="25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8"/>
                  <a:pt x="5" y="16"/>
                  <a:pt x="7" y="14"/>
                </a:cubicBezTo>
                <a:cubicBezTo>
                  <a:pt x="11" y="11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4" y="12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9" y="11"/>
                </a:cubicBezTo>
                <a:cubicBezTo>
                  <a:pt x="94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1" y="7"/>
                  <a:pt x="8" y="9"/>
                  <a:pt x="5" y="11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5" y="35"/>
                  <a:pt x="24" y="37"/>
                </a:cubicBezTo>
                <a:cubicBezTo>
                  <a:pt x="32" y="39"/>
                  <a:pt x="41" y="40"/>
                  <a:pt x="52" y="40"/>
                </a:cubicBezTo>
                <a:cubicBezTo>
                  <a:pt x="66" y="40"/>
                  <a:pt x="78" y="38"/>
                  <a:pt x="87" y="35"/>
                </a:cubicBezTo>
                <a:cubicBezTo>
                  <a:pt x="92" y="33"/>
                  <a:pt x="96" y="31"/>
                  <a:pt x="99" y="28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4798"/>
          <p:cNvSpPr>
            <a:spLocks/>
          </p:cNvSpPr>
          <p:nvPr/>
        </p:nvSpPr>
        <p:spPr bwMode="auto">
          <a:xfrm>
            <a:off x="1193997" y="4369424"/>
            <a:ext cx="315628" cy="92058"/>
          </a:xfrm>
          <a:custGeom>
            <a:avLst/>
            <a:gdLst>
              <a:gd name="T0" fmla="*/ 48 w 67"/>
              <a:gd name="T1" fmla="*/ 9 h 20"/>
              <a:gd name="T2" fmla="*/ 42 w 67"/>
              <a:gd name="T3" fmla="*/ 10 h 20"/>
              <a:gd name="T4" fmla="*/ 26 w 67"/>
              <a:gd name="T5" fmla="*/ 4 h 20"/>
              <a:gd name="T6" fmla="*/ 23 w 67"/>
              <a:gd name="T7" fmla="*/ 5 h 20"/>
              <a:gd name="T8" fmla="*/ 37 w 67"/>
              <a:gd name="T9" fmla="*/ 10 h 20"/>
              <a:gd name="T10" fmla="*/ 31 w 67"/>
              <a:gd name="T11" fmla="*/ 12 h 20"/>
              <a:gd name="T12" fmla="*/ 17 w 67"/>
              <a:gd name="T13" fmla="*/ 7 h 20"/>
              <a:gd name="T14" fmla="*/ 12 w 67"/>
              <a:gd name="T15" fmla="*/ 10 h 20"/>
              <a:gd name="T16" fmla="*/ 13 w 67"/>
              <a:gd name="T17" fmla="*/ 14 h 20"/>
              <a:gd name="T18" fmla="*/ 21 w 67"/>
              <a:gd name="T19" fmla="*/ 16 h 20"/>
              <a:gd name="T20" fmla="*/ 32 w 67"/>
              <a:gd name="T21" fmla="*/ 15 h 20"/>
              <a:gd name="T22" fmla="*/ 33 w 67"/>
              <a:gd name="T23" fmla="*/ 15 h 20"/>
              <a:gd name="T24" fmla="*/ 39 w 67"/>
              <a:gd name="T25" fmla="*/ 18 h 20"/>
              <a:gd name="T26" fmla="*/ 38 w 67"/>
              <a:gd name="T27" fmla="*/ 18 h 20"/>
              <a:gd name="T28" fmla="*/ 22 w 67"/>
              <a:gd name="T29" fmla="*/ 19 h 20"/>
              <a:gd name="T30" fmla="*/ 6 w 67"/>
              <a:gd name="T31" fmla="*/ 16 h 20"/>
              <a:gd name="T32" fmla="*/ 3 w 67"/>
              <a:gd name="T33" fmla="*/ 9 h 20"/>
              <a:gd name="T34" fmla="*/ 12 w 67"/>
              <a:gd name="T35" fmla="*/ 4 h 20"/>
              <a:gd name="T36" fmla="*/ 8 w 67"/>
              <a:gd name="T37" fmla="*/ 3 h 20"/>
              <a:gd name="T38" fmla="*/ 14 w 67"/>
              <a:gd name="T39" fmla="*/ 2 h 20"/>
              <a:gd name="T40" fmla="*/ 17 w 67"/>
              <a:gd name="T41" fmla="*/ 3 h 20"/>
              <a:gd name="T42" fmla="*/ 19 w 67"/>
              <a:gd name="T43" fmla="*/ 2 h 20"/>
              <a:gd name="T44" fmla="*/ 20 w 67"/>
              <a:gd name="T45" fmla="*/ 2 h 20"/>
              <a:gd name="T46" fmla="*/ 17 w 67"/>
              <a:gd name="T47" fmla="*/ 1 h 20"/>
              <a:gd name="T48" fmla="*/ 23 w 67"/>
              <a:gd name="T49" fmla="*/ 0 h 20"/>
              <a:gd name="T50" fmla="*/ 26 w 67"/>
              <a:gd name="T51" fmla="*/ 1 h 20"/>
              <a:gd name="T52" fmla="*/ 41 w 67"/>
              <a:gd name="T53" fmla="*/ 0 h 20"/>
              <a:gd name="T54" fmla="*/ 59 w 67"/>
              <a:gd name="T55" fmla="*/ 2 h 20"/>
              <a:gd name="T56" fmla="*/ 66 w 67"/>
              <a:gd name="T57" fmla="*/ 6 h 20"/>
              <a:gd name="T58" fmla="*/ 62 w 67"/>
              <a:gd name="T59" fmla="*/ 11 h 20"/>
              <a:gd name="T60" fmla="*/ 62 w 67"/>
              <a:gd name="T61" fmla="*/ 11 h 20"/>
              <a:gd name="T62" fmla="*/ 55 w 67"/>
              <a:gd name="T63" fmla="*/ 9 h 20"/>
              <a:gd name="T64" fmla="*/ 55 w 67"/>
              <a:gd name="T65" fmla="*/ 9 h 20"/>
              <a:gd name="T66" fmla="*/ 58 w 67"/>
              <a:gd name="T67" fmla="*/ 6 h 20"/>
              <a:gd name="T68" fmla="*/ 54 w 67"/>
              <a:gd name="T69" fmla="*/ 3 h 20"/>
              <a:gd name="T70" fmla="*/ 42 w 67"/>
              <a:gd name="T71" fmla="*/ 2 h 20"/>
              <a:gd name="T72" fmla="*/ 32 w 67"/>
              <a:gd name="T73" fmla="*/ 3 h 20"/>
              <a:gd name="T74" fmla="*/ 48 w 67"/>
              <a:gd name="T75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7" h="20">
                <a:moveTo>
                  <a:pt x="48" y="9"/>
                </a:moveTo>
                <a:cubicBezTo>
                  <a:pt x="42" y="10"/>
                  <a:pt x="42" y="10"/>
                  <a:pt x="42" y="10"/>
                </a:cubicBezTo>
                <a:cubicBezTo>
                  <a:pt x="26" y="4"/>
                  <a:pt x="26" y="4"/>
                  <a:pt x="26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37" y="10"/>
                  <a:pt x="37" y="10"/>
                  <a:pt x="37" y="10"/>
                </a:cubicBezTo>
                <a:cubicBezTo>
                  <a:pt x="31" y="12"/>
                  <a:pt x="31" y="12"/>
                  <a:pt x="31" y="12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8"/>
                  <a:pt x="13" y="9"/>
                  <a:pt x="12" y="10"/>
                </a:cubicBezTo>
                <a:cubicBezTo>
                  <a:pt x="9" y="11"/>
                  <a:pt x="10" y="13"/>
                  <a:pt x="13" y="14"/>
                </a:cubicBezTo>
                <a:cubicBezTo>
                  <a:pt x="15" y="15"/>
                  <a:pt x="18" y="16"/>
                  <a:pt x="21" y="16"/>
                </a:cubicBezTo>
                <a:cubicBezTo>
                  <a:pt x="25" y="16"/>
                  <a:pt x="28" y="16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19"/>
                  <a:pt x="28" y="20"/>
                  <a:pt x="22" y="19"/>
                </a:cubicBezTo>
                <a:cubicBezTo>
                  <a:pt x="15" y="19"/>
                  <a:pt x="10" y="18"/>
                  <a:pt x="6" y="16"/>
                </a:cubicBezTo>
                <a:cubicBezTo>
                  <a:pt x="1" y="14"/>
                  <a:pt x="0" y="11"/>
                  <a:pt x="3" y="9"/>
                </a:cubicBezTo>
                <a:cubicBezTo>
                  <a:pt x="4" y="7"/>
                  <a:pt x="7" y="6"/>
                  <a:pt x="12" y="4"/>
                </a:cubicBezTo>
                <a:cubicBezTo>
                  <a:pt x="8" y="3"/>
                  <a:pt x="8" y="3"/>
                  <a:pt x="8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17" y="1"/>
                  <a:pt x="17" y="1"/>
                  <a:pt x="17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1"/>
                  <a:pt x="26" y="1"/>
                  <a:pt x="26" y="1"/>
                </a:cubicBezTo>
                <a:cubicBezTo>
                  <a:pt x="31" y="0"/>
                  <a:pt x="36" y="0"/>
                  <a:pt x="41" y="0"/>
                </a:cubicBezTo>
                <a:cubicBezTo>
                  <a:pt x="48" y="0"/>
                  <a:pt x="54" y="0"/>
                  <a:pt x="59" y="2"/>
                </a:cubicBezTo>
                <a:cubicBezTo>
                  <a:pt x="63" y="3"/>
                  <a:pt x="65" y="5"/>
                  <a:pt x="66" y="6"/>
                </a:cubicBezTo>
                <a:cubicBezTo>
                  <a:pt x="67" y="8"/>
                  <a:pt x="65" y="10"/>
                  <a:pt x="62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8"/>
                  <a:pt x="58" y="7"/>
                  <a:pt x="58" y="6"/>
                </a:cubicBezTo>
                <a:cubicBezTo>
                  <a:pt x="58" y="5"/>
                  <a:pt x="56" y="4"/>
                  <a:pt x="54" y="3"/>
                </a:cubicBezTo>
                <a:cubicBezTo>
                  <a:pt x="51" y="2"/>
                  <a:pt x="47" y="2"/>
                  <a:pt x="42" y="2"/>
                </a:cubicBezTo>
                <a:cubicBezTo>
                  <a:pt x="38" y="2"/>
                  <a:pt x="35" y="2"/>
                  <a:pt x="32" y="3"/>
                </a:cubicBezTo>
                <a:lnTo>
                  <a:pt x="48" y="9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Oval 4799"/>
          <p:cNvSpPr>
            <a:spLocks noChangeArrowheads="1"/>
          </p:cNvSpPr>
          <p:nvPr/>
        </p:nvSpPr>
        <p:spPr bwMode="auto">
          <a:xfrm>
            <a:off x="2206641" y="4652173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4800"/>
          <p:cNvSpPr>
            <a:spLocks/>
          </p:cNvSpPr>
          <p:nvPr/>
        </p:nvSpPr>
        <p:spPr bwMode="auto">
          <a:xfrm>
            <a:off x="2588024" y="4658751"/>
            <a:ext cx="26301" cy="197269"/>
          </a:xfrm>
          <a:custGeom>
            <a:avLst/>
            <a:gdLst>
              <a:gd name="T0" fmla="*/ 0 w 5"/>
              <a:gd name="T1" fmla="*/ 0 h 41"/>
              <a:gd name="T2" fmla="*/ 0 w 5"/>
              <a:gd name="T3" fmla="*/ 41 h 41"/>
              <a:gd name="T4" fmla="*/ 5 w 5"/>
              <a:gd name="T5" fmla="*/ 40 h 41"/>
              <a:gd name="T6" fmla="*/ 5 w 5"/>
              <a:gd name="T7" fmla="*/ 1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2" y="40"/>
                  <a:pt x="4" y="40"/>
                  <a:pt x="5" y="4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4801"/>
          <p:cNvSpPr>
            <a:spLocks/>
          </p:cNvSpPr>
          <p:nvPr/>
        </p:nvSpPr>
        <p:spPr bwMode="auto">
          <a:xfrm>
            <a:off x="2292121" y="4671903"/>
            <a:ext cx="19728" cy="170968"/>
          </a:xfrm>
          <a:custGeom>
            <a:avLst/>
            <a:gdLst>
              <a:gd name="T0" fmla="*/ 0 w 4"/>
              <a:gd name="T1" fmla="*/ 2 h 35"/>
              <a:gd name="T2" fmla="*/ 0 w 4"/>
              <a:gd name="T3" fmla="*/ 33 h 35"/>
              <a:gd name="T4" fmla="*/ 4 w 4"/>
              <a:gd name="T5" fmla="*/ 35 h 35"/>
              <a:gd name="T6" fmla="*/ 4 w 4"/>
              <a:gd name="T7" fmla="*/ 0 h 35"/>
              <a:gd name="T8" fmla="*/ 0 w 4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3" y="34"/>
                  <a:pt x="4" y="35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4802"/>
          <p:cNvSpPr>
            <a:spLocks/>
          </p:cNvSpPr>
          <p:nvPr/>
        </p:nvSpPr>
        <p:spPr bwMode="auto">
          <a:xfrm>
            <a:off x="2246094" y="4691626"/>
            <a:ext cx="26301" cy="13151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4803"/>
          <p:cNvSpPr>
            <a:spLocks/>
          </p:cNvSpPr>
          <p:nvPr/>
        </p:nvSpPr>
        <p:spPr bwMode="auto">
          <a:xfrm>
            <a:off x="2627476" y="4671903"/>
            <a:ext cx="19728" cy="170968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2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4804"/>
          <p:cNvSpPr>
            <a:spLocks/>
          </p:cNvSpPr>
          <p:nvPr/>
        </p:nvSpPr>
        <p:spPr bwMode="auto">
          <a:xfrm>
            <a:off x="2325000" y="4665325"/>
            <a:ext cx="26301" cy="184117"/>
          </a:xfrm>
          <a:custGeom>
            <a:avLst/>
            <a:gdLst>
              <a:gd name="T0" fmla="*/ 0 w 6"/>
              <a:gd name="T1" fmla="*/ 1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1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8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4805"/>
          <p:cNvSpPr>
            <a:spLocks/>
          </p:cNvSpPr>
          <p:nvPr/>
        </p:nvSpPr>
        <p:spPr bwMode="auto">
          <a:xfrm>
            <a:off x="2509118" y="465217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4806"/>
          <p:cNvSpPr>
            <a:spLocks/>
          </p:cNvSpPr>
          <p:nvPr/>
        </p:nvSpPr>
        <p:spPr bwMode="auto">
          <a:xfrm>
            <a:off x="2443363" y="4652173"/>
            <a:ext cx="19728" cy="203847"/>
          </a:xfrm>
          <a:custGeom>
            <a:avLst/>
            <a:gdLst>
              <a:gd name="T0" fmla="*/ 0 w 5"/>
              <a:gd name="T1" fmla="*/ 1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4807"/>
          <p:cNvSpPr>
            <a:spLocks/>
          </p:cNvSpPr>
          <p:nvPr/>
        </p:nvSpPr>
        <p:spPr bwMode="auto">
          <a:xfrm>
            <a:off x="2548571" y="465217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4808"/>
          <p:cNvSpPr>
            <a:spLocks/>
          </p:cNvSpPr>
          <p:nvPr/>
        </p:nvSpPr>
        <p:spPr bwMode="auto">
          <a:xfrm>
            <a:off x="2364453" y="4658751"/>
            <a:ext cx="19728" cy="197269"/>
          </a:xfrm>
          <a:custGeom>
            <a:avLst/>
            <a:gdLst>
              <a:gd name="T0" fmla="*/ 0 w 4"/>
              <a:gd name="T1" fmla="*/ 0 h 41"/>
              <a:gd name="T2" fmla="*/ 0 w 4"/>
              <a:gd name="T3" fmla="*/ 40 h 41"/>
              <a:gd name="T4" fmla="*/ 4 w 4"/>
              <a:gd name="T5" fmla="*/ 41 h 41"/>
              <a:gd name="T6" fmla="*/ 4 w 4"/>
              <a:gd name="T7" fmla="*/ 0 h 41"/>
              <a:gd name="T8" fmla="*/ 0 w 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1"/>
                  <a:pt x="3" y="41"/>
                  <a:pt x="4" y="4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4809"/>
          <p:cNvSpPr>
            <a:spLocks/>
          </p:cNvSpPr>
          <p:nvPr/>
        </p:nvSpPr>
        <p:spPr bwMode="auto">
          <a:xfrm>
            <a:off x="2403911" y="465217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4810"/>
          <p:cNvSpPr>
            <a:spLocks/>
          </p:cNvSpPr>
          <p:nvPr/>
        </p:nvSpPr>
        <p:spPr bwMode="auto">
          <a:xfrm>
            <a:off x="2745840" y="4737657"/>
            <a:ext cx="0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4811"/>
          <p:cNvSpPr>
            <a:spLocks/>
          </p:cNvSpPr>
          <p:nvPr/>
        </p:nvSpPr>
        <p:spPr bwMode="auto">
          <a:xfrm>
            <a:off x="2699811" y="4698204"/>
            <a:ext cx="32879" cy="118359"/>
          </a:xfrm>
          <a:custGeom>
            <a:avLst/>
            <a:gdLst>
              <a:gd name="T0" fmla="*/ 0 w 6"/>
              <a:gd name="T1" fmla="*/ 0 h 25"/>
              <a:gd name="T2" fmla="*/ 0 w 6"/>
              <a:gd name="T3" fmla="*/ 25 h 25"/>
              <a:gd name="T4" fmla="*/ 6 w 6"/>
              <a:gd name="T5" fmla="*/ 20 h 25"/>
              <a:gd name="T6" fmla="*/ 6 w 6"/>
              <a:gd name="T7" fmla="*/ 4 h 25"/>
              <a:gd name="T8" fmla="*/ 0 w 6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3" y="23"/>
                  <a:pt x="4" y="22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3"/>
                  <a:pt x="3" y="2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4812"/>
          <p:cNvSpPr>
            <a:spLocks/>
          </p:cNvSpPr>
          <p:nvPr/>
        </p:nvSpPr>
        <p:spPr bwMode="auto">
          <a:xfrm>
            <a:off x="2476238" y="4652173"/>
            <a:ext cx="19728" cy="210421"/>
          </a:xfrm>
          <a:custGeom>
            <a:avLst/>
            <a:gdLst>
              <a:gd name="T0" fmla="*/ 0 w 4"/>
              <a:gd name="T1" fmla="*/ 0 h 45"/>
              <a:gd name="T2" fmla="*/ 0 w 4"/>
              <a:gd name="T3" fmla="*/ 45 h 45"/>
              <a:gd name="T4" fmla="*/ 4 w 4"/>
              <a:gd name="T5" fmla="*/ 44 h 45"/>
              <a:gd name="T6" fmla="*/ 4 w 4"/>
              <a:gd name="T7" fmla="*/ 0 h 45"/>
              <a:gd name="T8" fmla="*/ 0 w 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5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4813"/>
          <p:cNvSpPr>
            <a:spLocks/>
          </p:cNvSpPr>
          <p:nvPr/>
        </p:nvSpPr>
        <p:spPr bwMode="auto">
          <a:xfrm>
            <a:off x="2206641" y="4717929"/>
            <a:ext cx="26301" cy="78906"/>
          </a:xfrm>
          <a:custGeom>
            <a:avLst/>
            <a:gdLst>
              <a:gd name="T0" fmla="*/ 0 w 5"/>
              <a:gd name="T1" fmla="*/ 7 h 17"/>
              <a:gd name="T2" fmla="*/ 0 w 5"/>
              <a:gd name="T3" fmla="*/ 10 h 17"/>
              <a:gd name="T4" fmla="*/ 5 w 5"/>
              <a:gd name="T5" fmla="*/ 17 h 17"/>
              <a:gd name="T6" fmla="*/ 5 w 5"/>
              <a:gd name="T7" fmla="*/ 0 h 17"/>
              <a:gd name="T8" fmla="*/ 0 w 5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7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7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4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4814"/>
          <p:cNvSpPr>
            <a:spLocks/>
          </p:cNvSpPr>
          <p:nvPr/>
        </p:nvSpPr>
        <p:spPr bwMode="auto">
          <a:xfrm>
            <a:off x="2666934" y="4685052"/>
            <a:ext cx="19728" cy="144662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Oval 4815"/>
          <p:cNvSpPr>
            <a:spLocks noChangeArrowheads="1"/>
          </p:cNvSpPr>
          <p:nvPr/>
        </p:nvSpPr>
        <p:spPr bwMode="auto">
          <a:xfrm>
            <a:off x="2206641" y="4625872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4816"/>
          <p:cNvSpPr>
            <a:spLocks/>
          </p:cNvSpPr>
          <p:nvPr/>
        </p:nvSpPr>
        <p:spPr bwMode="auto">
          <a:xfrm>
            <a:off x="2206641" y="4625872"/>
            <a:ext cx="493172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29"/>
                  <a:pt x="9" y="34"/>
                  <a:pt x="15" y="37"/>
                </a:cubicBezTo>
                <a:cubicBezTo>
                  <a:pt x="15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4817"/>
          <p:cNvSpPr>
            <a:spLocks/>
          </p:cNvSpPr>
          <p:nvPr/>
        </p:nvSpPr>
        <p:spPr bwMode="auto">
          <a:xfrm>
            <a:off x="2232943" y="4632450"/>
            <a:ext cx="486596" cy="190695"/>
          </a:xfrm>
          <a:custGeom>
            <a:avLst/>
            <a:gdLst>
              <a:gd name="T0" fmla="*/ 101 w 103"/>
              <a:gd name="T1" fmla="*/ 20 h 41"/>
              <a:gd name="T2" fmla="*/ 99 w 103"/>
              <a:gd name="T3" fmla="*/ 20 h 41"/>
              <a:gd name="T4" fmla="*/ 96 w 103"/>
              <a:gd name="T5" fmla="*/ 26 h 41"/>
              <a:gd name="T6" fmla="*/ 79 w 103"/>
              <a:gd name="T7" fmla="*/ 33 h 41"/>
              <a:gd name="T8" fmla="*/ 52 w 103"/>
              <a:gd name="T9" fmla="*/ 37 h 41"/>
              <a:gd name="T10" fmla="*/ 18 w 103"/>
              <a:gd name="T11" fmla="*/ 31 h 41"/>
              <a:gd name="T12" fmla="*/ 8 w 103"/>
              <a:gd name="T13" fmla="*/ 26 h 41"/>
              <a:gd name="T14" fmla="*/ 4 w 103"/>
              <a:gd name="T15" fmla="*/ 20 h 41"/>
              <a:gd name="T16" fmla="*/ 8 w 103"/>
              <a:gd name="T17" fmla="*/ 15 h 41"/>
              <a:gd name="T18" fmla="*/ 25 w 103"/>
              <a:gd name="T19" fmla="*/ 7 h 41"/>
              <a:gd name="T20" fmla="*/ 52 w 103"/>
              <a:gd name="T21" fmla="*/ 4 h 41"/>
              <a:gd name="T22" fmla="*/ 86 w 103"/>
              <a:gd name="T23" fmla="*/ 9 h 41"/>
              <a:gd name="T24" fmla="*/ 96 w 103"/>
              <a:gd name="T25" fmla="*/ 15 h 41"/>
              <a:gd name="T26" fmla="*/ 99 w 103"/>
              <a:gd name="T27" fmla="*/ 20 h 41"/>
              <a:gd name="T28" fmla="*/ 101 w 103"/>
              <a:gd name="T29" fmla="*/ 20 h 41"/>
              <a:gd name="T30" fmla="*/ 103 w 103"/>
              <a:gd name="T31" fmla="*/ 20 h 41"/>
              <a:gd name="T32" fmla="*/ 99 w 103"/>
              <a:gd name="T33" fmla="*/ 12 h 41"/>
              <a:gd name="T34" fmla="*/ 80 w 103"/>
              <a:gd name="T35" fmla="*/ 3 h 41"/>
              <a:gd name="T36" fmla="*/ 52 w 103"/>
              <a:gd name="T37" fmla="*/ 0 h 41"/>
              <a:gd name="T38" fmla="*/ 16 w 103"/>
              <a:gd name="T39" fmla="*/ 6 h 41"/>
              <a:gd name="T40" fmla="*/ 5 w 103"/>
              <a:gd name="T41" fmla="*/ 12 h 41"/>
              <a:gd name="T42" fmla="*/ 0 w 103"/>
              <a:gd name="T43" fmla="*/ 20 h 41"/>
              <a:gd name="T44" fmla="*/ 5 w 103"/>
              <a:gd name="T45" fmla="*/ 29 h 41"/>
              <a:gd name="T46" fmla="*/ 24 w 103"/>
              <a:gd name="T47" fmla="*/ 37 h 41"/>
              <a:gd name="T48" fmla="*/ 52 w 103"/>
              <a:gd name="T49" fmla="*/ 41 h 41"/>
              <a:gd name="T50" fmla="*/ 88 w 103"/>
              <a:gd name="T51" fmla="*/ 35 h 41"/>
              <a:gd name="T52" fmla="*/ 99 w 103"/>
              <a:gd name="T53" fmla="*/ 29 h 41"/>
              <a:gd name="T54" fmla="*/ 103 w 103"/>
              <a:gd name="T55" fmla="*/ 20 h 41"/>
              <a:gd name="T56" fmla="*/ 101 w 103"/>
              <a:gd name="T57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1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9" y="24"/>
                  <a:pt x="96" y="26"/>
                </a:cubicBezTo>
                <a:cubicBezTo>
                  <a:pt x="93" y="29"/>
                  <a:pt x="87" y="32"/>
                  <a:pt x="79" y="33"/>
                </a:cubicBezTo>
                <a:cubicBezTo>
                  <a:pt x="71" y="35"/>
                  <a:pt x="62" y="37"/>
                  <a:pt x="52" y="37"/>
                </a:cubicBezTo>
                <a:cubicBezTo>
                  <a:pt x="39" y="37"/>
                  <a:pt x="26" y="34"/>
                  <a:pt x="18" y="31"/>
                </a:cubicBezTo>
                <a:cubicBezTo>
                  <a:pt x="13" y="30"/>
                  <a:pt x="10" y="28"/>
                  <a:pt x="8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9"/>
                  <a:pt x="5" y="17"/>
                  <a:pt x="8" y="15"/>
                </a:cubicBezTo>
                <a:cubicBezTo>
                  <a:pt x="11" y="12"/>
                  <a:pt x="17" y="9"/>
                  <a:pt x="25" y="7"/>
                </a:cubicBezTo>
                <a:cubicBezTo>
                  <a:pt x="33" y="5"/>
                  <a:pt x="42" y="4"/>
                  <a:pt x="52" y="4"/>
                </a:cubicBezTo>
                <a:cubicBezTo>
                  <a:pt x="65" y="4"/>
                  <a:pt x="78" y="6"/>
                  <a:pt x="86" y="9"/>
                </a:cubicBezTo>
                <a:cubicBezTo>
                  <a:pt x="91" y="11"/>
                  <a:pt x="94" y="13"/>
                  <a:pt x="96" y="15"/>
                </a:cubicBezTo>
                <a:cubicBezTo>
                  <a:pt x="99" y="17"/>
                  <a:pt x="99" y="19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2" y="14"/>
                  <a:pt x="99" y="12"/>
                </a:cubicBezTo>
                <a:cubicBezTo>
                  <a:pt x="95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6" y="2"/>
                  <a:pt x="16" y="6"/>
                </a:cubicBezTo>
                <a:cubicBezTo>
                  <a:pt x="12" y="7"/>
                  <a:pt x="8" y="9"/>
                  <a:pt x="5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4"/>
                  <a:pt x="2" y="27"/>
                  <a:pt x="5" y="29"/>
                </a:cubicBezTo>
                <a:cubicBezTo>
                  <a:pt x="9" y="33"/>
                  <a:pt x="16" y="35"/>
                  <a:pt x="24" y="37"/>
                </a:cubicBezTo>
                <a:cubicBezTo>
                  <a:pt x="32" y="39"/>
                  <a:pt x="42" y="41"/>
                  <a:pt x="52" y="41"/>
                </a:cubicBezTo>
                <a:cubicBezTo>
                  <a:pt x="66" y="41"/>
                  <a:pt x="78" y="38"/>
                  <a:pt x="88" y="35"/>
                </a:cubicBezTo>
                <a:cubicBezTo>
                  <a:pt x="92" y="33"/>
                  <a:pt x="96" y="31"/>
                  <a:pt x="99" y="29"/>
                </a:cubicBezTo>
                <a:cubicBezTo>
                  <a:pt x="102" y="27"/>
                  <a:pt x="103" y="24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4818"/>
          <p:cNvSpPr>
            <a:spLocks noChangeArrowheads="1"/>
          </p:cNvSpPr>
          <p:nvPr/>
        </p:nvSpPr>
        <p:spPr bwMode="auto">
          <a:xfrm>
            <a:off x="2219793" y="4573263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4819"/>
          <p:cNvSpPr>
            <a:spLocks/>
          </p:cNvSpPr>
          <p:nvPr/>
        </p:nvSpPr>
        <p:spPr bwMode="auto">
          <a:xfrm>
            <a:off x="2594597" y="4586414"/>
            <a:ext cx="26301" cy="184117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4820"/>
          <p:cNvSpPr>
            <a:spLocks/>
          </p:cNvSpPr>
          <p:nvPr/>
        </p:nvSpPr>
        <p:spPr bwMode="auto">
          <a:xfrm>
            <a:off x="2292121" y="4599566"/>
            <a:ext cx="26301" cy="157816"/>
          </a:xfrm>
          <a:custGeom>
            <a:avLst/>
            <a:gdLst>
              <a:gd name="T0" fmla="*/ 0 w 5"/>
              <a:gd name="T1" fmla="*/ 1 h 34"/>
              <a:gd name="T2" fmla="*/ 0 w 5"/>
              <a:gd name="T3" fmla="*/ 32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1"/>
                </a:moveTo>
                <a:cubicBezTo>
                  <a:pt x="0" y="32"/>
                  <a:pt x="0" y="32"/>
                  <a:pt x="0" y="32"/>
                </a:cubicBezTo>
                <a:cubicBezTo>
                  <a:pt x="2" y="33"/>
                  <a:pt x="4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4821"/>
          <p:cNvSpPr>
            <a:spLocks/>
          </p:cNvSpPr>
          <p:nvPr/>
        </p:nvSpPr>
        <p:spPr bwMode="auto">
          <a:xfrm>
            <a:off x="2259246" y="4612716"/>
            <a:ext cx="19728" cy="131511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4822"/>
          <p:cNvSpPr>
            <a:spLocks/>
          </p:cNvSpPr>
          <p:nvPr/>
        </p:nvSpPr>
        <p:spPr bwMode="auto">
          <a:xfrm>
            <a:off x="2634050" y="4592992"/>
            <a:ext cx="26301" cy="170968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5 h 36"/>
              <a:gd name="T6" fmla="*/ 5 w 5"/>
              <a:gd name="T7" fmla="*/ 1 h 36"/>
              <a:gd name="T8" fmla="*/ 0 w 5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5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4823"/>
          <p:cNvSpPr>
            <a:spLocks/>
          </p:cNvSpPr>
          <p:nvPr/>
        </p:nvSpPr>
        <p:spPr bwMode="auto">
          <a:xfrm>
            <a:off x="2331574" y="4586414"/>
            <a:ext cx="26301" cy="184117"/>
          </a:xfrm>
          <a:custGeom>
            <a:avLst/>
            <a:gdLst>
              <a:gd name="T0" fmla="*/ 0 w 6"/>
              <a:gd name="T1" fmla="*/ 1 h 38"/>
              <a:gd name="T2" fmla="*/ 0 w 6"/>
              <a:gd name="T3" fmla="*/ 37 h 38"/>
              <a:gd name="T4" fmla="*/ 6 w 6"/>
              <a:gd name="T5" fmla="*/ 38 h 38"/>
              <a:gd name="T6" fmla="*/ 6 w 6"/>
              <a:gd name="T7" fmla="*/ 0 h 38"/>
              <a:gd name="T8" fmla="*/ 0 w 6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8"/>
                  <a:pt x="6" y="38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4824"/>
          <p:cNvSpPr>
            <a:spLocks/>
          </p:cNvSpPr>
          <p:nvPr/>
        </p:nvSpPr>
        <p:spPr bwMode="auto">
          <a:xfrm>
            <a:off x="2522269" y="4573263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4825"/>
          <p:cNvSpPr>
            <a:spLocks/>
          </p:cNvSpPr>
          <p:nvPr/>
        </p:nvSpPr>
        <p:spPr bwMode="auto">
          <a:xfrm>
            <a:off x="2449937" y="4573263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4826"/>
          <p:cNvSpPr>
            <a:spLocks/>
          </p:cNvSpPr>
          <p:nvPr/>
        </p:nvSpPr>
        <p:spPr bwMode="auto">
          <a:xfrm>
            <a:off x="2561722" y="4579841"/>
            <a:ext cx="19728" cy="197269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4827"/>
          <p:cNvSpPr>
            <a:spLocks/>
          </p:cNvSpPr>
          <p:nvPr/>
        </p:nvSpPr>
        <p:spPr bwMode="auto">
          <a:xfrm>
            <a:off x="2377607" y="4579841"/>
            <a:ext cx="13152" cy="197269"/>
          </a:xfrm>
          <a:custGeom>
            <a:avLst/>
            <a:gdLst>
              <a:gd name="T0" fmla="*/ 0 w 4"/>
              <a:gd name="T1" fmla="*/ 1 h 42"/>
              <a:gd name="T2" fmla="*/ 0 w 4"/>
              <a:gd name="T3" fmla="*/ 41 h 42"/>
              <a:gd name="T4" fmla="*/ 4 w 4"/>
              <a:gd name="T5" fmla="*/ 42 h 42"/>
              <a:gd name="T6" fmla="*/ 4 w 4"/>
              <a:gd name="T7" fmla="*/ 0 h 42"/>
              <a:gd name="T8" fmla="*/ 0 w 4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2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4828"/>
          <p:cNvSpPr>
            <a:spLocks/>
          </p:cNvSpPr>
          <p:nvPr/>
        </p:nvSpPr>
        <p:spPr bwMode="auto">
          <a:xfrm>
            <a:off x="2410484" y="4573263"/>
            <a:ext cx="26301" cy="210421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4829"/>
          <p:cNvSpPr>
            <a:spLocks/>
          </p:cNvSpPr>
          <p:nvPr/>
        </p:nvSpPr>
        <p:spPr bwMode="auto">
          <a:xfrm>
            <a:off x="2752413" y="4658751"/>
            <a:ext cx="6578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0" y="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4830"/>
          <p:cNvSpPr>
            <a:spLocks/>
          </p:cNvSpPr>
          <p:nvPr/>
        </p:nvSpPr>
        <p:spPr bwMode="auto">
          <a:xfrm>
            <a:off x="2712960" y="4619298"/>
            <a:ext cx="26301" cy="118359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3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3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4831"/>
          <p:cNvSpPr>
            <a:spLocks/>
          </p:cNvSpPr>
          <p:nvPr/>
        </p:nvSpPr>
        <p:spPr bwMode="auto">
          <a:xfrm>
            <a:off x="2489390" y="4573263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4832"/>
          <p:cNvSpPr>
            <a:spLocks/>
          </p:cNvSpPr>
          <p:nvPr/>
        </p:nvSpPr>
        <p:spPr bwMode="auto">
          <a:xfrm>
            <a:off x="2219793" y="4639023"/>
            <a:ext cx="19728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4833"/>
          <p:cNvSpPr>
            <a:spLocks/>
          </p:cNvSpPr>
          <p:nvPr/>
        </p:nvSpPr>
        <p:spPr bwMode="auto">
          <a:xfrm>
            <a:off x="2680086" y="4606142"/>
            <a:ext cx="19728" cy="151242"/>
          </a:xfrm>
          <a:custGeom>
            <a:avLst/>
            <a:gdLst>
              <a:gd name="T0" fmla="*/ 0 w 4"/>
              <a:gd name="T1" fmla="*/ 0 h 32"/>
              <a:gd name="T2" fmla="*/ 0 w 4"/>
              <a:gd name="T3" fmla="*/ 32 h 32"/>
              <a:gd name="T4" fmla="*/ 4 w 4"/>
              <a:gd name="T5" fmla="*/ 30 h 32"/>
              <a:gd name="T6" fmla="*/ 4 w 4"/>
              <a:gd name="T7" fmla="*/ 2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3" y="30"/>
                  <a:pt x="4" y="30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Oval 4834"/>
          <p:cNvSpPr>
            <a:spLocks noChangeArrowheads="1"/>
          </p:cNvSpPr>
          <p:nvPr/>
        </p:nvSpPr>
        <p:spPr bwMode="auto">
          <a:xfrm>
            <a:off x="2219793" y="4546961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4835"/>
          <p:cNvSpPr>
            <a:spLocks/>
          </p:cNvSpPr>
          <p:nvPr/>
        </p:nvSpPr>
        <p:spPr bwMode="auto">
          <a:xfrm>
            <a:off x="2219793" y="4546961"/>
            <a:ext cx="486596" cy="190695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5 w 103"/>
              <a:gd name="T5" fmla="*/ 37 h 41"/>
              <a:gd name="T6" fmla="*/ 59 w 103"/>
              <a:gd name="T7" fmla="*/ 23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1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4836"/>
          <p:cNvSpPr>
            <a:spLocks/>
          </p:cNvSpPr>
          <p:nvPr/>
        </p:nvSpPr>
        <p:spPr bwMode="auto">
          <a:xfrm>
            <a:off x="2239516" y="4553540"/>
            <a:ext cx="493172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8 w 103"/>
              <a:gd name="T11" fmla="*/ 31 h 40"/>
              <a:gd name="T12" fmla="*/ 8 w 103"/>
              <a:gd name="T13" fmla="*/ 25 h 40"/>
              <a:gd name="T14" fmla="*/ 4 w 103"/>
              <a:gd name="T15" fmla="*/ 20 h 40"/>
              <a:gd name="T16" fmla="*/ 8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8 w 103"/>
              <a:gd name="T51" fmla="*/ 35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8" y="31"/>
                </a:cubicBezTo>
                <a:cubicBezTo>
                  <a:pt x="13" y="29"/>
                  <a:pt x="10" y="27"/>
                  <a:pt x="8" y="25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8"/>
                  <a:pt x="5" y="16"/>
                  <a:pt x="8" y="14"/>
                </a:cubicBezTo>
                <a:cubicBezTo>
                  <a:pt x="11" y="11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8" y="6"/>
                  <a:pt x="86" y="9"/>
                </a:cubicBezTo>
                <a:cubicBezTo>
                  <a:pt x="91" y="10"/>
                  <a:pt x="94" y="12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2" y="14"/>
                  <a:pt x="99" y="11"/>
                </a:cubicBezTo>
                <a:cubicBezTo>
                  <a:pt x="95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6" y="2"/>
                  <a:pt x="16" y="5"/>
                </a:cubicBezTo>
                <a:cubicBezTo>
                  <a:pt x="12" y="7"/>
                  <a:pt x="8" y="9"/>
                  <a:pt x="5" y="11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2" y="40"/>
                  <a:pt x="52" y="40"/>
                </a:cubicBezTo>
                <a:cubicBezTo>
                  <a:pt x="66" y="40"/>
                  <a:pt x="78" y="38"/>
                  <a:pt x="88" y="35"/>
                </a:cubicBezTo>
                <a:cubicBezTo>
                  <a:pt x="92" y="33"/>
                  <a:pt x="96" y="31"/>
                  <a:pt x="99" y="28"/>
                </a:cubicBezTo>
                <a:cubicBezTo>
                  <a:pt x="102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Oval 4837"/>
          <p:cNvSpPr>
            <a:spLocks noChangeArrowheads="1"/>
          </p:cNvSpPr>
          <p:nvPr/>
        </p:nvSpPr>
        <p:spPr bwMode="auto">
          <a:xfrm>
            <a:off x="2226367" y="4487783"/>
            <a:ext cx="539200" cy="203847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4838"/>
          <p:cNvSpPr>
            <a:spLocks/>
          </p:cNvSpPr>
          <p:nvPr/>
        </p:nvSpPr>
        <p:spPr bwMode="auto">
          <a:xfrm>
            <a:off x="2607749" y="4494357"/>
            <a:ext cx="19728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4839"/>
          <p:cNvSpPr>
            <a:spLocks/>
          </p:cNvSpPr>
          <p:nvPr/>
        </p:nvSpPr>
        <p:spPr bwMode="auto">
          <a:xfrm>
            <a:off x="2305273" y="4507509"/>
            <a:ext cx="19728" cy="164394"/>
          </a:xfrm>
          <a:custGeom>
            <a:avLst/>
            <a:gdLst>
              <a:gd name="T0" fmla="*/ 0 w 5"/>
              <a:gd name="T1" fmla="*/ 2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2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4840"/>
          <p:cNvSpPr>
            <a:spLocks/>
          </p:cNvSpPr>
          <p:nvPr/>
        </p:nvSpPr>
        <p:spPr bwMode="auto">
          <a:xfrm>
            <a:off x="2265820" y="4520660"/>
            <a:ext cx="26301" cy="131511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4841"/>
          <p:cNvSpPr>
            <a:spLocks/>
          </p:cNvSpPr>
          <p:nvPr/>
        </p:nvSpPr>
        <p:spPr bwMode="auto">
          <a:xfrm>
            <a:off x="2647202" y="4500935"/>
            <a:ext cx="19728" cy="170968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5 h 36"/>
              <a:gd name="T6" fmla="*/ 5 w 5"/>
              <a:gd name="T7" fmla="*/ 1 h 36"/>
              <a:gd name="T8" fmla="*/ 0 w 5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4842"/>
          <p:cNvSpPr>
            <a:spLocks/>
          </p:cNvSpPr>
          <p:nvPr/>
        </p:nvSpPr>
        <p:spPr bwMode="auto">
          <a:xfrm>
            <a:off x="2344726" y="4500935"/>
            <a:ext cx="19728" cy="177544"/>
          </a:xfrm>
          <a:custGeom>
            <a:avLst/>
            <a:gdLst>
              <a:gd name="T0" fmla="*/ 0 w 5"/>
              <a:gd name="T1" fmla="*/ 1 h 38"/>
              <a:gd name="T2" fmla="*/ 0 w 5"/>
              <a:gd name="T3" fmla="*/ 37 h 38"/>
              <a:gd name="T4" fmla="*/ 5 w 5"/>
              <a:gd name="T5" fmla="*/ 38 h 38"/>
              <a:gd name="T6" fmla="*/ 5 w 5"/>
              <a:gd name="T7" fmla="*/ 0 h 38"/>
              <a:gd name="T8" fmla="*/ 0 w 5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5" y="38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4843"/>
          <p:cNvSpPr>
            <a:spLocks/>
          </p:cNvSpPr>
          <p:nvPr/>
        </p:nvSpPr>
        <p:spPr bwMode="auto">
          <a:xfrm>
            <a:off x="2528843" y="4487783"/>
            <a:ext cx="26301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1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4844"/>
          <p:cNvSpPr>
            <a:spLocks/>
          </p:cNvSpPr>
          <p:nvPr/>
        </p:nvSpPr>
        <p:spPr bwMode="auto">
          <a:xfrm>
            <a:off x="2463089" y="4487783"/>
            <a:ext cx="19728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4845"/>
          <p:cNvSpPr>
            <a:spLocks/>
          </p:cNvSpPr>
          <p:nvPr/>
        </p:nvSpPr>
        <p:spPr bwMode="auto">
          <a:xfrm>
            <a:off x="2568296" y="4487783"/>
            <a:ext cx="26301" cy="203847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4846"/>
          <p:cNvSpPr>
            <a:spLocks/>
          </p:cNvSpPr>
          <p:nvPr/>
        </p:nvSpPr>
        <p:spPr bwMode="auto">
          <a:xfrm>
            <a:off x="2384181" y="4487783"/>
            <a:ext cx="19728" cy="203847"/>
          </a:xfrm>
          <a:custGeom>
            <a:avLst/>
            <a:gdLst>
              <a:gd name="T0" fmla="*/ 0 w 4"/>
              <a:gd name="T1" fmla="*/ 1 h 42"/>
              <a:gd name="T2" fmla="*/ 0 w 4"/>
              <a:gd name="T3" fmla="*/ 41 h 42"/>
              <a:gd name="T4" fmla="*/ 4 w 4"/>
              <a:gd name="T5" fmla="*/ 42 h 42"/>
              <a:gd name="T6" fmla="*/ 4 w 4"/>
              <a:gd name="T7" fmla="*/ 0 h 42"/>
              <a:gd name="T8" fmla="*/ 0 w 4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2"/>
                  <a:pt x="4" y="42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4847"/>
          <p:cNvSpPr>
            <a:spLocks/>
          </p:cNvSpPr>
          <p:nvPr/>
        </p:nvSpPr>
        <p:spPr bwMode="auto">
          <a:xfrm>
            <a:off x="2423636" y="4487783"/>
            <a:ext cx="19728" cy="203847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4848"/>
          <p:cNvSpPr>
            <a:spLocks/>
          </p:cNvSpPr>
          <p:nvPr/>
        </p:nvSpPr>
        <p:spPr bwMode="auto">
          <a:xfrm>
            <a:off x="2765565" y="4573263"/>
            <a:ext cx="0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4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4849"/>
          <p:cNvSpPr>
            <a:spLocks/>
          </p:cNvSpPr>
          <p:nvPr/>
        </p:nvSpPr>
        <p:spPr bwMode="auto">
          <a:xfrm>
            <a:off x="2719538" y="4533810"/>
            <a:ext cx="26301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4850"/>
          <p:cNvSpPr>
            <a:spLocks/>
          </p:cNvSpPr>
          <p:nvPr/>
        </p:nvSpPr>
        <p:spPr bwMode="auto">
          <a:xfrm>
            <a:off x="2495968" y="4487783"/>
            <a:ext cx="19728" cy="203847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4851"/>
          <p:cNvSpPr>
            <a:spLocks/>
          </p:cNvSpPr>
          <p:nvPr/>
        </p:nvSpPr>
        <p:spPr bwMode="auto">
          <a:xfrm>
            <a:off x="2226367" y="4546961"/>
            <a:ext cx="26301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0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0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4852"/>
          <p:cNvSpPr>
            <a:spLocks/>
          </p:cNvSpPr>
          <p:nvPr/>
        </p:nvSpPr>
        <p:spPr bwMode="auto">
          <a:xfrm>
            <a:off x="2680086" y="4514087"/>
            <a:ext cx="26301" cy="151242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2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4" y="31"/>
                  <a:pt x="5" y="30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Oval 4853"/>
          <p:cNvSpPr>
            <a:spLocks noChangeArrowheads="1"/>
          </p:cNvSpPr>
          <p:nvPr/>
        </p:nvSpPr>
        <p:spPr bwMode="auto">
          <a:xfrm>
            <a:off x="2226367" y="4454904"/>
            <a:ext cx="539200" cy="216997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4854"/>
          <p:cNvSpPr>
            <a:spLocks/>
          </p:cNvSpPr>
          <p:nvPr/>
        </p:nvSpPr>
        <p:spPr bwMode="auto">
          <a:xfrm>
            <a:off x="2226367" y="4454904"/>
            <a:ext cx="486596" cy="197269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5 w 103"/>
              <a:gd name="T5" fmla="*/ 38 h 41"/>
              <a:gd name="T6" fmla="*/ 59 w 103"/>
              <a:gd name="T7" fmla="*/ 24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5" y="0"/>
                  <a:pt x="0" y="10"/>
                  <a:pt x="0" y="22"/>
                </a:cubicBezTo>
                <a:cubicBezTo>
                  <a:pt x="0" y="30"/>
                  <a:pt x="9" y="35"/>
                  <a:pt x="15" y="38"/>
                </a:cubicBezTo>
                <a:cubicBezTo>
                  <a:pt x="15" y="38"/>
                  <a:pt x="71" y="41"/>
                  <a:pt x="59" y="24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4855"/>
          <p:cNvSpPr>
            <a:spLocks/>
          </p:cNvSpPr>
          <p:nvPr/>
        </p:nvSpPr>
        <p:spPr bwMode="auto">
          <a:xfrm>
            <a:off x="2252668" y="4468056"/>
            <a:ext cx="486596" cy="184117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9 w 103"/>
              <a:gd name="T7" fmla="*/ 33 h 40"/>
              <a:gd name="T8" fmla="*/ 52 w 103"/>
              <a:gd name="T9" fmla="*/ 36 h 40"/>
              <a:gd name="T10" fmla="*/ 18 w 103"/>
              <a:gd name="T11" fmla="*/ 31 h 40"/>
              <a:gd name="T12" fmla="*/ 8 w 103"/>
              <a:gd name="T13" fmla="*/ 26 h 40"/>
              <a:gd name="T14" fmla="*/ 4 w 103"/>
              <a:gd name="T15" fmla="*/ 20 h 40"/>
              <a:gd name="T16" fmla="*/ 8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9 h 40"/>
              <a:gd name="T46" fmla="*/ 24 w 103"/>
              <a:gd name="T47" fmla="*/ 37 h 40"/>
              <a:gd name="T48" fmla="*/ 52 w 103"/>
              <a:gd name="T49" fmla="*/ 40 h 40"/>
              <a:gd name="T50" fmla="*/ 88 w 103"/>
              <a:gd name="T51" fmla="*/ 35 h 40"/>
              <a:gd name="T52" fmla="*/ 99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8" y="31"/>
                </a:cubicBezTo>
                <a:cubicBezTo>
                  <a:pt x="13" y="29"/>
                  <a:pt x="10" y="27"/>
                  <a:pt x="8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8"/>
                  <a:pt x="5" y="16"/>
                  <a:pt x="8" y="14"/>
                </a:cubicBezTo>
                <a:cubicBezTo>
                  <a:pt x="11" y="12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8" y="6"/>
                  <a:pt x="86" y="9"/>
                </a:cubicBezTo>
                <a:cubicBezTo>
                  <a:pt x="90" y="11"/>
                  <a:pt x="94" y="13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2" y="14"/>
                  <a:pt x="99" y="11"/>
                </a:cubicBezTo>
                <a:cubicBezTo>
                  <a:pt x="95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2" y="7"/>
                  <a:pt x="8" y="9"/>
                  <a:pt x="5" y="11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9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1" y="40"/>
                  <a:pt x="52" y="40"/>
                </a:cubicBezTo>
                <a:cubicBezTo>
                  <a:pt x="66" y="40"/>
                  <a:pt x="78" y="38"/>
                  <a:pt x="88" y="35"/>
                </a:cubicBezTo>
                <a:cubicBezTo>
                  <a:pt x="92" y="33"/>
                  <a:pt x="96" y="31"/>
                  <a:pt x="99" y="29"/>
                </a:cubicBezTo>
                <a:cubicBezTo>
                  <a:pt x="102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Oval 4856"/>
          <p:cNvSpPr>
            <a:spLocks noChangeArrowheads="1"/>
          </p:cNvSpPr>
          <p:nvPr/>
        </p:nvSpPr>
        <p:spPr bwMode="auto">
          <a:xfrm>
            <a:off x="2154037" y="4415451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4857"/>
          <p:cNvSpPr>
            <a:spLocks/>
          </p:cNvSpPr>
          <p:nvPr/>
        </p:nvSpPr>
        <p:spPr bwMode="auto">
          <a:xfrm>
            <a:off x="2535421" y="4428603"/>
            <a:ext cx="19728" cy="190695"/>
          </a:xfrm>
          <a:custGeom>
            <a:avLst/>
            <a:gdLst>
              <a:gd name="T0" fmla="*/ 0 w 4"/>
              <a:gd name="T1" fmla="*/ 0 h 40"/>
              <a:gd name="T2" fmla="*/ 0 w 4"/>
              <a:gd name="T3" fmla="*/ 40 h 40"/>
              <a:gd name="T4" fmla="*/ 4 w 4"/>
              <a:gd name="T5" fmla="*/ 39 h 40"/>
              <a:gd name="T6" fmla="*/ 4 w 4"/>
              <a:gd name="T7" fmla="*/ 1 h 40"/>
              <a:gd name="T8" fmla="*/ 0 w 4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3" y="40"/>
                  <a:pt x="4" y="39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4858"/>
          <p:cNvSpPr>
            <a:spLocks/>
          </p:cNvSpPr>
          <p:nvPr/>
        </p:nvSpPr>
        <p:spPr bwMode="auto">
          <a:xfrm>
            <a:off x="2232943" y="4441754"/>
            <a:ext cx="26301" cy="164394"/>
          </a:xfrm>
          <a:custGeom>
            <a:avLst/>
            <a:gdLst>
              <a:gd name="T0" fmla="*/ 0 w 5"/>
              <a:gd name="T1" fmla="*/ 2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4859"/>
          <p:cNvSpPr>
            <a:spLocks/>
          </p:cNvSpPr>
          <p:nvPr/>
        </p:nvSpPr>
        <p:spPr bwMode="auto">
          <a:xfrm>
            <a:off x="2186912" y="4454904"/>
            <a:ext cx="32879" cy="131511"/>
          </a:xfrm>
          <a:custGeom>
            <a:avLst/>
            <a:gdLst>
              <a:gd name="T0" fmla="*/ 0 w 6"/>
              <a:gd name="T1" fmla="*/ 3 h 28"/>
              <a:gd name="T2" fmla="*/ 0 w 6"/>
              <a:gd name="T3" fmla="*/ 26 h 28"/>
              <a:gd name="T4" fmla="*/ 6 w 6"/>
              <a:gd name="T5" fmla="*/ 28 h 28"/>
              <a:gd name="T6" fmla="*/ 6 w 6"/>
              <a:gd name="T7" fmla="*/ 0 h 28"/>
              <a:gd name="T8" fmla="*/ 0 w 6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4" y="28"/>
                  <a:pt x="6" y="28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4860"/>
          <p:cNvSpPr>
            <a:spLocks/>
          </p:cNvSpPr>
          <p:nvPr/>
        </p:nvSpPr>
        <p:spPr bwMode="auto">
          <a:xfrm>
            <a:off x="2574874" y="4435181"/>
            <a:ext cx="19728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1" y="36"/>
                  <a:pt x="3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4861"/>
          <p:cNvSpPr>
            <a:spLocks/>
          </p:cNvSpPr>
          <p:nvPr/>
        </p:nvSpPr>
        <p:spPr bwMode="auto">
          <a:xfrm>
            <a:off x="2272396" y="4435181"/>
            <a:ext cx="19728" cy="184117"/>
          </a:xfrm>
          <a:custGeom>
            <a:avLst/>
            <a:gdLst>
              <a:gd name="T0" fmla="*/ 0 w 5"/>
              <a:gd name="T1" fmla="*/ 1 h 39"/>
              <a:gd name="T2" fmla="*/ 0 w 5"/>
              <a:gd name="T3" fmla="*/ 37 h 39"/>
              <a:gd name="T4" fmla="*/ 5 w 5"/>
              <a:gd name="T5" fmla="*/ 39 h 39"/>
              <a:gd name="T6" fmla="*/ 5 w 5"/>
              <a:gd name="T7" fmla="*/ 0 h 39"/>
              <a:gd name="T8" fmla="*/ 0 w 5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9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1" y="38"/>
                  <a:pt x="3" y="38"/>
                  <a:pt x="5" y="39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4862"/>
          <p:cNvSpPr>
            <a:spLocks/>
          </p:cNvSpPr>
          <p:nvPr/>
        </p:nvSpPr>
        <p:spPr bwMode="auto">
          <a:xfrm>
            <a:off x="2456515" y="4415451"/>
            <a:ext cx="19728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1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4863"/>
          <p:cNvSpPr>
            <a:spLocks/>
          </p:cNvSpPr>
          <p:nvPr/>
        </p:nvSpPr>
        <p:spPr bwMode="auto">
          <a:xfrm>
            <a:off x="2384181" y="4415451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4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4864"/>
          <p:cNvSpPr>
            <a:spLocks/>
          </p:cNvSpPr>
          <p:nvPr/>
        </p:nvSpPr>
        <p:spPr bwMode="auto">
          <a:xfrm>
            <a:off x="2495968" y="4422029"/>
            <a:ext cx="19728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2"/>
                  <a:pt x="4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4865"/>
          <p:cNvSpPr>
            <a:spLocks/>
          </p:cNvSpPr>
          <p:nvPr/>
        </p:nvSpPr>
        <p:spPr bwMode="auto">
          <a:xfrm>
            <a:off x="2311849" y="4428603"/>
            <a:ext cx="19728" cy="190695"/>
          </a:xfrm>
          <a:custGeom>
            <a:avLst/>
            <a:gdLst>
              <a:gd name="T0" fmla="*/ 0 w 5"/>
              <a:gd name="T1" fmla="*/ 0 h 41"/>
              <a:gd name="T2" fmla="*/ 0 w 5"/>
              <a:gd name="T3" fmla="*/ 40 h 41"/>
              <a:gd name="T4" fmla="*/ 5 w 5"/>
              <a:gd name="T5" fmla="*/ 41 h 41"/>
              <a:gd name="T6" fmla="*/ 5 w 5"/>
              <a:gd name="T7" fmla="*/ 0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41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4866"/>
          <p:cNvSpPr>
            <a:spLocks/>
          </p:cNvSpPr>
          <p:nvPr/>
        </p:nvSpPr>
        <p:spPr bwMode="auto">
          <a:xfrm>
            <a:off x="2344726" y="4422029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2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4867"/>
          <p:cNvSpPr>
            <a:spLocks/>
          </p:cNvSpPr>
          <p:nvPr/>
        </p:nvSpPr>
        <p:spPr bwMode="auto">
          <a:xfrm>
            <a:off x="2686659" y="4507509"/>
            <a:ext cx="6578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1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4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4868"/>
          <p:cNvSpPr>
            <a:spLocks/>
          </p:cNvSpPr>
          <p:nvPr/>
        </p:nvSpPr>
        <p:spPr bwMode="auto">
          <a:xfrm>
            <a:off x="2647202" y="4468056"/>
            <a:ext cx="26301" cy="111785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4869"/>
          <p:cNvSpPr>
            <a:spLocks/>
          </p:cNvSpPr>
          <p:nvPr/>
        </p:nvSpPr>
        <p:spPr bwMode="auto">
          <a:xfrm>
            <a:off x="2423636" y="4415451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4870"/>
          <p:cNvSpPr>
            <a:spLocks/>
          </p:cNvSpPr>
          <p:nvPr/>
        </p:nvSpPr>
        <p:spPr bwMode="auto">
          <a:xfrm>
            <a:off x="2154037" y="4481207"/>
            <a:ext cx="19728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1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1"/>
                  <a:pt x="0" y="11"/>
                  <a:pt x="0" y="11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3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4871"/>
          <p:cNvSpPr>
            <a:spLocks/>
          </p:cNvSpPr>
          <p:nvPr/>
        </p:nvSpPr>
        <p:spPr bwMode="auto">
          <a:xfrm>
            <a:off x="2614327" y="4448330"/>
            <a:ext cx="19728" cy="151242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3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3" y="31"/>
                  <a:pt x="5" y="30"/>
                </a:cubicBezTo>
                <a:cubicBezTo>
                  <a:pt x="5" y="3"/>
                  <a:pt x="5" y="3"/>
                  <a:pt x="5" y="3"/>
                </a:cubicBezTo>
                <a:cubicBezTo>
                  <a:pt x="3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Oval 4872"/>
          <p:cNvSpPr>
            <a:spLocks noChangeArrowheads="1"/>
          </p:cNvSpPr>
          <p:nvPr/>
        </p:nvSpPr>
        <p:spPr bwMode="auto">
          <a:xfrm>
            <a:off x="2154037" y="4395726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4873"/>
          <p:cNvSpPr>
            <a:spLocks/>
          </p:cNvSpPr>
          <p:nvPr/>
        </p:nvSpPr>
        <p:spPr bwMode="auto">
          <a:xfrm>
            <a:off x="2154037" y="4395726"/>
            <a:ext cx="486596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6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9"/>
                  <a:pt x="0" y="22"/>
                </a:cubicBezTo>
                <a:cubicBezTo>
                  <a:pt x="0" y="29"/>
                  <a:pt x="10" y="34"/>
                  <a:pt x="16" y="37"/>
                </a:cubicBezTo>
                <a:cubicBezTo>
                  <a:pt x="16" y="37"/>
                  <a:pt x="72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4874"/>
          <p:cNvSpPr>
            <a:spLocks/>
          </p:cNvSpPr>
          <p:nvPr/>
        </p:nvSpPr>
        <p:spPr bwMode="auto">
          <a:xfrm>
            <a:off x="2180338" y="4402299"/>
            <a:ext cx="486596" cy="184117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8 w 103"/>
              <a:gd name="T7" fmla="*/ 33 h 40"/>
              <a:gd name="T8" fmla="*/ 51 w 103"/>
              <a:gd name="T9" fmla="*/ 36 h 40"/>
              <a:gd name="T10" fmla="*/ 17 w 103"/>
              <a:gd name="T11" fmla="*/ 31 h 40"/>
              <a:gd name="T12" fmla="*/ 7 w 103"/>
              <a:gd name="T13" fmla="*/ 26 h 40"/>
              <a:gd name="T14" fmla="*/ 4 w 103"/>
              <a:gd name="T15" fmla="*/ 20 h 40"/>
              <a:gd name="T16" fmla="*/ 7 w 103"/>
              <a:gd name="T17" fmla="*/ 15 h 40"/>
              <a:gd name="T18" fmla="*/ 24 w 103"/>
              <a:gd name="T19" fmla="*/ 7 h 40"/>
              <a:gd name="T20" fmla="*/ 51 w 103"/>
              <a:gd name="T21" fmla="*/ 4 h 40"/>
              <a:gd name="T22" fmla="*/ 86 w 103"/>
              <a:gd name="T23" fmla="*/ 9 h 40"/>
              <a:gd name="T24" fmla="*/ 96 w 103"/>
              <a:gd name="T25" fmla="*/ 15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8 w 103"/>
              <a:gd name="T33" fmla="*/ 12 h 40"/>
              <a:gd name="T34" fmla="*/ 79 w 103"/>
              <a:gd name="T35" fmla="*/ 3 h 40"/>
              <a:gd name="T36" fmla="*/ 51 w 103"/>
              <a:gd name="T37" fmla="*/ 0 h 40"/>
              <a:gd name="T38" fmla="*/ 16 w 103"/>
              <a:gd name="T39" fmla="*/ 5 h 40"/>
              <a:gd name="T40" fmla="*/ 4 w 103"/>
              <a:gd name="T41" fmla="*/ 12 h 40"/>
              <a:gd name="T42" fmla="*/ 0 w 103"/>
              <a:gd name="T43" fmla="*/ 20 h 40"/>
              <a:gd name="T44" fmla="*/ 4 w 103"/>
              <a:gd name="T45" fmla="*/ 29 h 40"/>
              <a:gd name="T46" fmla="*/ 23 w 103"/>
              <a:gd name="T47" fmla="*/ 37 h 40"/>
              <a:gd name="T48" fmla="*/ 51 w 103"/>
              <a:gd name="T49" fmla="*/ 40 h 40"/>
              <a:gd name="T50" fmla="*/ 87 w 103"/>
              <a:gd name="T51" fmla="*/ 35 h 40"/>
              <a:gd name="T52" fmla="*/ 98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2" y="29"/>
                  <a:pt x="86" y="31"/>
                  <a:pt x="78" y="33"/>
                </a:cubicBezTo>
                <a:cubicBezTo>
                  <a:pt x="71" y="35"/>
                  <a:pt x="61" y="36"/>
                  <a:pt x="51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30"/>
                  <a:pt x="9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8"/>
                  <a:pt x="5" y="17"/>
                  <a:pt x="7" y="15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3" y="13"/>
                  <a:pt x="96" y="15"/>
                </a:cubicBezTo>
                <a:cubicBezTo>
                  <a:pt x="98" y="17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2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2" y="0"/>
                  <a:pt x="51" y="0"/>
                </a:cubicBezTo>
                <a:cubicBezTo>
                  <a:pt x="37" y="0"/>
                  <a:pt x="25" y="2"/>
                  <a:pt x="16" y="5"/>
                </a:cubicBezTo>
                <a:cubicBezTo>
                  <a:pt x="11" y="7"/>
                  <a:pt x="7" y="9"/>
                  <a:pt x="4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4" y="29"/>
                </a:cubicBezTo>
                <a:cubicBezTo>
                  <a:pt x="9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8" y="38"/>
                  <a:pt x="87" y="35"/>
                </a:cubicBezTo>
                <a:cubicBezTo>
                  <a:pt x="92" y="33"/>
                  <a:pt x="95" y="31"/>
                  <a:pt x="98" y="29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4875"/>
          <p:cNvSpPr>
            <a:spLocks/>
          </p:cNvSpPr>
          <p:nvPr/>
        </p:nvSpPr>
        <p:spPr bwMode="auto">
          <a:xfrm>
            <a:off x="2278969" y="4441754"/>
            <a:ext cx="328780" cy="105207"/>
          </a:xfrm>
          <a:custGeom>
            <a:avLst/>
            <a:gdLst>
              <a:gd name="T0" fmla="*/ 31 w 69"/>
              <a:gd name="T1" fmla="*/ 22 h 22"/>
              <a:gd name="T2" fmla="*/ 0 w 69"/>
              <a:gd name="T3" fmla="*/ 9 h 22"/>
              <a:gd name="T4" fmla="*/ 5 w 69"/>
              <a:gd name="T5" fmla="*/ 8 h 22"/>
              <a:gd name="T6" fmla="*/ 5 w 69"/>
              <a:gd name="T7" fmla="*/ 8 h 22"/>
              <a:gd name="T8" fmla="*/ 24 w 69"/>
              <a:gd name="T9" fmla="*/ 7 h 22"/>
              <a:gd name="T10" fmla="*/ 28 w 69"/>
              <a:gd name="T11" fmla="*/ 5 h 22"/>
              <a:gd name="T12" fmla="*/ 21 w 69"/>
              <a:gd name="T13" fmla="*/ 3 h 22"/>
              <a:gd name="T14" fmla="*/ 26 w 69"/>
              <a:gd name="T15" fmla="*/ 2 h 22"/>
              <a:gd name="T16" fmla="*/ 32 w 69"/>
              <a:gd name="T17" fmla="*/ 4 h 22"/>
              <a:gd name="T18" fmla="*/ 37 w 69"/>
              <a:gd name="T19" fmla="*/ 2 h 22"/>
              <a:gd name="T20" fmla="*/ 61 w 69"/>
              <a:gd name="T21" fmla="*/ 2 h 22"/>
              <a:gd name="T22" fmla="*/ 69 w 69"/>
              <a:gd name="T23" fmla="*/ 4 h 22"/>
              <a:gd name="T24" fmla="*/ 69 w 69"/>
              <a:gd name="T25" fmla="*/ 4 h 22"/>
              <a:gd name="T26" fmla="*/ 64 w 69"/>
              <a:gd name="T27" fmla="*/ 7 h 22"/>
              <a:gd name="T28" fmla="*/ 63 w 69"/>
              <a:gd name="T29" fmla="*/ 6 h 22"/>
              <a:gd name="T30" fmla="*/ 57 w 69"/>
              <a:gd name="T31" fmla="*/ 3 h 22"/>
              <a:gd name="T32" fmla="*/ 44 w 69"/>
              <a:gd name="T33" fmla="*/ 4 h 22"/>
              <a:gd name="T34" fmla="*/ 39 w 69"/>
              <a:gd name="T35" fmla="*/ 6 h 22"/>
              <a:gd name="T36" fmla="*/ 50 w 69"/>
              <a:gd name="T37" fmla="*/ 9 h 22"/>
              <a:gd name="T38" fmla="*/ 45 w 69"/>
              <a:gd name="T39" fmla="*/ 11 h 22"/>
              <a:gd name="T40" fmla="*/ 35 w 69"/>
              <a:gd name="T41" fmla="*/ 8 h 22"/>
              <a:gd name="T42" fmla="*/ 27 w 69"/>
              <a:gd name="T43" fmla="*/ 10 h 22"/>
              <a:gd name="T44" fmla="*/ 16 w 69"/>
              <a:gd name="T45" fmla="*/ 11 h 22"/>
              <a:gd name="T46" fmla="*/ 38 w 69"/>
              <a:gd name="T47" fmla="*/ 19 h 22"/>
              <a:gd name="T48" fmla="*/ 31 w 69"/>
              <a:gd name="T4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22">
                <a:moveTo>
                  <a:pt x="31" y="22"/>
                </a:moveTo>
                <a:cubicBezTo>
                  <a:pt x="0" y="9"/>
                  <a:pt x="0" y="9"/>
                  <a:pt x="0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12" y="9"/>
                  <a:pt x="19" y="8"/>
                  <a:pt x="24" y="7"/>
                </a:cubicBezTo>
                <a:cubicBezTo>
                  <a:pt x="25" y="6"/>
                  <a:pt x="27" y="6"/>
                  <a:pt x="28" y="5"/>
                </a:cubicBezTo>
                <a:cubicBezTo>
                  <a:pt x="21" y="3"/>
                  <a:pt x="21" y="3"/>
                  <a:pt x="21" y="3"/>
                </a:cubicBezTo>
                <a:cubicBezTo>
                  <a:pt x="26" y="2"/>
                  <a:pt x="26" y="2"/>
                  <a:pt x="26" y="2"/>
                </a:cubicBezTo>
                <a:cubicBezTo>
                  <a:pt x="32" y="4"/>
                  <a:pt x="32" y="4"/>
                  <a:pt x="32" y="4"/>
                </a:cubicBezTo>
                <a:cubicBezTo>
                  <a:pt x="34" y="3"/>
                  <a:pt x="35" y="2"/>
                  <a:pt x="37" y="2"/>
                </a:cubicBezTo>
                <a:cubicBezTo>
                  <a:pt x="44" y="0"/>
                  <a:pt x="53" y="0"/>
                  <a:pt x="61" y="2"/>
                </a:cubicBezTo>
                <a:cubicBezTo>
                  <a:pt x="66" y="3"/>
                  <a:pt x="68" y="4"/>
                  <a:pt x="69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5"/>
                  <a:pt x="60" y="4"/>
                  <a:pt x="57" y="3"/>
                </a:cubicBezTo>
                <a:cubicBezTo>
                  <a:pt x="51" y="2"/>
                  <a:pt x="47" y="3"/>
                  <a:pt x="44" y="4"/>
                </a:cubicBezTo>
                <a:cubicBezTo>
                  <a:pt x="42" y="4"/>
                  <a:pt x="40" y="5"/>
                  <a:pt x="39" y="6"/>
                </a:cubicBezTo>
                <a:cubicBezTo>
                  <a:pt x="50" y="9"/>
                  <a:pt x="50" y="9"/>
                  <a:pt x="50" y="9"/>
                </a:cubicBezTo>
                <a:cubicBezTo>
                  <a:pt x="45" y="11"/>
                  <a:pt x="45" y="11"/>
                  <a:pt x="45" y="11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8"/>
                  <a:pt x="30" y="9"/>
                  <a:pt x="27" y="10"/>
                </a:cubicBezTo>
                <a:cubicBezTo>
                  <a:pt x="24" y="10"/>
                  <a:pt x="20" y="11"/>
                  <a:pt x="16" y="11"/>
                </a:cubicBezTo>
                <a:cubicBezTo>
                  <a:pt x="38" y="19"/>
                  <a:pt x="38" y="19"/>
                  <a:pt x="38" y="19"/>
                </a:cubicBezTo>
                <a:lnTo>
                  <a:pt x="31" y="22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4876"/>
          <p:cNvSpPr>
            <a:spLocks noChangeArrowheads="1"/>
          </p:cNvSpPr>
          <p:nvPr/>
        </p:nvSpPr>
        <p:spPr bwMode="auto">
          <a:xfrm>
            <a:off x="2219793" y="4343123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4877"/>
          <p:cNvSpPr>
            <a:spLocks/>
          </p:cNvSpPr>
          <p:nvPr/>
        </p:nvSpPr>
        <p:spPr bwMode="auto">
          <a:xfrm>
            <a:off x="2594597" y="4349697"/>
            <a:ext cx="26301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39"/>
                  <a:pt x="3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4878"/>
          <p:cNvSpPr>
            <a:spLocks/>
          </p:cNvSpPr>
          <p:nvPr/>
        </p:nvSpPr>
        <p:spPr bwMode="auto">
          <a:xfrm>
            <a:off x="2292121" y="4362846"/>
            <a:ext cx="26301" cy="164394"/>
          </a:xfrm>
          <a:custGeom>
            <a:avLst/>
            <a:gdLst>
              <a:gd name="T0" fmla="*/ 0 w 5"/>
              <a:gd name="T1" fmla="*/ 2 h 35"/>
              <a:gd name="T2" fmla="*/ 0 w 5"/>
              <a:gd name="T3" fmla="*/ 33 h 35"/>
              <a:gd name="T4" fmla="*/ 5 w 5"/>
              <a:gd name="T5" fmla="*/ 35 h 35"/>
              <a:gd name="T6" fmla="*/ 5 w 5"/>
              <a:gd name="T7" fmla="*/ 0 h 35"/>
              <a:gd name="T8" fmla="*/ 0 w 5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2" y="34"/>
                  <a:pt x="4" y="34"/>
                  <a:pt x="5" y="35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4879"/>
          <p:cNvSpPr>
            <a:spLocks/>
          </p:cNvSpPr>
          <p:nvPr/>
        </p:nvSpPr>
        <p:spPr bwMode="auto">
          <a:xfrm>
            <a:off x="2259246" y="4375998"/>
            <a:ext cx="19728" cy="13809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4880"/>
          <p:cNvSpPr>
            <a:spLocks/>
          </p:cNvSpPr>
          <p:nvPr/>
        </p:nvSpPr>
        <p:spPr bwMode="auto">
          <a:xfrm>
            <a:off x="2634050" y="4356273"/>
            <a:ext cx="26301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6 h 37"/>
              <a:gd name="T6" fmla="*/ 5 w 5"/>
              <a:gd name="T7" fmla="*/ 2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6"/>
                  <a:pt x="5" y="36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4881"/>
          <p:cNvSpPr>
            <a:spLocks/>
          </p:cNvSpPr>
          <p:nvPr/>
        </p:nvSpPr>
        <p:spPr bwMode="auto">
          <a:xfrm>
            <a:off x="2331574" y="4349697"/>
            <a:ext cx="26301" cy="184117"/>
          </a:xfrm>
          <a:custGeom>
            <a:avLst/>
            <a:gdLst>
              <a:gd name="T0" fmla="*/ 0 w 6"/>
              <a:gd name="T1" fmla="*/ 2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2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9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4882"/>
          <p:cNvSpPr>
            <a:spLocks/>
          </p:cNvSpPr>
          <p:nvPr/>
        </p:nvSpPr>
        <p:spPr bwMode="auto">
          <a:xfrm>
            <a:off x="2522269" y="4343123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3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4883"/>
          <p:cNvSpPr>
            <a:spLocks/>
          </p:cNvSpPr>
          <p:nvPr/>
        </p:nvSpPr>
        <p:spPr bwMode="auto">
          <a:xfrm>
            <a:off x="2449937" y="4343123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4884"/>
          <p:cNvSpPr>
            <a:spLocks/>
          </p:cNvSpPr>
          <p:nvPr/>
        </p:nvSpPr>
        <p:spPr bwMode="auto">
          <a:xfrm>
            <a:off x="2561722" y="4343123"/>
            <a:ext cx="19728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4885"/>
          <p:cNvSpPr>
            <a:spLocks/>
          </p:cNvSpPr>
          <p:nvPr/>
        </p:nvSpPr>
        <p:spPr bwMode="auto">
          <a:xfrm>
            <a:off x="2377607" y="4349697"/>
            <a:ext cx="13152" cy="190695"/>
          </a:xfrm>
          <a:custGeom>
            <a:avLst/>
            <a:gdLst>
              <a:gd name="T0" fmla="*/ 0 w 4"/>
              <a:gd name="T1" fmla="*/ 1 h 41"/>
              <a:gd name="T2" fmla="*/ 0 w 4"/>
              <a:gd name="T3" fmla="*/ 41 h 41"/>
              <a:gd name="T4" fmla="*/ 4 w 4"/>
              <a:gd name="T5" fmla="*/ 41 h 41"/>
              <a:gd name="T6" fmla="*/ 4 w 4"/>
              <a:gd name="T7" fmla="*/ 0 h 41"/>
              <a:gd name="T8" fmla="*/ 0 w 4"/>
              <a:gd name="T9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4886"/>
          <p:cNvSpPr>
            <a:spLocks/>
          </p:cNvSpPr>
          <p:nvPr/>
        </p:nvSpPr>
        <p:spPr bwMode="auto">
          <a:xfrm>
            <a:off x="2410484" y="4343123"/>
            <a:ext cx="26301" cy="203847"/>
          </a:xfrm>
          <a:custGeom>
            <a:avLst/>
            <a:gdLst>
              <a:gd name="T0" fmla="*/ 0 w 5"/>
              <a:gd name="T1" fmla="*/ 1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4887"/>
          <p:cNvSpPr>
            <a:spLocks/>
          </p:cNvSpPr>
          <p:nvPr/>
        </p:nvSpPr>
        <p:spPr bwMode="auto">
          <a:xfrm>
            <a:off x="2752413" y="4428603"/>
            <a:ext cx="6578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4888"/>
          <p:cNvSpPr>
            <a:spLocks/>
          </p:cNvSpPr>
          <p:nvPr/>
        </p:nvSpPr>
        <p:spPr bwMode="auto">
          <a:xfrm>
            <a:off x="2712960" y="4389150"/>
            <a:ext cx="26301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2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3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4889"/>
          <p:cNvSpPr>
            <a:spLocks/>
          </p:cNvSpPr>
          <p:nvPr/>
        </p:nvSpPr>
        <p:spPr bwMode="auto">
          <a:xfrm>
            <a:off x="2489390" y="4343123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4890"/>
          <p:cNvSpPr>
            <a:spLocks/>
          </p:cNvSpPr>
          <p:nvPr/>
        </p:nvSpPr>
        <p:spPr bwMode="auto">
          <a:xfrm>
            <a:off x="2219793" y="4402299"/>
            <a:ext cx="19728" cy="85484"/>
          </a:xfrm>
          <a:custGeom>
            <a:avLst/>
            <a:gdLst>
              <a:gd name="T0" fmla="*/ 0 w 5"/>
              <a:gd name="T1" fmla="*/ 7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4891"/>
          <p:cNvSpPr>
            <a:spLocks/>
          </p:cNvSpPr>
          <p:nvPr/>
        </p:nvSpPr>
        <p:spPr bwMode="auto">
          <a:xfrm>
            <a:off x="2680086" y="4369424"/>
            <a:ext cx="19728" cy="151242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Oval 4892"/>
          <p:cNvSpPr>
            <a:spLocks noChangeArrowheads="1"/>
          </p:cNvSpPr>
          <p:nvPr/>
        </p:nvSpPr>
        <p:spPr bwMode="auto">
          <a:xfrm>
            <a:off x="2219793" y="4316817"/>
            <a:ext cx="539200" cy="203847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4893"/>
          <p:cNvSpPr>
            <a:spLocks/>
          </p:cNvSpPr>
          <p:nvPr/>
        </p:nvSpPr>
        <p:spPr bwMode="auto">
          <a:xfrm>
            <a:off x="2219793" y="4316817"/>
            <a:ext cx="486596" cy="184117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4894"/>
          <p:cNvSpPr>
            <a:spLocks/>
          </p:cNvSpPr>
          <p:nvPr/>
        </p:nvSpPr>
        <p:spPr bwMode="auto">
          <a:xfrm>
            <a:off x="2311849" y="4369424"/>
            <a:ext cx="335358" cy="105207"/>
          </a:xfrm>
          <a:custGeom>
            <a:avLst/>
            <a:gdLst>
              <a:gd name="T0" fmla="*/ 32 w 70"/>
              <a:gd name="T1" fmla="*/ 22 h 22"/>
              <a:gd name="T2" fmla="*/ 0 w 70"/>
              <a:gd name="T3" fmla="*/ 9 h 22"/>
              <a:gd name="T4" fmla="*/ 5 w 70"/>
              <a:gd name="T5" fmla="*/ 8 h 22"/>
              <a:gd name="T6" fmla="*/ 6 w 70"/>
              <a:gd name="T7" fmla="*/ 8 h 22"/>
              <a:gd name="T8" fmla="*/ 25 w 70"/>
              <a:gd name="T9" fmla="*/ 7 h 22"/>
              <a:gd name="T10" fmla="*/ 28 w 70"/>
              <a:gd name="T11" fmla="*/ 5 h 22"/>
              <a:gd name="T12" fmla="*/ 22 w 70"/>
              <a:gd name="T13" fmla="*/ 3 h 22"/>
              <a:gd name="T14" fmla="*/ 27 w 70"/>
              <a:gd name="T15" fmla="*/ 2 h 22"/>
              <a:gd name="T16" fmla="*/ 33 w 70"/>
              <a:gd name="T17" fmla="*/ 4 h 22"/>
              <a:gd name="T18" fmla="*/ 38 w 70"/>
              <a:gd name="T19" fmla="*/ 2 h 22"/>
              <a:gd name="T20" fmla="*/ 62 w 70"/>
              <a:gd name="T21" fmla="*/ 2 h 22"/>
              <a:gd name="T22" fmla="*/ 70 w 70"/>
              <a:gd name="T23" fmla="*/ 4 h 22"/>
              <a:gd name="T24" fmla="*/ 70 w 70"/>
              <a:gd name="T25" fmla="*/ 4 h 22"/>
              <a:gd name="T26" fmla="*/ 65 w 70"/>
              <a:gd name="T27" fmla="*/ 6 h 22"/>
              <a:gd name="T28" fmla="*/ 64 w 70"/>
              <a:gd name="T29" fmla="*/ 6 h 22"/>
              <a:gd name="T30" fmla="*/ 58 w 70"/>
              <a:gd name="T31" fmla="*/ 3 h 22"/>
              <a:gd name="T32" fmla="*/ 44 w 70"/>
              <a:gd name="T33" fmla="*/ 3 h 22"/>
              <a:gd name="T34" fmla="*/ 39 w 70"/>
              <a:gd name="T35" fmla="*/ 5 h 22"/>
              <a:gd name="T36" fmla="*/ 50 w 70"/>
              <a:gd name="T37" fmla="*/ 9 h 22"/>
              <a:gd name="T38" fmla="*/ 45 w 70"/>
              <a:gd name="T39" fmla="*/ 11 h 22"/>
              <a:gd name="T40" fmla="*/ 35 w 70"/>
              <a:gd name="T41" fmla="*/ 7 h 22"/>
              <a:gd name="T42" fmla="*/ 28 w 70"/>
              <a:gd name="T43" fmla="*/ 10 h 22"/>
              <a:gd name="T44" fmla="*/ 16 w 70"/>
              <a:gd name="T45" fmla="*/ 11 h 22"/>
              <a:gd name="T46" fmla="*/ 39 w 70"/>
              <a:gd name="T47" fmla="*/ 19 h 22"/>
              <a:gd name="T48" fmla="*/ 32 w 70"/>
              <a:gd name="T4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0" h="22">
                <a:moveTo>
                  <a:pt x="32" y="22"/>
                </a:moveTo>
                <a:cubicBezTo>
                  <a:pt x="0" y="9"/>
                  <a:pt x="0" y="9"/>
                  <a:pt x="0" y="9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12" y="9"/>
                  <a:pt x="20" y="8"/>
                  <a:pt x="25" y="7"/>
                </a:cubicBezTo>
                <a:cubicBezTo>
                  <a:pt x="26" y="6"/>
                  <a:pt x="27" y="6"/>
                  <a:pt x="28" y="5"/>
                </a:cubicBezTo>
                <a:cubicBezTo>
                  <a:pt x="22" y="3"/>
                  <a:pt x="22" y="3"/>
                  <a:pt x="22" y="3"/>
                </a:cubicBezTo>
                <a:cubicBezTo>
                  <a:pt x="27" y="2"/>
                  <a:pt x="27" y="2"/>
                  <a:pt x="27" y="2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3"/>
                  <a:pt x="36" y="2"/>
                  <a:pt x="38" y="2"/>
                </a:cubicBezTo>
                <a:cubicBezTo>
                  <a:pt x="44" y="0"/>
                  <a:pt x="54" y="0"/>
                  <a:pt x="62" y="2"/>
                </a:cubicBezTo>
                <a:cubicBezTo>
                  <a:pt x="67" y="3"/>
                  <a:pt x="69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65" y="6"/>
                  <a:pt x="65" y="6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3" y="5"/>
                  <a:pt x="61" y="4"/>
                  <a:pt x="58" y="3"/>
                </a:cubicBezTo>
                <a:cubicBezTo>
                  <a:pt x="52" y="2"/>
                  <a:pt x="47" y="2"/>
                  <a:pt x="44" y="3"/>
                </a:cubicBezTo>
                <a:cubicBezTo>
                  <a:pt x="42" y="4"/>
                  <a:pt x="41" y="5"/>
                  <a:pt x="39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45" y="11"/>
                  <a:pt x="45" y="11"/>
                  <a:pt x="45" y="11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8"/>
                  <a:pt x="31" y="9"/>
                  <a:pt x="28" y="10"/>
                </a:cubicBezTo>
                <a:cubicBezTo>
                  <a:pt x="24" y="10"/>
                  <a:pt x="21" y="11"/>
                  <a:pt x="16" y="11"/>
                </a:cubicBezTo>
                <a:cubicBezTo>
                  <a:pt x="39" y="19"/>
                  <a:pt x="39" y="19"/>
                  <a:pt x="39" y="19"/>
                </a:cubicBezTo>
                <a:lnTo>
                  <a:pt x="32" y="22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4895"/>
          <p:cNvSpPr>
            <a:spLocks/>
          </p:cNvSpPr>
          <p:nvPr/>
        </p:nvSpPr>
        <p:spPr bwMode="auto">
          <a:xfrm>
            <a:off x="2239516" y="4323391"/>
            <a:ext cx="493172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8 w 103"/>
              <a:gd name="T11" fmla="*/ 31 h 40"/>
              <a:gd name="T12" fmla="*/ 8 w 103"/>
              <a:gd name="T13" fmla="*/ 25 h 40"/>
              <a:gd name="T14" fmla="*/ 4 w 103"/>
              <a:gd name="T15" fmla="*/ 20 h 40"/>
              <a:gd name="T16" fmla="*/ 8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8 w 103"/>
              <a:gd name="T51" fmla="*/ 34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1"/>
                  <a:pt x="98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8" y="31"/>
                </a:cubicBezTo>
                <a:cubicBezTo>
                  <a:pt x="13" y="29"/>
                  <a:pt x="10" y="27"/>
                  <a:pt x="8" y="25"/>
                </a:cubicBezTo>
                <a:cubicBezTo>
                  <a:pt x="5" y="23"/>
                  <a:pt x="4" y="21"/>
                  <a:pt x="4" y="20"/>
                </a:cubicBezTo>
                <a:cubicBezTo>
                  <a:pt x="4" y="18"/>
                  <a:pt x="5" y="16"/>
                  <a:pt x="8" y="14"/>
                </a:cubicBezTo>
                <a:cubicBezTo>
                  <a:pt x="11" y="11"/>
                  <a:pt x="17" y="8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3"/>
                  <a:pt x="78" y="6"/>
                  <a:pt x="86" y="9"/>
                </a:cubicBezTo>
                <a:cubicBezTo>
                  <a:pt x="91" y="10"/>
                  <a:pt x="94" y="12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6"/>
                  <a:pt x="102" y="13"/>
                  <a:pt x="99" y="11"/>
                </a:cubicBezTo>
                <a:cubicBezTo>
                  <a:pt x="95" y="7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2" y="7"/>
                  <a:pt x="8" y="9"/>
                  <a:pt x="5" y="11"/>
                </a:cubicBezTo>
                <a:cubicBezTo>
                  <a:pt x="2" y="13"/>
                  <a:pt x="0" y="16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2" y="40"/>
                  <a:pt x="52" y="40"/>
                </a:cubicBezTo>
                <a:cubicBezTo>
                  <a:pt x="66" y="40"/>
                  <a:pt x="78" y="38"/>
                  <a:pt x="88" y="34"/>
                </a:cubicBezTo>
                <a:cubicBezTo>
                  <a:pt x="92" y="33"/>
                  <a:pt x="96" y="31"/>
                  <a:pt x="99" y="28"/>
                </a:cubicBezTo>
                <a:cubicBezTo>
                  <a:pt x="102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Oval 4896"/>
          <p:cNvSpPr>
            <a:spLocks noChangeArrowheads="1"/>
          </p:cNvSpPr>
          <p:nvPr/>
        </p:nvSpPr>
        <p:spPr bwMode="auto">
          <a:xfrm>
            <a:off x="3357368" y="4671903"/>
            <a:ext cx="545776" cy="203847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897"/>
          <p:cNvSpPr>
            <a:spLocks/>
          </p:cNvSpPr>
          <p:nvPr/>
        </p:nvSpPr>
        <p:spPr bwMode="auto">
          <a:xfrm>
            <a:off x="3738752" y="4678476"/>
            <a:ext cx="26301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40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4898"/>
          <p:cNvSpPr>
            <a:spLocks/>
          </p:cNvSpPr>
          <p:nvPr/>
        </p:nvSpPr>
        <p:spPr bwMode="auto">
          <a:xfrm>
            <a:off x="3442852" y="4691626"/>
            <a:ext cx="19728" cy="164394"/>
          </a:xfrm>
          <a:custGeom>
            <a:avLst/>
            <a:gdLst>
              <a:gd name="T0" fmla="*/ 0 w 4"/>
              <a:gd name="T1" fmla="*/ 2 h 35"/>
              <a:gd name="T2" fmla="*/ 0 w 4"/>
              <a:gd name="T3" fmla="*/ 33 h 35"/>
              <a:gd name="T4" fmla="*/ 4 w 4"/>
              <a:gd name="T5" fmla="*/ 35 h 35"/>
              <a:gd name="T6" fmla="*/ 4 w 4"/>
              <a:gd name="T7" fmla="*/ 0 h 35"/>
              <a:gd name="T8" fmla="*/ 0 w 4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3" y="34"/>
                  <a:pt x="4" y="35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4899"/>
          <p:cNvSpPr>
            <a:spLocks/>
          </p:cNvSpPr>
          <p:nvPr/>
        </p:nvSpPr>
        <p:spPr bwMode="auto">
          <a:xfrm>
            <a:off x="3396821" y="4704778"/>
            <a:ext cx="26301" cy="13809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4900"/>
          <p:cNvSpPr>
            <a:spLocks/>
          </p:cNvSpPr>
          <p:nvPr/>
        </p:nvSpPr>
        <p:spPr bwMode="auto">
          <a:xfrm>
            <a:off x="3778205" y="4691626"/>
            <a:ext cx="19728" cy="170968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4901"/>
          <p:cNvSpPr>
            <a:spLocks/>
          </p:cNvSpPr>
          <p:nvPr/>
        </p:nvSpPr>
        <p:spPr bwMode="auto">
          <a:xfrm>
            <a:off x="3475727" y="4685052"/>
            <a:ext cx="26301" cy="184117"/>
          </a:xfrm>
          <a:custGeom>
            <a:avLst/>
            <a:gdLst>
              <a:gd name="T0" fmla="*/ 0 w 6"/>
              <a:gd name="T1" fmla="*/ 1 h 39"/>
              <a:gd name="T2" fmla="*/ 0 w 6"/>
              <a:gd name="T3" fmla="*/ 37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4902"/>
          <p:cNvSpPr>
            <a:spLocks/>
          </p:cNvSpPr>
          <p:nvPr/>
        </p:nvSpPr>
        <p:spPr bwMode="auto">
          <a:xfrm>
            <a:off x="3659846" y="4671903"/>
            <a:ext cx="26301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1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4903"/>
          <p:cNvSpPr>
            <a:spLocks/>
          </p:cNvSpPr>
          <p:nvPr/>
        </p:nvSpPr>
        <p:spPr bwMode="auto">
          <a:xfrm>
            <a:off x="3594090" y="4671903"/>
            <a:ext cx="19728" cy="203847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4904"/>
          <p:cNvSpPr>
            <a:spLocks/>
          </p:cNvSpPr>
          <p:nvPr/>
        </p:nvSpPr>
        <p:spPr bwMode="auto">
          <a:xfrm>
            <a:off x="3699299" y="467190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2"/>
                  <a:pt x="4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4905"/>
          <p:cNvSpPr>
            <a:spLocks/>
          </p:cNvSpPr>
          <p:nvPr/>
        </p:nvSpPr>
        <p:spPr bwMode="auto">
          <a:xfrm>
            <a:off x="3515182" y="4678476"/>
            <a:ext cx="19728" cy="197269"/>
          </a:xfrm>
          <a:custGeom>
            <a:avLst/>
            <a:gdLst>
              <a:gd name="T0" fmla="*/ 0 w 4"/>
              <a:gd name="T1" fmla="*/ 0 h 41"/>
              <a:gd name="T2" fmla="*/ 0 w 4"/>
              <a:gd name="T3" fmla="*/ 40 h 41"/>
              <a:gd name="T4" fmla="*/ 4 w 4"/>
              <a:gd name="T5" fmla="*/ 41 h 41"/>
              <a:gd name="T6" fmla="*/ 4 w 4"/>
              <a:gd name="T7" fmla="*/ 0 h 41"/>
              <a:gd name="T8" fmla="*/ 0 w 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1"/>
                  <a:pt x="3" y="41"/>
                  <a:pt x="4" y="4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4906"/>
          <p:cNvSpPr>
            <a:spLocks/>
          </p:cNvSpPr>
          <p:nvPr/>
        </p:nvSpPr>
        <p:spPr bwMode="auto">
          <a:xfrm>
            <a:off x="3554637" y="4671903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2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4907"/>
          <p:cNvSpPr>
            <a:spLocks/>
          </p:cNvSpPr>
          <p:nvPr/>
        </p:nvSpPr>
        <p:spPr bwMode="auto">
          <a:xfrm>
            <a:off x="3896568" y="4757382"/>
            <a:ext cx="6578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4908"/>
          <p:cNvSpPr>
            <a:spLocks/>
          </p:cNvSpPr>
          <p:nvPr/>
        </p:nvSpPr>
        <p:spPr bwMode="auto">
          <a:xfrm>
            <a:off x="3857115" y="4717929"/>
            <a:ext cx="26301" cy="111785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3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3" y="3"/>
                  <a:pt x="2" y="2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4909"/>
          <p:cNvSpPr>
            <a:spLocks/>
          </p:cNvSpPr>
          <p:nvPr/>
        </p:nvSpPr>
        <p:spPr bwMode="auto">
          <a:xfrm>
            <a:off x="3626969" y="4671903"/>
            <a:ext cx="19728" cy="203847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4910"/>
          <p:cNvSpPr>
            <a:spLocks/>
          </p:cNvSpPr>
          <p:nvPr/>
        </p:nvSpPr>
        <p:spPr bwMode="auto">
          <a:xfrm>
            <a:off x="3357368" y="4731079"/>
            <a:ext cx="26301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1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1"/>
                  <a:pt x="0" y="11"/>
                  <a:pt x="0" y="11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3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4911"/>
          <p:cNvSpPr>
            <a:spLocks/>
          </p:cNvSpPr>
          <p:nvPr/>
        </p:nvSpPr>
        <p:spPr bwMode="auto">
          <a:xfrm>
            <a:off x="3817658" y="4704778"/>
            <a:ext cx="19728" cy="144662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Oval 4912"/>
          <p:cNvSpPr>
            <a:spLocks noChangeArrowheads="1"/>
          </p:cNvSpPr>
          <p:nvPr/>
        </p:nvSpPr>
        <p:spPr bwMode="auto">
          <a:xfrm>
            <a:off x="3357368" y="4645599"/>
            <a:ext cx="545776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4913"/>
          <p:cNvSpPr>
            <a:spLocks/>
          </p:cNvSpPr>
          <p:nvPr/>
        </p:nvSpPr>
        <p:spPr bwMode="auto">
          <a:xfrm>
            <a:off x="3357368" y="4645599"/>
            <a:ext cx="493172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9"/>
                  <a:pt x="0" y="22"/>
                </a:cubicBezTo>
                <a:cubicBezTo>
                  <a:pt x="0" y="29"/>
                  <a:pt x="9" y="34"/>
                  <a:pt x="15" y="37"/>
                </a:cubicBezTo>
                <a:cubicBezTo>
                  <a:pt x="15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4914"/>
          <p:cNvSpPr>
            <a:spLocks/>
          </p:cNvSpPr>
          <p:nvPr/>
        </p:nvSpPr>
        <p:spPr bwMode="auto">
          <a:xfrm>
            <a:off x="3390247" y="4652173"/>
            <a:ext cx="480022" cy="190695"/>
          </a:xfrm>
          <a:custGeom>
            <a:avLst/>
            <a:gdLst>
              <a:gd name="T0" fmla="*/ 100 w 102"/>
              <a:gd name="T1" fmla="*/ 20 h 40"/>
              <a:gd name="T2" fmla="*/ 98 w 102"/>
              <a:gd name="T3" fmla="*/ 20 h 40"/>
              <a:gd name="T4" fmla="*/ 95 w 102"/>
              <a:gd name="T5" fmla="*/ 26 h 40"/>
              <a:gd name="T6" fmla="*/ 78 w 102"/>
              <a:gd name="T7" fmla="*/ 33 h 40"/>
              <a:gd name="T8" fmla="*/ 51 w 102"/>
              <a:gd name="T9" fmla="*/ 36 h 40"/>
              <a:gd name="T10" fmla="*/ 17 w 102"/>
              <a:gd name="T11" fmla="*/ 31 h 40"/>
              <a:gd name="T12" fmla="*/ 7 w 102"/>
              <a:gd name="T13" fmla="*/ 26 h 40"/>
              <a:gd name="T14" fmla="*/ 4 w 102"/>
              <a:gd name="T15" fmla="*/ 20 h 40"/>
              <a:gd name="T16" fmla="*/ 7 w 102"/>
              <a:gd name="T17" fmla="*/ 15 h 40"/>
              <a:gd name="T18" fmla="*/ 24 w 102"/>
              <a:gd name="T19" fmla="*/ 7 h 40"/>
              <a:gd name="T20" fmla="*/ 51 w 102"/>
              <a:gd name="T21" fmla="*/ 4 h 40"/>
              <a:gd name="T22" fmla="*/ 85 w 102"/>
              <a:gd name="T23" fmla="*/ 9 h 40"/>
              <a:gd name="T24" fmla="*/ 95 w 102"/>
              <a:gd name="T25" fmla="*/ 15 h 40"/>
              <a:gd name="T26" fmla="*/ 98 w 102"/>
              <a:gd name="T27" fmla="*/ 20 h 40"/>
              <a:gd name="T28" fmla="*/ 100 w 102"/>
              <a:gd name="T29" fmla="*/ 20 h 40"/>
              <a:gd name="T30" fmla="*/ 102 w 102"/>
              <a:gd name="T31" fmla="*/ 20 h 40"/>
              <a:gd name="T32" fmla="*/ 98 w 102"/>
              <a:gd name="T33" fmla="*/ 12 h 40"/>
              <a:gd name="T34" fmla="*/ 79 w 102"/>
              <a:gd name="T35" fmla="*/ 3 h 40"/>
              <a:gd name="T36" fmla="*/ 51 w 102"/>
              <a:gd name="T37" fmla="*/ 0 h 40"/>
              <a:gd name="T38" fmla="*/ 15 w 102"/>
              <a:gd name="T39" fmla="*/ 6 h 40"/>
              <a:gd name="T40" fmla="*/ 4 w 102"/>
              <a:gd name="T41" fmla="*/ 12 h 40"/>
              <a:gd name="T42" fmla="*/ 0 w 102"/>
              <a:gd name="T43" fmla="*/ 20 h 40"/>
              <a:gd name="T44" fmla="*/ 4 w 102"/>
              <a:gd name="T45" fmla="*/ 29 h 40"/>
              <a:gd name="T46" fmla="*/ 23 w 102"/>
              <a:gd name="T47" fmla="*/ 37 h 40"/>
              <a:gd name="T48" fmla="*/ 51 w 102"/>
              <a:gd name="T49" fmla="*/ 40 h 40"/>
              <a:gd name="T50" fmla="*/ 87 w 102"/>
              <a:gd name="T51" fmla="*/ 35 h 40"/>
              <a:gd name="T52" fmla="*/ 98 w 102"/>
              <a:gd name="T53" fmla="*/ 29 h 40"/>
              <a:gd name="T54" fmla="*/ 102 w 102"/>
              <a:gd name="T55" fmla="*/ 20 h 40"/>
              <a:gd name="T56" fmla="*/ 100 w 102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2" h="40">
                <a:moveTo>
                  <a:pt x="100" y="20"/>
                </a:moveTo>
                <a:cubicBezTo>
                  <a:pt x="98" y="20"/>
                  <a:pt x="98" y="20"/>
                  <a:pt x="98" y="20"/>
                </a:cubicBezTo>
                <a:cubicBezTo>
                  <a:pt x="98" y="22"/>
                  <a:pt x="98" y="24"/>
                  <a:pt x="95" y="26"/>
                </a:cubicBezTo>
                <a:cubicBezTo>
                  <a:pt x="92" y="29"/>
                  <a:pt x="86" y="31"/>
                  <a:pt x="78" y="33"/>
                </a:cubicBezTo>
                <a:cubicBezTo>
                  <a:pt x="70" y="35"/>
                  <a:pt x="61" y="36"/>
                  <a:pt x="51" y="36"/>
                </a:cubicBezTo>
                <a:cubicBezTo>
                  <a:pt x="38" y="36"/>
                  <a:pt x="25" y="34"/>
                  <a:pt x="17" y="31"/>
                </a:cubicBezTo>
                <a:cubicBezTo>
                  <a:pt x="12" y="30"/>
                  <a:pt x="9" y="28"/>
                  <a:pt x="7" y="26"/>
                </a:cubicBezTo>
                <a:cubicBezTo>
                  <a:pt x="4" y="24"/>
                  <a:pt x="4" y="22"/>
                  <a:pt x="4" y="20"/>
                </a:cubicBezTo>
                <a:cubicBezTo>
                  <a:pt x="4" y="19"/>
                  <a:pt x="4" y="17"/>
                  <a:pt x="7" y="15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4" y="4"/>
                  <a:pt x="77" y="6"/>
                  <a:pt x="85" y="9"/>
                </a:cubicBezTo>
                <a:cubicBezTo>
                  <a:pt x="90" y="11"/>
                  <a:pt x="93" y="13"/>
                  <a:pt x="95" y="15"/>
                </a:cubicBezTo>
                <a:cubicBezTo>
                  <a:pt x="98" y="17"/>
                  <a:pt x="98" y="19"/>
                  <a:pt x="98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17"/>
                  <a:pt x="101" y="14"/>
                  <a:pt x="98" y="12"/>
                </a:cubicBezTo>
                <a:cubicBezTo>
                  <a:pt x="94" y="8"/>
                  <a:pt x="87" y="5"/>
                  <a:pt x="79" y="3"/>
                </a:cubicBezTo>
                <a:cubicBezTo>
                  <a:pt x="71" y="1"/>
                  <a:pt x="61" y="0"/>
                  <a:pt x="51" y="0"/>
                </a:cubicBezTo>
                <a:cubicBezTo>
                  <a:pt x="37" y="0"/>
                  <a:pt x="25" y="2"/>
                  <a:pt x="15" y="6"/>
                </a:cubicBezTo>
                <a:cubicBezTo>
                  <a:pt x="11" y="7"/>
                  <a:pt x="7" y="9"/>
                  <a:pt x="4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4"/>
                  <a:pt x="1" y="26"/>
                  <a:pt x="4" y="29"/>
                </a:cubicBezTo>
                <a:cubicBezTo>
                  <a:pt x="8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7" y="38"/>
                  <a:pt x="87" y="35"/>
                </a:cubicBezTo>
                <a:cubicBezTo>
                  <a:pt x="91" y="33"/>
                  <a:pt x="95" y="31"/>
                  <a:pt x="98" y="29"/>
                </a:cubicBezTo>
                <a:cubicBezTo>
                  <a:pt x="101" y="26"/>
                  <a:pt x="102" y="24"/>
                  <a:pt x="102" y="20"/>
                </a:cubicBezTo>
                <a:lnTo>
                  <a:pt x="100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Oval 4915"/>
          <p:cNvSpPr>
            <a:spLocks noChangeArrowheads="1"/>
          </p:cNvSpPr>
          <p:nvPr/>
        </p:nvSpPr>
        <p:spPr bwMode="auto">
          <a:xfrm>
            <a:off x="3370520" y="4592992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4916"/>
          <p:cNvSpPr>
            <a:spLocks/>
          </p:cNvSpPr>
          <p:nvPr/>
        </p:nvSpPr>
        <p:spPr bwMode="auto">
          <a:xfrm>
            <a:off x="3745330" y="4606142"/>
            <a:ext cx="26301" cy="184117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4917"/>
          <p:cNvSpPr>
            <a:spLocks/>
          </p:cNvSpPr>
          <p:nvPr/>
        </p:nvSpPr>
        <p:spPr bwMode="auto">
          <a:xfrm>
            <a:off x="3442852" y="4619298"/>
            <a:ext cx="26301" cy="157816"/>
          </a:xfrm>
          <a:custGeom>
            <a:avLst/>
            <a:gdLst>
              <a:gd name="T0" fmla="*/ 0 w 5"/>
              <a:gd name="T1" fmla="*/ 1 h 34"/>
              <a:gd name="T2" fmla="*/ 0 w 5"/>
              <a:gd name="T3" fmla="*/ 32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1"/>
                </a:moveTo>
                <a:cubicBezTo>
                  <a:pt x="0" y="32"/>
                  <a:pt x="0" y="32"/>
                  <a:pt x="0" y="32"/>
                </a:cubicBezTo>
                <a:cubicBezTo>
                  <a:pt x="2" y="33"/>
                  <a:pt x="4" y="33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4918"/>
          <p:cNvSpPr>
            <a:spLocks/>
          </p:cNvSpPr>
          <p:nvPr/>
        </p:nvSpPr>
        <p:spPr bwMode="auto">
          <a:xfrm>
            <a:off x="3409973" y="4632450"/>
            <a:ext cx="19728" cy="131511"/>
          </a:xfrm>
          <a:custGeom>
            <a:avLst/>
            <a:gdLst>
              <a:gd name="T0" fmla="*/ 0 w 5"/>
              <a:gd name="T1" fmla="*/ 2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2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4919"/>
          <p:cNvSpPr>
            <a:spLocks/>
          </p:cNvSpPr>
          <p:nvPr/>
        </p:nvSpPr>
        <p:spPr bwMode="auto">
          <a:xfrm>
            <a:off x="3784783" y="4606142"/>
            <a:ext cx="26301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6 h 37"/>
              <a:gd name="T6" fmla="*/ 5 w 5"/>
              <a:gd name="T7" fmla="*/ 2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7"/>
                  <a:pt x="4" y="36"/>
                  <a:pt x="5" y="36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4920"/>
          <p:cNvSpPr>
            <a:spLocks/>
          </p:cNvSpPr>
          <p:nvPr/>
        </p:nvSpPr>
        <p:spPr bwMode="auto">
          <a:xfrm>
            <a:off x="3482305" y="4606142"/>
            <a:ext cx="26301" cy="184117"/>
          </a:xfrm>
          <a:custGeom>
            <a:avLst/>
            <a:gdLst>
              <a:gd name="T0" fmla="*/ 0 w 6"/>
              <a:gd name="T1" fmla="*/ 2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2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9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4921"/>
          <p:cNvSpPr>
            <a:spLocks/>
          </p:cNvSpPr>
          <p:nvPr/>
        </p:nvSpPr>
        <p:spPr bwMode="auto">
          <a:xfrm>
            <a:off x="3672996" y="4592992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3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4922"/>
          <p:cNvSpPr>
            <a:spLocks/>
          </p:cNvSpPr>
          <p:nvPr/>
        </p:nvSpPr>
        <p:spPr bwMode="auto">
          <a:xfrm>
            <a:off x="3600668" y="4592992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4923"/>
          <p:cNvSpPr>
            <a:spLocks/>
          </p:cNvSpPr>
          <p:nvPr/>
        </p:nvSpPr>
        <p:spPr bwMode="auto">
          <a:xfrm>
            <a:off x="3712451" y="4599566"/>
            <a:ext cx="19728" cy="197269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1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3" y="42"/>
                  <a:pt x="5" y="41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4924"/>
          <p:cNvSpPr>
            <a:spLocks/>
          </p:cNvSpPr>
          <p:nvPr/>
        </p:nvSpPr>
        <p:spPr bwMode="auto">
          <a:xfrm>
            <a:off x="3528331" y="4599566"/>
            <a:ext cx="13152" cy="197269"/>
          </a:xfrm>
          <a:custGeom>
            <a:avLst/>
            <a:gdLst>
              <a:gd name="T0" fmla="*/ 0 w 4"/>
              <a:gd name="T1" fmla="*/ 1 h 42"/>
              <a:gd name="T2" fmla="*/ 0 w 4"/>
              <a:gd name="T3" fmla="*/ 41 h 42"/>
              <a:gd name="T4" fmla="*/ 4 w 4"/>
              <a:gd name="T5" fmla="*/ 42 h 42"/>
              <a:gd name="T6" fmla="*/ 4 w 4"/>
              <a:gd name="T7" fmla="*/ 0 h 42"/>
              <a:gd name="T8" fmla="*/ 0 w 4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2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4925"/>
          <p:cNvSpPr>
            <a:spLocks/>
          </p:cNvSpPr>
          <p:nvPr/>
        </p:nvSpPr>
        <p:spPr bwMode="auto">
          <a:xfrm>
            <a:off x="3561215" y="4592992"/>
            <a:ext cx="26301" cy="203847"/>
          </a:xfrm>
          <a:custGeom>
            <a:avLst/>
            <a:gdLst>
              <a:gd name="T0" fmla="*/ 0 w 5"/>
              <a:gd name="T1" fmla="*/ 1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4926"/>
          <p:cNvSpPr>
            <a:spLocks/>
          </p:cNvSpPr>
          <p:nvPr/>
        </p:nvSpPr>
        <p:spPr bwMode="auto">
          <a:xfrm>
            <a:off x="3903146" y="4678476"/>
            <a:ext cx="6578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4927"/>
          <p:cNvSpPr>
            <a:spLocks/>
          </p:cNvSpPr>
          <p:nvPr/>
        </p:nvSpPr>
        <p:spPr bwMode="auto">
          <a:xfrm>
            <a:off x="3863694" y="4639023"/>
            <a:ext cx="26301" cy="118359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3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3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4928"/>
          <p:cNvSpPr>
            <a:spLocks/>
          </p:cNvSpPr>
          <p:nvPr/>
        </p:nvSpPr>
        <p:spPr bwMode="auto">
          <a:xfrm>
            <a:off x="3640121" y="4592992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4929"/>
          <p:cNvSpPr>
            <a:spLocks/>
          </p:cNvSpPr>
          <p:nvPr/>
        </p:nvSpPr>
        <p:spPr bwMode="auto">
          <a:xfrm>
            <a:off x="3370520" y="4652173"/>
            <a:ext cx="19728" cy="85484"/>
          </a:xfrm>
          <a:custGeom>
            <a:avLst/>
            <a:gdLst>
              <a:gd name="T0" fmla="*/ 0 w 5"/>
              <a:gd name="T1" fmla="*/ 7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4930"/>
          <p:cNvSpPr>
            <a:spLocks/>
          </p:cNvSpPr>
          <p:nvPr/>
        </p:nvSpPr>
        <p:spPr bwMode="auto">
          <a:xfrm>
            <a:off x="3830812" y="4619298"/>
            <a:ext cx="19728" cy="151242"/>
          </a:xfrm>
          <a:custGeom>
            <a:avLst/>
            <a:gdLst>
              <a:gd name="T0" fmla="*/ 0 w 4"/>
              <a:gd name="T1" fmla="*/ 0 h 32"/>
              <a:gd name="T2" fmla="*/ 0 w 4"/>
              <a:gd name="T3" fmla="*/ 32 h 32"/>
              <a:gd name="T4" fmla="*/ 4 w 4"/>
              <a:gd name="T5" fmla="*/ 30 h 32"/>
              <a:gd name="T6" fmla="*/ 4 w 4"/>
              <a:gd name="T7" fmla="*/ 2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3" y="30"/>
                  <a:pt x="4" y="30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Oval 4931"/>
          <p:cNvSpPr>
            <a:spLocks noChangeArrowheads="1"/>
          </p:cNvSpPr>
          <p:nvPr/>
        </p:nvSpPr>
        <p:spPr bwMode="auto">
          <a:xfrm>
            <a:off x="3370520" y="4566689"/>
            <a:ext cx="539200" cy="203847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4932"/>
          <p:cNvSpPr>
            <a:spLocks/>
          </p:cNvSpPr>
          <p:nvPr/>
        </p:nvSpPr>
        <p:spPr bwMode="auto">
          <a:xfrm>
            <a:off x="3370520" y="4566689"/>
            <a:ext cx="486596" cy="190695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4933"/>
          <p:cNvSpPr>
            <a:spLocks/>
          </p:cNvSpPr>
          <p:nvPr/>
        </p:nvSpPr>
        <p:spPr bwMode="auto">
          <a:xfrm>
            <a:off x="3390247" y="4573263"/>
            <a:ext cx="493172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8 w 103"/>
              <a:gd name="T11" fmla="*/ 31 h 40"/>
              <a:gd name="T12" fmla="*/ 8 w 103"/>
              <a:gd name="T13" fmla="*/ 25 h 40"/>
              <a:gd name="T14" fmla="*/ 4 w 103"/>
              <a:gd name="T15" fmla="*/ 20 h 40"/>
              <a:gd name="T16" fmla="*/ 8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8 w 103"/>
              <a:gd name="T51" fmla="*/ 34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1"/>
                  <a:pt x="99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9" y="36"/>
                  <a:pt x="26" y="34"/>
                  <a:pt x="18" y="31"/>
                </a:cubicBezTo>
                <a:cubicBezTo>
                  <a:pt x="13" y="29"/>
                  <a:pt x="10" y="27"/>
                  <a:pt x="8" y="25"/>
                </a:cubicBezTo>
                <a:cubicBezTo>
                  <a:pt x="5" y="23"/>
                  <a:pt x="4" y="21"/>
                  <a:pt x="4" y="20"/>
                </a:cubicBezTo>
                <a:cubicBezTo>
                  <a:pt x="4" y="18"/>
                  <a:pt x="5" y="16"/>
                  <a:pt x="8" y="14"/>
                </a:cubicBezTo>
                <a:cubicBezTo>
                  <a:pt x="11" y="11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8" y="6"/>
                  <a:pt x="86" y="9"/>
                </a:cubicBezTo>
                <a:cubicBezTo>
                  <a:pt x="91" y="10"/>
                  <a:pt x="94" y="12"/>
                  <a:pt x="96" y="14"/>
                </a:cubicBezTo>
                <a:cubicBezTo>
                  <a:pt x="99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6"/>
                  <a:pt x="102" y="14"/>
                  <a:pt x="99" y="11"/>
                </a:cubicBezTo>
                <a:cubicBezTo>
                  <a:pt x="95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6" y="2"/>
                  <a:pt x="16" y="5"/>
                </a:cubicBezTo>
                <a:cubicBezTo>
                  <a:pt x="12" y="7"/>
                  <a:pt x="8" y="9"/>
                  <a:pt x="5" y="11"/>
                </a:cubicBezTo>
                <a:cubicBezTo>
                  <a:pt x="2" y="14"/>
                  <a:pt x="0" y="16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2" y="40"/>
                  <a:pt x="52" y="40"/>
                </a:cubicBezTo>
                <a:cubicBezTo>
                  <a:pt x="66" y="40"/>
                  <a:pt x="78" y="38"/>
                  <a:pt x="88" y="34"/>
                </a:cubicBezTo>
                <a:cubicBezTo>
                  <a:pt x="92" y="33"/>
                  <a:pt x="96" y="31"/>
                  <a:pt x="99" y="28"/>
                </a:cubicBezTo>
                <a:cubicBezTo>
                  <a:pt x="102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4934"/>
          <p:cNvSpPr>
            <a:spLocks noChangeArrowheads="1"/>
          </p:cNvSpPr>
          <p:nvPr/>
        </p:nvSpPr>
        <p:spPr bwMode="auto">
          <a:xfrm>
            <a:off x="3377098" y="4500935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4935"/>
          <p:cNvSpPr>
            <a:spLocks/>
          </p:cNvSpPr>
          <p:nvPr/>
        </p:nvSpPr>
        <p:spPr bwMode="auto">
          <a:xfrm>
            <a:off x="3758480" y="4514087"/>
            <a:ext cx="26301" cy="190695"/>
          </a:xfrm>
          <a:custGeom>
            <a:avLst/>
            <a:gdLst>
              <a:gd name="T0" fmla="*/ 0 w 5"/>
              <a:gd name="T1" fmla="*/ 0 h 40"/>
              <a:gd name="T2" fmla="*/ 0 w 5"/>
              <a:gd name="T3" fmla="*/ 40 h 40"/>
              <a:gd name="T4" fmla="*/ 5 w 5"/>
              <a:gd name="T5" fmla="*/ 39 h 40"/>
              <a:gd name="T6" fmla="*/ 5 w 5"/>
              <a:gd name="T7" fmla="*/ 1 h 40"/>
              <a:gd name="T8" fmla="*/ 0 w 5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3" y="39"/>
                  <a:pt x="5" y="39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4936"/>
          <p:cNvSpPr>
            <a:spLocks/>
          </p:cNvSpPr>
          <p:nvPr/>
        </p:nvSpPr>
        <p:spPr bwMode="auto">
          <a:xfrm>
            <a:off x="3456004" y="4527236"/>
            <a:ext cx="19728" cy="164394"/>
          </a:xfrm>
          <a:custGeom>
            <a:avLst/>
            <a:gdLst>
              <a:gd name="T0" fmla="*/ 0 w 5"/>
              <a:gd name="T1" fmla="*/ 1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1"/>
                </a:moveTo>
                <a:cubicBezTo>
                  <a:pt x="0" y="33"/>
                  <a:pt x="0" y="33"/>
                  <a:pt x="0" y="33"/>
                </a:cubicBezTo>
                <a:cubicBezTo>
                  <a:pt x="2" y="33"/>
                  <a:pt x="4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4937"/>
          <p:cNvSpPr>
            <a:spLocks/>
          </p:cNvSpPr>
          <p:nvPr/>
        </p:nvSpPr>
        <p:spPr bwMode="auto">
          <a:xfrm>
            <a:off x="3416551" y="4540388"/>
            <a:ext cx="26301" cy="131511"/>
          </a:xfrm>
          <a:custGeom>
            <a:avLst/>
            <a:gdLst>
              <a:gd name="T0" fmla="*/ 0 w 5"/>
              <a:gd name="T1" fmla="*/ 3 h 28"/>
              <a:gd name="T2" fmla="*/ 0 w 5"/>
              <a:gd name="T3" fmla="*/ 25 h 28"/>
              <a:gd name="T4" fmla="*/ 5 w 5"/>
              <a:gd name="T5" fmla="*/ 28 h 28"/>
              <a:gd name="T6" fmla="*/ 5 w 5"/>
              <a:gd name="T7" fmla="*/ 0 h 28"/>
              <a:gd name="T8" fmla="*/ 0 w 5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3" y="27"/>
                  <a:pt x="5" y="28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4938"/>
          <p:cNvSpPr>
            <a:spLocks/>
          </p:cNvSpPr>
          <p:nvPr/>
        </p:nvSpPr>
        <p:spPr bwMode="auto">
          <a:xfrm>
            <a:off x="3797933" y="4520660"/>
            <a:ext cx="19728" cy="170968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5 h 36"/>
              <a:gd name="T6" fmla="*/ 5 w 5"/>
              <a:gd name="T7" fmla="*/ 1 h 36"/>
              <a:gd name="T8" fmla="*/ 0 w 5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5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4939"/>
          <p:cNvSpPr>
            <a:spLocks/>
          </p:cNvSpPr>
          <p:nvPr/>
        </p:nvSpPr>
        <p:spPr bwMode="auto">
          <a:xfrm>
            <a:off x="3495457" y="4520660"/>
            <a:ext cx="26301" cy="177544"/>
          </a:xfrm>
          <a:custGeom>
            <a:avLst/>
            <a:gdLst>
              <a:gd name="T0" fmla="*/ 0 w 6"/>
              <a:gd name="T1" fmla="*/ 1 h 38"/>
              <a:gd name="T2" fmla="*/ 0 w 6"/>
              <a:gd name="T3" fmla="*/ 37 h 38"/>
              <a:gd name="T4" fmla="*/ 6 w 6"/>
              <a:gd name="T5" fmla="*/ 38 h 38"/>
              <a:gd name="T6" fmla="*/ 6 w 6"/>
              <a:gd name="T7" fmla="*/ 0 h 38"/>
              <a:gd name="T8" fmla="*/ 0 w 6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2" y="38"/>
                  <a:pt x="4" y="38"/>
                  <a:pt x="6" y="38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4940"/>
          <p:cNvSpPr>
            <a:spLocks/>
          </p:cNvSpPr>
          <p:nvPr/>
        </p:nvSpPr>
        <p:spPr bwMode="auto">
          <a:xfrm>
            <a:off x="3679574" y="4500935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4941"/>
          <p:cNvSpPr>
            <a:spLocks/>
          </p:cNvSpPr>
          <p:nvPr/>
        </p:nvSpPr>
        <p:spPr bwMode="auto">
          <a:xfrm>
            <a:off x="3613820" y="4500935"/>
            <a:ext cx="19728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4942"/>
          <p:cNvSpPr>
            <a:spLocks/>
          </p:cNvSpPr>
          <p:nvPr/>
        </p:nvSpPr>
        <p:spPr bwMode="auto">
          <a:xfrm>
            <a:off x="3719027" y="4507509"/>
            <a:ext cx="26301" cy="197269"/>
          </a:xfrm>
          <a:custGeom>
            <a:avLst/>
            <a:gdLst>
              <a:gd name="T0" fmla="*/ 0 w 5"/>
              <a:gd name="T1" fmla="*/ 0 h 42"/>
              <a:gd name="T2" fmla="*/ 0 w 5"/>
              <a:gd name="T3" fmla="*/ 42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4943"/>
          <p:cNvSpPr>
            <a:spLocks/>
          </p:cNvSpPr>
          <p:nvPr/>
        </p:nvSpPr>
        <p:spPr bwMode="auto">
          <a:xfrm>
            <a:off x="3534914" y="4507509"/>
            <a:ext cx="19728" cy="197269"/>
          </a:xfrm>
          <a:custGeom>
            <a:avLst/>
            <a:gdLst>
              <a:gd name="T0" fmla="*/ 0 w 4"/>
              <a:gd name="T1" fmla="*/ 1 h 42"/>
              <a:gd name="T2" fmla="*/ 0 w 4"/>
              <a:gd name="T3" fmla="*/ 41 h 42"/>
              <a:gd name="T4" fmla="*/ 4 w 4"/>
              <a:gd name="T5" fmla="*/ 42 h 42"/>
              <a:gd name="T6" fmla="*/ 4 w 4"/>
              <a:gd name="T7" fmla="*/ 0 h 42"/>
              <a:gd name="T8" fmla="*/ 0 w 4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2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4944"/>
          <p:cNvSpPr>
            <a:spLocks/>
          </p:cNvSpPr>
          <p:nvPr/>
        </p:nvSpPr>
        <p:spPr bwMode="auto">
          <a:xfrm>
            <a:off x="3574367" y="4500935"/>
            <a:ext cx="19728" cy="210421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4945"/>
          <p:cNvSpPr>
            <a:spLocks/>
          </p:cNvSpPr>
          <p:nvPr/>
        </p:nvSpPr>
        <p:spPr bwMode="auto">
          <a:xfrm>
            <a:off x="3916296" y="4586414"/>
            <a:ext cx="0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3"/>
                  <a:pt x="0" y="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4946"/>
          <p:cNvSpPr>
            <a:spLocks/>
          </p:cNvSpPr>
          <p:nvPr/>
        </p:nvSpPr>
        <p:spPr bwMode="auto">
          <a:xfrm>
            <a:off x="3870265" y="4553540"/>
            <a:ext cx="32879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3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3"/>
                  <a:pt x="3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4947"/>
          <p:cNvSpPr>
            <a:spLocks/>
          </p:cNvSpPr>
          <p:nvPr/>
        </p:nvSpPr>
        <p:spPr bwMode="auto">
          <a:xfrm>
            <a:off x="3646695" y="4500935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2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4948"/>
          <p:cNvSpPr>
            <a:spLocks/>
          </p:cNvSpPr>
          <p:nvPr/>
        </p:nvSpPr>
        <p:spPr bwMode="auto">
          <a:xfrm>
            <a:off x="3377098" y="4566689"/>
            <a:ext cx="26301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4949"/>
          <p:cNvSpPr>
            <a:spLocks/>
          </p:cNvSpPr>
          <p:nvPr/>
        </p:nvSpPr>
        <p:spPr bwMode="auto">
          <a:xfrm>
            <a:off x="3837390" y="4533810"/>
            <a:ext cx="19728" cy="151242"/>
          </a:xfrm>
          <a:custGeom>
            <a:avLst/>
            <a:gdLst>
              <a:gd name="T0" fmla="*/ 0 w 4"/>
              <a:gd name="T1" fmla="*/ 0 h 32"/>
              <a:gd name="T2" fmla="*/ 0 w 4"/>
              <a:gd name="T3" fmla="*/ 32 h 32"/>
              <a:gd name="T4" fmla="*/ 4 w 4"/>
              <a:gd name="T5" fmla="*/ 30 h 32"/>
              <a:gd name="T6" fmla="*/ 4 w 4"/>
              <a:gd name="T7" fmla="*/ 2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3" y="30"/>
                  <a:pt x="4" y="30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Oval 4950"/>
          <p:cNvSpPr>
            <a:spLocks noChangeArrowheads="1"/>
          </p:cNvSpPr>
          <p:nvPr/>
        </p:nvSpPr>
        <p:spPr bwMode="auto">
          <a:xfrm>
            <a:off x="3377098" y="4474634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4951"/>
          <p:cNvSpPr>
            <a:spLocks/>
          </p:cNvSpPr>
          <p:nvPr/>
        </p:nvSpPr>
        <p:spPr bwMode="auto">
          <a:xfrm>
            <a:off x="3377098" y="4474634"/>
            <a:ext cx="486596" cy="197269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5 w 103"/>
              <a:gd name="T5" fmla="*/ 37 h 41"/>
              <a:gd name="T6" fmla="*/ 59 w 103"/>
              <a:gd name="T7" fmla="*/ 23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1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4952"/>
          <p:cNvSpPr>
            <a:spLocks/>
          </p:cNvSpPr>
          <p:nvPr/>
        </p:nvSpPr>
        <p:spPr bwMode="auto">
          <a:xfrm>
            <a:off x="3403399" y="4487783"/>
            <a:ext cx="486596" cy="184117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5 h 40"/>
              <a:gd name="T6" fmla="*/ 79 w 103"/>
              <a:gd name="T7" fmla="*/ 33 h 40"/>
              <a:gd name="T8" fmla="*/ 52 w 103"/>
              <a:gd name="T9" fmla="*/ 36 h 40"/>
              <a:gd name="T10" fmla="*/ 18 w 103"/>
              <a:gd name="T11" fmla="*/ 31 h 40"/>
              <a:gd name="T12" fmla="*/ 8 w 103"/>
              <a:gd name="T13" fmla="*/ 25 h 40"/>
              <a:gd name="T14" fmla="*/ 4 w 103"/>
              <a:gd name="T15" fmla="*/ 20 h 40"/>
              <a:gd name="T16" fmla="*/ 8 w 103"/>
              <a:gd name="T17" fmla="*/ 14 h 40"/>
              <a:gd name="T18" fmla="*/ 25 w 103"/>
              <a:gd name="T19" fmla="*/ 7 h 40"/>
              <a:gd name="T20" fmla="*/ 52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9 w 103"/>
              <a:gd name="T33" fmla="*/ 11 h 40"/>
              <a:gd name="T34" fmla="*/ 80 w 103"/>
              <a:gd name="T35" fmla="*/ 3 h 40"/>
              <a:gd name="T36" fmla="*/ 52 w 103"/>
              <a:gd name="T37" fmla="*/ 0 h 40"/>
              <a:gd name="T38" fmla="*/ 16 w 103"/>
              <a:gd name="T39" fmla="*/ 5 h 40"/>
              <a:gd name="T40" fmla="*/ 5 w 103"/>
              <a:gd name="T41" fmla="*/ 11 h 40"/>
              <a:gd name="T42" fmla="*/ 0 w 103"/>
              <a:gd name="T43" fmla="*/ 20 h 40"/>
              <a:gd name="T44" fmla="*/ 5 w 103"/>
              <a:gd name="T45" fmla="*/ 28 h 40"/>
              <a:gd name="T46" fmla="*/ 24 w 103"/>
              <a:gd name="T47" fmla="*/ 37 h 40"/>
              <a:gd name="T48" fmla="*/ 52 w 103"/>
              <a:gd name="T49" fmla="*/ 40 h 40"/>
              <a:gd name="T50" fmla="*/ 88 w 103"/>
              <a:gd name="T51" fmla="*/ 35 h 40"/>
              <a:gd name="T52" fmla="*/ 99 w 103"/>
              <a:gd name="T53" fmla="*/ 28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3"/>
                  <a:pt x="96" y="25"/>
                </a:cubicBezTo>
                <a:cubicBezTo>
                  <a:pt x="93" y="28"/>
                  <a:pt x="87" y="31"/>
                  <a:pt x="79" y="33"/>
                </a:cubicBezTo>
                <a:cubicBezTo>
                  <a:pt x="71" y="35"/>
                  <a:pt x="62" y="36"/>
                  <a:pt x="52" y="36"/>
                </a:cubicBezTo>
                <a:cubicBezTo>
                  <a:pt x="38" y="36"/>
                  <a:pt x="26" y="34"/>
                  <a:pt x="18" y="31"/>
                </a:cubicBezTo>
                <a:cubicBezTo>
                  <a:pt x="13" y="29"/>
                  <a:pt x="10" y="27"/>
                  <a:pt x="8" y="25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8"/>
                  <a:pt x="5" y="16"/>
                  <a:pt x="8" y="14"/>
                </a:cubicBezTo>
                <a:cubicBezTo>
                  <a:pt x="11" y="11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8" y="6"/>
                  <a:pt x="86" y="9"/>
                </a:cubicBezTo>
                <a:cubicBezTo>
                  <a:pt x="91" y="11"/>
                  <a:pt x="94" y="12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2" y="14"/>
                  <a:pt x="99" y="11"/>
                </a:cubicBezTo>
                <a:cubicBezTo>
                  <a:pt x="95" y="8"/>
                  <a:pt x="88" y="5"/>
                  <a:pt x="80" y="3"/>
                </a:cubicBezTo>
                <a:cubicBezTo>
                  <a:pt x="72" y="1"/>
                  <a:pt x="62" y="0"/>
                  <a:pt x="52" y="0"/>
                </a:cubicBezTo>
                <a:cubicBezTo>
                  <a:pt x="38" y="0"/>
                  <a:pt x="25" y="2"/>
                  <a:pt x="16" y="5"/>
                </a:cubicBezTo>
                <a:cubicBezTo>
                  <a:pt x="12" y="7"/>
                  <a:pt x="8" y="9"/>
                  <a:pt x="5" y="11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5" y="28"/>
                </a:cubicBezTo>
                <a:cubicBezTo>
                  <a:pt x="9" y="32"/>
                  <a:pt x="16" y="35"/>
                  <a:pt x="24" y="37"/>
                </a:cubicBezTo>
                <a:cubicBezTo>
                  <a:pt x="32" y="39"/>
                  <a:pt x="42" y="40"/>
                  <a:pt x="52" y="40"/>
                </a:cubicBezTo>
                <a:cubicBezTo>
                  <a:pt x="66" y="40"/>
                  <a:pt x="78" y="38"/>
                  <a:pt x="88" y="35"/>
                </a:cubicBezTo>
                <a:cubicBezTo>
                  <a:pt x="92" y="33"/>
                  <a:pt x="96" y="31"/>
                  <a:pt x="99" y="28"/>
                </a:cubicBezTo>
                <a:cubicBezTo>
                  <a:pt x="102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Oval 4953"/>
          <p:cNvSpPr>
            <a:spLocks noChangeArrowheads="1"/>
          </p:cNvSpPr>
          <p:nvPr/>
        </p:nvSpPr>
        <p:spPr bwMode="auto">
          <a:xfrm>
            <a:off x="3304766" y="4435181"/>
            <a:ext cx="539200" cy="210421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4954"/>
          <p:cNvSpPr>
            <a:spLocks/>
          </p:cNvSpPr>
          <p:nvPr/>
        </p:nvSpPr>
        <p:spPr bwMode="auto">
          <a:xfrm>
            <a:off x="3686148" y="4448330"/>
            <a:ext cx="19728" cy="190695"/>
          </a:xfrm>
          <a:custGeom>
            <a:avLst/>
            <a:gdLst>
              <a:gd name="T0" fmla="*/ 0 w 4"/>
              <a:gd name="T1" fmla="*/ 0 h 40"/>
              <a:gd name="T2" fmla="*/ 0 w 4"/>
              <a:gd name="T3" fmla="*/ 40 h 40"/>
              <a:gd name="T4" fmla="*/ 4 w 4"/>
              <a:gd name="T5" fmla="*/ 39 h 40"/>
              <a:gd name="T6" fmla="*/ 4 w 4"/>
              <a:gd name="T7" fmla="*/ 1 h 40"/>
              <a:gd name="T8" fmla="*/ 0 w 4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0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3" y="40"/>
                  <a:pt x="4" y="39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4955"/>
          <p:cNvSpPr>
            <a:spLocks/>
          </p:cNvSpPr>
          <p:nvPr/>
        </p:nvSpPr>
        <p:spPr bwMode="auto">
          <a:xfrm>
            <a:off x="3383671" y="4461482"/>
            <a:ext cx="26301" cy="157816"/>
          </a:xfrm>
          <a:custGeom>
            <a:avLst/>
            <a:gdLst>
              <a:gd name="T0" fmla="*/ 0 w 5"/>
              <a:gd name="T1" fmla="*/ 2 h 34"/>
              <a:gd name="T2" fmla="*/ 0 w 5"/>
              <a:gd name="T3" fmla="*/ 33 h 34"/>
              <a:gd name="T4" fmla="*/ 5 w 5"/>
              <a:gd name="T5" fmla="*/ 34 h 34"/>
              <a:gd name="T6" fmla="*/ 5 w 5"/>
              <a:gd name="T7" fmla="*/ 0 h 34"/>
              <a:gd name="T8" fmla="*/ 0 w 5"/>
              <a:gd name="T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4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3" y="34"/>
                  <a:pt x="5" y="3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4956"/>
          <p:cNvSpPr>
            <a:spLocks/>
          </p:cNvSpPr>
          <p:nvPr/>
        </p:nvSpPr>
        <p:spPr bwMode="auto">
          <a:xfrm>
            <a:off x="3344218" y="4474634"/>
            <a:ext cx="26301" cy="131511"/>
          </a:xfrm>
          <a:custGeom>
            <a:avLst/>
            <a:gdLst>
              <a:gd name="T0" fmla="*/ 0 w 6"/>
              <a:gd name="T1" fmla="*/ 3 h 28"/>
              <a:gd name="T2" fmla="*/ 0 w 6"/>
              <a:gd name="T3" fmla="*/ 25 h 28"/>
              <a:gd name="T4" fmla="*/ 6 w 6"/>
              <a:gd name="T5" fmla="*/ 28 h 28"/>
              <a:gd name="T6" fmla="*/ 6 w 6"/>
              <a:gd name="T7" fmla="*/ 0 h 28"/>
              <a:gd name="T8" fmla="*/ 0 w 6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2" y="26"/>
                  <a:pt x="4" y="27"/>
                  <a:pt x="6" y="28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4957"/>
          <p:cNvSpPr>
            <a:spLocks/>
          </p:cNvSpPr>
          <p:nvPr/>
        </p:nvSpPr>
        <p:spPr bwMode="auto">
          <a:xfrm>
            <a:off x="3725601" y="4454904"/>
            <a:ext cx="19728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1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1" y="36"/>
                  <a:pt x="3" y="36"/>
                  <a:pt x="5" y="35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4958"/>
          <p:cNvSpPr>
            <a:spLocks/>
          </p:cNvSpPr>
          <p:nvPr/>
        </p:nvSpPr>
        <p:spPr bwMode="auto">
          <a:xfrm>
            <a:off x="3423124" y="4454904"/>
            <a:ext cx="19728" cy="177544"/>
          </a:xfrm>
          <a:custGeom>
            <a:avLst/>
            <a:gdLst>
              <a:gd name="T0" fmla="*/ 0 w 5"/>
              <a:gd name="T1" fmla="*/ 1 h 38"/>
              <a:gd name="T2" fmla="*/ 0 w 5"/>
              <a:gd name="T3" fmla="*/ 37 h 38"/>
              <a:gd name="T4" fmla="*/ 5 w 5"/>
              <a:gd name="T5" fmla="*/ 38 h 38"/>
              <a:gd name="T6" fmla="*/ 5 w 5"/>
              <a:gd name="T7" fmla="*/ 0 h 38"/>
              <a:gd name="T8" fmla="*/ 0 w 5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8">
                <a:moveTo>
                  <a:pt x="0" y="1"/>
                </a:moveTo>
                <a:cubicBezTo>
                  <a:pt x="0" y="37"/>
                  <a:pt x="0" y="37"/>
                  <a:pt x="0" y="37"/>
                </a:cubicBezTo>
                <a:cubicBezTo>
                  <a:pt x="1" y="38"/>
                  <a:pt x="3" y="38"/>
                  <a:pt x="5" y="3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4959"/>
          <p:cNvSpPr>
            <a:spLocks/>
          </p:cNvSpPr>
          <p:nvPr/>
        </p:nvSpPr>
        <p:spPr bwMode="auto">
          <a:xfrm>
            <a:off x="3607242" y="4435181"/>
            <a:ext cx="19728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1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4" y="44"/>
                  <a:pt x="5" y="44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4960"/>
          <p:cNvSpPr>
            <a:spLocks/>
          </p:cNvSpPr>
          <p:nvPr/>
        </p:nvSpPr>
        <p:spPr bwMode="auto">
          <a:xfrm>
            <a:off x="3534914" y="4435181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4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4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4961"/>
          <p:cNvSpPr>
            <a:spLocks/>
          </p:cNvSpPr>
          <p:nvPr/>
        </p:nvSpPr>
        <p:spPr bwMode="auto">
          <a:xfrm>
            <a:off x="3646695" y="4441754"/>
            <a:ext cx="26301" cy="197269"/>
          </a:xfrm>
          <a:custGeom>
            <a:avLst/>
            <a:gdLst>
              <a:gd name="T0" fmla="*/ 0 w 6"/>
              <a:gd name="T1" fmla="*/ 0 h 42"/>
              <a:gd name="T2" fmla="*/ 0 w 6"/>
              <a:gd name="T3" fmla="*/ 42 h 42"/>
              <a:gd name="T4" fmla="*/ 6 w 6"/>
              <a:gd name="T5" fmla="*/ 42 h 42"/>
              <a:gd name="T6" fmla="*/ 6 w 6"/>
              <a:gd name="T7" fmla="*/ 1 h 42"/>
              <a:gd name="T8" fmla="*/ 0 w 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2" y="42"/>
                  <a:pt x="4" y="42"/>
                  <a:pt x="6" y="42"/>
                </a:cubicBezTo>
                <a:cubicBezTo>
                  <a:pt x="6" y="1"/>
                  <a:pt x="6" y="1"/>
                  <a:pt x="6" y="1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4962"/>
          <p:cNvSpPr>
            <a:spLocks/>
          </p:cNvSpPr>
          <p:nvPr/>
        </p:nvSpPr>
        <p:spPr bwMode="auto">
          <a:xfrm>
            <a:off x="3462577" y="4441754"/>
            <a:ext cx="19728" cy="197269"/>
          </a:xfrm>
          <a:custGeom>
            <a:avLst/>
            <a:gdLst>
              <a:gd name="T0" fmla="*/ 0 w 5"/>
              <a:gd name="T1" fmla="*/ 1 h 42"/>
              <a:gd name="T2" fmla="*/ 0 w 5"/>
              <a:gd name="T3" fmla="*/ 41 h 42"/>
              <a:gd name="T4" fmla="*/ 5 w 5"/>
              <a:gd name="T5" fmla="*/ 42 h 42"/>
              <a:gd name="T6" fmla="*/ 5 w 5"/>
              <a:gd name="T7" fmla="*/ 0 h 42"/>
              <a:gd name="T8" fmla="*/ 0 w 5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2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3" y="42"/>
                  <a:pt x="5" y="42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4963"/>
          <p:cNvSpPr>
            <a:spLocks/>
          </p:cNvSpPr>
          <p:nvPr/>
        </p:nvSpPr>
        <p:spPr bwMode="auto">
          <a:xfrm>
            <a:off x="3495457" y="4435181"/>
            <a:ext cx="26301" cy="210421"/>
          </a:xfrm>
          <a:custGeom>
            <a:avLst/>
            <a:gdLst>
              <a:gd name="T0" fmla="*/ 0 w 5"/>
              <a:gd name="T1" fmla="*/ 1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1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4964"/>
          <p:cNvSpPr>
            <a:spLocks/>
          </p:cNvSpPr>
          <p:nvPr/>
        </p:nvSpPr>
        <p:spPr bwMode="auto">
          <a:xfrm>
            <a:off x="3837390" y="4527236"/>
            <a:ext cx="6578" cy="32879"/>
          </a:xfrm>
          <a:custGeom>
            <a:avLst/>
            <a:gdLst>
              <a:gd name="T0" fmla="*/ 1 w 1"/>
              <a:gd name="T1" fmla="*/ 3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3"/>
                </a:moveTo>
                <a:cubicBezTo>
                  <a:pt x="1" y="2"/>
                  <a:pt x="1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5"/>
                  <a:pt x="1" y="4"/>
                  <a:pt x="1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4965"/>
          <p:cNvSpPr>
            <a:spLocks/>
          </p:cNvSpPr>
          <p:nvPr/>
        </p:nvSpPr>
        <p:spPr bwMode="auto">
          <a:xfrm>
            <a:off x="3797933" y="4487783"/>
            <a:ext cx="26301" cy="111785"/>
          </a:xfrm>
          <a:custGeom>
            <a:avLst/>
            <a:gdLst>
              <a:gd name="T0" fmla="*/ 0 w 5"/>
              <a:gd name="T1" fmla="*/ 0 h 24"/>
              <a:gd name="T2" fmla="*/ 0 w 5"/>
              <a:gd name="T3" fmla="*/ 24 h 24"/>
              <a:gd name="T4" fmla="*/ 5 w 5"/>
              <a:gd name="T5" fmla="*/ 20 h 24"/>
              <a:gd name="T6" fmla="*/ 5 w 5"/>
              <a:gd name="T7" fmla="*/ 4 h 24"/>
              <a:gd name="T8" fmla="*/ 0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" y="23"/>
                  <a:pt x="4" y="22"/>
                  <a:pt x="5" y="20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4966"/>
          <p:cNvSpPr>
            <a:spLocks/>
          </p:cNvSpPr>
          <p:nvPr/>
        </p:nvSpPr>
        <p:spPr bwMode="auto">
          <a:xfrm>
            <a:off x="3574367" y="4435181"/>
            <a:ext cx="19728" cy="210421"/>
          </a:xfrm>
          <a:custGeom>
            <a:avLst/>
            <a:gdLst>
              <a:gd name="T0" fmla="*/ 0 w 4"/>
              <a:gd name="T1" fmla="*/ 0 h 44"/>
              <a:gd name="T2" fmla="*/ 0 w 4"/>
              <a:gd name="T3" fmla="*/ 44 h 44"/>
              <a:gd name="T4" fmla="*/ 4 w 4"/>
              <a:gd name="T5" fmla="*/ 44 h 44"/>
              <a:gd name="T6" fmla="*/ 4 w 4"/>
              <a:gd name="T7" fmla="*/ 0 h 44"/>
              <a:gd name="T8" fmla="*/ 0 w 4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3" y="44"/>
                  <a:pt x="4" y="4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4967"/>
          <p:cNvSpPr>
            <a:spLocks/>
          </p:cNvSpPr>
          <p:nvPr/>
        </p:nvSpPr>
        <p:spPr bwMode="auto">
          <a:xfrm>
            <a:off x="3304766" y="4500935"/>
            <a:ext cx="19728" cy="85484"/>
          </a:xfrm>
          <a:custGeom>
            <a:avLst/>
            <a:gdLst>
              <a:gd name="T0" fmla="*/ 0 w 5"/>
              <a:gd name="T1" fmla="*/ 8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8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3" y="16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3" y="2"/>
                  <a:pt x="1" y="5"/>
                  <a:pt x="0" y="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4968"/>
          <p:cNvSpPr>
            <a:spLocks/>
          </p:cNvSpPr>
          <p:nvPr/>
        </p:nvSpPr>
        <p:spPr bwMode="auto">
          <a:xfrm>
            <a:off x="3765053" y="4468056"/>
            <a:ext cx="19728" cy="151242"/>
          </a:xfrm>
          <a:custGeom>
            <a:avLst/>
            <a:gdLst>
              <a:gd name="T0" fmla="*/ 0 w 5"/>
              <a:gd name="T1" fmla="*/ 0 h 32"/>
              <a:gd name="T2" fmla="*/ 0 w 5"/>
              <a:gd name="T3" fmla="*/ 32 h 32"/>
              <a:gd name="T4" fmla="*/ 5 w 5"/>
              <a:gd name="T5" fmla="*/ 30 h 32"/>
              <a:gd name="T6" fmla="*/ 5 w 5"/>
              <a:gd name="T7" fmla="*/ 2 h 32"/>
              <a:gd name="T8" fmla="*/ 0 w 5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2" y="31"/>
                  <a:pt x="3" y="31"/>
                  <a:pt x="5" y="30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Oval 4969"/>
          <p:cNvSpPr>
            <a:spLocks noChangeArrowheads="1"/>
          </p:cNvSpPr>
          <p:nvPr/>
        </p:nvSpPr>
        <p:spPr bwMode="auto">
          <a:xfrm>
            <a:off x="3304766" y="4408877"/>
            <a:ext cx="539200" cy="210421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4970"/>
          <p:cNvSpPr>
            <a:spLocks/>
          </p:cNvSpPr>
          <p:nvPr/>
        </p:nvSpPr>
        <p:spPr bwMode="auto">
          <a:xfrm>
            <a:off x="3304766" y="4408877"/>
            <a:ext cx="486596" cy="197269"/>
          </a:xfrm>
          <a:custGeom>
            <a:avLst/>
            <a:gdLst>
              <a:gd name="T0" fmla="*/ 57 w 103"/>
              <a:gd name="T1" fmla="*/ 0 h 41"/>
              <a:gd name="T2" fmla="*/ 0 w 103"/>
              <a:gd name="T3" fmla="*/ 22 h 41"/>
              <a:gd name="T4" fmla="*/ 16 w 103"/>
              <a:gd name="T5" fmla="*/ 38 h 41"/>
              <a:gd name="T6" fmla="*/ 59 w 103"/>
              <a:gd name="T7" fmla="*/ 24 h 41"/>
              <a:gd name="T8" fmla="*/ 103 w 103"/>
              <a:gd name="T9" fmla="*/ 9 h 41"/>
              <a:gd name="T10" fmla="*/ 57 w 10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1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10" y="35"/>
                  <a:pt x="16" y="38"/>
                </a:cubicBezTo>
                <a:cubicBezTo>
                  <a:pt x="16" y="38"/>
                  <a:pt x="72" y="41"/>
                  <a:pt x="59" y="24"/>
                </a:cubicBezTo>
                <a:cubicBezTo>
                  <a:pt x="46" y="6"/>
                  <a:pt x="103" y="9"/>
                  <a:pt x="103" y="9"/>
                </a:cubicBezTo>
                <a:cubicBezTo>
                  <a:pt x="93" y="4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4971"/>
          <p:cNvSpPr>
            <a:spLocks/>
          </p:cNvSpPr>
          <p:nvPr/>
        </p:nvSpPr>
        <p:spPr bwMode="auto">
          <a:xfrm>
            <a:off x="3331067" y="4415451"/>
            <a:ext cx="486596" cy="190695"/>
          </a:xfrm>
          <a:custGeom>
            <a:avLst/>
            <a:gdLst>
              <a:gd name="T0" fmla="*/ 101 w 103"/>
              <a:gd name="T1" fmla="*/ 20 h 40"/>
              <a:gd name="T2" fmla="*/ 99 w 103"/>
              <a:gd name="T3" fmla="*/ 20 h 40"/>
              <a:gd name="T4" fmla="*/ 96 w 103"/>
              <a:gd name="T5" fmla="*/ 26 h 40"/>
              <a:gd name="T6" fmla="*/ 78 w 103"/>
              <a:gd name="T7" fmla="*/ 33 h 40"/>
              <a:gd name="T8" fmla="*/ 51 w 103"/>
              <a:gd name="T9" fmla="*/ 36 h 40"/>
              <a:gd name="T10" fmla="*/ 17 w 103"/>
              <a:gd name="T11" fmla="*/ 31 h 40"/>
              <a:gd name="T12" fmla="*/ 7 w 103"/>
              <a:gd name="T13" fmla="*/ 26 h 40"/>
              <a:gd name="T14" fmla="*/ 4 w 103"/>
              <a:gd name="T15" fmla="*/ 20 h 40"/>
              <a:gd name="T16" fmla="*/ 7 w 103"/>
              <a:gd name="T17" fmla="*/ 14 h 40"/>
              <a:gd name="T18" fmla="*/ 24 w 103"/>
              <a:gd name="T19" fmla="*/ 7 h 40"/>
              <a:gd name="T20" fmla="*/ 51 w 103"/>
              <a:gd name="T21" fmla="*/ 4 h 40"/>
              <a:gd name="T22" fmla="*/ 86 w 103"/>
              <a:gd name="T23" fmla="*/ 9 h 40"/>
              <a:gd name="T24" fmla="*/ 96 w 103"/>
              <a:gd name="T25" fmla="*/ 14 h 40"/>
              <a:gd name="T26" fmla="*/ 99 w 103"/>
              <a:gd name="T27" fmla="*/ 20 h 40"/>
              <a:gd name="T28" fmla="*/ 101 w 103"/>
              <a:gd name="T29" fmla="*/ 20 h 40"/>
              <a:gd name="T30" fmla="*/ 103 w 103"/>
              <a:gd name="T31" fmla="*/ 20 h 40"/>
              <a:gd name="T32" fmla="*/ 98 w 103"/>
              <a:gd name="T33" fmla="*/ 11 h 40"/>
              <a:gd name="T34" fmla="*/ 79 w 103"/>
              <a:gd name="T35" fmla="*/ 3 h 40"/>
              <a:gd name="T36" fmla="*/ 51 w 103"/>
              <a:gd name="T37" fmla="*/ 0 h 40"/>
              <a:gd name="T38" fmla="*/ 16 w 103"/>
              <a:gd name="T39" fmla="*/ 5 h 40"/>
              <a:gd name="T40" fmla="*/ 4 w 103"/>
              <a:gd name="T41" fmla="*/ 11 h 40"/>
              <a:gd name="T42" fmla="*/ 0 w 103"/>
              <a:gd name="T43" fmla="*/ 20 h 40"/>
              <a:gd name="T44" fmla="*/ 4 w 103"/>
              <a:gd name="T45" fmla="*/ 29 h 40"/>
              <a:gd name="T46" fmla="*/ 23 w 103"/>
              <a:gd name="T47" fmla="*/ 37 h 40"/>
              <a:gd name="T48" fmla="*/ 51 w 103"/>
              <a:gd name="T49" fmla="*/ 40 h 40"/>
              <a:gd name="T50" fmla="*/ 87 w 103"/>
              <a:gd name="T51" fmla="*/ 35 h 40"/>
              <a:gd name="T52" fmla="*/ 98 w 103"/>
              <a:gd name="T53" fmla="*/ 29 h 40"/>
              <a:gd name="T54" fmla="*/ 103 w 103"/>
              <a:gd name="T55" fmla="*/ 20 h 40"/>
              <a:gd name="T56" fmla="*/ 101 w 103"/>
              <a:gd name="T5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0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2" y="28"/>
                  <a:pt x="86" y="31"/>
                  <a:pt x="78" y="33"/>
                </a:cubicBezTo>
                <a:cubicBezTo>
                  <a:pt x="71" y="35"/>
                  <a:pt x="61" y="36"/>
                  <a:pt x="51" y="36"/>
                </a:cubicBezTo>
                <a:cubicBezTo>
                  <a:pt x="38" y="36"/>
                  <a:pt x="26" y="34"/>
                  <a:pt x="17" y="31"/>
                </a:cubicBezTo>
                <a:cubicBezTo>
                  <a:pt x="13" y="29"/>
                  <a:pt x="9" y="28"/>
                  <a:pt x="7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8"/>
                  <a:pt x="5" y="16"/>
                  <a:pt x="7" y="14"/>
                </a:cubicBezTo>
                <a:cubicBezTo>
                  <a:pt x="10" y="12"/>
                  <a:pt x="16" y="9"/>
                  <a:pt x="24" y="7"/>
                </a:cubicBezTo>
                <a:cubicBezTo>
                  <a:pt x="32" y="5"/>
                  <a:pt x="41" y="4"/>
                  <a:pt x="51" y="4"/>
                </a:cubicBezTo>
                <a:cubicBezTo>
                  <a:pt x="65" y="4"/>
                  <a:pt x="77" y="6"/>
                  <a:pt x="86" y="9"/>
                </a:cubicBezTo>
                <a:cubicBezTo>
                  <a:pt x="90" y="11"/>
                  <a:pt x="93" y="13"/>
                  <a:pt x="96" y="14"/>
                </a:cubicBezTo>
                <a:cubicBezTo>
                  <a:pt x="98" y="16"/>
                  <a:pt x="99" y="18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1" y="14"/>
                  <a:pt x="98" y="11"/>
                </a:cubicBezTo>
                <a:cubicBezTo>
                  <a:pt x="94" y="8"/>
                  <a:pt x="88" y="5"/>
                  <a:pt x="79" y="3"/>
                </a:cubicBezTo>
                <a:cubicBezTo>
                  <a:pt x="71" y="1"/>
                  <a:pt x="62" y="0"/>
                  <a:pt x="51" y="0"/>
                </a:cubicBezTo>
                <a:cubicBezTo>
                  <a:pt x="37" y="0"/>
                  <a:pt x="25" y="2"/>
                  <a:pt x="16" y="5"/>
                </a:cubicBezTo>
                <a:cubicBezTo>
                  <a:pt x="11" y="7"/>
                  <a:pt x="7" y="9"/>
                  <a:pt x="4" y="11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3"/>
                  <a:pt x="2" y="26"/>
                  <a:pt x="4" y="29"/>
                </a:cubicBezTo>
                <a:cubicBezTo>
                  <a:pt x="9" y="32"/>
                  <a:pt x="15" y="35"/>
                  <a:pt x="23" y="37"/>
                </a:cubicBezTo>
                <a:cubicBezTo>
                  <a:pt x="31" y="39"/>
                  <a:pt x="41" y="40"/>
                  <a:pt x="51" y="40"/>
                </a:cubicBezTo>
                <a:cubicBezTo>
                  <a:pt x="65" y="40"/>
                  <a:pt x="78" y="38"/>
                  <a:pt x="87" y="35"/>
                </a:cubicBezTo>
                <a:cubicBezTo>
                  <a:pt x="92" y="33"/>
                  <a:pt x="95" y="31"/>
                  <a:pt x="98" y="29"/>
                </a:cubicBezTo>
                <a:cubicBezTo>
                  <a:pt x="101" y="26"/>
                  <a:pt x="103" y="23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4972"/>
          <p:cNvSpPr>
            <a:spLocks/>
          </p:cNvSpPr>
          <p:nvPr/>
        </p:nvSpPr>
        <p:spPr bwMode="auto">
          <a:xfrm>
            <a:off x="3409973" y="4448330"/>
            <a:ext cx="361659" cy="111785"/>
          </a:xfrm>
          <a:custGeom>
            <a:avLst/>
            <a:gdLst>
              <a:gd name="T0" fmla="*/ 52 w 76"/>
              <a:gd name="T1" fmla="*/ 18 h 24"/>
              <a:gd name="T2" fmla="*/ 46 w 76"/>
              <a:gd name="T3" fmla="*/ 20 h 24"/>
              <a:gd name="T4" fmla="*/ 31 w 76"/>
              <a:gd name="T5" fmla="*/ 15 h 24"/>
              <a:gd name="T6" fmla="*/ 27 w 76"/>
              <a:gd name="T7" fmla="*/ 16 h 24"/>
              <a:gd name="T8" fmla="*/ 42 w 76"/>
              <a:gd name="T9" fmla="*/ 22 h 24"/>
              <a:gd name="T10" fmla="*/ 36 w 76"/>
              <a:gd name="T11" fmla="*/ 24 h 24"/>
              <a:gd name="T12" fmla="*/ 21 w 76"/>
              <a:gd name="T13" fmla="*/ 19 h 24"/>
              <a:gd name="T14" fmla="*/ 8 w 76"/>
              <a:gd name="T15" fmla="*/ 23 h 24"/>
              <a:gd name="T16" fmla="*/ 0 w 76"/>
              <a:gd name="T17" fmla="*/ 20 h 24"/>
              <a:gd name="T18" fmla="*/ 13 w 76"/>
              <a:gd name="T19" fmla="*/ 16 h 24"/>
              <a:gd name="T20" fmla="*/ 1 w 76"/>
              <a:gd name="T21" fmla="*/ 11 h 24"/>
              <a:gd name="T22" fmla="*/ 7 w 76"/>
              <a:gd name="T23" fmla="*/ 9 h 24"/>
              <a:gd name="T24" fmla="*/ 20 w 76"/>
              <a:gd name="T25" fmla="*/ 14 h 24"/>
              <a:gd name="T26" fmla="*/ 24 w 76"/>
              <a:gd name="T27" fmla="*/ 13 h 24"/>
              <a:gd name="T28" fmla="*/ 11 w 76"/>
              <a:gd name="T29" fmla="*/ 8 h 24"/>
              <a:gd name="T30" fmla="*/ 17 w 76"/>
              <a:gd name="T31" fmla="*/ 6 h 24"/>
              <a:gd name="T32" fmla="*/ 27 w 76"/>
              <a:gd name="T33" fmla="*/ 10 h 24"/>
              <a:gd name="T34" fmla="*/ 36 w 76"/>
              <a:gd name="T35" fmla="*/ 0 h 24"/>
              <a:gd name="T36" fmla="*/ 43 w 76"/>
              <a:gd name="T37" fmla="*/ 1 h 24"/>
              <a:gd name="T38" fmla="*/ 37 w 76"/>
              <a:gd name="T39" fmla="*/ 9 h 24"/>
              <a:gd name="T40" fmla="*/ 36 w 76"/>
              <a:gd name="T41" fmla="*/ 11 h 24"/>
              <a:gd name="T42" fmla="*/ 42 w 76"/>
              <a:gd name="T43" fmla="*/ 10 h 24"/>
              <a:gd name="T44" fmla="*/ 66 w 76"/>
              <a:gd name="T45" fmla="*/ 8 h 24"/>
              <a:gd name="T46" fmla="*/ 76 w 76"/>
              <a:gd name="T47" fmla="*/ 10 h 24"/>
              <a:gd name="T48" fmla="*/ 40 w 76"/>
              <a:gd name="T49" fmla="*/ 14 h 24"/>
              <a:gd name="T50" fmla="*/ 52 w 76"/>
              <a:gd name="T51" fmla="*/ 1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" h="24">
                <a:moveTo>
                  <a:pt x="52" y="18"/>
                </a:moveTo>
                <a:cubicBezTo>
                  <a:pt x="46" y="20"/>
                  <a:pt x="46" y="20"/>
                  <a:pt x="46" y="20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4"/>
                  <a:pt x="36" y="24"/>
                  <a:pt x="36" y="24"/>
                </a:cubicBezTo>
                <a:cubicBezTo>
                  <a:pt x="21" y="19"/>
                  <a:pt x="21" y="19"/>
                  <a:pt x="21" y="19"/>
                </a:cubicBezTo>
                <a:cubicBezTo>
                  <a:pt x="8" y="23"/>
                  <a:pt x="8" y="23"/>
                  <a:pt x="8" y="23"/>
                </a:cubicBezTo>
                <a:cubicBezTo>
                  <a:pt x="0" y="20"/>
                  <a:pt x="0" y="20"/>
                  <a:pt x="0" y="20"/>
                </a:cubicBezTo>
                <a:cubicBezTo>
                  <a:pt x="13" y="16"/>
                  <a:pt x="13" y="16"/>
                  <a:pt x="13" y="16"/>
                </a:cubicBezTo>
                <a:cubicBezTo>
                  <a:pt x="1" y="11"/>
                  <a:pt x="1" y="11"/>
                  <a:pt x="1" y="11"/>
                </a:cubicBezTo>
                <a:cubicBezTo>
                  <a:pt x="7" y="9"/>
                  <a:pt x="7" y="9"/>
                  <a:pt x="7" y="9"/>
                </a:cubicBezTo>
                <a:cubicBezTo>
                  <a:pt x="20" y="14"/>
                  <a:pt x="20" y="14"/>
                  <a:pt x="20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1" y="8"/>
                  <a:pt x="11" y="8"/>
                  <a:pt x="11" y="8"/>
                </a:cubicBezTo>
                <a:cubicBezTo>
                  <a:pt x="17" y="6"/>
                  <a:pt x="17" y="6"/>
                  <a:pt x="17" y="6"/>
                </a:cubicBezTo>
                <a:cubicBezTo>
                  <a:pt x="27" y="10"/>
                  <a:pt x="27" y="10"/>
                  <a:pt x="27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43" y="1"/>
                  <a:pt x="43" y="1"/>
                  <a:pt x="43" y="1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10"/>
                  <a:pt x="36" y="10"/>
                  <a:pt x="36" y="11"/>
                </a:cubicBezTo>
                <a:cubicBezTo>
                  <a:pt x="37" y="11"/>
                  <a:pt x="39" y="10"/>
                  <a:pt x="42" y="10"/>
                </a:cubicBezTo>
                <a:cubicBezTo>
                  <a:pt x="66" y="8"/>
                  <a:pt x="66" y="8"/>
                  <a:pt x="66" y="8"/>
                </a:cubicBezTo>
                <a:cubicBezTo>
                  <a:pt x="76" y="10"/>
                  <a:pt x="76" y="10"/>
                  <a:pt x="76" y="10"/>
                </a:cubicBezTo>
                <a:cubicBezTo>
                  <a:pt x="40" y="14"/>
                  <a:pt x="40" y="14"/>
                  <a:pt x="40" y="14"/>
                </a:cubicBezTo>
                <a:lnTo>
                  <a:pt x="52" y="18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Oval 4973"/>
          <p:cNvSpPr>
            <a:spLocks noChangeArrowheads="1"/>
          </p:cNvSpPr>
          <p:nvPr/>
        </p:nvSpPr>
        <p:spPr bwMode="auto">
          <a:xfrm>
            <a:off x="3370520" y="4356273"/>
            <a:ext cx="539200" cy="216997"/>
          </a:xfrm>
          <a:prstGeom prst="ellipse">
            <a:avLst/>
          </a:prstGeom>
          <a:solidFill>
            <a:srgbClr val="84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4974"/>
          <p:cNvSpPr>
            <a:spLocks/>
          </p:cNvSpPr>
          <p:nvPr/>
        </p:nvSpPr>
        <p:spPr bwMode="auto">
          <a:xfrm>
            <a:off x="3745330" y="4369424"/>
            <a:ext cx="26301" cy="190695"/>
          </a:xfrm>
          <a:custGeom>
            <a:avLst/>
            <a:gdLst>
              <a:gd name="T0" fmla="*/ 0 w 5"/>
              <a:gd name="T1" fmla="*/ 0 h 41"/>
              <a:gd name="T2" fmla="*/ 0 w 5"/>
              <a:gd name="T3" fmla="*/ 41 h 41"/>
              <a:gd name="T4" fmla="*/ 5 w 5"/>
              <a:gd name="T5" fmla="*/ 40 h 41"/>
              <a:gd name="T6" fmla="*/ 5 w 5"/>
              <a:gd name="T7" fmla="*/ 1 h 41"/>
              <a:gd name="T8" fmla="*/ 0 w 5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2" y="40"/>
                  <a:pt x="4" y="40"/>
                  <a:pt x="5" y="4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4975"/>
          <p:cNvSpPr>
            <a:spLocks/>
          </p:cNvSpPr>
          <p:nvPr/>
        </p:nvSpPr>
        <p:spPr bwMode="auto">
          <a:xfrm>
            <a:off x="3442852" y="4382576"/>
            <a:ext cx="26301" cy="164394"/>
          </a:xfrm>
          <a:custGeom>
            <a:avLst/>
            <a:gdLst>
              <a:gd name="T0" fmla="*/ 0 w 5"/>
              <a:gd name="T1" fmla="*/ 2 h 35"/>
              <a:gd name="T2" fmla="*/ 0 w 5"/>
              <a:gd name="T3" fmla="*/ 33 h 35"/>
              <a:gd name="T4" fmla="*/ 5 w 5"/>
              <a:gd name="T5" fmla="*/ 35 h 35"/>
              <a:gd name="T6" fmla="*/ 5 w 5"/>
              <a:gd name="T7" fmla="*/ 0 h 35"/>
              <a:gd name="T8" fmla="*/ 0 w 5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5">
                <a:moveTo>
                  <a:pt x="0" y="2"/>
                </a:moveTo>
                <a:cubicBezTo>
                  <a:pt x="0" y="33"/>
                  <a:pt x="0" y="33"/>
                  <a:pt x="0" y="33"/>
                </a:cubicBezTo>
                <a:cubicBezTo>
                  <a:pt x="2" y="34"/>
                  <a:pt x="4" y="34"/>
                  <a:pt x="5" y="35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1"/>
                  <a:pt x="0" y="2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4976"/>
          <p:cNvSpPr>
            <a:spLocks/>
          </p:cNvSpPr>
          <p:nvPr/>
        </p:nvSpPr>
        <p:spPr bwMode="auto">
          <a:xfrm>
            <a:off x="3409973" y="4395726"/>
            <a:ext cx="19728" cy="138091"/>
          </a:xfrm>
          <a:custGeom>
            <a:avLst/>
            <a:gdLst>
              <a:gd name="T0" fmla="*/ 0 w 5"/>
              <a:gd name="T1" fmla="*/ 3 h 29"/>
              <a:gd name="T2" fmla="*/ 0 w 5"/>
              <a:gd name="T3" fmla="*/ 26 h 29"/>
              <a:gd name="T4" fmla="*/ 5 w 5"/>
              <a:gd name="T5" fmla="*/ 29 h 29"/>
              <a:gd name="T6" fmla="*/ 5 w 5"/>
              <a:gd name="T7" fmla="*/ 0 h 29"/>
              <a:gd name="T8" fmla="*/ 0 w 5"/>
              <a:gd name="T9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9">
                <a:moveTo>
                  <a:pt x="0" y="3"/>
                </a:moveTo>
                <a:cubicBezTo>
                  <a:pt x="0" y="26"/>
                  <a:pt x="0" y="26"/>
                  <a:pt x="0" y="26"/>
                </a:cubicBezTo>
                <a:cubicBezTo>
                  <a:pt x="2" y="27"/>
                  <a:pt x="3" y="28"/>
                  <a:pt x="5" y="29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4977"/>
          <p:cNvSpPr>
            <a:spLocks/>
          </p:cNvSpPr>
          <p:nvPr/>
        </p:nvSpPr>
        <p:spPr bwMode="auto">
          <a:xfrm>
            <a:off x="3784783" y="4375998"/>
            <a:ext cx="26301" cy="177544"/>
          </a:xfrm>
          <a:custGeom>
            <a:avLst/>
            <a:gdLst>
              <a:gd name="T0" fmla="*/ 0 w 5"/>
              <a:gd name="T1" fmla="*/ 0 h 37"/>
              <a:gd name="T2" fmla="*/ 0 w 5"/>
              <a:gd name="T3" fmla="*/ 37 h 37"/>
              <a:gd name="T4" fmla="*/ 5 w 5"/>
              <a:gd name="T5" fmla="*/ 35 h 37"/>
              <a:gd name="T6" fmla="*/ 5 w 5"/>
              <a:gd name="T7" fmla="*/ 2 h 37"/>
              <a:gd name="T8" fmla="*/ 0 w 5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7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2" y="36"/>
                  <a:pt x="4" y="36"/>
                  <a:pt x="5" y="35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2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4978"/>
          <p:cNvSpPr>
            <a:spLocks/>
          </p:cNvSpPr>
          <p:nvPr/>
        </p:nvSpPr>
        <p:spPr bwMode="auto">
          <a:xfrm>
            <a:off x="3482305" y="4369424"/>
            <a:ext cx="26301" cy="184117"/>
          </a:xfrm>
          <a:custGeom>
            <a:avLst/>
            <a:gdLst>
              <a:gd name="T0" fmla="*/ 0 w 6"/>
              <a:gd name="T1" fmla="*/ 1 h 39"/>
              <a:gd name="T2" fmla="*/ 0 w 6"/>
              <a:gd name="T3" fmla="*/ 38 h 39"/>
              <a:gd name="T4" fmla="*/ 6 w 6"/>
              <a:gd name="T5" fmla="*/ 39 h 39"/>
              <a:gd name="T6" fmla="*/ 6 w 6"/>
              <a:gd name="T7" fmla="*/ 0 h 39"/>
              <a:gd name="T8" fmla="*/ 0 w 6"/>
              <a:gd name="T9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9">
                <a:moveTo>
                  <a:pt x="0" y="1"/>
                </a:moveTo>
                <a:cubicBezTo>
                  <a:pt x="0" y="38"/>
                  <a:pt x="0" y="38"/>
                  <a:pt x="0" y="38"/>
                </a:cubicBezTo>
                <a:cubicBezTo>
                  <a:pt x="2" y="38"/>
                  <a:pt x="4" y="39"/>
                  <a:pt x="6" y="39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4979"/>
          <p:cNvSpPr>
            <a:spLocks/>
          </p:cNvSpPr>
          <p:nvPr/>
        </p:nvSpPr>
        <p:spPr bwMode="auto">
          <a:xfrm>
            <a:off x="3672996" y="4362846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4980"/>
          <p:cNvSpPr>
            <a:spLocks/>
          </p:cNvSpPr>
          <p:nvPr/>
        </p:nvSpPr>
        <p:spPr bwMode="auto">
          <a:xfrm>
            <a:off x="3600668" y="4362846"/>
            <a:ext cx="26301" cy="210421"/>
          </a:xfrm>
          <a:custGeom>
            <a:avLst/>
            <a:gdLst>
              <a:gd name="T0" fmla="*/ 0 w 5"/>
              <a:gd name="T1" fmla="*/ 0 h 44"/>
              <a:gd name="T2" fmla="*/ 0 w 5"/>
              <a:gd name="T3" fmla="*/ 43 h 44"/>
              <a:gd name="T4" fmla="*/ 5 w 5"/>
              <a:gd name="T5" fmla="*/ 44 h 44"/>
              <a:gd name="T6" fmla="*/ 5 w 5"/>
              <a:gd name="T7" fmla="*/ 0 h 44"/>
              <a:gd name="T8" fmla="*/ 0 w 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4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4"/>
                  <a:pt x="5" y="4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4981"/>
          <p:cNvSpPr>
            <a:spLocks/>
          </p:cNvSpPr>
          <p:nvPr/>
        </p:nvSpPr>
        <p:spPr bwMode="auto">
          <a:xfrm>
            <a:off x="3712451" y="4362846"/>
            <a:ext cx="19728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2 h 43"/>
              <a:gd name="T6" fmla="*/ 5 w 5"/>
              <a:gd name="T7" fmla="*/ 1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3" y="42"/>
                  <a:pt x="5" y="42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4982"/>
          <p:cNvSpPr>
            <a:spLocks/>
          </p:cNvSpPr>
          <p:nvPr/>
        </p:nvSpPr>
        <p:spPr bwMode="auto">
          <a:xfrm>
            <a:off x="3528331" y="4369424"/>
            <a:ext cx="13152" cy="190695"/>
          </a:xfrm>
          <a:custGeom>
            <a:avLst/>
            <a:gdLst>
              <a:gd name="T0" fmla="*/ 0 w 4"/>
              <a:gd name="T1" fmla="*/ 1 h 41"/>
              <a:gd name="T2" fmla="*/ 0 w 4"/>
              <a:gd name="T3" fmla="*/ 41 h 41"/>
              <a:gd name="T4" fmla="*/ 4 w 4"/>
              <a:gd name="T5" fmla="*/ 41 h 41"/>
              <a:gd name="T6" fmla="*/ 4 w 4"/>
              <a:gd name="T7" fmla="*/ 0 h 41"/>
              <a:gd name="T8" fmla="*/ 0 w 4"/>
              <a:gd name="T9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1">
                <a:moveTo>
                  <a:pt x="0" y="1"/>
                </a:move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3" y="41"/>
                  <a:pt x="4" y="4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1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4983"/>
          <p:cNvSpPr>
            <a:spLocks/>
          </p:cNvSpPr>
          <p:nvPr/>
        </p:nvSpPr>
        <p:spPr bwMode="auto">
          <a:xfrm>
            <a:off x="3561215" y="4362846"/>
            <a:ext cx="26301" cy="203847"/>
          </a:xfrm>
          <a:custGeom>
            <a:avLst/>
            <a:gdLst>
              <a:gd name="T0" fmla="*/ 0 w 5"/>
              <a:gd name="T1" fmla="*/ 0 h 43"/>
              <a:gd name="T2" fmla="*/ 0 w 5"/>
              <a:gd name="T3" fmla="*/ 43 h 43"/>
              <a:gd name="T4" fmla="*/ 5 w 5"/>
              <a:gd name="T5" fmla="*/ 43 h 43"/>
              <a:gd name="T6" fmla="*/ 5 w 5"/>
              <a:gd name="T7" fmla="*/ 0 h 43"/>
              <a:gd name="T8" fmla="*/ 0 w 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3" y="43"/>
                  <a:pt x="5" y="4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4984"/>
          <p:cNvSpPr>
            <a:spLocks/>
          </p:cNvSpPr>
          <p:nvPr/>
        </p:nvSpPr>
        <p:spPr bwMode="auto">
          <a:xfrm>
            <a:off x="3903146" y="4448330"/>
            <a:ext cx="6578" cy="32879"/>
          </a:xfrm>
          <a:custGeom>
            <a:avLst/>
            <a:gdLst>
              <a:gd name="T0" fmla="*/ 1 w 1"/>
              <a:gd name="T1" fmla="*/ 4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7">
                <a:moveTo>
                  <a:pt x="1" y="4"/>
                </a:moveTo>
                <a:cubicBezTo>
                  <a:pt x="1" y="2"/>
                  <a:pt x="0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1" y="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4985"/>
          <p:cNvSpPr>
            <a:spLocks/>
          </p:cNvSpPr>
          <p:nvPr/>
        </p:nvSpPr>
        <p:spPr bwMode="auto">
          <a:xfrm>
            <a:off x="3863694" y="4408877"/>
            <a:ext cx="26301" cy="111785"/>
          </a:xfrm>
          <a:custGeom>
            <a:avLst/>
            <a:gdLst>
              <a:gd name="T0" fmla="*/ 0 w 6"/>
              <a:gd name="T1" fmla="*/ 0 h 24"/>
              <a:gd name="T2" fmla="*/ 0 w 6"/>
              <a:gd name="T3" fmla="*/ 24 h 24"/>
              <a:gd name="T4" fmla="*/ 6 w 6"/>
              <a:gd name="T5" fmla="*/ 20 h 24"/>
              <a:gd name="T6" fmla="*/ 6 w 6"/>
              <a:gd name="T7" fmla="*/ 4 h 24"/>
              <a:gd name="T8" fmla="*/ 0 w 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2"/>
                  <a:pt x="4" y="21"/>
                  <a:pt x="6" y="20"/>
                </a:cubicBezTo>
                <a:cubicBezTo>
                  <a:pt x="6" y="4"/>
                  <a:pt x="6" y="4"/>
                  <a:pt x="6" y="4"/>
                </a:cubicBezTo>
                <a:cubicBezTo>
                  <a:pt x="4" y="2"/>
                  <a:pt x="3" y="1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4986"/>
          <p:cNvSpPr>
            <a:spLocks/>
          </p:cNvSpPr>
          <p:nvPr/>
        </p:nvSpPr>
        <p:spPr bwMode="auto">
          <a:xfrm>
            <a:off x="3640121" y="4356273"/>
            <a:ext cx="19728" cy="216997"/>
          </a:xfrm>
          <a:custGeom>
            <a:avLst/>
            <a:gdLst>
              <a:gd name="T0" fmla="*/ 0 w 4"/>
              <a:gd name="T1" fmla="*/ 0 h 45"/>
              <a:gd name="T2" fmla="*/ 0 w 4"/>
              <a:gd name="T3" fmla="*/ 45 h 45"/>
              <a:gd name="T4" fmla="*/ 4 w 4"/>
              <a:gd name="T5" fmla="*/ 45 h 45"/>
              <a:gd name="T6" fmla="*/ 4 w 4"/>
              <a:gd name="T7" fmla="*/ 1 h 45"/>
              <a:gd name="T8" fmla="*/ 0 w 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5"/>
                  <a:pt x="4" y="45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4987"/>
          <p:cNvSpPr>
            <a:spLocks/>
          </p:cNvSpPr>
          <p:nvPr/>
        </p:nvSpPr>
        <p:spPr bwMode="auto">
          <a:xfrm>
            <a:off x="3370520" y="4422029"/>
            <a:ext cx="19728" cy="85484"/>
          </a:xfrm>
          <a:custGeom>
            <a:avLst/>
            <a:gdLst>
              <a:gd name="T0" fmla="*/ 0 w 5"/>
              <a:gd name="T1" fmla="*/ 7 h 18"/>
              <a:gd name="T2" fmla="*/ 0 w 5"/>
              <a:gd name="T3" fmla="*/ 10 h 18"/>
              <a:gd name="T4" fmla="*/ 5 w 5"/>
              <a:gd name="T5" fmla="*/ 18 h 18"/>
              <a:gd name="T6" fmla="*/ 5 w 5"/>
              <a:gd name="T7" fmla="*/ 0 h 18"/>
              <a:gd name="T8" fmla="*/ 0 w 5"/>
              <a:gd name="T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8">
                <a:moveTo>
                  <a:pt x="0" y="7"/>
                </a:moveTo>
                <a:cubicBezTo>
                  <a:pt x="0" y="10"/>
                  <a:pt x="0" y="10"/>
                  <a:pt x="0" y="10"/>
                </a:cubicBezTo>
                <a:cubicBezTo>
                  <a:pt x="1" y="13"/>
                  <a:pt x="2" y="15"/>
                  <a:pt x="5" y="18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1" y="4"/>
                  <a:pt x="0" y="7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4988"/>
          <p:cNvSpPr>
            <a:spLocks/>
          </p:cNvSpPr>
          <p:nvPr/>
        </p:nvSpPr>
        <p:spPr bwMode="auto">
          <a:xfrm>
            <a:off x="3830812" y="4389150"/>
            <a:ext cx="19728" cy="144662"/>
          </a:xfrm>
          <a:custGeom>
            <a:avLst/>
            <a:gdLst>
              <a:gd name="T0" fmla="*/ 0 w 4"/>
              <a:gd name="T1" fmla="*/ 0 h 31"/>
              <a:gd name="T2" fmla="*/ 0 w 4"/>
              <a:gd name="T3" fmla="*/ 31 h 31"/>
              <a:gd name="T4" fmla="*/ 4 w 4"/>
              <a:gd name="T5" fmla="*/ 29 h 31"/>
              <a:gd name="T6" fmla="*/ 4 w 4"/>
              <a:gd name="T7" fmla="*/ 2 h 31"/>
              <a:gd name="T8" fmla="*/ 0 w 4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0"/>
                  <a:pt x="4" y="29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1" y="0"/>
                  <a:pt x="0" y="0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Oval 4989"/>
          <p:cNvSpPr>
            <a:spLocks noChangeArrowheads="1"/>
          </p:cNvSpPr>
          <p:nvPr/>
        </p:nvSpPr>
        <p:spPr bwMode="auto">
          <a:xfrm>
            <a:off x="3370520" y="4336545"/>
            <a:ext cx="539200" cy="203847"/>
          </a:xfrm>
          <a:prstGeom prst="ellipse">
            <a:avLst/>
          </a:pr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4990"/>
          <p:cNvSpPr>
            <a:spLocks/>
          </p:cNvSpPr>
          <p:nvPr/>
        </p:nvSpPr>
        <p:spPr bwMode="auto">
          <a:xfrm>
            <a:off x="3370520" y="4336545"/>
            <a:ext cx="486596" cy="184117"/>
          </a:xfrm>
          <a:custGeom>
            <a:avLst/>
            <a:gdLst>
              <a:gd name="T0" fmla="*/ 57 w 103"/>
              <a:gd name="T1" fmla="*/ 0 h 40"/>
              <a:gd name="T2" fmla="*/ 0 w 103"/>
              <a:gd name="T3" fmla="*/ 22 h 40"/>
              <a:gd name="T4" fmla="*/ 15 w 103"/>
              <a:gd name="T5" fmla="*/ 37 h 40"/>
              <a:gd name="T6" fmla="*/ 59 w 103"/>
              <a:gd name="T7" fmla="*/ 23 h 40"/>
              <a:gd name="T8" fmla="*/ 103 w 103"/>
              <a:gd name="T9" fmla="*/ 9 h 40"/>
              <a:gd name="T10" fmla="*/ 57 w 10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40">
                <a:moveTo>
                  <a:pt x="57" y="0"/>
                </a:moveTo>
                <a:cubicBezTo>
                  <a:pt x="26" y="0"/>
                  <a:pt x="0" y="10"/>
                  <a:pt x="0" y="22"/>
                </a:cubicBezTo>
                <a:cubicBezTo>
                  <a:pt x="0" y="30"/>
                  <a:pt x="9" y="35"/>
                  <a:pt x="15" y="37"/>
                </a:cubicBezTo>
                <a:cubicBezTo>
                  <a:pt x="15" y="37"/>
                  <a:pt x="71" y="40"/>
                  <a:pt x="59" y="23"/>
                </a:cubicBezTo>
                <a:cubicBezTo>
                  <a:pt x="46" y="6"/>
                  <a:pt x="103" y="9"/>
                  <a:pt x="103" y="9"/>
                </a:cubicBezTo>
                <a:cubicBezTo>
                  <a:pt x="92" y="3"/>
                  <a:pt x="76" y="0"/>
                  <a:pt x="57" y="0"/>
                </a:cubicBezTo>
                <a:close/>
              </a:path>
            </a:pathLst>
          </a:custGeom>
          <a:solidFill>
            <a:srgbClr val="DBA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4991"/>
          <p:cNvSpPr>
            <a:spLocks/>
          </p:cNvSpPr>
          <p:nvPr/>
        </p:nvSpPr>
        <p:spPr bwMode="auto">
          <a:xfrm>
            <a:off x="3390247" y="4336545"/>
            <a:ext cx="493172" cy="197269"/>
          </a:xfrm>
          <a:custGeom>
            <a:avLst/>
            <a:gdLst>
              <a:gd name="T0" fmla="*/ 101 w 103"/>
              <a:gd name="T1" fmla="*/ 20 h 41"/>
              <a:gd name="T2" fmla="*/ 99 w 103"/>
              <a:gd name="T3" fmla="*/ 20 h 41"/>
              <a:gd name="T4" fmla="*/ 96 w 103"/>
              <a:gd name="T5" fmla="*/ 26 h 41"/>
              <a:gd name="T6" fmla="*/ 79 w 103"/>
              <a:gd name="T7" fmla="*/ 34 h 41"/>
              <a:gd name="T8" fmla="*/ 52 w 103"/>
              <a:gd name="T9" fmla="*/ 37 h 41"/>
              <a:gd name="T10" fmla="*/ 18 w 103"/>
              <a:gd name="T11" fmla="*/ 31 h 41"/>
              <a:gd name="T12" fmla="*/ 8 w 103"/>
              <a:gd name="T13" fmla="*/ 26 h 41"/>
              <a:gd name="T14" fmla="*/ 4 w 103"/>
              <a:gd name="T15" fmla="*/ 20 h 41"/>
              <a:gd name="T16" fmla="*/ 8 w 103"/>
              <a:gd name="T17" fmla="*/ 15 h 41"/>
              <a:gd name="T18" fmla="*/ 25 w 103"/>
              <a:gd name="T19" fmla="*/ 7 h 41"/>
              <a:gd name="T20" fmla="*/ 52 w 103"/>
              <a:gd name="T21" fmla="*/ 4 h 41"/>
              <a:gd name="T22" fmla="*/ 86 w 103"/>
              <a:gd name="T23" fmla="*/ 10 h 41"/>
              <a:gd name="T24" fmla="*/ 96 w 103"/>
              <a:gd name="T25" fmla="*/ 15 h 41"/>
              <a:gd name="T26" fmla="*/ 99 w 103"/>
              <a:gd name="T27" fmla="*/ 20 h 41"/>
              <a:gd name="T28" fmla="*/ 101 w 103"/>
              <a:gd name="T29" fmla="*/ 20 h 41"/>
              <a:gd name="T30" fmla="*/ 103 w 103"/>
              <a:gd name="T31" fmla="*/ 20 h 41"/>
              <a:gd name="T32" fmla="*/ 99 w 103"/>
              <a:gd name="T33" fmla="*/ 12 h 41"/>
              <a:gd name="T34" fmla="*/ 80 w 103"/>
              <a:gd name="T35" fmla="*/ 4 h 41"/>
              <a:gd name="T36" fmla="*/ 52 w 103"/>
              <a:gd name="T37" fmla="*/ 0 h 41"/>
              <a:gd name="T38" fmla="*/ 16 w 103"/>
              <a:gd name="T39" fmla="*/ 6 h 41"/>
              <a:gd name="T40" fmla="*/ 5 w 103"/>
              <a:gd name="T41" fmla="*/ 12 h 41"/>
              <a:gd name="T42" fmla="*/ 0 w 103"/>
              <a:gd name="T43" fmla="*/ 20 h 41"/>
              <a:gd name="T44" fmla="*/ 5 w 103"/>
              <a:gd name="T45" fmla="*/ 29 h 41"/>
              <a:gd name="T46" fmla="*/ 24 w 103"/>
              <a:gd name="T47" fmla="*/ 37 h 41"/>
              <a:gd name="T48" fmla="*/ 52 w 103"/>
              <a:gd name="T49" fmla="*/ 41 h 41"/>
              <a:gd name="T50" fmla="*/ 88 w 103"/>
              <a:gd name="T51" fmla="*/ 35 h 41"/>
              <a:gd name="T52" fmla="*/ 99 w 103"/>
              <a:gd name="T53" fmla="*/ 29 h 41"/>
              <a:gd name="T54" fmla="*/ 103 w 103"/>
              <a:gd name="T55" fmla="*/ 20 h 41"/>
              <a:gd name="T56" fmla="*/ 101 w 103"/>
              <a:gd name="T57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3" h="41">
                <a:moveTo>
                  <a:pt x="101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9" y="22"/>
                  <a:pt x="98" y="24"/>
                  <a:pt x="96" y="26"/>
                </a:cubicBezTo>
                <a:cubicBezTo>
                  <a:pt x="93" y="29"/>
                  <a:pt x="87" y="32"/>
                  <a:pt x="79" y="34"/>
                </a:cubicBezTo>
                <a:cubicBezTo>
                  <a:pt x="71" y="35"/>
                  <a:pt x="62" y="37"/>
                  <a:pt x="52" y="37"/>
                </a:cubicBezTo>
                <a:cubicBezTo>
                  <a:pt x="38" y="37"/>
                  <a:pt x="26" y="35"/>
                  <a:pt x="18" y="31"/>
                </a:cubicBezTo>
                <a:cubicBezTo>
                  <a:pt x="13" y="30"/>
                  <a:pt x="10" y="28"/>
                  <a:pt x="8" y="26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19"/>
                  <a:pt x="5" y="17"/>
                  <a:pt x="8" y="15"/>
                </a:cubicBezTo>
                <a:cubicBezTo>
                  <a:pt x="11" y="12"/>
                  <a:pt x="17" y="9"/>
                  <a:pt x="25" y="7"/>
                </a:cubicBezTo>
                <a:cubicBezTo>
                  <a:pt x="32" y="5"/>
                  <a:pt x="42" y="4"/>
                  <a:pt x="52" y="4"/>
                </a:cubicBezTo>
                <a:cubicBezTo>
                  <a:pt x="65" y="4"/>
                  <a:pt x="78" y="6"/>
                  <a:pt x="86" y="10"/>
                </a:cubicBezTo>
                <a:cubicBezTo>
                  <a:pt x="91" y="11"/>
                  <a:pt x="94" y="13"/>
                  <a:pt x="96" y="15"/>
                </a:cubicBezTo>
                <a:cubicBezTo>
                  <a:pt x="98" y="17"/>
                  <a:pt x="99" y="19"/>
                  <a:pt x="99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17"/>
                  <a:pt x="102" y="14"/>
                  <a:pt x="99" y="12"/>
                </a:cubicBezTo>
                <a:cubicBezTo>
                  <a:pt x="95" y="8"/>
                  <a:pt x="88" y="6"/>
                  <a:pt x="80" y="4"/>
                </a:cubicBezTo>
                <a:cubicBezTo>
                  <a:pt x="72" y="2"/>
                  <a:pt x="62" y="0"/>
                  <a:pt x="52" y="0"/>
                </a:cubicBezTo>
                <a:cubicBezTo>
                  <a:pt x="38" y="0"/>
                  <a:pt x="26" y="2"/>
                  <a:pt x="16" y="6"/>
                </a:cubicBezTo>
                <a:cubicBezTo>
                  <a:pt x="12" y="7"/>
                  <a:pt x="8" y="10"/>
                  <a:pt x="5" y="12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24"/>
                  <a:pt x="2" y="27"/>
                  <a:pt x="5" y="29"/>
                </a:cubicBezTo>
                <a:cubicBezTo>
                  <a:pt x="9" y="33"/>
                  <a:pt x="16" y="35"/>
                  <a:pt x="24" y="37"/>
                </a:cubicBezTo>
                <a:cubicBezTo>
                  <a:pt x="32" y="39"/>
                  <a:pt x="42" y="41"/>
                  <a:pt x="52" y="41"/>
                </a:cubicBezTo>
                <a:cubicBezTo>
                  <a:pt x="66" y="41"/>
                  <a:pt x="78" y="39"/>
                  <a:pt x="88" y="35"/>
                </a:cubicBezTo>
                <a:cubicBezTo>
                  <a:pt x="92" y="33"/>
                  <a:pt x="96" y="31"/>
                  <a:pt x="99" y="29"/>
                </a:cubicBezTo>
                <a:cubicBezTo>
                  <a:pt x="102" y="27"/>
                  <a:pt x="103" y="24"/>
                  <a:pt x="103" y="20"/>
                </a:cubicBezTo>
                <a:lnTo>
                  <a:pt x="101" y="20"/>
                </a:lnTo>
                <a:close/>
              </a:path>
            </a:pathLst>
          </a:custGeom>
          <a:solidFill>
            <a:srgbClr val="DD8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4993"/>
          <p:cNvSpPr>
            <a:spLocks/>
          </p:cNvSpPr>
          <p:nvPr/>
        </p:nvSpPr>
        <p:spPr bwMode="auto">
          <a:xfrm>
            <a:off x="3475731" y="4369424"/>
            <a:ext cx="361659" cy="118359"/>
          </a:xfrm>
          <a:custGeom>
            <a:avLst/>
            <a:gdLst>
              <a:gd name="T0" fmla="*/ 52 w 76"/>
              <a:gd name="T1" fmla="*/ 18 h 25"/>
              <a:gd name="T2" fmla="*/ 46 w 76"/>
              <a:gd name="T3" fmla="*/ 20 h 25"/>
              <a:gd name="T4" fmla="*/ 31 w 76"/>
              <a:gd name="T5" fmla="*/ 15 h 25"/>
              <a:gd name="T6" fmla="*/ 27 w 76"/>
              <a:gd name="T7" fmla="*/ 17 h 25"/>
              <a:gd name="T8" fmla="*/ 42 w 76"/>
              <a:gd name="T9" fmla="*/ 22 h 25"/>
              <a:gd name="T10" fmla="*/ 36 w 76"/>
              <a:gd name="T11" fmla="*/ 25 h 25"/>
              <a:gd name="T12" fmla="*/ 20 w 76"/>
              <a:gd name="T13" fmla="*/ 19 h 25"/>
              <a:gd name="T14" fmla="*/ 7 w 76"/>
              <a:gd name="T15" fmla="*/ 23 h 25"/>
              <a:gd name="T16" fmla="*/ 0 w 76"/>
              <a:gd name="T17" fmla="*/ 20 h 25"/>
              <a:gd name="T18" fmla="*/ 13 w 76"/>
              <a:gd name="T19" fmla="*/ 16 h 25"/>
              <a:gd name="T20" fmla="*/ 0 w 76"/>
              <a:gd name="T21" fmla="*/ 12 h 25"/>
              <a:gd name="T22" fmla="*/ 7 w 76"/>
              <a:gd name="T23" fmla="*/ 10 h 25"/>
              <a:gd name="T24" fmla="*/ 19 w 76"/>
              <a:gd name="T25" fmla="*/ 14 h 25"/>
              <a:gd name="T26" fmla="*/ 23 w 76"/>
              <a:gd name="T27" fmla="*/ 13 h 25"/>
              <a:gd name="T28" fmla="*/ 11 w 76"/>
              <a:gd name="T29" fmla="*/ 9 h 25"/>
              <a:gd name="T30" fmla="*/ 17 w 76"/>
              <a:gd name="T31" fmla="*/ 7 h 25"/>
              <a:gd name="T32" fmla="*/ 27 w 76"/>
              <a:gd name="T33" fmla="*/ 10 h 25"/>
              <a:gd name="T34" fmla="*/ 36 w 76"/>
              <a:gd name="T35" fmla="*/ 0 h 25"/>
              <a:gd name="T36" fmla="*/ 43 w 76"/>
              <a:gd name="T37" fmla="*/ 2 h 25"/>
              <a:gd name="T38" fmla="*/ 37 w 76"/>
              <a:gd name="T39" fmla="*/ 9 h 25"/>
              <a:gd name="T40" fmla="*/ 35 w 76"/>
              <a:gd name="T41" fmla="*/ 11 h 25"/>
              <a:gd name="T42" fmla="*/ 41 w 76"/>
              <a:gd name="T43" fmla="*/ 10 h 25"/>
              <a:gd name="T44" fmla="*/ 66 w 76"/>
              <a:gd name="T45" fmla="*/ 8 h 25"/>
              <a:gd name="T46" fmla="*/ 76 w 76"/>
              <a:gd name="T47" fmla="*/ 10 h 25"/>
              <a:gd name="T48" fmla="*/ 40 w 76"/>
              <a:gd name="T49" fmla="*/ 14 h 25"/>
              <a:gd name="T50" fmla="*/ 52 w 76"/>
              <a:gd name="T51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" h="25">
                <a:moveTo>
                  <a:pt x="52" y="18"/>
                </a:moveTo>
                <a:cubicBezTo>
                  <a:pt x="46" y="20"/>
                  <a:pt x="46" y="20"/>
                  <a:pt x="46" y="20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5"/>
                  <a:pt x="36" y="25"/>
                  <a:pt x="36" y="25"/>
                </a:cubicBezTo>
                <a:cubicBezTo>
                  <a:pt x="20" y="19"/>
                  <a:pt x="20" y="19"/>
                  <a:pt x="20" y="19"/>
                </a:cubicBezTo>
                <a:cubicBezTo>
                  <a:pt x="7" y="23"/>
                  <a:pt x="7" y="23"/>
                  <a:pt x="7" y="23"/>
                </a:cubicBezTo>
                <a:cubicBezTo>
                  <a:pt x="0" y="20"/>
                  <a:pt x="0" y="20"/>
                  <a:pt x="0" y="20"/>
                </a:cubicBezTo>
                <a:cubicBezTo>
                  <a:pt x="13" y="16"/>
                  <a:pt x="13" y="16"/>
                  <a:pt x="13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7" y="10"/>
                  <a:pt x="7" y="10"/>
                  <a:pt x="7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3" y="13"/>
                  <a:pt x="23" y="13"/>
                  <a:pt x="23" y="13"/>
                </a:cubicBezTo>
                <a:cubicBezTo>
                  <a:pt x="11" y="9"/>
                  <a:pt x="11" y="9"/>
                  <a:pt x="11" y="9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10"/>
                  <a:pt x="27" y="10"/>
                  <a:pt x="27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10"/>
                  <a:pt x="36" y="11"/>
                  <a:pt x="35" y="11"/>
                </a:cubicBezTo>
                <a:cubicBezTo>
                  <a:pt x="37" y="11"/>
                  <a:pt x="39" y="11"/>
                  <a:pt x="41" y="10"/>
                </a:cubicBezTo>
                <a:cubicBezTo>
                  <a:pt x="66" y="8"/>
                  <a:pt x="66" y="8"/>
                  <a:pt x="66" y="8"/>
                </a:cubicBezTo>
                <a:cubicBezTo>
                  <a:pt x="76" y="10"/>
                  <a:pt x="76" y="10"/>
                  <a:pt x="76" y="10"/>
                </a:cubicBezTo>
                <a:cubicBezTo>
                  <a:pt x="40" y="14"/>
                  <a:pt x="40" y="14"/>
                  <a:pt x="40" y="14"/>
                </a:cubicBezTo>
                <a:lnTo>
                  <a:pt x="52" y="18"/>
                </a:ln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6" name="组合 625"/>
          <p:cNvGrpSpPr/>
          <p:nvPr/>
        </p:nvGrpSpPr>
        <p:grpSpPr>
          <a:xfrm>
            <a:off x="9446436" y="1184653"/>
            <a:ext cx="1444678" cy="1427272"/>
            <a:chOff x="7825931" y="2071414"/>
            <a:chExt cx="580497" cy="573503"/>
          </a:xfrm>
        </p:grpSpPr>
        <p:sp>
          <p:nvSpPr>
            <p:cNvPr id="621" name="Freeform 2861"/>
            <p:cNvSpPr>
              <a:spLocks/>
            </p:cNvSpPr>
            <p:nvPr/>
          </p:nvSpPr>
          <p:spPr bwMode="auto">
            <a:xfrm>
              <a:off x="7881883" y="2120367"/>
              <a:ext cx="468598" cy="475589"/>
            </a:xfrm>
            <a:custGeom>
              <a:avLst/>
              <a:gdLst>
                <a:gd name="T0" fmla="*/ 84 w 93"/>
                <a:gd name="T1" fmla="*/ 0 h 94"/>
                <a:gd name="T2" fmla="*/ 93 w 93"/>
                <a:gd name="T3" fmla="*/ 10 h 94"/>
                <a:gd name="T4" fmla="*/ 93 w 93"/>
                <a:gd name="T5" fmla="*/ 84 h 94"/>
                <a:gd name="T6" fmla="*/ 84 w 93"/>
                <a:gd name="T7" fmla="*/ 94 h 94"/>
                <a:gd name="T8" fmla="*/ 9 w 93"/>
                <a:gd name="T9" fmla="*/ 94 h 94"/>
                <a:gd name="T10" fmla="*/ 0 w 93"/>
                <a:gd name="T11" fmla="*/ 84 h 94"/>
                <a:gd name="T12" fmla="*/ 0 w 93"/>
                <a:gd name="T13" fmla="*/ 10 h 94"/>
                <a:gd name="T14" fmla="*/ 9 w 93"/>
                <a:gd name="T15" fmla="*/ 0 h 94"/>
                <a:gd name="T16" fmla="*/ 84 w 93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4">
                  <a:moveTo>
                    <a:pt x="84" y="0"/>
                  </a:moveTo>
                  <a:cubicBezTo>
                    <a:pt x="89" y="0"/>
                    <a:pt x="93" y="5"/>
                    <a:pt x="93" y="10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9"/>
                    <a:pt x="89" y="94"/>
                    <a:pt x="84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4" y="94"/>
                    <a:pt x="0" y="89"/>
                    <a:pt x="0" y="8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91D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862"/>
            <p:cNvSpPr>
              <a:spLocks/>
            </p:cNvSpPr>
            <p:nvPr/>
          </p:nvSpPr>
          <p:spPr bwMode="auto">
            <a:xfrm>
              <a:off x="8133665" y="2386138"/>
              <a:ext cx="251783" cy="209819"/>
            </a:xfrm>
            <a:custGeom>
              <a:avLst/>
              <a:gdLst>
                <a:gd name="T0" fmla="*/ 26 w 50"/>
                <a:gd name="T1" fmla="*/ 0 h 42"/>
                <a:gd name="T2" fmla="*/ 0 w 50"/>
                <a:gd name="T3" fmla="*/ 42 h 42"/>
                <a:gd name="T4" fmla="*/ 50 w 50"/>
                <a:gd name="T5" fmla="*/ 42 h 42"/>
                <a:gd name="T6" fmla="*/ 26 w 50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2">
                  <a:moveTo>
                    <a:pt x="26" y="0"/>
                  </a:moveTo>
                  <a:cubicBezTo>
                    <a:pt x="17" y="0"/>
                    <a:pt x="0" y="42"/>
                    <a:pt x="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35" y="0"/>
                    <a:pt x="26" y="0"/>
                  </a:cubicBezTo>
                  <a:close/>
                </a:path>
              </a:pathLst>
            </a:custGeom>
            <a:solidFill>
              <a:srgbClr val="6E8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863"/>
            <p:cNvSpPr>
              <a:spLocks/>
            </p:cNvSpPr>
            <p:nvPr/>
          </p:nvSpPr>
          <p:spPr bwMode="auto">
            <a:xfrm>
              <a:off x="7874891" y="2302208"/>
              <a:ext cx="328716" cy="293744"/>
            </a:xfrm>
            <a:custGeom>
              <a:avLst/>
              <a:gdLst>
                <a:gd name="T0" fmla="*/ 34 w 65"/>
                <a:gd name="T1" fmla="*/ 0 h 59"/>
                <a:gd name="T2" fmla="*/ 0 w 65"/>
                <a:gd name="T3" fmla="*/ 59 h 59"/>
                <a:gd name="T4" fmla="*/ 65 w 65"/>
                <a:gd name="T5" fmla="*/ 59 h 59"/>
                <a:gd name="T6" fmla="*/ 34 w 6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9">
                  <a:moveTo>
                    <a:pt x="34" y="0"/>
                  </a:moveTo>
                  <a:cubicBezTo>
                    <a:pt x="22" y="0"/>
                    <a:pt x="0" y="59"/>
                    <a:pt x="0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45" y="0"/>
                    <a:pt x="34" y="0"/>
                  </a:cubicBezTo>
                  <a:close/>
                </a:path>
              </a:pathLst>
            </a:cu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2864"/>
            <p:cNvSpPr>
              <a:spLocks noEditPoints="1"/>
            </p:cNvSpPr>
            <p:nvPr/>
          </p:nvSpPr>
          <p:spPr bwMode="auto">
            <a:xfrm>
              <a:off x="7825931" y="2071414"/>
              <a:ext cx="580497" cy="573503"/>
            </a:xfrm>
            <a:custGeom>
              <a:avLst/>
              <a:gdLst>
                <a:gd name="T0" fmla="*/ 95 w 115"/>
                <a:gd name="T1" fmla="*/ 11 h 114"/>
                <a:gd name="T2" fmla="*/ 104 w 115"/>
                <a:gd name="T3" fmla="*/ 20 h 114"/>
                <a:gd name="T4" fmla="*/ 104 w 115"/>
                <a:gd name="T5" fmla="*/ 94 h 114"/>
                <a:gd name="T6" fmla="*/ 95 w 115"/>
                <a:gd name="T7" fmla="*/ 103 h 114"/>
                <a:gd name="T8" fmla="*/ 21 w 115"/>
                <a:gd name="T9" fmla="*/ 103 h 114"/>
                <a:gd name="T10" fmla="*/ 12 w 115"/>
                <a:gd name="T11" fmla="*/ 94 h 114"/>
                <a:gd name="T12" fmla="*/ 12 w 115"/>
                <a:gd name="T13" fmla="*/ 20 h 114"/>
                <a:gd name="T14" fmla="*/ 21 w 115"/>
                <a:gd name="T15" fmla="*/ 11 h 114"/>
                <a:gd name="T16" fmla="*/ 95 w 115"/>
                <a:gd name="T17" fmla="*/ 11 h 114"/>
                <a:gd name="T18" fmla="*/ 95 w 115"/>
                <a:gd name="T19" fmla="*/ 0 h 114"/>
                <a:gd name="T20" fmla="*/ 21 w 115"/>
                <a:gd name="T21" fmla="*/ 0 h 114"/>
                <a:gd name="T22" fmla="*/ 0 w 115"/>
                <a:gd name="T23" fmla="*/ 20 h 114"/>
                <a:gd name="T24" fmla="*/ 0 w 115"/>
                <a:gd name="T25" fmla="*/ 94 h 114"/>
                <a:gd name="T26" fmla="*/ 21 w 115"/>
                <a:gd name="T27" fmla="*/ 114 h 114"/>
                <a:gd name="T28" fmla="*/ 95 w 115"/>
                <a:gd name="T29" fmla="*/ 114 h 114"/>
                <a:gd name="T30" fmla="*/ 115 w 115"/>
                <a:gd name="T31" fmla="*/ 94 h 114"/>
                <a:gd name="T32" fmla="*/ 115 w 115"/>
                <a:gd name="T33" fmla="*/ 20 h 114"/>
                <a:gd name="T34" fmla="*/ 95 w 115"/>
                <a:gd name="T3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14">
                  <a:moveTo>
                    <a:pt x="95" y="11"/>
                  </a:moveTo>
                  <a:cubicBezTo>
                    <a:pt x="100" y="11"/>
                    <a:pt x="104" y="15"/>
                    <a:pt x="104" y="20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4" y="99"/>
                    <a:pt x="100" y="103"/>
                    <a:pt x="95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6" y="103"/>
                    <a:pt x="12" y="99"/>
                    <a:pt x="12" y="9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5"/>
                    <a:pt x="16" y="11"/>
                    <a:pt x="21" y="11"/>
                  </a:cubicBezTo>
                  <a:cubicBezTo>
                    <a:pt x="95" y="11"/>
                    <a:pt x="95" y="11"/>
                    <a:pt x="95" y="11"/>
                  </a:cubicBezTo>
                  <a:moveTo>
                    <a:pt x="9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5"/>
                    <a:pt x="10" y="114"/>
                    <a:pt x="21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106" y="114"/>
                    <a:pt x="115" y="105"/>
                    <a:pt x="115" y="94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9"/>
                    <a:pt x="106" y="0"/>
                    <a:pt x="95" y="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Oval 2865"/>
            <p:cNvSpPr>
              <a:spLocks noChangeArrowheads="1"/>
            </p:cNvSpPr>
            <p:nvPr/>
          </p:nvSpPr>
          <p:spPr bwMode="auto">
            <a:xfrm>
              <a:off x="8203605" y="2197301"/>
              <a:ext cx="90921" cy="9092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2" name="组合 631"/>
          <p:cNvGrpSpPr/>
          <p:nvPr/>
        </p:nvGrpSpPr>
        <p:grpSpPr>
          <a:xfrm>
            <a:off x="9446436" y="3861994"/>
            <a:ext cx="1496107" cy="1117969"/>
            <a:chOff x="5427018" y="5603340"/>
            <a:chExt cx="636448" cy="475587"/>
          </a:xfrm>
        </p:grpSpPr>
        <p:sp>
          <p:nvSpPr>
            <p:cNvPr id="627" name="Freeform 2884"/>
            <p:cNvSpPr>
              <a:spLocks noEditPoints="1"/>
            </p:cNvSpPr>
            <p:nvPr/>
          </p:nvSpPr>
          <p:spPr bwMode="auto">
            <a:xfrm>
              <a:off x="5427018" y="5617328"/>
              <a:ext cx="636448" cy="454610"/>
            </a:xfrm>
            <a:custGeom>
              <a:avLst/>
              <a:gdLst>
                <a:gd name="T0" fmla="*/ 113 w 126"/>
                <a:gd name="T1" fmla="*/ 0 h 91"/>
                <a:gd name="T2" fmla="*/ 13 w 126"/>
                <a:gd name="T3" fmla="*/ 0 h 91"/>
                <a:gd name="T4" fmla="*/ 0 w 126"/>
                <a:gd name="T5" fmla="*/ 14 h 91"/>
                <a:gd name="T6" fmla="*/ 0 w 126"/>
                <a:gd name="T7" fmla="*/ 77 h 91"/>
                <a:gd name="T8" fmla="*/ 13 w 126"/>
                <a:gd name="T9" fmla="*/ 91 h 91"/>
                <a:gd name="T10" fmla="*/ 113 w 126"/>
                <a:gd name="T11" fmla="*/ 91 h 91"/>
                <a:gd name="T12" fmla="*/ 126 w 126"/>
                <a:gd name="T13" fmla="*/ 77 h 91"/>
                <a:gd name="T14" fmla="*/ 126 w 126"/>
                <a:gd name="T15" fmla="*/ 14 h 91"/>
                <a:gd name="T16" fmla="*/ 113 w 126"/>
                <a:gd name="T17" fmla="*/ 0 h 91"/>
                <a:gd name="T18" fmla="*/ 43 w 126"/>
                <a:gd name="T19" fmla="*/ 83 h 91"/>
                <a:gd name="T20" fmla="*/ 9 w 126"/>
                <a:gd name="T21" fmla="*/ 49 h 91"/>
                <a:gd name="T22" fmla="*/ 43 w 126"/>
                <a:gd name="T23" fmla="*/ 15 h 91"/>
                <a:gd name="T24" fmla="*/ 77 w 126"/>
                <a:gd name="T25" fmla="*/ 49 h 91"/>
                <a:gd name="T26" fmla="*/ 43 w 126"/>
                <a:gd name="T27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91">
                  <a:moveTo>
                    <a:pt x="1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7"/>
                    <a:pt x="0" y="1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5"/>
                    <a:pt x="5" y="91"/>
                    <a:pt x="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21" y="91"/>
                    <a:pt x="126" y="85"/>
                    <a:pt x="126" y="77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7"/>
                    <a:pt x="121" y="0"/>
                    <a:pt x="113" y="0"/>
                  </a:cubicBezTo>
                  <a:close/>
                  <a:moveTo>
                    <a:pt x="43" y="83"/>
                  </a:moveTo>
                  <a:cubicBezTo>
                    <a:pt x="24" y="83"/>
                    <a:pt x="9" y="68"/>
                    <a:pt x="9" y="49"/>
                  </a:cubicBezTo>
                  <a:cubicBezTo>
                    <a:pt x="9" y="30"/>
                    <a:pt x="24" y="15"/>
                    <a:pt x="43" y="15"/>
                  </a:cubicBezTo>
                  <a:cubicBezTo>
                    <a:pt x="62" y="15"/>
                    <a:pt x="77" y="30"/>
                    <a:pt x="77" y="49"/>
                  </a:cubicBezTo>
                  <a:cubicBezTo>
                    <a:pt x="77" y="68"/>
                    <a:pt x="62" y="83"/>
                    <a:pt x="43" y="83"/>
                  </a:cubicBezTo>
                  <a:close/>
                </a:path>
              </a:pathLst>
            </a:custGeom>
            <a:solidFill>
              <a:srgbClr val="58A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2885"/>
            <p:cNvSpPr>
              <a:spLocks noEditPoints="1"/>
            </p:cNvSpPr>
            <p:nvPr/>
          </p:nvSpPr>
          <p:spPr bwMode="auto">
            <a:xfrm>
              <a:off x="5427018" y="5638310"/>
              <a:ext cx="615466" cy="440617"/>
            </a:xfrm>
            <a:custGeom>
              <a:avLst/>
              <a:gdLst>
                <a:gd name="T0" fmla="*/ 112 w 121"/>
                <a:gd name="T1" fmla="*/ 0 h 87"/>
                <a:gd name="T2" fmla="*/ 8 w 121"/>
                <a:gd name="T3" fmla="*/ 0 h 87"/>
                <a:gd name="T4" fmla="*/ 0 w 121"/>
                <a:gd name="T5" fmla="*/ 9 h 87"/>
                <a:gd name="T6" fmla="*/ 0 w 121"/>
                <a:gd name="T7" fmla="*/ 78 h 87"/>
                <a:gd name="T8" fmla="*/ 8 w 121"/>
                <a:gd name="T9" fmla="*/ 87 h 87"/>
                <a:gd name="T10" fmla="*/ 112 w 121"/>
                <a:gd name="T11" fmla="*/ 87 h 87"/>
                <a:gd name="T12" fmla="*/ 121 w 121"/>
                <a:gd name="T13" fmla="*/ 78 h 87"/>
                <a:gd name="T14" fmla="*/ 121 w 121"/>
                <a:gd name="T15" fmla="*/ 9 h 87"/>
                <a:gd name="T16" fmla="*/ 112 w 121"/>
                <a:gd name="T17" fmla="*/ 0 h 87"/>
                <a:gd name="T18" fmla="*/ 44 w 121"/>
                <a:gd name="T19" fmla="*/ 76 h 87"/>
                <a:gd name="T20" fmla="*/ 11 w 121"/>
                <a:gd name="T21" fmla="*/ 43 h 87"/>
                <a:gd name="T22" fmla="*/ 44 w 121"/>
                <a:gd name="T23" fmla="*/ 11 h 87"/>
                <a:gd name="T24" fmla="*/ 76 w 121"/>
                <a:gd name="T25" fmla="*/ 43 h 87"/>
                <a:gd name="T26" fmla="*/ 44 w 121"/>
                <a:gd name="T27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87">
                  <a:moveTo>
                    <a:pt x="1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3" y="87"/>
                    <a:pt x="8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7" y="87"/>
                    <a:pt x="121" y="83"/>
                    <a:pt x="121" y="7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4"/>
                    <a:pt x="117" y="0"/>
                    <a:pt x="112" y="0"/>
                  </a:cubicBezTo>
                  <a:close/>
                  <a:moveTo>
                    <a:pt x="44" y="76"/>
                  </a:moveTo>
                  <a:cubicBezTo>
                    <a:pt x="25" y="76"/>
                    <a:pt x="11" y="62"/>
                    <a:pt x="11" y="43"/>
                  </a:cubicBezTo>
                  <a:cubicBezTo>
                    <a:pt x="11" y="25"/>
                    <a:pt x="25" y="11"/>
                    <a:pt x="44" y="11"/>
                  </a:cubicBezTo>
                  <a:cubicBezTo>
                    <a:pt x="62" y="11"/>
                    <a:pt x="76" y="25"/>
                    <a:pt x="76" y="43"/>
                  </a:cubicBezTo>
                  <a:cubicBezTo>
                    <a:pt x="76" y="62"/>
                    <a:pt x="62" y="76"/>
                    <a:pt x="44" y="76"/>
                  </a:cubicBezTo>
                  <a:close/>
                </a:path>
              </a:pathLst>
            </a:cu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Oval 2886"/>
            <p:cNvSpPr>
              <a:spLocks noChangeArrowheads="1"/>
            </p:cNvSpPr>
            <p:nvPr/>
          </p:nvSpPr>
          <p:spPr bwMode="auto">
            <a:xfrm>
              <a:off x="5573887" y="5778189"/>
              <a:ext cx="153867" cy="160863"/>
            </a:xfrm>
            <a:prstGeom prst="ellipse">
              <a:avLst/>
            </a:pr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887"/>
            <p:cNvSpPr>
              <a:spLocks/>
            </p:cNvSpPr>
            <p:nvPr/>
          </p:nvSpPr>
          <p:spPr bwMode="auto">
            <a:xfrm>
              <a:off x="5881621" y="5673275"/>
              <a:ext cx="104912" cy="62946"/>
            </a:xfrm>
            <a:custGeom>
              <a:avLst/>
              <a:gdLst>
                <a:gd name="T0" fmla="*/ 17 w 22"/>
                <a:gd name="T1" fmla="*/ 12 h 12"/>
                <a:gd name="T2" fmla="*/ 6 w 22"/>
                <a:gd name="T3" fmla="*/ 12 h 12"/>
                <a:gd name="T4" fmla="*/ 0 w 22"/>
                <a:gd name="T5" fmla="*/ 6 h 12"/>
                <a:gd name="T6" fmla="*/ 6 w 22"/>
                <a:gd name="T7" fmla="*/ 0 h 12"/>
                <a:gd name="T8" fmla="*/ 17 w 22"/>
                <a:gd name="T9" fmla="*/ 0 h 12"/>
                <a:gd name="T10" fmla="*/ 22 w 22"/>
                <a:gd name="T11" fmla="*/ 6 h 12"/>
                <a:gd name="T12" fmla="*/ 17 w 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1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2" y="3"/>
                    <a:pt x="22" y="6"/>
                  </a:cubicBezTo>
                  <a:cubicBezTo>
                    <a:pt x="22" y="9"/>
                    <a:pt x="20" y="12"/>
                    <a:pt x="17" y="12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2888"/>
            <p:cNvSpPr>
              <a:spLocks/>
            </p:cNvSpPr>
            <p:nvPr/>
          </p:nvSpPr>
          <p:spPr bwMode="auto">
            <a:xfrm>
              <a:off x="5503951" y="5603340"/>
              <a:ext cx="69937" cy="27974"/>
            </a:xfrm>
            <a:custGeom>
              <a:avLst/>
              <a:gdLst>
                <a:gd name="T0" fmla="*/ 12 w 15"/>
                <a:gd name="T1" fmla="*/ 0 h 6"/>
                <a:gd name="T2" fmla="*/ 3 w 15"/>
                <a:gd name="T3" fmla="*/ 0 h 6"/>
                <a:gd name="T4" fmla="*/ 0 w 15"/>
                <a:gd name="T5" fmla="*/ 1 h 6"/>
                <a:gd name="T6" fmla="*/ 0 w 15"/>
                <a:gd name="T7" fmla="*/ 5 h 6"/>
                <a:gd name="T8" fmla="*/ 3 w 15"/>
                <a:gd name="T9" fmla="*/ 6 h 6"/>
                <a:gd name="T10" fmla="*/ 12 w 15"/>
                <a:gd name="T11" fmla="*/ 6 h 6"/>
                <a:gd name="T12" fmla="*/ 15 w 15"/>
                <a:gd name="T13" fmla="*/ 5 h 6"/>
                <a:gd name="T14" fmla="*/ 15 w 15"/>
                <a:gd name="T15" fmla="*/ 1 h 6"/>
                <a:gd name="T16" fmla="*/ 12 w 1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307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01"/>
          <p:cNvSpPr>
            <a:spLocks/>
          </p:cNvSpPr>
          <p:nvPr/>
        </p:nvSpPr>
        <p:spPr bwMode="auto">
          <a:xfrm>
            <a:off x="4487034" y="3132795"/>
            <a:ext cx="281212" cy="576138"/>
          </a:xfrm>
          <a:custGeom>
            <a:avLst/>
            <a:gdLst>
              <a:gd name="T0" fmla="*/ 0 w 58"/>
              <a:gd name="T1" fmla="*/ 0 h 116"/>
              <a:gd name="T2" fmla="*/ 0 w 58"/>
              <a:gd name="T3" fmla="*/ 116 h 116"/>
              <a:gd name="T4" fmla="*/ 58 w 58"/>
              <a:gd name="T5" fmla="*/ 58 h 116"/>
              <a:gd name="T6" fmla="*/ 0 w 58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6">
                <a:moveTo>
                  <a:pt x="0" y="0"/>
                </a:moveTo>
                <a:cubicBezTo>
                  <a:pt x="0" y="116"/>
                  <a:pt x="0" y="116"/>
                  <a:pt x="0" y="116"/>
                </a:cubicBezTo>
                <a:cubicBezTo>
                  <a:pt x="32" y="116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91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02"/>
          <p:cNvSpPr>
            <a:spLocks/>
          </p:cNvSpPr>
          <p:nvPr/>
        </p:nvSpPr>
        <p:spPr bwMode="auto">
          <a:xfrm>
            <a:off x="4192109" y="3132795"/>
            <a:ext cx="294930" cy="576138"/>
          </a:xfrm>
          <a:custGeom>
            <a:avLst/>
            <a:gdLst>
              <a:gd name="T0" fmla="*/ 0 w 59"/>
              <a:gd name="T1" fmla="*/ 58 h 116"/>
              <a:gd name="T2" fmla="*/ 59 w 59"/>
              <a:gd name="T3" fmla="*/ 116 h 116"/>
              <a:gd name="T4" fmla="*/ 59 w 59"/>
              <a:gd name="T5" fmla="*/ 0 h 116"/>
              <a:gd name="T6" fmla="*/ 0 w 59"/>
              <a:gd name="T7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16">
                <a:moveTo>
                  <a:pt x="0" y="58"/>
                </a:moveTo>
                <a:cubicBezTo>
                  <a:pt x="0" y="90"/>
                  <a:pt x="26" y="116"/>
                  <a:pt x="59" y="116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lose/>
              </a:path>
            </a:pathLst>
          </a:custGeom>
          <a:solidFill>
            <a:srgbClr val="74B8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903"/>
          <p:cNvSpPr>
            <a:spLocks/>
          </p:cNvSpPr>
          <p:nvPr/>
        </p:nvSpPr>
        <p:spPr bwMode="auto">
          <a:xfrm>
            <a:off x="4439027" y="3221967"/>
            <a:ext cx="48014" cy="89165"/>
          </a:xfrm>
          <a:custGeom>
            <a:avLst/>
            <a:gdLst>
              <a:gd name="T0" fmla="*/ 0 w 9"/>
              <a:gd name="T1" fmla="*/ 9 h 18"/>
              <a:gd name="T2" fmla="*/ 9 w 9"/>
              <a:gd name="T3" fmla="*/ 0 h 18"/>
              <a:gd name="T4" fmla="*/ 9 w 9"/>
              <a:gd name="T5" fmla="*/ 0 h 18"/>
              <a:gd name="T6" fmla="*/ 9 w 9"/>
              <a:gd name="T7" fmla="*/ 18 h 18"/>
              <a:gd name="T8" fmla="*/ 0 w 9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8">
                <a:moveTo>
                  <a:pt x="0" y="9"/>
                </a:moveTo>
                <a:cubicBezTo>
                  <a:pt x="0" y="4"/>
                  <a:pt x="4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2904"/>
          <p:cNvSpPr>
            <a:spLocks noChangeArrowheads="1"/>
          </p:cNvSpPr>
          <p:nvPr/>
        </p:nvSpPr>
        <p:spPr bwMode="auto">
          <a:xfrm>
            <a:off x="4445883" y="3345421"/>
            <a:ext cx="41153" cy="274351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2905"/>
          <p:cNvSpPr>
            <a:spLocks noChangeArrowheads="1"/>
          </p:cNvSpPr>
          <p:nvPr/>
        </p:nvSpPr>
        <p:spPr bwMode="auto">
          <a:xfrm>
            <a:off x="4487034" y="3345421"/>
            <a:ext cx="41153" cy="274351"/>
          </a:xfrm>
          <a:prstGeom prst="rect">
            <a:avLst/>
          </a:pr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906"/>
          <p:cNvSpPr>
            <a:spLocks/>
          </p:cNvSpPr>
          <p:nvPr/>
        </p:nvSpPr>
        <p:spPr bwMode="auto">
          <a:xfrm>
            <a:off x="4487034" y="3221967"/>
            <a:ext cx="41153" cy="89165"/>
          </a:xfrm>
          <a:custGeom>
            <a:avLst/>
            <a:gdLst>
              <a:gd name="T0" fmla="*/ 9 w 9"/>
              <a:gd name="T1" fmla="*/ 9 h 18"/>
              <a:gd name="T2" fmla="*/ 0 w 9"/>
              <a:gd name="T3" fmla="*/ 18 h 18"/>
              <a:gd name="T4" fmla="*/ 0 w 9"/>
              <a:gd name="T5" fmla="*/ 18 h 18"/>
              <a:gd name="T6" fmla="*/ 0 w 9"/>
              <a:gd name="T7" fmla="*/ 0 h 18"/>
              <a:gd name="T8" fmla="*/ 9 w 9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8">
                <a:moveTo>
                  <a:pt x="9" y="9"/>
                </a:moveTo>
                <a:cubicBezTo>
                  <a:pt x="9" y="14"/>
                  <a:pt x="6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4"/>
                  <a:pt x="9" y="9"/>
                </a:cubicBez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911"/>
          <p:cNvSpPr>
            <a:spLocks/>
          </p:cNvSpPr>
          <p:nvPr/>
        </p:nvSpPr>
        <p:spPr bwMode="auto">
          <a:xfrm>
            <a:off x="5673610" y="3132795"/>
            <a:ext cx="281212" cy="576138"/>
          </a:xfrm>
          <a:custGeom>
            <a:avLst/>
            <a:gdLst>
              <a:gd name="T0" fmla="*/ 0 w 58"/>
              <a:gd name="T1" fmla="*/ 0 h 116"/>
              <a:gd name="T2" fmla="*/ 0 w 58"/>
              <a:gd name="T3" fmla="*/ 116 h 116"/>
              <a:gd name="T4" fmla="*/ 58 w 58"/>
              <a:gd name="T5" fmla="*/ 58 h 116"/>
              <a:gd name="T6" fmla="*/ 0 w 58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6">
                <a:moveTo>
                  <a:pt x="0" y="0"/>
                </a:moveTo>
                <a:cubicBezTo>
                  <a:pt x="0" y="116"/>
                  <a:pt x="0" y="116"/>
                  <a:pt x="0" y="116"/>
                </a:cubicBezTo>
                <a:cubicBezTo>
                  <a:pt x="32" y="116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912"/>
          <p:cNvSpPr>
            <a:spLocks/>
          </p:cNvSpPr>
          <p:nvPr/>
        </p:nvSpPr>
        <p:spPr bwMode="auto">
          <a:xfrm>
            <a:off x="5378678" y="3132795"/>
            <a:ext cx="294930" cy="576138"/>
          </a:xfrm>
          <a:custGeom>
            <a:avLst/>
            <a:gdLst>
              <a:gd name="T0" fmla="*/ 0 w 60"/>
              <a:gd name="T1" fmla="*/ 58 h 116"/>
              <a:gd name="T2" fmla="*/ 60 w 60"/>
              <a:gd name="T3" fmla="*/ 116 h 116"/>
              <a:gd name="T4" fmla="*/ 60 w 60"/>
              <a:gd name="T5" fmla="*/ 0 h 116"/>
              <a:gd name="T6" fmla="*/ 0 w 60"/>
              <a:gd name="T7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16">
                <a:moveTo>
                  <a:pt x="0" y="58"/>
                </a:moveTo>
                <a:cubicBezTo>
                  <a:pt x="0" y="90"/>
                  <a:pt x="27" y="116"/>
                  <a:pt x="60" y="116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6"/>
                  <a:pt x="0" y="58"/>
                </a:cubicBezTo>
                <a:close/>
              </a:path>
            </a:pathLst>
          </a:custGeom>
          <a:solidFill>
            <a:srgbClr val="2B8E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913"/>
          <p:cNvSpPr>
            <a:spLocks/>
          </p:cNvSpPr>
          <p:nvPr/>
        </p:nvSpPr>
        <p:spPr bwMode="auto">
          <a:xfrm>
            <a:off x="5611878" y="3516888"/>
            <a:ext cx="61729" cy="96021"/>
          </a:xfrm>
          <a:custGeom>
            <a:avLst/>
            <a:gdLst>
              <a:gd name="T0" fmla="*/ 10 w 12"/>
              <a:gd name="T1" fmla="*/ 0 h 20"/>
              <a:gd name="T2" fmla="*/ 0 w 12"/>
              <a:gd name="T3" fmla="*/ 10 h 20"/>
              <a:gd name="T4" fmla="*/ 10 w 12"/>
              <a:gd name="T5" fmla="*/ 20 h 20"/>
              <a:gd name="T6" fmla="*/ 12 w 12"/>
              <a:gd name="T7" fmla="*/ 19 h 20"/>
              <a:gd name="T8" fmla="*/ 12 w 12"/>
              <a:gd name="T9" fmla="*/ 0 h 20"/>
              <a:gd name="T10" fmla="*/ 10 w 12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0">
                <a:moveTo>
                  <a:pt x="10" y="0"/>
                </a:moveTo>
                <a:cubicBezTo>
                  <a:pt x="4" y="0"/>
                  <a:pt x="0" y="4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11" y="20"/>
                  <a:pt x="11" y="20"/>
                  <a:pt x="12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0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14"/>
          <p:cNvSpPr>
            <a:spLocks/>
          </p:cNvSpPr>
          <p:nvPr/>
        </p:nvSpPr>
        <p:spPr bwMode="auto">
          <a:xfrm>
            <a:off x="5577586" y="3242539"/>
            <a:ext cx="96021" cy="75447"/>
          </a:xfrm>
          <a:custGeom>
            <a:avLst/>
            <a:gdLst>
              <a:gd name="T0" fmla="*/ 18 w 19"/>
              <a:gd name="T1" fmla="*/ 0 h 16"/>
              <a:gd name="T2" fmla="*/ 0 w 19"/>
              <a:gd name="T3" fmla="*/ 4 h 16"/>
              <a:gd name="T4" fmla="*/ 4 w 19"/>
              <a:gd name="T5" fmla="*/ 16 h 16"/>
              <a:gd name="T6" fmla="*/ 14 w 19"/>
              <a:gd name="T7" fmla="*/ 13 h 16"/>
              <a:gd name="T8" fmla="*/ 19 w 19"/>
              <a:gd name="T9" fmla="*/ 14 h 16"/>
              <a:gd name="T10" fmla="*/ 19 w 19"/>
              <a:gd name="T11" fmla="*/ 0 h 16"/>
              <a:gd name="T12" fmla="*/ 18 w 19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6">
                <a:moveTo>
                  <a:pt x="18" y="0"/>
                </a:moveTo>
                <a:cubicBezTo>
                  <a:pt x="10" y="0"/>
                  <a:pt x="4" y="2"/>
                  <a:pt x="0" y="4"/>
                </a:cubicBezTo>
                <a:cubicBezTo>
                  <a:pt x="4" y="16"/>
                  <a:pt x="4" y="16"/>
                  <a:pt x="4" y="16"/>
                </a:cubicBezTo>
                <a:cubicBezTo>
                  <a:pt x="7" y="14"/>
                  <a:pt x="11" y="13"/>
                  <a:pt x="14" y="13"/>
                </a:cubicBezTo>
                <a:cubicBezTo>
                  <a:pt x="16" y="13"/>
                  <a:pt x="18" y="13"/>
                  <a:pt x="19" y="14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8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915"/>
          <p:cNvSpPr>
            <a:spLocks/>
          </p:cNvSpPr>
          <p:nvPr/>
        </p:nvSpPr>
        <p:spPr bwMode="auto">
          <a:xfrm>
            <a:off x="5618739" y="3372857"/>
            <a:ext cx="54871" cy="116600"/>
          </a:xfrm>
          <a:custGeom>
            <a:avLst/>
            <a:gdLst>
              <a:gd name="T0" fmla="*/ 7 w 10"/>
              <a:gd name="T1" fmla="*/ 4 h 24"/>
              <a:gd name="T2" fmla="*/ 1 w 10"/>
              <a:gd name="T3" fmla="*/ 21 h 24"/>
              <a:gd name="T4" fmla="*/ 1 w 10"/>
              <a:gd name="T5" fmla="*/ 24 h 24"/>
              <a:gd name="T6" fmla="*/ 10 w 10"/>
              <a:gd name="T7" fmla="*/ 24 h 24"/>
              <a:gd name="T8" fmla="*/ 10 w 10"/>
              <a:gd name="T9" fmla="*/ 0 h 24"/>
              <a:gd name="T10" fmla="*/ 7 w 10"/>
              <a:gd name="T11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4">
                <a:moveTo>
                  <a:pt x="7" y="4"/>
                </a:moveTo>
                <a:cubicBezTo>
                  <a:pt x="2" y="10"/>
                  <a:pt x="0" y="16"/>
                  <a:pt x="1" y="21"/>
                </a:cubicBezTo>
                <a:cubicBezTo>
                  <a:pt x="1" y="24"/>
                  <a:pt x="1" y="24"/>
                  <a:pt x="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2"/>
                  <a:pt x="8" y="3"/>
                  <a:pt x="7" y="4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16"/>
          <p:cNvSpPr>
            <a:spLocks/>
          </p:cNvSpPr>
          <p:nvPr/>
        </p:nvSpPr>
        <p:spPr bwMode="auto">
          <a:xfrm>
            <a:off x="5673610" y="3516888"/>
            <a:ext cx="34296" cy="89165"/>
          </a:xfrm>
          <a:custGeom>
            <a:avLst/>
            <a:gdLst>
              <a:gd name="T0" fmla="*/ 7 w 7"/>
              <a:gd name="T1" fmla="*/ 10 h 19"/>
              <a:gd name="T2" fmla="*/ 0 w 7"/>
              <a:gd name="T3" fmla="*/ 0 h 19"/>
              <a:gd name="T4" fmla="*/ 0 w 7"/>
              <a:gd name="T5" fmla="*/ 19 h 19"/>
              <a:gd name="T6" fmla="*/ 7 w 7"/>
              <a:gd name="T7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9">
                <a:moveTo>
                  <a:pt x="7" y="10"/>
                </a:moveTo>
                <a:cubicBezTo>
                  <a:pt x="7" y="5"/>
                  <a:pt x="5" y="2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8"/>
                  <a:pt x="7" y="15"/>
                  <a:pt x="7" y="10"/>
                </a:cubicBez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917"/>
          <p:cNvSpPr>
            <a:spLocks/>
          </p:cNvSpPr>
          <p:nvPr/>
        </p:nvSpPr>
        <p:spPr bwMode="auto">
          <a:xfrm>
            <a:off x="5673610" y="3242539"/>
            <a:ext cx="96021" cy="246918"/>
          </a:xfrm>
          <a:custGeom>
            <a:avLst/>
            <a:gdLst>
              <a:gd name="T0" fmla="*/ 5 w 20"/>
              <a:gd name="T1" fmla="*/ 48 h 50"/>
              <a:gd name="T2" fmla="*/ 11 w 20"/>
              <a:gd name="T3" fmla="*/ 35 h 50"/>
              <a:gd name="T4" fmla="*/ 20 w 20"/>
              <a:gd name="T5" fmla="*/ 16 h 50"/>
              <a:gd name="T6" fmla="*/ 0 w 20"/>
              <a:gd name="T7" fmla="*/ 0 h 50"/>
              <a:gd name="T8" fmla="*/ 0 w 20"/>
              <a:gd name="T9" fmla="*/ 14 h 50"/>
              <a:gd name="T10" fmla="*/ 3 w 20"/>
              <a:gd name="T11" fmla="*/ 19 h 50"/>
              <a:gd name="T12" fmla="*/ 0 w 20"/>
              <a:gd name="T13" fmla="*/ 26 h 50"/>
              <a:gd name="T14" fmla="*/ 0 w 20"/>
              <a:gd name="T15" fmla="*/ 50 h 50"/>
              <a:gd name="T16" fmla="*/ 5 w 20"/>
              <a:gd name="T17" fmla="*/ 50 h 50"/>
              <a:gd name="T18" fmla="*/ 5 w 20"/>
              <a:gd name="T19" fmla="*/ 4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50">
                <a:moveTo>
                  <a:pt x="5" y="48"/>
                </a:moveTo>
                <a:cubicBezTo>
                  <a:pt x="5" y="43"/>
                  <a:pt x="7" y="39"/>
                  <a:pt x="11" y="35"/>
                </a:cubicBezTo>
                <a:cubicBezTo>
                  <a:pt x="15" y="30"/>
                  <a:pt x="20" y="25"/>
                  <a:pt x="20" y="16"/>
                </a:cubicBezTo>
                <a:cubicBezTo>
                  <a:pt x="20" y="8"/>
                  <a:pt x="14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5"/>
                  <a:pt x="3" y="17"/>
                  <a:pt x="3" y="19"/>
                </a:cubicBezTo>
                <a:cubicBezTo>
                  <a:pt x="3" y="21"/>
                  <a:pt x="2" y="24"/>
                  <a:pt x="0" y="26"/>
                </a:cubicBezTo>
                <a:cubicBezTo>
                  <a:pt x="0" y="50"/>
                  <a:pt x="0" y="50"/>
                  <a:pt x="0" y="50"/>
                </a:cubicBezTo>
                <a:cubicBezTo>
                  <a:pt x="5" y="50"/>
                  <a:pt x="5" y="50"/>
                  <a:pt x="5" y="50"/>
                </a:cubicBezTo>
                <a:lnTo>
                  <a:pt x="5" y="48"/>
                </a:ln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931"/>
          <p:cNvSpPr>
            <a:spLocks/>
          </p:cNvSpPr>
          <p:nvPr/>
        </p:nvSpPr>
        <p:spPr bwMode="auto">
          <a:xfrm>
            <a:off x="6880756" y="3139656"/>
            <a:ext cx="288069" cy="569281"/>
          </a:xfrm>
          <a:custGeom>
            <a:avLst/>
            <a:gdLst>
              <a:gd name="T0" fmla="*/ 0 w 58"/>
              <a:gd name="T1" fmla="*/ 0 h 116"/>
              <a:gd name="T2" fmla="*/ 0 w 58"/>
              <a:gd name="T3" fmla="*/ 116 h 116"/>
              <a:gd name="T4" fmla="*/ 58 w 58"/>
              <a:gd name="T5" fmla="*/ 58 h 116"/>
              <a:gd name="T6" fmla="*/ 0 w 58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6">
                <a:moveTo>
                  <a:pt x="0" y="0"/>
                </a:moveTo>
                <a:cubicBezTo>
                  <a:pt x="0" y="116"/>
                  <a:pt x="0" y="116"/>
                  <a:pt x="0" y="116"/>
                </a:cubicBezTo>
                <a:cubicBezTo>
                  <a:pt x="32" y="116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932"/>
          <p:cNvSpPr>
            <a:spLocks/>
          </p:cNvSpPr>
          <p:nvPr/>
        </p:nvSpPr>
        <p:spPr bwMode="auto">
          <a:xfrm>
            <a:off x="6592687" y="3139656"/>
            <a:ext cx="294930" cy="569281"/>
          </a:xfrm>
          <a:custGeom>
            <a:avLst/>
            <a:gdLst>
              <a:gd name="T0" fmla="*/ 0 w 60"/>
              <a:gd name="T1" fmla="*/ 58 h 116"/>
              <a:gd name="T2" fmla="*/ 60 w 60"/>
              <a:gd name="T3" fmla="*/ 116 h 116"/>
              <a:gd name="T4" fmla="*/ 60 w 60"/>
              <a:gd name="T5" fmla="*/ 0 h 116"/>
              <a:gd name="T6" fmla="*/ 0 w 60"/>
              <a:gd name="T7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16">
                <a:moveTo>
                  <a:pt x="0" y="58"/>
                </a:moveTo>
                <a:cubicBezTo>
                  <a:pt x="0" y="90"/>
                  <a:pt x="27" y="116"/>
                  <a:pt x="60" y="116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6"/>
                  <a:pt x="0" y="58"/>
                </a:cubicBezTo>
                <a:close/>
              </a:path>
            </a:pathLst>
          </a:custGeom>
          <a:solidFill>
            <a:srgbClr val="D640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933"/>
          <p:cNvSpPr>
            <a:spLocks/>
          </p:cNvSpPr>
          <p:nvPr/>
        </p:nvSpPr>
        <p:spPr bwMode="auto">
          <a:xfrm>
            <a:off x="6839603" y="3242539"/>
            <a:ext cx="48014" cy="274351"/>
          </a:xfrm>
          <a:custGeom>
            <a:avLst/>
            <a:gdLst>
              <a:gd name="T0" fmla="*/ 0 w 7"/>
              <a:gd name="T1" fmla="*/ 0 h 40"/>
              <a:gd name="T2" fmla="*/ 1 w 7"/>
              <a:gd name="T3" fmla="*/ 40 h 40"/>
              <a:gd name="T4" fmla="*/ 7 w 7"/>
              <a:gd name="T5" fmla="*/ 40 h 40"/>
              <a:gd name="T6" fmla="*/ 7 w 7"/>
              <a:gd name="T7" fmla="*/ 0 h 40"/>
              <a:gd name="T8" fmla="*/ 0 w 7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0">
                <a:moveTo>
                  <a:pt x="0" y="0"/>
                </a:moveTo>
                <a:lnTo>
                  <a:pt x="1" y="40"/>
                </a:lnTo>
                <a:lnTo>
                  <a:pt x="7" y="40"/>
                </a:lnTo>
                <a:lnTo>
                  <a:pt x="7" y="0"/>
                </a:lnTo>
                <a:lnTo>
                  <a:pt x="0" y="0"/>
                </a:ln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934"/>
          <p:cNvSpPr>
            <a:spLocks/>
          </p:cNvSpPr>
          <p:nvPr/>
        </p:nvSpPr>
        <p:spPr bwMode="auto">
          <a:xfrm>
            <a:off x="6825885" y="3544325"/>
            <a:ext cx="61729" cy="109739"/>
          </a:xfrm>
          <a:custGeom>
            <a:avLst/>
            <a:gdLst>
              <a:gd name="T0" fmla="*/ 11 w 12"/>
              <a:gd name="T1" fmla="*/ 0 h 22"/>
              <a:gd name="T2" fmla="*/ 0 w 12"/>
              <a:gd name="T3" fmla="*/ 11 h 22"/>
              <a:gd name="T4" fmla="*/ 11 w 12"/>
              <a:gd name="T5" fmla="*/ 22 h 22"/>
              <a:gd name="T6" fmla="*/ 11 w 12"/>
              <a:gd name="T7" fmla="*/ 22 h 22"/>
              <a:gd name="T8" fmla="*/ 12 w 12"/>
              <a:gd name="T9" fmla="*/ 22 h 22"/>
              <a:gd name="T10" fmla="*/ 12 w 12"/>
              <a:gd name="T11" fmla="*/ 0 h 22"/>
              <a:gd name="T12" fmla="*/ 11 w 12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0"/>
                  <a:pt x="12" y="0"/>
                  <a:pt x="12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935"/>
          <p:cNvSpPr>
            <a:spLocks/>
          </p:cNvSpPr>
          <p:nvPr/>
        </p:nvSpPr>
        <p:spPr bwMode="auto">
          <a:xfrm>
            <a:off x="6887612" y="3242539"/>
            <a:ext cx="41153" cy="274351"/>
          </a:xfrm>
          <a:custGeom>
            <a:avLst/>
            <a:gdLst>
              <a:gd name="T0" fmla="*/ 6 w 6"/>
              <a:gd name="T1" fmla="*/ 0 h 40"/>
              <a:gd name="T2" fmla="*/ 0 w 6"/>
              <a:gd name="T3" fmla="*/ 0 h 40"/>
              <a:gd name="T4" fmla="*/ 0 w 6"/>
              <a:gd name="T5" fmla="*/ 40 h 40"/>
              <a:gd name="T6" fmla="*/ 4 w 6"/>
              <a:gd name="T7" fmla="*/ 40 h 40"/>
              <a:gd name="T8" fmla="*/ 6 w 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0">
                <a:moveTo>
                  <a:pt x="6" y="0"/>
                </a:moveTo>
                <a:lnTo>
                  <a:pt x="0" y="0"/>
                </a:lnTo>
                <a:lnTo>
                  <a:pt x="0" y="40"/>
                </a:lnTo>
                <a:lnTo>
                  <a:pt x="4" y="40"/>
                </a:lnTo>
                <a:lnTo>
                  <a:pt x="6" y="0"/>
                </a:ln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936"/>
          <p:cNvSpPr>
            <a:spLocks/>
          </p:cNvSpPr>
          <p:nvPr/>
        </p:nvSpPr>
        <p:spPr bwMode="auto">
          <a:xfrm>
            <a:off x="6887612" y="3544325"/>
            <a:ext cx="48014" cy="109739"/>
          </a:xfrm>
          <a:custGeom>
            <a:avLst/>
            <a:gdLst>
              <a:gd name="T0" fmla="*/ 10 w 10"/>
              <a:gd name="T1" fmla="*/ 11 h 22"/>
              <a:gd name="T2" fmla="*/ 0 w 10"/>
              <a:gd name="T3" fmla="*/ 0 h 22"/>
              <a:gd name="T4" fmla="*/ 0 w 10"/>
              <a:gd name="T5" fmla="*/ 22 h 22"/>
              <a:gd name="T6" fmla="*/ 10 w 10"/>
              <a:gd name="T7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2">
                <a:moveTo>
                  <a:pt x="10" y="11"/>
                </a:moveTo>
                <a:cubicBezTo>
                  <a:pt x="10" y="5"/>
                  <a:pt x="6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6" y="22"/>
                  <a:pt x="10" y="17"/>
                  <a:pt x="10" y="11"/>
                </a:cubicBez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937"/>
          <p:cNvSpPr>
            <a:spLocks/>
          </p:cNvSpPr>
          <p:nvPr/>
        </p:nvSpPr>
        <p:spPr bwMode="auto">
          <a:xfrm>
            <a:off x="8053607" y="3139656"/>
            <a:ext cx="288069" cy="569281"/>
          </a:xfrm>
          <a:custGeom>
            <a:avLst/>
            <a:gdLst>
              <a:gd name="T0" fmla="*/ 0 w 58"/>
              <a:gd name="T1" fmla="*/ 0 h 116"/>
              <a:gd name="T2" fmla="*/ 0 w 58"/>
              <a:gd name="T3" fmla="*/ 116 h 116"/>
              <a:gd name="T4" fmla="*/ 58 w 58"/>
              <a:gd name="T5" fmla="*/ 58 h 116"/>
              <a:gd name="T6" fmla="*/ 0 w 58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6">
                <a:moveTo>
                  <a:pt x="0" y="0"/>
                </a:moveTo>
                <a:cubicBezTo>
                  <a:pt x="0" y="116"/>
                  <a:pt x="0" y="116"/>
                  <a:pt x="0" y="116"/>
                </a:cubicBezTo>
                <a:cubicBezTo>
                  <a:pt x="32" y="116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938"/>
          <p:cNvSpPr>
            <a:spLocks/>
          </p:cNvSpPr>
          <p:nvPr/>
        </p:nvSpPr>
        <p:spPr bwMode="auto">
          <a:xfrm>
            <a:off x="7765538" y="3139656"/>
            <a:ext cx="288069" cy="569281"/>
          </a:xfrm>
          <a:custGeom>
            <a:avLst/>
            <a:gdLst>
              <a:gd name="T0" fmla="*/ 0 w 59"/>
              <a:gd name="T1" fmla="*/ 58 h 116"/>
              <a:gd name="T2" fmla="*/ 59 w 59"/>
              <a:gd name="T3" fmla="*/ 116 h 116"/>
              <a:gd name="T4" fmla="*/ 59 w 59"/>
              <a:gd name="T5" fmla="*/ 0 h 116"/>
              <a:gd name="T6" fmla="*/ 0 w 59"/>
              <a:gd name="T7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16">
                <a:moveTo>
                  <a:pt x="0" y="58"/>
                </a:moveTo>
                <a:cubicBezTo>
                  <a:pt x="0" y="90"/>
                  <a:pt x="26" y="116"/>
                  <a:pt x="59" y="116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lose/>
              </a:path>
            </a:pathLst>
          </a:custGeom>
          <a:solidFill>
            <a:srgbClr val="D66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939"/>
          <p:cNvSpPr>
            <a:spLocks/>
          </p:cNvSpPr>
          <p:nvPr/>
        </p:nvSpPr>
        <p:spPr bwMode="auto">
          <a:xfrm>
            <a:off x="7840985" y="3372857"/>
            <a:ext cx="212626" cy="212626"/>
          </a:xfrm>
          <a:custGeom>
            <a:avLst/>
            <a:gdLst>
              <a:gd name="T0" fmla="*/ 32 w 44"/>
              <a:gd name="T1" fmla="*/ 21 h 43"/>
              <a:gd name="T2" fmla="*/ 13 w 44"/>
              <a:gd name="T3" fmla="*/ 1 h 43"/>
              <a:gd name="T4" fmla="*/ 8 w 44"/>
              <a:gd name="T5" fmla="*/ 1 h 43"/>
              <a:gd name="T6" fmla="*/ 1 w 44"/>
              <a:gd name="T7" fmla="*/ 8 h 43"/>
              <a:gd name="T8" fmla="*/ 1 w 44"/>
              <a:gd name="T9" fmla="*/ 12 h 43"/>
              <a:gd name="T10" fmla="*/ 30 w 44"/>
              <a:gd name="T11" fmla="*/ 41 h 43"/>
              <a:gd name="T12" fmla="*/ 35 w 44"/>
              <a:gd name="T13" fmla="*/ 41 h 43"/>
              <a:gd name="T14" fmla="*/ 44 w 44"/>
              <a:gd name="T15" fmla="*/ 32 h 43"/>
              <a:gd name="T16" fmla="*/ 44 w 44"/>
              <a:gd name="T17" fmla="*/ 9 h 43"/>
              <a:gd name="T18" fmla="*/ 32 w 44"/>
              <a:gd name="T19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3">
                <a:moveTo>
                  <a:pt x="32" y="21"/>
                </a:moveTo>
                <a:cubicBezTo>
                  <a:pt x="13" y="1"/>
                  <a:pt x="13" y="1"/>
                  <a:pt x="13" y="1"/>
                </a:cubicBezTo>
                <a:cubicBezTo>
                  <a:pt x="11" y="0"/>
                  <a:pt x="9" y="0"/>
                  <a:pt x="8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1"/>
                  <a:pt x="1" y="12"/>
                </a:cubicBezTo>
                <a:cubicBezTo>
                  <a:pt x="30" y="41"/>
                  <a:pt x="30" y="41"/>
                  <a:pt x="30" y="41"/>
                </a:cubicBezTo>
                <a:cubicBezTo>
                  <a:pt x="31" y="43"/>
                  <a:pt x="33" y="43"/>
                  <a:pt x="35" y="41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9"/>
                  <a:pt x="44" y="9"/>
                  <a:pt x="44" y="9"/>
                </a:cubicBezTo>
                <a:lnTo>
                  <a:pt x="32" y="21"/>
                </a:ln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940"/>
          <p:cNvSpPr>
            <a:spLocks/>
          </p:cNvSpPr>
          <p:nvPr/>
        </p:nvSpPr>
        <p:spPr bwMode="auto">
          <a:xfrm>
            <a:off x="8053607" y="3283692"/>
            <a:ext cx="198908" cy="246918"/>
          </a:xfrm>
          <a:custGeom>
            <a:avLst/>
            <a:gdLst>
              <a:gd name="T0" fmla="*/ 38 w 40"/>
              <a:gd name="T1" fmla="*/ 8 h 51"/>
              <a:gd name="T2" fmla="*/ 31 w 40"/>
              <a:gd name="T3" fmla="*/ 1 h 51"/>
              <a:gd name="T4" fmla="*/ 27 w 40"/>
              <a:gd name="T5" fmla="*/ 1 h 51"/>
              <a:gd name="T6" fmla="*/ 0 w 40"/>
              <a:gd name="T7" fmla="*/ 28 h 51"/>
              <a:gd name="T8" fmla="*/ 0 w 40"/>
              <a:gd name="T9" fmla="*/ 51 h 51"/>
              <a:gd name="T10" fmla="*/ 38 w 40"/>
              <a:gd name="T11" fmla="*/ 13 h 51"/>
              <a:gd name="T12" fmla="*/ 38 w 40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51">
                <a:moveTo>
                  <a:pt x="38" y="8"/>
                </a:moveTo>
                <a:cubicBezTo>
                  <a:pt x="31" y="1"/>
                  <a:pt x="31" y="1"/>
                  <a:pt x="31" y="1"/>
                </a:cubicBezTo>
                <a:cubicBezTo>
                  <a:pt x="30" y="0"/>
                  <a:pt x="28" y="0"/>
                  <a:pt x="27" y="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51"/>
                  <a:pt x="0" y="51"/>
                  <a:pt x="0" y="51"/>
                </a:cubicBezTo>
                <a:cubicBezTo>
                  <a:pt x="38" y="13"/>
                  <a:pt x="38" y="13"/>
                  <a:pt x="38" y="13"/>
                </a:cubicBezTo>
                <a:cubicBezTo>
                  <a:pt x="40" y="12"/>
                  <a:pt x="40" y="10"/>
                  <a:pt x="38" y="8"/>
                </a:cubicBezTo>
                <a:close/>
              </a:path>
            </a:pathLst>
          </a:custGeom>
          <a:solidFill>
            <a:srgbClr val="494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945"/>
          <p:cNvSpPr>
            <a:spLocks noChangeArrowheads="1"/>
          </p:cNvSpPr>
          <p:nvPr/>
        </p:nvSpPr>
        <p:spPr bwMode="auto">
          <a:xfrm>
            <a:off x="4178393" y="4189053"/>
            <a:ext cx="569281" cy="569281"/>
          </a:xfrm>
          <a:prstGeom prst="ellipse">
            <a:avLst/>
          </a:prstGeom>
          <a:solidFill>
            <a:srgbClr val="87C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946"/>
          <p:cNvSpPr>
            <a:spLocks/>
          </p:cNvSpPr>
          <p:nvPr/>
        </p:nvSpPr>
        <p:spPr bwMode="auto">
          <a:xfrm>
            <a:off x="4308709" y="4305651"/>
            <a:ext cx="267494" cy="336083"/>
          </a:xfrm>
          <a:custGeom>
            <a:avLst/>
            <a:gdLst>
              <a:gd name="T0" fmla="*/ 54 w 54"/>
              <a:gd name="T1" fmla="*/ 0 h 68"/>
              <a:gd name="T2" fmla="*/ 16 w 54"/>
              <a:gd name="T3" fmla="*/ 6 h 68"/>
              <a:gd name="T4" fmla="*/ 16 w 54"/>
              <a:gd name="T5" fmla="*/ 52 h 68"/>
              <a:gd name="T6" fmla="*/ 9 w 54"/>
              <a:gd name="T7" fmla="*/ 52 h 68"/>
              <a:gd name="T8" fmla="*/ 1 w 54"/>
              <a:gd name="T9" fmla="*/ 62 h 68"/>
              <a:gd name="T10" fmla="*/ 13 w 54"/>
              <a:gd name="T11" fmla="*/ 67 h 68"/>
              <a:gd name="T12" fmla="*/ 21 w 54"/>
              <a:gd name="T13" fmla="*/ 58 h 68"/>
              <a:gd name="T14" fmla="*/ 21 w 54"/>
              <a:gd name="T15" fmla="*/ 58 h 68"/>
              <a:gd name="T16" fmla="*/ 21 w 54"/>
              <a:gd name="T17" fmla="*/ 19 h 68"/>
              <a:gd name="T18" fmla="*/ 49 w 54"/>
              <a:gd name="T19" fmla="*/ 14 h 68"/>
              <a:gd name="T20" fmla="*/ 49 w 54"/>
              <a:gd name="T21" fmla="*/ 45 h 68"/>
              <a:gd name="T22" fmla="*/ 42 w 54"/>
              <a:gd name="T23" fmla="*/ 45 h 68"/>
              <a:gd name="T24" fmla="*/ 34 w 54"/>
              <a:gd name="T25" fmla="*/ 55 h 68"/>
              <a:gd name="T26" fmla="*/ 46 w 54"/>
              <a:gd name="T27" fmla="*/ 60 h 68"/>
              <a:gd name="T28" fmla="*/ 54 w 54"/>
              <a:gd name="T29" fmla="*/ 51 h 68"/>
              <a:gd name="T30" fmla="*/ 54 w 54"/>
              <a:gd name="T3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" h="68">
                <a:moveTo>
                  <a:pt x="54" y="0"/>
                </a:moveTo>
                <a:cubicBezTo>
                  <a:pt x="16" y="6"/>
                  <a:pt x="16" y="6"/>
                  <a:pt x="16" y="6"/>
                </a:cubicBezTo>
                <a:cubicBezTo>
                  <a:pt x="16" y="52"/>
                  <a:pt x="16" y="52"/>
                  <a:pt x="16" y="52"/>
                </a:cubicBezTo>
                <a:cubicBezTo>
                  <a:pt x="14" y="51"/>
                  <a:pt x="11" y="51"/>
                  <a:pt x="9" y="52"/>
                </a:cubicBezTo>
                <a:cubicBezTo>
                  <a:pt x="3" y="53"/>
                  <a:pt x="0" y="57"/>
                  <a:pt x="1" y="62"/>
                </a:cubicBezTo>
                <a:cubicBezTo>
                  <a:pt x="1" y="65"/>
                  <a:pt x="7" y="68"/>
                  <a:pt x="13" y="67"/>
                </a:cubicBezTo>
                <a:cubicBezTo>
                  <a:pt x="17" y="65"/>
                  <a:pt x="21" y="62"/>
                  <a:pt x="21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19"/>
                  <a:pt x="21" y="19"/>
                  <a:pt x="21" y="19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45"/>
                  <a:pt x="49" y="45"/>
                  <a:pt x="49" y="45"/>
                </a:cubicBezTo>
                <a:cubicBezTo>
                  <a:pt x="47" y="45"/>
                  <a:pt x="44" y="45"/>
                  <a:pt x="42" y="45"/>
                </a:cubicBezTo>
                <a:cubicBezTo>
                  <a:pt x="36" y="47"/>
                  <a:pt x="33" y="51"/>
                  <a:pt x="34" y="55"/>
                </a:cubicBezTo>
                <a:cubicBezTo>
                  <a:pt x="35" y="60"/>
                  <a:pt x="40" y="62"/>
                  <a:pt x="46" y="60"/>
                </a:cubicBezTo>
                <a:cubicBezTo>
                  <a:pt x="51" y="59"/>
                  <a:pt x="54" y="56"/>
                  <a:pt x="54" y="51"/>
                </a:cubicBezTo>
                <a:cubicBezTo>
                  <a:pt x="54" y="0"/>
                  <a:pt x="54" y="0"/>
                  <a:pt x="54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47"/>
          <p:cNvSpPr>
            <a:spLocks/>
          </p:cNvSpPr>
          <p:nvPr/>
        </p:nvSpPr>
        <p:spPr bwMode="auto">
          <a:xfrm>
            <a:off x="4178393" y="4470265"/>
            <a:ext cx="288069" cy="288069"/>
          </a:xfrm>
          <a:custGeom>
            <a:avLst/>
            <a:gdLst>
              <a:gd name="T0" fmla="*/ 0 w 58"/>
              <a:gd name="T1" fmla="*/ 0 h 58"/>
              <a:gd name="T2" fmla="*/ 0 w 58"/>
              <a:gd name="T3" fmla="*/ 0 h 58"/>
              <a:gd name="T4" fmla="*/ 58 w 58"/>
              <a:gd name="T5" fmla="*/ 58 h 58"/>
              <a:gd name="T6" fmla="*/ 58 w 58"/>
              <a:gd name="T7" fmla="*/ 58 h 58"/>
              <a:gd name="T8" fmla="*/ 58 w 58"/>
              <a:gd name="T9" fmla="*/ 58 h 58"/>
              <a:gd name="T10" fmla="*/ 0 w 58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26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26" y="58"/>
                  <a:pt x="0" y="3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48"/>
          <p:cNvSpPr>
            <a:spLocks/>
          </p:cNvSpPr>
          <p:nvPr/>
        </p:nvSpPr>
        <p:spPr bwMode="auto">
          <a:xfrm>
            <a:off x="4178393" y="4189053"/>
            <a:ext cx="288069" cy="569281"/>
          </a:xfrm>
          <a:custGeom>
            <a:avLst/>
            <a:gdLst>
              <a:gd name="T0" fmla="*/ 58 w 58"/>
              <a:gd name="T1" fmla="*/ 0 h 115"/>
              <a:gd name="T2" fmla="*/ 57 w 58"/>
              <a:gd name="T3" fmla="*/ 0 h 115"/>
              <a:gd name="T4" fmla="*/ 0 w 58"/>
              <a:gd name="T5" fmla="*/ 57 h 115"/>
              <a:gd name="T6" fmla="*/ 58 w 58"/>
              <a:gd name="T7" fmla="*/ 115 h 115"/>
              <a:gd name="T8" fmla="*/ 58 w 58"/>
              <a:gd name="T9" fmla="*/ 115 h 115"/>
              <a:gd name="T10" fmla="*/ 58 w 58"/>
              <a:gd name="T11" fmla="*/ 41 h 115"/>
              <a:gd name="T12" fmla="*/ 47 w 58"/>
              <a:gd name="T13" fmla="*/ 43 h 115"/>
              <a:gd name="T14" fmla="*/ 47 w 58"/>
              <a:gd name="T15" fmla="*/ 82 h 115"/>
              <a:gd name="T16" fmla="*/ 47 w 58"/>
              <a:gd name="T17" fmla="*/ 82 h 115"/>
              <a:gd name="T18" fmla="*/ 39 w 58"/>
              <a:gd name="T19" fmla="*/ 91 h 115"/>
              <a:gd name="T20" fmla="*/ 36 w 58"/>
              <a:gd name="T21" fmla="*/ 91 h 115"/>
              <a:gd name="T22" fmla="*/ 27 w 58"/>
              <a:gd name="T23" fmla="*/ 86 h 115"/>
              <a:gd name="T24" fmla="*/ 35 w 58"/>
              <a:gd name="T25" fmla="*/ 76 h 115"/>
              <a:gd name="T26" fmla="*/ 38 w 58"/>
              <a:gd name="T27" fmla="*/ 75 h 115"/>
              <a:gd name="T28" fmla="*/ 42 w 58"/>
              <a:gd name="T29" fmla="*/ 76 h 115"/>
              <a:gd name="T30" fmla="*/ 42 w 58"/>
              <a:gd name="T31" fmla="*/ 30 h 115"/>
              <a:gd name="T32" fmla="*/ 58 w 58"/>
              <a:gd name="T33" fmla="*/ 27 h 115"/>
              <a:gd name="T34" fmla="*/ 58 w 58"/>
              <a:gd name="T35" fmla="*/ 0 h 115"/>
              <a:gd name="T36" fmla="*/ 58 w 58"/>
              <a:gd name="T3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8" h="115">
                <a:moveTo>
                  <a:pt x="58" y="0"/>
                </a:moveTo>
                <a:cubicBezTo>
                  <a:pt x="58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41"/>
                  <a:pt x="58" y="41"/>
                  <a:pt x="58" y="41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82"/>
                  <a:pt x="47" y="82"/>
                  <a:pt x="47" y="82"/>
                </a:cubicBezTo>
                <a:cubicBezTo>
                  <a:pt x="47" y="82"/>
                  <a:pt x="47" y="82"/>
                  <a:pt x="47" y="82"/>
                </a:cubicBezTo>
                <a:cubicBezTo>
                  <a:pt x="47" y="86"/>
                  <a:pt x="43" y="89"/>
                  <a:pt x="39" y="91"/>
                </a:cubicBezTo>
                <a:cubicBezTo>
                  <a:pt x="38" y="91"/>
                  <a:pt x="37" y="91"/>
                  <a:pt x="36" y="91"/>
                </a:cubicBezTo>
                <a:cubicBezTo>
                  <a:pt x="31" y="91"/>
                  <a:pt x="27" y="89"/>
                  <a:pt x="27" y="86"/>
                </a:cubicBezTo>
                <a:cubicBezTo>
                  <a:pt x="26" y="81"/>
                  <a:pt x="29" y="77"/>
                  <a:pt x="35" y="76"/>
                </a:cubicBezTo>
                <a:cubicBezTo>
                  <a:pt x="36" y="75"/>
                  <a:pt x="37" y="75"/>
                  <a:pt x="38" y="75"/>
                </a:cubicBezTo>
                <a:cubicBezTo>
                  <a:pt x="39" y="75"/>
                  <a:pt x="40" y="75"/>
                  <a:pt x="42" y="76"/>
                </a:cubicBezTo>
                <a:cubicBezTo>
                  <a:pt x="42" y="30"/>
                  <a:pt x="42" y="30"/>
                  <a:pt x="42" y="30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7BB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49"/>
          <p:cNvSpPr>
            <a:spLocks/>
          </p:cNvSpPr>
          <p:nvPr/>
        </p:nvSpPr>
        <p:spPr bwMode="auto">
          <a:xfrm>
            <a:off x="4308709" y="4326228"/>
            <a:ext cx="157755" cy="315504"/>
          </a:xfrm>
          <a:custGeom>
            <a:avLst/>
            <a:gdLst>
              <a:gd name="T0" fmla="*/ 32 w 32"/>
              <a:gd name="T1" fmla="*/ 0 h 64"/>
              <a:gd name="T2" fmla="*/ 16 w 32"/>
              <a:gd name="T3" fmla="*/ 3 h 64"/>
              <a:gd name="T4" fmla="*/ 16 w 32"/>
              <a:gd name="T5" fmla="*/ 49 h 64"/>
              <a:gd name="T6" fmla="*/ 12 w 32"/>
              <a:gd name="T7" fmla="*/ 48 h 64"/>
              <a:gd name="T8" fmla="*/ 9 w 32"/>
              <a:gd name="T9" fmla="*/ 49 h 64"/>
              <a:gd name="T10" fmla="*/ 1 w 32"/>
              <a:gd name="T11" fmla="*/ 59 h 64"/>
              <a:gd name="T12" fmla="*/ 10 w 32"/>
              <a:gd name="T13" fmla="*/ 64 h 64"/>
              <a:gd name="T14" fmla="*/ 13 w 32"/>
              <a:gd name="T15" fmla="*/ 64 h 64"/>
              <a:gd name="T16" fmla="*/ 21 w 32"/>
              <a:gd name="T17" fmla="*/ 55 h 64"/>
              <a:gd name="T18" fmla="*/ 21 w 32"/>
              <a:gd name="T19" fmla="*/ 55 h 64"/>
              <a:gd name="T20" fmla="*/ 21 w 32"/>
              <a:gd name="T21" fmla="*/ 16 h 64"/>
              <a:gd name="T22" fmla="*/ 32 w 32"/>
              <a:gd name="T23" fmla="*/ 14 h 64"/>
              <a:gd name="T24" fmla="*/ 32 w 32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64">
                <a:moveTo>
                  <a:pt x="32" y="0"/>
                </a:moveTo>
                <a:cubicBezTo>
                  <a:pt x="16" y="3"/>
                  <a:pt x="16" y="3"/>
                  <a:pt x="16" y="3"/>
                </a:cubicBezTo>
                <a:cubicBezTo>
                  <a:pt x="16" y="49"/>
                  <a:pt x="16" y="49"/>
                  <a:pt x="16" y="49"/>
                </a:cubicBezTo>
                <a:cubicBezTo>
                  <a:pt x="14" y="48"/>
                  <a:pt x="13" y="48"/>
                  <a:pt x="12" y="48"/>
                </a:cubicBezTo>
                <a:cubicBezTo>
                  <a:pt x="11" y="48"/>
                  <a:pt x="10" y="48"/>
                  <a:pt x="9" y="49"/>
                </a:cubicBezTo>
                <a:cubicBezTo>
                  <a:pt x="3" y="50"/>
                  <a:pt x="0" y="54"/>
                  <a:pt x="1" y="59"/>
                </a:cubicBezTo>
                <a:cubicBezTo>
                  <a:pt x="1" y="62"/>
                  <a:pt x="5" y="64"/>
                  <a:pt x="10" y="64"/>
                </a:cubicBezTo>
                <a:cubicBezTo>
                  <a:pt x="11" y="64"/>
                  <a:pt x="12" y="64"/>
                  <a:pt x="13" y="64"/>
                </a:cubicBezTo>
                <a:cubicBezTo>
                  <a:pt x="17" y="62"/>
                  <a:pt x="21" y="59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16"/>
                  <a:pt x="21" y="16"/>
                  <a:pt x="21" y="16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0"/>
                  <a:pt x="32" y="0"/>
                  <a:pt x="32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950"/>
          <p:cNvSpPr>
            <a:spLocks noChangeArrowheads="1"/>
          </p:cNvSpPr>
          <p:nvPr/>
        </p:nvSpPr>
        <p:spPr bwMode="auto">
          <a:xfrm>
            <a:off x="5364960" y="4189053"/>
            <a:ext cx="569281" cy="569281"/>
          </a:xfrm>
          <a:prstGeom prst="ellipse">
            <a:avLst/>
          </a:pr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51"/>
          <p:cNvSpPr>
            <a:spLocks/>
          </p:cNvSpPr>
          <p:nvPr/>
        </p:nvSpPr>
        <p:spPr bwMode="auto">
          <a:xfrm>
            <a:off x="5577586" y="4326228"/>
            <a:ext cx="219483" cy="301786"/>
          </a:xfrm>
          <a:custGeom>
            <a:avLst/>
            <a:gdLst>
              <a:gd name="T0" fmla="*/ 43 w 45"/>
              <a:gd name="T1" fmla="*/ 27 h 61"/>
              <a:gd name="T2" fmla="*/ 7 w 45"/>
              <a:gd name="T3" fmla="*/ 1 h 61"/>
              <a:gd name="T4" fmla="*/ 3 w 45"/>
              <a:gd name="T5" fmla="*/ 0 h 61"/>
              <a:gd name="T6" fmla="*/ 0 w 45"/>
              <a:gd name="T7" fmla="*/ 4 h 61"/>
              <a:gd name="T8" fmla="*/ 0 w 45"/>
              <a:gd name="T9" fmla="*/ 56 h 61"/>
              <a:gd name="T10" fmla="*/ 3 w 45"/>
              <a:gd name="T11" fmla="*/ 60 h 61"/>
              <a:gd name="T12" fmla="*/ 5 w 45"/>
              <a:gd name="T13" fmla="*/ 61 h 61"/>
              <a:gd name="T14" fmla="*/ 7 w 45"/>
              <a:gd name="T15" fmla="*/ 60 h 61"/>
              <a:gd name="T16" fmla="*/ 43 w 45"/>
              <a:gd name="T17" fmla="*/ 34 h 61"/>
              <a:gd name="T18" fmla="*/ 45 w 45"/>
              <a:gd name="T19" fmla="*/ 30 h 61"/>
              <a:gd name="T20" fmla="*/ 43 w 45"/>
              <a:gd name="T21" fmla="*/ 2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61">
                <a:moveTo>
                  <a:pt x="43" y="27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4" y="0"/>
                  <a:pt x="3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1" y="60"/>
                  <a:pt x="3" y="60"/>
                </a:cubicBezTo>
                <a:cubicBezTo>
                  <a:pt x="3" y="61"/>
                  <a:pt x="4" y="61"/>
                  <a:pt x="5" y="61"/>
                </a:cubicBezTo>
                <a:cubicBezTo>
                  <a:pt x="6" y="61"/>
                  <a:pt x="7" y="60"/>
                  <a:pt x="7" y="60"/>
                </a:cubicBezTo>
                <a:cubicBezTo>
                  <a:pt x="43" y="34"/>
                  <a:pt x="43" y="34"/>
                  <a:pt x="43" y="34"/>
                </a:cubicBezTo>
                <a:cubicBezTo>
                  <a:pt x="44" y="33"/>
                  <a:pt x="45" y="32"/>
                  <a:pt x="45" y="30"/>
                </a:cubicBezTo>
                <a:cubicBezTo>
                  <a:pt x="45" y="29"/>
                  <a:pt x="44" y="28"/>
                  <a:pt x="43" y="27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52"/>
          <p:cNvSpPr>
            <a:spLocks/>
          </p:cNvSpPr>
          <p:nvPr/>
        </p:nvSpPr>
        <p:spPr bwMode="auto">
          <a:xfrm>
            <a:off x="5364960" y="4470265"/>
            <a:ext cx="281212" cy="288069"/>
          </a:xfrm>
          <a:custGeom>
            <a:avLst/>
            <a:gdLst>
              <a:gd name="T0" fmla="*/ 0 w 57"/>
              <a:gd name="T1" fmla="*/ 0 h 58"/>
              <a:gd name="T2" fmla="*/ 0 w 57"/>
              <a:gd name="T3" fmla="*/ 0 h 58"/>
              <a:gd name="T4" fmla="*/ 57 w 57"/>
              <a:gd name="T5" fmla="*/ 58 h 58"/>
              <a:gd name="T6" fmla="*/ 57 w 57"/>
              <a:gd name="T7" fmla="*/ 58 h 58"/>
              <a:gd name="T8" fmla="*/ 57 w 57"/>
              <a:gd name="T9" fmla="*/ 58 h 58"/>
              <a:gd name="T10" fmla="*/ 0 w 57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26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26" y="58"/>
                  <a:pt x="0" y="3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53"/>
          <p:cNvSpPr>
            <a:spLocks/>
          </p:cNvSpPr>
          <p:nvPr/>
        </p:nvSpPr>
        <p:spPr bwMode="auto">
          <a:xfrm>
            <a:off x="5364960" y="4189053"/>
            <a:ext cx="281212" cy="569281"/>
          </a:xfrm>
          <a:custGeom>
            <a:avLst/>
            <a:gdLst>
              <a:gd name="T0" fmla="*/ 57 w 57"/>
              <a:gd name="T1" fmla="*/ 0 h 115"/>
              <a:gd name="T2" fmla="*/ 57 w 57"/>
              <a:gd name="T3" fmla="*/ 0 h 115"/>
              <a:gd name="T4" fmla="*/ 0 w 57"/>
              <a:gd name="T5" fmla="*/ 57 h 115"/>
              <a:gd name="T6" fmla="*/ 57 w 57"/>
              <a:gd name="T7" fmla="*/ 115 h 115"/>
              <a:gd name="T8" fmla="*/ 57 w 57"/>
              <a:gd name="T9" fmla="*/ 115 h 115"/>
              <a:gd name="T10" fmla="*/ 57 w 57"/>
              <a:gd name="T11" fmla="*/ 82 h 115"/>
              <a:gd name="T12" fmla="*/ 50 w 57"/>
              <a:gd name="T13" fmla="*/ 87 h 115"/>
              <a:gd name="T14" fmla="*/ 48 w 57"/>
              <a:gd name="T15" fmla="*/ 88 h 115"/>
              <a:gd name="T16" fmla="*/ 46 w 57"/>
              <a:gd name="T17" fmla="*/ 87 h 115"/>
              <a:gd name="T18" fmla="*/ 43 w 57"/>
              <a:gd name="T19" fmla="*/ 83 h 115"/>
              <a:gd name="T20" fmla="*/ 43 w 57"/>
              <a:gd name="T21" fmla="*/ 31 h 115"/>
              <a:gd name="T22" fmla="*/ 46 w 57"/>
              <a:gd name="T23" fmla="*/ 27 h 115"/>
              <a:gd name="T24" fmla="*/ 48 w 57"/>
              <a:gd name="T25" fmla="*/ 27 h 115"/>
              <a:gd name="T26" fmla="*/ 50 w 57"/>
              <a:gd name="T27" fmla="*/ 28 h 115"/>
              <a:gd name="T28" fmla="*/ 57 w 57"/>
              <a:gd name="T29" fmla="*/ 33 h 115"/>
              <a:gd name="T30" fmla="*/ 57 w 57"/>
              <a:gd name="T31" fmla="*/ 0 h 115"/>
              <a:gd name="T32" fmla="*/ 57 w 57"/>
              <a:gd name="T3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15">
                <a:moveTo>
                  <a:pt x="57" y="0"/>
                </a:moveTo>
                <a:cubicBezTo>
                  <a:pt x="57" y="0"/>
                  <a:pt x="57" y="0"/>
                  <a:pt x="57" y="0"/>
                </a:cubicBezTo>
                <a:cubicBezTo>
                  <a:pt x="25" y="0"/>
                  <a:pt x="0" y="26"/>
                  <a:pt x="0" y="57"/>
                </a:cubicBezTo>
                <a:cubicBezTo>
                  <a:pt x="0" y="89"/>
                  <a:pt x="26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82"/>
                  <a:pt x="57" y="82"/>
                  <a:pt x="57" y="82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8"/>
                  <a:pt x="46" y="87"/>
                </a:cubicBezTo>
                <a:cubicBezTo>
                  <a:pt x="44" y="87"/>
                  <a:pt x="43" y="85"/>
                  <a:pt x="43" y="83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4" y="28"/>
                  <a:pt x="46" y="27"/>
                </a:cubicBezTo>
                <a:cubicBezTo>
                  <a:pt x="46" y="27"/>
                  <a:pt x="47" y="27"/>
                  <a:pt x="48" y="27"/>
                </a:cubicBezTo>
                <a:cubicBezTo>
                  <a:pt x="49" y="27"/>
                  <a:pt x="50" y="27"/>
                  <a:pt x="50" y="28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954"/>
          <p:cNvSpPr>
            <a:spLocks/>
          </p:cNvSpPr>
          <p:nvPr/>
        </p:nvSpPr>
        <p:spPr bwMode="auto">
          <a:xfrm>
            <a:off x="5577586" y="4326228"/>
            <a:ext cx="68586" cy="301786"/>
          </a:xfrm>
          <a:custGeom>
            <a:avLst/>
            <a:gdLst>
              <a:gd name="T0" fmla="*/ 5 w 14"/>
              <a:gd name="T1" fmla="*/ 0 h 61"/>
              <a:gd name="T2" fmla="*/ 3 w 14"/>
              <a:gd name="T3" fmla="*/ 0 h 61"/>
              <a:gd name="T4" fmla="*/ 0 w 14"/>
              <a:gd name="T5" fmla="*/ 4 h 61"/>
              <a:gd name="T6" fmla="*/ 0 w 14"/>
              <a:gd name="T7" fmla="*/ 56 h 61"/>
              <a:gd name="T8" fmla="*/ 3 w 14"/>
              <a:gd name="T9" fmla="*/ 60 h 61"/>
              <a:gd name="T10" fmla="*/ 5 w 14"/>
              <a:gd name="T11" fmla="*/ 61 h 61"/>
              <a:gd name="T12" fmla="*/ 7 w 14"/>
              <a:gd name="T13" fmla="*/ 60 h 61"/>
              <a:gd name="T14" fmla="*/ 14 w 14"/>
              <a:gd name="T15" fmla="*/ 55 h 61"/>
              <a:gd name="T16" fmla="*/ 14 w 14"/>
              <a:gd name="T17" fmla="*/ 6 h 61"/>
              <a:gd name="T18" fmla="*/ 7 w 14"/>
              <a:gd name="T19" fmla="*/ 1 h 61"/>
              <a:gd name="T20" fmla="*/ 5 w 14"/>
              <a:gd name="T2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61">
                <a:moveTo>
                  <a:pt x="5" y="0"/>
                </a:moveTo>
                <a:cubicBezTo>
                  <a:pt x="4" y="0"/>
                  <a:pt x="3" y="0"/>
                  <a:pt x="3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1" y="60"/>
                  <a:pt x="3" y="60"/>
                </a:cubicBezTo>
                <a:cubicBezTo>
                  <a:pt x="3" y="61"/>
                  <a:pt x="4" y="61"/>
                  <a:pt x="5" y="61"/>
                </a:cubicBezTo>
                <a:cubicBezTo>
                  <a:pt x="6" y="61"/>
                  <a:pt x="7" y="60"/>
                  <a:pt x="7" y="60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6"/>
                  <a:pt x="14" y="6"/>
                  <a:pt x="14" y="6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6" y="0"/>
                  <a:pt x="5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2955"/>
          <p:cNvSpPr>
            <a:spLocks noChangeArrowheads="1"/>
          </p:cNvSpPr>
          <p:nvPr/>
        </p:nvSpPr>
        <p:spPr bwMode="auto">
          <a:xfrm>
            <a:off x="6613261" y="4189053"/>
            <a:ext cx="576137" cy="569281"/>
          </a:xfrm>
          <a:prstGeom prst="ellipse">
            <a:avLst/>
          </a:prstGeom>
          <a:solidFill>
            <a:srgbClr val="FAD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56"/>
          <p:cNvSpPr>
            <a:spLocks/>
          </p:cNvSpPr>
          <p:nvPr/>
        </p:nvSpPr>
        <p:spPr bwMode="auto">
          <a:xfrm>
            <a:off x="6729866" y="4278218"/>
            <a:ext cx="356657" cy="342939"/>
          </a:xfrm>
          <a:custGeom>
            <a:avLst/>
            <a:gdLst>
              <a:gd name="T0" fmla="*/ 26 w 52"/>
              <a:gd name="T1" fmla="*/ 0 h 50"/>
              <a:gd name="T2" fmla="*/ 34 w 52"/>
              <a:gd name="T3" fmla="*/ 17 h 50"/>
              <a:gd name="T4" fmla="*/ 52 w 52"/>
              <a:gd name="T5" fmla="*/ 19 h 50"/>
              <a:gd name="T6" fmla="*/ 39 w 52"/>
              <a:gd name="T7" fmla="*/ 32 h 50"/>
              <a:gd name="T8" fmla="*/ 41 w 52"/>
              <a:gd name="T9" fmla="*/ 50 h 50"/>
              <a:gd name="T10" fmla="*/ 26 w 52"/>
              <a:gd name="T11" fmla="*/ 41 h 50"/>
              <a:gd name="T12" fmla="*/ 9 w 52"/>
              <a:gd name="T13" fmla="*/ 50 h 50"/>
              <a:gd name="T14" fmla="*/ 13 w 52"/>
              <a:gd name="T15" fmla="*/ 32 h 50"/>
              <a:gd name="T16" fmla="*/ 0 w 52"/>
              <a:gd name="T17" fmla="*/ 19 h 50"/>
              <a:gd name="T18" fmla="*/ 18 w 52"/>
              <a:gd name="T19" fmla="*/ 17 h 50"/>
              <a:gd name="T20" fmla="*/ 26 w 52"/>
              <a:gd name="T2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50">
                <a:moveTo>
                  <a:pt x="26" y="0"/>
                </a:moveTo>
                <a:lnTo>
                  <a:pt x="34" y="17"/>
                </a:lnTo>
                <a:lnTo>
                  <a:pt x="52" y="19"/>
                </a:lnTo>
                <a:lnTo>
                  <a:pt x="39" y="32"/>
                </a:lnTo>
                <a:lnTo>
                  <a:pt x="41" y="50"/>
                </a:lnTo>
                <a:lnTo>
                  <a:pt x="26" y="41"/>
                </a:lnTo>
                <a:lnTo>
                  <a:pt x="9" y="50"/>
                </a:lnTo>
                <a:lnTo>
                  <a:pt x="13" y="32"/>
                </a:lnTo>
                <a:lnTo>
                  <a:pt x="0" y="19"/>
                </a:lnTo>
                <a:lnTo>
                  <a:pt x="18" y="17"/>
                </a:lnTo>
                <a:lnTo>
                  <a:pt x="26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957"/>
          <p:cNvSpPr>
            <a:spLocks/>
          </p:cNvSpPr>
          <p:nvPr/>
        </p:nvSpPr>
        <p:spPr bwMode="auto">
          <a:xfrm>
            <a:off x="6729866" y="4278218"/>
            <a:ext cx="356657" cy="342939"/>
          </a:xfrm>
          <a:custGeom>
            <a:avLst/>
            <a:gdLst>
              <a:gd name="T0" fmla="*/ 26 w 52"/>
              <a:gd name="T1" fmla="*/ 0 h 50"/>
              <a:gd name="T2" fmla="*/ 34 w 52"/>
              <a:gd name="T3" fmla="*/ 17 h 50"/>
              <a:gd name="T4" fmla="*/ 52 w 52"/>
              <a:gd name="T5" fmla="*/ 19 h 50"/>
              <a:gd name="T6" fmla="*/ 39 w 52"/>
              <a:gd name="T7" fmla="*/ 32 h 50"/>
              <a:gd name="T8" fmla="*/ 41 w 52"/>
              <a:gd name="T9" fmla="*/ 50 h 50"/>
              <a:gd name="T10" fmla="*/ 26 w 52"/>
              <a:gd name="T11" fmla="*/ 41 h 50"/>
              <a:gd name="T12" fmla="*/ 9 w 52"/>
              <a:gd name="T13" fmla="*/ 50 h 50"/>
              <a:gd name="T14" fmla="*/ 13 w 52"/>
              <a:gd name="T15" fmla="*/ 32 h 50"/>
              <a:gd name="T16" fmla="*/ 0 w 52"/>
              <a:gd name="T17" fmla="*/ 19 h 50"/>
              <a:gd name="T18" fmla="*/ 18 w 52"/>
              <a:gd name="T19" fmla="*/ 17 h 50"/>
              <a:gd name="T20" fmla="*/ 26 w 52"/>
              <a:gd name="T2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50">
                <a:moveTo>
                  <a:pt x="26" y="0"/>
                </a:moveTo>
                <a:lnTo>
                  <a:pt x="34" y="17"/>
                </a:lnTo>
                <a:lnTo>
                  <a:pt x="52" y="19"/>
                </a:lnTo>
                <a:lnTo>
                  <a:pt x="39" y="32"/>
                </a:lnTo>
                <a:lnTo>
                  <a:pt x="41" y="50"/>
                </a:lnTo>
                <a:lnTo>
                  <a:pt x="26" y="41"/>
                </a:lnTo>
                <a:lnTo>
                  <a:pt x="9" y="50"/>
                </a:lnTo>
                <a:lnTo>
                  <a:pt x="13" y="32"/>
                </a:lnTo>
                <a:lnTo>
                  <a:pt x="0" y="19"/>
                </a:lnTo>
                <a:lnTo>
                  <a:pt x="18" y="17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958"/>
          <p:cNvSpPr>
            <a:spLocks/>
          </p:cNvSpPr>
          <p:nvPr/>
        </p:nvSpPr>
        <p:spPr bwMode="auto">
          <a:xfrm>
            <a:off x="6613261" y="4470265"/>
            <a:ext cx="288069" cy="288069"/>
          </a:xfrm>
          <a:custGeom>
            <a:avLst/>
            <a:gdLst>
              <a:gd name="T0" fmla="*/ 0 w 58"/>
              <a:gd name="T1" fmla="*/ 0 h 58"/>
              <a:gd name="T2" fmla="*/ 0 w 58"/>
              <a:gd name="T3" fmla="*/ 0 h 58"/>
              <a:gd name="T4" fmla="*/ 58 w 58"/>
              <a:gd name="T5" fmla="*/ 58 h 58"/>
              <a:gd name="T6" fmla="*/ 58 w 58"/>
              <a:gd name="T7" fmla="*/ 58 h 58"/>
              <a:gd name="T8" fmla="*/ 58 w 58"/>
              <a:gd name="T9" fmla="*/ 58 h 58"/>
              <a:gd name="T10" fmla="*/ 0 w 58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26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26" y="58"/>
                  <a:pt x="0" y="3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959"/>
          <p:cNvSpPr>
            <a:spLocks/>
          </p:cNvSpPr>
          <p:nvPr/>
        </p:nvSpPr>
        <p:spPr bwMode="auto">
          <a:xfrm>
            <a:off x="6613261" y="4189053"/>
            <a:ext cx="288069" cy="569281"/>
          </a:xfrm>
          <a:custGeom>
            <a:avLst/>
            <a:gdLst>
              <a:gd name="T0" fmla="*/ 58 w 58"/>
              <a:gd name="T1" fmla="*/ 0 h 115"/>
              <a:gd name="T2" fmla="*/ 57 w 58"/>
              <a:gd name="T3" fmla="*/ 0 h 115"/>
              <a:gd name="T4" fmla="*/ 0 w 58"/>
              <a:gd name="T5" fmla="*/ 57 h 115"/>
              <a:gd name="T6" fmla="*/ 58 w 58"/>
              <a:gd name="T7" fmla="*/ 115 h 115"/>
              <a:gd name="T8" fmla="*/ 58 w 58"/>
              <a:gd name="T9" fmla="*/ 115 h 115"/>
              <a:gd name="T10" fmla="*/ 58 w 58"/>
              <a:gd name="T11" fmla="*/ 75 h 115"/>
              <a:gd name="T12" fmla="*/ 36 w 58"/>
              <a:gd name="T13" fmla="*/ 87 h 115"/>
              <a:gd name="T14" fmla="*/ 41 w 58"/>
              <a:gd name="T15" fmla="*/ 62 h 115"/>
              <a:gd name="T16" fmla="*/ 23 w 58"/>
              <a:gd name="T17" fmla="*/ 44 h 115"/>
              <a:gd name="T18" fmla="*/ 48 w 58"/>
              <a:gd name="T19" fmla="*/ 41 h 115"/>
              <a:gd name="T20" fmla="*/ 58 w 58"/>
              <a:gd name="T21" fmla="*/ 20 h 115"/>
              <a:gd name="T22" fmla="*/ 58 w 58"/>
              <a:gd name="T23" fmla="*/ 0 h 115"/>
              <a:gd name="T24" fmla="*/ 58 w 58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115">
                <a:moveTo>
                  <a:pt x="58" y="0"/>
                </a:moveTo>
                <a:cubicBezTo>
                  <a:pt x="58" y="0"/>
                  <a:pt x="5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75"/>
                  <a:pt x="58" y="75"/>
                  <a:pt x="58" y="75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62"/>
                  <a:pt x="41" y="62"/>
                  <a:pt x="41" y="62"/>
                </a:cubicBezTo>
                <a:cubicBezTo>
                  <a:pt x="23" y="44"/>
                  <a:pt x="23" y="44"/>
                  <a:pt x="23" y="44"/>
                </a:cubicBezTo>
                <a:cubicBezTo>
                  <a:pt x="48" y="41"/>
                  <a:pt x="48" y="41"/>
                  <a:pt x="48" y="41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DDC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960"/>
          <p:cNvSpPr>
            <a:spLocks/>
          </p:cNvSpPr>
          <p:nvPr/>
        </p:nvSpPr>
        <p:spPr bwMode="auto">
          <a:xfrm>
            <a:off x="6729866" y="4291934"/>
            <a:ext cx="171475" cy="329222"/>
          </a:xfrm>
          <a:custGeom>
            <a:avLst/>
            <a:gdLst>
              <a:gd name="T0" fmla="*/ 25 w 25"/>
              <a:gd name="T1" fmla="*/ 0 h 48"/>
              <a:gd name="T2" fmla="*/ 18 w 25"/>
              <a:gd name="T3" fmla="*/ 15 h 48"/>
              <a:gd name="T4" fmla="*/ 0 w 25"/>
              <a:gd name="T5" fmla="*/ 17 h 48"/>
              <a:gd name="T6" fmla="*/ 13 w 25"/>
              <a:gd name="T7" fmla="*/ 30 h 48"/>
              <a:gd name="T8" fmla="*/ 9 w 25"/>
              <a:gd name="T9" fmla="*/ 48 h 48"/>
              <a:gd name="T10" fmla="*/ 25 w 25"/>
              <a:gd name="T11" fmla="*/ 39 h 48"/>
              <a:gd name="T12" fmla="*/ 25 w 25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48">
                <a:moveTo>
                  <a:pt x="25" y="0"/>
                </a:moveTo>
                <a:lnTo>
                  <a:pt x="18" y="15"/>
                </a:lnTo>
                <a:lnTo>
                  <a:pt x="0" y="17"/>
                </a:lnTo>
                <a:lnTo>
                  <a:pt x="13" y="30"/>
                </a:lnTo>
                <a:lnTo>
                  <a:pt x="9" y="48"/>
                </a:lnTo>
                <a:lnTo>
                  <a:pt x="25" y="39"/>
                </a:lnTo>
                <a:lnTo>
                  <a:pt x="25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961"/>
          <p:cNvSpPr>
            <a:spLocks/>
          </p:cNvSpPr>
          <p:nvPr/>
        </p:nvSpPr>
        <p:spPr bwMode="auto">
          <a:xfrm>
            <a:off x="6729866" y="4291934"/>
            <a:ext cx="171475" cy="329222"/>
          </a:xfrm>
          <a:custGeom>
            <a:avLst/>
            <a:gdLst>
              <a:gd name="T0" fmla="*/ 25 w 25"/>
              <a:gd name="T1" fmla="*/ 0 h 48"/>
              <a:gd name="T2" fmla="*/ 18 w 25"/>
              <a:gd name="T3" fmla="*/ 15 h 48"/>
              <a:gd name="T4" fmla="*/ 0 w 25"/>
              <a:gd name="T5" fmla="*/ 17 h 48"/>
              <a:gd name="T6" fmla="*/ 13 w 25"/>
              <a:gd name="T7" fmla="*/ 30 h 48"/>
              <a:gd name="T8" fmla="*/ 9 w 25"/>
              <a:gd name="T9" fmla="*/ 48 h 48"/>
              <a:gd name="T10" fmla="*/ 25 w 25"/>
              <a:gd name="T11" fmla="*/ 39 h 48"/>
              <a:gd name="T12" fmla="*/ 25 w 25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48">
                <a:moveTo>
                  <a:pt x="25" y="0"/>
                </a:moveTo>
                <a:lnTo>
                  <a:pt x="18" y="15"/>
                </a:lnTo>
                <a:lnTo>
                  <a:pt x="0" y="17"/>
                </a:lnTo>
                <a:lnTo>
                  <a:pt x="13" y="30"/>
                </a:lnTo>
                <a:lnTo>
                  <a:pt x="9" y="48"/>
                </a:lnTo>
                <a:lnTo>
                  <a:pt x="25" y="39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2962"/>
          <p:cNvSpPr>
            <a:spLocks noChangeArrowheads="1"/>
          </p:cNvSpPr>
          <p:nvPr/>
        </p:nvSpPr>
        <p:spPr bwMode="auto">
          <a:xfrm>
            <a:off x="7772399" y="4189053"/>
            <a:ext cx="569281" cy="569281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963"/>
          <p:cNvSpPr>
            <a:spLocks noEditPoints="1"/>
          </p:cNvSpPr>
          <p:nvPr/>
        </p:nvSpPr>
        <p:spPr bwMode="auto">
          <a:xfrm>
            <a:off x="7861560" y="4360522"/>
            <a:ext cx="404669" cy="246918"/>
          </a:xfrm>
          <a:custGeom>
            <a:avLst/>
            <a:gdLst>
              <a:gd name="T0" fmla="*/ 81 w 83"/>
              <a:gd name="T1" fmla="*/ 21 h 49"/>
              <a:gd name="T2" fmla="*/ 81 w 83"/>
              <a:gd name="T3" fmla="*/ 20 h 49"/>
              <a:gd name="T4" fmla="*/ 60 w 83"/>
              <a:gd name="T5" fmla="*/ 0 h 49"/>
              <a:gd name="T6" fmla="*/ 22 w 83"/>
              <a:gd name="T7" fmla="*/ 0 h 49"/>
              <a:gd name="T8" fmla="*/ 1 w 83"/>
              <a:gd name="T9" fmla="*/ 20 h 49"/>
              <a:gd name="T10" fmla="*/ 1 w 83"/>
              <a:gd name="T11" fmla="*/ 23 h 49"/>
              <a:gd name="T12" fmla="*/ 0 w 83"/>
              <a:gd name="T13" fmla="*/ 29 h 49"/>
              <a:gd name="T14" fmla="*/ 19 w 83"/>
              <a:gd name="T15" fmla="*/ 49 h 49"/>
              <a:gd name="T16" fmla="*/ 38 w 83"/>
              <a:gd name="T17" fmla="*/ 29 h 49"/>
              <a:gd name="T18" fmla="*/ 29 w 83"/>
              <a:gd name="T19" fmla="*/ 13 h 49"/>
              <a:gd name="T20" fmla="*/ 53 w 83"/>
              <a:gd name="T21" fmla="*/ 13 h 49"/>
              <a:gd name="T22" fmla="*/ 44 w 83"/>
              <a:gd name="T23" fmla="*/ 29 h 49"/>
              <a:gd name="T24" fmla="*/ 63 w 83"/>
              <a:gd name="T25" fmla="*/ 49 h 49"/>
              <a:gd name="T26" fmla="*/ 83 w 83"/>
              <a:gd name="T27" fmla="*/ 29 h 49"/>
              <a:gd name="T28" fmla="*/ 81 w 83"/>
              <a:gd name="T29" fmla="*/ 21 h 49"/>
              <a:gd name="T30" fmla="*/ 19 w 83"/>
              <a:gd name="T31" fmla="*/ 42 h 49"/>
              <a:gd name="T32" fmla="*/ 6 w 83"/>
              <a:gd name="T33" fmla="*/ 29 h 49"/>
              <a:gd name="T34" fmla="*/ 19 w 83"/>
              <a:gd name="T35" fmla="*/ 16 h 49"/>
              <a:gd name="T36" fmla="*/ 32 w 83"/>
              <a:gd name="T37" fmla="*/ 29 h 49"/>
              <a:gd name="T38" fmla="*/ 19 w 83"/>
              <a:gd name="T39" fmla="*/ 42 h 49"/>
              <a:gd name="T40" fmla="*/ 63 w 83"/>
              <a:gd name="T41" fmla="*/ 42 h 49"/>
              <a:gd name="T42" fmla="*/ 50 w 83"/>
              <a:gd name="T43" fmla="*/ 29 h 49"/>
              <a:gd name="T44" fmla="*/ 63 w 83"/>
              <a:gd name="T45" fmla="*/ 16 h 49"/>
              <a:gd name="T46" fmla="*/ 76 w 83"/>
              <a:gd name="T47" fmla="*/ 29 h 49"/>
              <a:gd name="T48" fmla="*/ 63 w 83"/>
              <a:gd name="T49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" h="49">
                <a:moveTo>
                  <a:pt x="81" y="21"/>
                </a:moveTo>
                <a:cubicBezTo>
                  <a:pt x="81" y="20"/>
                  <a:pt x="81" y="20"/>
                  <a:pt x="81" y="20"/>
                </a:cubicBezTo>
                <a:cubicBezTo>
                  <a:pt x="81" y="9"/>
                  <a:pt x="71" y="0"/>
                  <a:pt x="6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1" y="9"/>
                  <a:pt x="1" y="20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7"/>
                  <a:pt x="0" y="29"/>
                </a:cubicBezTo>
                <a:cubicBezTo>
                  <a:pt x="0" y="40"/>
                  <a:pt x="8" y="49"/>
                  <a:pt x="19" y="49"/>
                </a:cubicBezTo>
                <a:cubicBezTo>
                  <a:pt x="30" y="49"/>
                  <a:pt x="38" y="40"/>
                  <a:pt x="38" y="29"/>
                </a:cubicBezTo>
                <a:cubicBezTo>
                  <a:pt x="38" y="22"/>
                  <a:pt x="35" y="16"/>
                  <a:pt x="29" y="13"/>
                </a:cubicBezTo>
                <a:cubicBezTo>
                  <a:pt x="36" y="11"/>
                  <a:pt x="44" y="11"/>
                  <a:pt x="53" y="13"/>
                </a:cubicBezTo>
                <a:cubicBezTo>
                  <a:pt x="48" y="16"/>
                  <a:pt x="44" y="22"/>
                  <a:pt x="44" y="29"/>
                </a:cubicBezTo>
                <a:cubicBezTo>
                  <a:pt x="44" y="40"/>
                  <a:pt x="52" y="49"/>
                  <a:pt x="63" y="49"/>
                </a:cubicBezTo>
                <a:cubicBezTo>
                  <a:pt x="74" y="49"/>
                  <a:pt x="83" y="40"/>
                  <a:pt x="83" y="29"/>
                </a:cubicBezTo>
                <a:cubicBezTo>
                  <a:pt x="83" y="26"/>
                  <a:pt x="82" y="24"/>
                  <a:pt x="81" y="21"/>
                </a:cubicBezTo>
                <a:moveTo>
                  <a:pt x="19" y="42"/>
                </a:moveTo>
                <a:cubicBezTo>
                  <a:pt x="12" y="42"/>
                  <a:pt x="6" y="36"/>
                  <a:pt x="6" y="29"/>
                </a:cubicBezTo>
                <a:cubicBezTo>
                  <a:pt x="6" y="22"/>
                  <a:pt x="12" y="16"/>
                  <a:pt x="19" y="16"/>
                </a:cubicBezTo>
                <a:cubicBezTo>
                  <a:pt x="26" y="16"/>
                  <a:pt x="32" y="22"/>
                  <a:pt x="32" y="29"/>
                </a:cubicBezTo>
                <a:cubicBezTo>
                  <a:pt x="32" y="36"/>
                  <a:pt x="26" y="42"/>
                  <a:pt x="19" y="42"/>
                </a:cubicBezTo>
                <a:moveTo>
                  <a:pt x="63" y="42"/>
                </a:moveTo>
                <a:cubicBezTo>
                  <a:pt x="56" y="42"/>
                  <a:pt x="50" y="36"/>
                  <a:pt x="50" y="29"/>
                </a:cubicBezTo>
                <a:cubicBezTo>
                  <a:pt x="50" y="22"/>
                  <a:pt x="56" y="16"/>
                  <a:pt x="63" y="16"/>
                </a:cubicBezTo>
                <a:cubicBezTo>
                  <a:pt x="70" y="16"/>
                  <a:pt x="76" y="22"/>
                  <a:pt x="76" y="29"/>
                </a:cubicBezTo>
                <a:cubicBezTo>
                  <a:pt x="76" y="36"/>
                  <a:pt x="70" y="42"/>
                  <a:pt x="63" y="42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964"/>
          <p:cNvSpPr>
            <a:spLocks/>
          </p:cNvSpPr>
          <p:nvPr/>
        </p:nvSpPr>
        <p:spPr bwMode="auto">
          <a:xfrm>
            <a:off x="7902713" y="4463404"/>
            <a:ext cx="41153" cy="41153"/>
          </a:xfrm>
          <a:custGeom>
            <a:avLst/>
            <a:gdLst>
              <a:gd name="T0" fmla="*/ 3 w 8"/>
              <a:gd name="T1" fmla="*/ 3 h 8"/>
              <a:gd name="T2" fmla="*/ 1 w 8"/>
              <a:gd name="T3" fmla="*/ 7 h 8"/>
              <a:gd name="T4" fmla="*/ 5 w 8"/>
              <a:gd name="T5" fmla="*/ 5 h 8"/>
              <a:gd name="T6" fmla="*/ 8 w 8"/>
              <a:gd name="T7" fmla="*/ 1 h 8"/>
              <a:gd name="T8" fmla="*/ 3 w 8"/>
              <a:gd name="T9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3" y="3"/>
                </a:moveTo>
                <a:cubicBezTo>
                  <a:pt x="2" y="5"/>
                  <a:pt x="0" y="7"/>
                  <a:pt x="1" y="7"/>
                </a:cubicBezTo>
                <a:cubicBezTo>
                  <a:pt x="1" y="8"/>
                  <a:pt x="3" y="7"/>
                  <a:pt x="5" y="5"/>
                </a:cubicBezTo>
                <a:cubicBezTo>
                  <a:pt x="7" y="3"/>
                  <a:pt x="8" y="1"/>
                  <a:pt x="8" y="1"/>
                </a:cubicBezTo>
                <a:cubicBezTo>
                  <a:pt x="7" y="0"/>
                  <a:pt x="5" y="1"/>
                  <a:pt x="3" y="3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965"/>
          <p:cNvSpPr>
            <a:spLocks/>
          </p:cNvSpPr>
          <p:nvPr/>
        </p:nvSpPr>
        <p:spPr bwMode="auto">
          <a:xfrm>
            <a:off x="8183925" y="4463404"/>
            <a:ext cx="34296" cy="41153"/>
          </a:xfrm>
          <a:custGeom>
            <a:avLst/>
            <a:gdLst>
              <a:gd name="T0" fmla="*/ 1 w 7"/>
              <a:gd name="T1" fmla="*/ 1 h 8"/>
              <a:gd name="T2" fmla="*/ 3 w 7"/>
              <a:gd name="T3" fmla="*/ 5 h 8"/>
              <a:gd name="T4" fmla="*/ 7 w 7"/>
              <a:gd name="T5" fmla="*/ 7 h 8"/>
              <a:gd name="T6" fmla="*/ 5 w 7"/>
              <a:gd name="T7" fmla="*/ 3 h 8"/>
              <a:gd name="T8" fmla="*/ 1 w 7"/>
              <a:gd name="T9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8">
                <a:moveTo>
                  <a:pt x="1" y="1"/>
                </a:moveTo>
                <a:cubicBezTo>
                  <a:pt x="0" y="1"/>
                  <a:pt x="1" y="3"/>
                  <a:pt x="3" y="5"/>
                </a:cubicBezTo>
                <a:cubicBezTo>
                  <a:pt x="5" y="7"/>
                  <a:pt x="6" y="8"/>
                  <a:pt x="7" y="7"/>
                </a:cubicBezTo>
                <a:cubicBezTo>
                  <a:pt x="7" y="7"/>
                  <a:pt x="6" y="5"/>
                  <a:pt x="5" y="3"/>
                </a:cubicBezTo>
                <a:cubicBezTo>
                  <a:pt x="3" y="1"/>
                  <a:pt x="1" y="0"/>
                  <a:pt x="1" y="1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966"/>
          <p:cNvSpPr>
            <a:spLocks/>
          </p:cNvSpPr>
          <p:nvPr/>
        </p:nvSpPr>
        <p:spPr bwMode="auto">
          <a:xfrm>
            <a:off x="8156489" y="4319369"/>
            <a:ext cx="75447" cy="68586"/>
          </a:xfrm>
          <a:custGeom>
            <a:avLst/>
            <a:gdLst>
              <a:gd name="T0" fmla="*/ 15 w 15"/>
              <a:gd name="T1" fmla="*/ 14 h 14"/>
              <a:gd name="T2" fmla="*/ 0 w 15"/>
              <a:gd name="T3" fmla="*/ 7 h 14"/>
              <a:gd name="T4" fmla="*/ 15 w 15"/>
              <a:gd name="T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4">
                <a:moveTo>
                  <a:pt x="15" y="14"/>
                </a:moveTo>
                <a:cubicBezTo>
                  <a:pt x="8" y="0"/>
                  <a:pt x="0" y="7"/>
                  <a:pt x="0" y="7"/>
                </a:cubicBezTo>
                <a:cubicBezTo>
                  <a:pt x="10" y="7"/>
                  <a:pt x="15" y="14"/>
                  <a:pt x="15" y="14"/>
                </a:cubicBez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967"/>
          <p:cNvSpPr>
            <a:spLocks/>
          </p:cNvSpPr>
          <p:nvPr/>
        </p:nvSpPr>
        <p:spPr bwMode="auto">
          <a:xfrm>
            <a:off x="7882136" y="4319369"/>
            <a:ext cx="75447" cy="61729"/>
          </a:xfrm>
          <a:custGeom>
            <a:avLst/>
            <a:gdLst>
              <a:gd name="T0" fmla="*/ 16 w 16"/>
              <a:gd name="T1" fmla="*/ 7 h 13"/>
              <a:gd name="T2" fmla="*/ 0 w 16"/>
              <a:gd name="T3" fmla="*/ 13 h 13"/>
              <a:gd name="T4" fmla="*/ 16 w 16"/>
              <a:gd name="T5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13">
                <a:moveTo>
                  <a:pt x="16" y="7"/>
                </a:moveTo>
                <a:cubicBezTo>
                  <a:pt x="16" y="7"/>
                  <a:pt x="8" y="0"/>
                  <a:pt x="0" y="13"/>
                </a:cubicBezTo>
                <a:cubicBezTo>
                  <a:pt x="0" y="13"/>
                  <a:pt x="6" y="7"/>
                  <a:pt x="16" y="7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968"/>
          <p:cNvSpPr>
            <a:spLocks/>
          </p:cNvSpPr>
          <p:nvPr/>
        </p:nvSpPr>
        <p:spPr bwMode="auto">
          <a:xfrm>
            <a:off x="7772399" y="4470265"/>
            <a:ext cx="281212" cy="288069"/>
          </a:xfrm>
          <a:custGeom>
            <a:avLst/>
            <a:gdLst>
              <a:gd name="T0" fmla="*/ 0 w 58"/>
              <a:gd name="T1" fmla="*/ 0 h 58"/>
              <a:gd name="T2" fmla="*/ 0 w 58"/>
              <a:gd name="T3" fmla="*/ 0 h 58"/>
              <a:gd name="T4" fmla="*/ 58 w 58"/>
              <a:gd name="T5" fmla="*/ 58 h 58"/>
              <a:gd name="T6" fmla="*/ 58 w 58"/>
              <a:gd name="T7" fmla="*/ 58 h 58"/>
              <a:gd name="T8" fmla="*/ 58 w 58"/>
              <a:gd name="T9" fmla="*/ 58 h 58"/>
              <a:gd name="T10" fmla="*/ 0 w 58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5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26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26" y="58"/>
                  <a:pt x="0" y="3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969"/>
          <p:cNvSpPr>
            <a:spLocks noEditPoints="1"/>
          </p:cNvSpPr>
          <p:nvPr/>
        </p:nvSpPr>
        <p:spPr bwMode="auto">
          <a:xfrm>
            <a:off x="7772399" y="4189053"/>
            <a:ext cx="281212" cy="569281"/>
          </a:xfrm>
          <a:custGeom>
            <a:avLst/>
            <a:gdLst>
              <a:gd name="T0" fmla="*/ 28 w 58"/>
              <a:gd name="T1" fmla="*/ 62 h 115"/>
              <a:gd name="T2" fmla="*/ 28 w 58"/>
              <a:gd name="T3" fmla="*/ 62 h 115"/>
              <a:gd name="T4" fmla="*/ 30 w 58"/>
              <a:gd name="T5" fmla="*/ 58 h 115"/>
              <a:gd name="T6" fmla="*/ 34 w 58"/>
              <a:gd name="T7" fmla="*/ 56 h 115"/>
              <a:gd name="T8" fmla="*/ 35 w 58"/>
              <a:gd name="T9" fmla="*/ 56 h 115"/>
              <a:gd name="T10" fmla="*/ 32 w 58"/>
              <a:gd name="T11" fmla="*/ 60 h 115"/>
              <a:gd name="T12" fmla="*/ 28 w 58"/>
              <a:gd name="T13" fmla="*/ 62 h 115"/>
              <a:gd name="T14" fmla="*/ 37 w 58"/>
              <a:gd name="T15" fmla="*/ 51 h 115"/>
              <a:gd name="T16" fmla="*/ 24 w 58"/>
              <a:gd name="T17" fmla="*/ 64 h 115"/>
              <a:gd name="T18" fmla="*/ 37 w 58"/>
              <a:gd name="T19" fmla="*/ 77 h 115"/>
              <a:gd name="T20" fmla="*/ 50 w 58"/>
              <a:gd name="T21" fmla="*/ 64 h 115"/>
              <a:gd name="T22" fmla="*/ 37 w 58"/>
              <a:gd name="T23" fmla="*/ 51 h 115"/>
              <a:gd name="T24" fmla="*/ 22 w 58"/>
              <a:gd name="T25" fmla="*/ 39 h 115"/>
              <a:gd name="T26" fmla="*/ 33 w 58"/>
              <a:gd name="T27" fmla="*/ 31 h 115"/>
              <a:gd name="T28" fmla="*/ 38 w 58"/>
              <a:gd name="T29" fmla="*/ 33 h 115"/>
              <a:gd name="T30" fmla="*/ 38 w 58"/>
              <a:gd name="T31" fmla="*/ 33 h 115"/>
              <a:gd name="T32" fmla="*/ 22 w 58"/>
              <a:gd name="T33" fmla="*/ 39 h 115"/>
              <a:gd name="T34" fmla="*/ 58 w 58"/>
              <a:gd name="T35" fmla="*/ 0 h 115"/>
              <a:gd name="T36" fmla="*/ 58 w 58"/>
              <a:gd name="T37" fmla="*/ 0 h 115"/>
              <a:gd name="T38" fmla="*/ 0 w 58"/>
              <a:gd name="T39" fmla="*/ 57 h 115"/>
              <a:gd name="T40" fmla="*/ 58 w 58"/>
              <a:gd name="T41" fmla="*/ 115 h 115"/>
              <a:gd name="T42" fmla="*/ 58 w 58"/>
              <a:gd name="T43" fmla="*/ 115 h 115"/>
              <a:gd name="T44" fmla="*/ 58 w 58"/>
              <a:gd name="T45" fmla="*/ 47 h 115"/>
              <a:gd name="T46" fmla="*/ 47 w 58"/>
              <a:gd name="T47" fmla="*/ 48 h 115"/>
              <a:gd name="T48" fmla="*/ 56 w 58"/>
              <a:gd name="T49" fmla="*/ 64 h 115"/>
              <a:gd name="T50" fmla="*/ 37 w 58"/>
              <a:gd name="T51" fmla="*/ 84 h 115"/>
              <a:gd name="T52" fmla="*/ 18 w 58"/>
              <a:gd name="T53" fmla="*/ 64 h 115"/>
              <a:gd name="T54" fmla="*/ 19 w 58"/>
              <a:gd name="T55" fmla="*/ 58 h 115"/>
              <a:gd name="T56" fmla="*/ 19 w 58"/>
              <a:gd name="T57" fmla="*/ 55 h 115"/>
              <a:gd name="T58" fmla="*/ 40 w 58"/>
              <a:gd name="T59" fmla="*/ 35 h 115"/>
              <a:gd name="T60" fmla="*/ 58 w 58"/>
              <a:gd name="T61" fmla="*/ 35 h 115"/>
              <a:gd name="T62" fmla="*/ 58 w 58"/>
              <a:gd name="T63" fmla="*/ 0 h 115"/>
              <a:gd name="T64" fmla="*/ 58 w 58"/>
              <a:gd name="T6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115">
                <a:moveTo>
                  <a:pt x="28" y="62"/>
                </a:moveTo>
                <a:cubicBezTo>
                  <a:pt x="28" y="62"/>
                  <a:pt x="28" y="62"/>
                  <a:pt x="28" y="62"/>
                </a:cubicBezTo>
                <a:cubicBezTo>
                  <a:pt x="27" y="62"/>
                  <a:pt x="29" y="60"/>
                  <a:pt x="30" y="58"/>
                </a:cubicBezTo>
                <a:cubicBezTo>
                  <a:pt x="32" y="57"/>
                  <a:pt x="34" y="56"/>
                  <a:pt x="34" y="56"/>
                </a:cubicBezTo>
                <a:cubicBezTo>
                  <a:pt x="34" y="56"/>
                  <a:pt x="35" y="56"/>
                  <a:pt x="35" y="56"/>
                </a:cubicBezTo>
                <a:cubicBezTo>
                  <a:pt x="35" y="56"/>
                  <a:pt x="34" y="58"/>
                  <a:pt x="32" y="60"/>
                </a:cubicBezTo>
                <a:cubicBezTo>
                  <a:pt x="31" y="61"/>
                  <a:pt x="29" y="62"/>
                  <a:pt x="28" y="62"/>
                </a:cubicBezTo>
                <a:moveTo>
                  <a:pt x="37" y="51"/>
                </a:moveTo>
                <a:cubicBezTo>
                  <a:pt x="30" y="51"/>
                  <a:pt x="24" y="57"/>
                  <a:pt x="24" y="64"/>
                </a:cubicBezTo>
                <a:cubicBezTo>
                  <a:pt x="24" y="71"/>
                  <a:pt x="30" y="77"/>
                  <a:pt x="37" y="77"/>
                </a:cubicBezTo>
                <a:cubicBezTo>
                  <a:pt x="44" y="77"/>
                  <a:pt x="50" y="71"/>
                  <a:pt x="50" y="64"/>
                </a:cubicBezTo>
                <a:cubicBezTo>
                  <a:pt x="50" y="57"/>
                  <a:pt x="44" y="51"/>
                  <a:pt x="37" y="51"/>
                </a:cubicBezTo>
                <a:moveTo>
                  <a:pt x="22" y="39"/>
                </a:moveTo>
                <a:cubicBezTo>
                  <a:pt x="26" y="33"/>
                  <a:pt x="30" y="31"/>
                  <a:pt x="33" y="31"/>
                </a:cubicBezTo>
                <a:cubicBezTo>
                  <a:pt x="36" y="31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28" y="33"/>
                  <a:pt x="22" y="39"/>
                  <a:pt x="22" y="39"/>
                </a:cubicBezTo>
                <a:moveTo>
                  <a:pt x="58" y="0"/>
                </a:move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47"/>
                  <a:pt x="58" y="47"/>
                  <a:pt x="58" y="47"/>
                </a:cubicBezTo>
                <a:cubicBezTo>
                  <a:pt x="54" y="47"/>
                  <a:pt x="51" y="47"/>
                  <a:pt x="47" y="48"/>
                </a:cubicBezTo>
                <a:cubicBezTo>
                  <a:pt x="53" y="51"/>
                  <a:pt x="56" y="57"/>
                  <a:pt x="56" y="64"/>
                </a:cubicBezTo>
                <a:cubicBezTo>
                  <a:pt x="56" y="75"/>
                  <a:pt x="48" y="84"/>
                  <a:pt x="37" y="84"/>
                </a:cubicBezTo>
                <a:cubicBezTo>
                  <a:pt x="26" y="84"/>
                  <a:pt x="18" y="75"/>
                  <a:pt x="18" y="64"/>
                </a:cubicBezTo>
                <a:cubicBezTo>
                  <a:pt x="18" y="62"/>
                  <a:pt x="18" y="60"/>
                  <a:pt x="19" y="58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44"/>
                  <a:pt x="28" y="35"/>
                  <a:pt x="40" y="35"/>
                </a:cubicBezTo>
                <a:cubicBezTo>
                  <a:pt x="58" y="35"/>
                  <a:pt x="58" y="35"/>
                  <a:pt x="58" y="35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970"/>
          <p:cNvSpPr>
            <a:spLocks noEditPoints="1"/>
          </p:cNvSpPr>
          <p:nvPr/>
        </p:nvSpPr>
        <p:spPr bwMode="auto">
          <a:xfrm>
            <a:off x="7861560" y="4360522"/>
            <a:ext cx="192047" cy="246918"/>
          </a:xfrm>
          <a:custGeom>
            <a:avLst/>
            <a:gdLst>
              <a:gd name="T0" fmla="*/ 19 w 40"/>
              <a:gd name="T1" fmla="*/ 42 h 49"/>
              <a:gd name="T2" fmla="*/ 6 w 40"/>
              <a:gd name="T3" fmla="*/ 29 h 49"/>
              <a:gd name="T4" fmla="*/ 19 w 40"/>
              <a:gd name="T5" fmla="*/ 16 h 49"/>
              <a:gd name="T6" fmla="*/ 32 w 40"/>
              <a:gd name="T7" fmla="*/ 29 h 49"/>
              <a:gd name="T8" fmla="*/ 19 w 40"/>
              <a:gd name="T9" fmla="*/ 42 h 49"/>
              <a:gd name="T10" fmla="*/ 40 w 40"/>
              <a:gd name="T11" fmla="*/ 0 h 49"/>
              <a:gd name="T12" fmla="*/ 22 w 40"/>
              <a:gd name="T13" fmla="*/ 0 h 49"/>
              <a:gd name="T14" fmla="*/ 1 w 40"/>
              <a:gd name="T15" fmla="*/ 20 h 49"/>
              <a:gd name="T16" fmla="*/ 1 w 40"/>
              <a:gd name="T17" fmla="*/ 23 h 49"/>
              <a:gd name="T18" fmla="*/ 0 w 40"/>
              <a:gd name="T19" fmla="*/ 29 h 49"/>
              <a:gd name="T20" fmla="*/ 19 w 40"/>
              <a:gd name="T21" fmla="*/ 49 h 49"/>
              <a:gd name="T22" fmla="*/ 38 w 40"/>
              <a:gd name="T23" fmla="*/ 29 h 49"/>
              <a:gd name="T24" fmla="*/ 29 w 40"/>
              <a:gd name="T25" fmla="*/ 13 h 49"/>
              <a:gd name="T26" fmla="*/ 40 w 40"/>
              <a:gd name="T27" fmla="*/ 12 h 49"/>
              <a:gd name="T28" fmla="*/ 40 w 40"/>
              <a:gd name="T2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49">
                <a:moveTo>
                  <a:pt x="19" y="42"/>
                </a:moveTo>
                <a:cubicBezTo>
                  <a:pt x="12" y="42"/>
                  <a:pt x="6" y="36"/>
                  <a:pt x="6" y="29"/>
                </a:cubicBezTo>
                <a:cubicBezTo>
                  <a:pt x="6" y="22"/>
                  <a:pt x="12" y="16"/>
                  <a:pt x="19" y="16"/>
                </a:cubicBezTo>
                <a:cubicBezTo>
                  <a:pt x="26" y="16"/>
                  <a:pt x="32" y="22"/>
                  <a:pt x="32" y="29"/>
                </a:cubicBezTo>
                <a:cubicBezTo>
                  <a:pt x="32" y="36"/>
                  <a:pt x="26" y="42"/>
                  <a:pt x="19" y="42"/>
                </a:cubicBezTo>
                <a:moveTo>
                  <a:pt x="40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1" y="9"/>
                  <a:pt x="1" y="20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7"/>
                  <a:pt x="0" y="29"/>
                </a:cubicBezTo>
                <a:cubicBezTo>
                  <a:pt x="0" y="40"/>
                  <a:pt x="8" y="49"/>
                  <a:pt x="19" y="49"/>
                </a:cubicBezTo>
                <a:cubicBezTo>
                  <a:pt x="30" y="49"/>
                  <a:pt x="38" y="40"/>
                  <a:pt x="38" y="29"/>
                </a:cubicBezTo>
                <a:cubicBezTo>
                  <a:pt x="38" y="22"/>
                  <a:pt x="35" y="16"/>
                  <a:pt x="29" y="13"/>
                </a:cubicBezTo>
                <a:cubicBezTo>
                  <a:pt x="33" y="12"/>
                  <a:pt x="36" y="12"/>
                  <a:pt x="40" y="12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971"/>
          <p:cNvSpPr>
            <a:spLocks/>
          </p:cNvSpPr>
          <p:nvPr/>
        </p:nvSpPr>
        <p:spPr bwMode="auto">
          <a:xfrm>
            <a:off x="7902713" y="4463404"/>
            <a:ext cx="41153" cy="34296"/>
          </a:xfrm>
          <a:custGeom>
            <a:avLst/>
            <a:gdLst>
              <a:gd name="T0" fmla="*/ 7 w 8"/>
              <a:gd name="T1" fmla="*/ 0 h 6"/>
              <a:gd name="T2" fmla="*/ 3 w 8"/>
              <a:gd name="T3" fmla="*/ 2 h 6"/>
              <a:gd name="T4" fmla="*/ 1 w 8"/>
              <a:gd name="T5" fmla="*/ 6 h 6"/>
              <a:gd name="T6" fmla="*/ 1 w 8"/>
              <a:gd name="T7" fmla="*/ 6 h 6"/>
              <a:gd name="T8" fmla="*/ 5 w 8"/>
              <a:gd name="T9" fmla="*/ 4 h 6"/>
              <a:gd name="T10" fmla="*/ 8 w 8"/>
              <a:gd name="T11" fmla="*/ 0 h 6"/>
              <a:gd name="T12" fmla="*/ 7 w 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">
                <a:moveTo>
                  <a:pt x="7" y="0"/>
                </a:moveTo>
                <a:cubicBezTo>
                  <a:pt x="7" y="0"/>
                  <a:pt x="5" y="1"/>
                  <a:pt x="3" y="2"/>
                </a:cubicBezTo>
                <a:cubicBezTo>
                  <a:pt x="2" y="4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4" y="5"/>
                  <a:pt x="5" y="4"/>
                </a:cubicBezTo>
                <a:cubicBezTo>
                  <a:pt x="7" y="2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972"/>
          <p:cNvSpPr>
            <a:spLocks/>
          </p:cNvSpPr>
          <p:nvPr/>
        </p:nvSpPr>
        <p:spPr bwMode="auto">
          <a:xfrm>
            <a:off x="7882136" y="4339943"/>
            <a:ext cx="75447" cy="41153"/>
          </a:xfrm>
          <a:custGeom>
            <a:avLst/>
            <a:gdLst>
              <a:gd name="T0" fmla="*/ 11 w 16"/>
              <a:gd name="T1" fmla="*/ 0 h 8"/>
              <a:gd name="T2" fmla="*/ 0 w 16"/>
              <a:gd name="T3" fmla="*/ 8 h 8"/>
              <a:gd name="T4" fmla="*/ 16 w 16"/>
              <a:gd name="T5" fmla="*/ 2 h 8"/>
              <a:gd name="T6" fmla="*/ 16 w 16"/>
              <a:gd name="T7" fmla="*/ 2 h 8"/>
              <a:gd name="T8" fmla="*/ 11 w 1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8">
                <a:moveTo>
                  <a:pt x="11" y="0"/>
                </a:moveTo>
                <a:cubicBezTo>
                  <a:pt x="8" y="0"/>
                  <a:pt x="4" y="2"/>
                  <a:pt x="0" y="8"/>
                </a:cubicBezTo>
                <a:cubicBezTo>
                  <a:pt x="0" y="8"/>
                  <a:pt x="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4" y="0"/>
                  <a:pt x="1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990"/>
          <p:cNvSpPr>
            <a:spLocks noEditPoints="1"/>
          </p:cNvSpPr>
          <p:nvPr/>
        </p:nvSpPr>
        <p:spPr bwMode="auto">
          <a:xfrm>
            <a:off x="4130379" y="814528"/>
            <a:ext cx="603575" cy="582998"/>
          </a:xfrm>
          <a:custGeom>
            <a:avLst/>
            <a:gdLst>
              <a:gd name="T0" fmla="*/ 106 w 123"/>
              <a:gd name="T1" fmla="*/ 72 h 118"/>
              <a:gd name="T2" fmla="*/ 121 w 123"/>
              <a:gd name="T3" fmla="*/ 68 h 118"/>
              <a:gd name="T4" fmla="*/ 123 w 123"/>
              <a:gd name="T5" fmla="*/ 54 h 118"/>
              <a:gd name="T6" fmla="*/ 106 w 123"/>
              <a:gd name="T7" fmla="*/ 47 h 118"/>
              <a:gd name="T8" fmla="*/ 103 w 123"/>
              <a:gd name="T9" fmla="*/ 40 h 118"/>
              <a:gd name="T10" fmla="*/ 111 w 123"/>
              <a:gd name="T11" fmla="*/ 23 h 118"/>
              <a:gd name="T12" fmla="*/ 100 w 123"/>
              <a:gd name="T13" fmla="*/ 12 h 118"/>
              <a:gd name="T14" fmla="*/ 83 w 123"/>
              <a:gd name="T15" fmla="*/ 19 h 118"/>
              <a:gd name="T16" fmla="*/ 75 w 123"/>
              <a:gd name="T17" fmla="*/ 16 h 118"/>
              <a:gd name="T18" fmla="*/ 68 w 123"/>
              <a:gd name="T19" fmla="*/ 0 h 118"/>
              <a:gd name="T20" fmla="*/ 54 w 123"/>
              <a:gd name="T21" fmla="*/ 0 h 118"/>
              <a:gd name="T22" fmla="*/ 47 w 123"/>
              <a:gd name="T23" fmla="*/ 16 h 118"/>
              <a:gd name="T24" fmla="*/ 40 w 123"/>
              <a:gd name="T25" fmla="*/ 19 h 118"/>
              <a:gd name="T26" fmla="*/ 22 w 123"/>
              <a:gd name="T27" fmla="*/ 13 h 118"/>
              <a:gd name="T28" fmla="*/ 11 w 123"/>
              <a:gd name="T29" fmla="*/ 23 h 118"/>
              <a:gd name="T30" fmla="*/ 20 w 123"/>
              <a:gd name="T31" fmla="*/ 40 h 118"/>
              <a:gd name="T32" fmla="*/ 15 w 123"/>
              <a:gd name="T33" fmla="*/ 47 h 118"/>
              <a:gd name="T34" fmla="*/ 0 w 123"/>
              <a:gd name="T35" fmla="*/ 54 h 118"/>
              <a:gd name="T36" fmla="*/ 1 w 123"/>
              <a:gd name="T37" fmla="*/ 69 h 118"/>
              <a:gd name="T38" fmla="*/ 17 w 123"/>
              <a:gd name="T39" fmla="*/ 73 h 118"/>
              <a:gd name="T40" fmla="*/ 20 w 123"/>
              <a:gd name="T41" fmla="*/ 80 h 118"/>
              <a:gd name="T42" fmla="*/ 15 w 123"/>
              <a:gd name="T43" fmla="*/ 98 h 118"/>
              <a:gd name="T44" fmla="*/ 23 w 123"/>
              <a:gd name="T45" fmla="*/ 106 h 118"/>
              <a:gd name="T46" fmla="*/ 40 w 123"/>
              <a:gd name="T47" fmla="*/ 99 h 118"/>
              <a:gd name="T48" fmla="*/ 47 w 123"/>
              <a:gd name="T49" fmla="*/ 102 h 118"/>
              <a:gd name="T50" fmla="*/ 55 w 123"/>
              <a:gd name="T51" fmla="*/ 118 h 118"/>
              <a:gd name="T52" fmla="*/ 68 w 123"/>
              <a:gd name="T53" fmla="*/ 118 h 118"/>
              <a:gd name="T54" fmla="*/ 75 w 123"/>
              <a:gd name="T55" fmla="*/ 102 h 118"/>
              <a:gd name="T56" fmla="*/ 83 w 123"/>
              <a:gd name="T57" fmla="*/ 99 h 118"/>
              <a:gd name="T58" fmla="*/ 100 w 123"/>
              <a:gd name="T59" fmla="*/ 105 h 118"/>
              <a:gd name="T60" fmla="*/ 108 w 123"/>
              <a:gd name="T61" fmla="*/ 96 h 118"/>
              <a:gd name="T62" fmla="*/ 103 w 123"/>
              <a:gd name="T63" fmla="*/ 80 h 118"/>
              <a:gd name="T64" fmla="*/ 106 w 123"/>
              <a:gd name="T65" fmla="*/ 72 h 118"/>
              <a:gd name="T66" fmla="*/ 61 w 123"/>
              <a:gd name="T67" fmla="*/ 78 h 118"/>
              <a:gd name="T68" fmla="*/ 42 w 123"/>
              <a:gd name="T69" fmla="*/ 59 h 118"/>
              <a:gd name="T70" fmla="*/ 61 w 123"/>
              <a:gd name="T71" fmla="*/ 40 h 118"/>
              <a:gd name="T72" fmla="*/ 81 w 123"/>
              <a:gd name="T73" fmla="*/ 59 h 118"/>
              <a:gd name="T74" fmla="*/ 61 w 123"/>
              <a:gd name="T75" fmla="*/ 7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3" h="118">
                <a:moveTo>
                  <a:pt x="106" y="72"/>
                </a:moveTo>
                <a:cubicBezTo>
                  <a:pt x="106" y="72"/>
                  <a:pt x="121" y="69"/>
                  <a:pt x="121" y="68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3" y="53"/>
                  <a:pt x="106" y="47"/>
                  <a:pt x="106" y="47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3" y="40"/>
                  <a:pt x="111" y="24"/>
                  <a:pt x="111" y="23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9" y="12"/>
                  <a:pt x="83" y="19"/>
                  <a:pt x="83" y="19"/>
                </a:cubicBezTo>
                <a:cubicBezTo>
                  <a:pt x="75" y="16"/>
                  <a:pt x="75" y="16"/>
                  <a:pt x="75" y="16"/>
                </a:cubicBezTo>
                <a:cubicBezTo>
                  <a:pt x="75" y="16"/>
                  <a:pt x="69" y="0"/>
                  <a:pt x="6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47" y="16"/>
                  <a:pt x="47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23" y="12"/>
                  <a:pt x="22" y="1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20" y="40"/>
                  <a:pt x="20" y="40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0" y="53"/>
                  <a:pt x="0" y="54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70"/>
                  <a:pt x="17" y="73"/>
                  <a:pt x="17" y="73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0"/>
                  <a:pt x="14" y="97"/>
                  <a:pt x="15" y="98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3" y="106"/>
                  <a:pt x="40" y="99"/>
                  <a:pt x="40" y="99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54" y="118"/>
                  <a:pt x="55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9" y="118"/>
                  <a:pt x="75" y="102"/>
                  <a:pt x="75" y="102"/>
                </a:cubicBezTo>
                <a:cubicBezTo>
                  <a:pt x="83" y="99"/>
                  <a:pt x="83" y="99"/>
                  <a:pt x="83" y="99"/>
                </a:cubicBezTo>
                <a:cubicBezTo>
                  <a:pt x="83" y="99"/>
                  <a:pt x="100" y="106"/>
                  <a:pt x="100" y="105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9" y="95"/>
                  <a:pt x="103" y="80"/>
                  <a:pt x="103" y="80"/>
                </a:cubicBezTo>
                <a:lnTo>
                  <a:pt x="106" y="72"/>
                </a:lnTo>
                <a:close/>
                <a:moveTo>
                  <a:pt x="61" y="78"/>
                </a:moveTo>
                <a:cubicBezTo>
                  <a:pt x="50" y="78"/>
                  <a:pt x="42" y="69"/>
                  <a:pt x="42" y="59"/>
                </a:cubicBezTo>
                <a:cubicBezTo>
                  <a:pt x="42" y="48"/>
                  <a:pt x="50" y="40"/>
                  <a:pt x="61" y="40"/>
                </a:cubicBezTo>
                <a:cubicBezTo>
                  <a:pt x="72" y="40"/>
                  <a:pt x="81" y="48"/>
                  <a:pt x="81" y="59"/>
                </a:cubicBezTo>
                <a:cubicBezTo>
                  <a:pt x="81" y="69"/>
                  <a:pt x="72" y="78"/>
                  <a:pt x="61" y="78"/>
                </a:cubicBezTo>
                <a:close/>
              </a:path>
            </a:pathLst>
          </a:custGeom>
          <a:solidFill>
            <a:srgbClr val="AFA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2991"/>
          <p:cNvSpPr>
            <a:spLocks noChangeArrowheads="1"/>
          </p:cNvSpPr>
          <p:nvPr/>
        </p:nvSpPr>
        <p:spPr bwMode="auto">
          <a:xfrm>
            <a:off x="4370441" y="1047724"/>
            <a:ext cx="116600" cy="116600"/>
          </a:xfrm>
          <a:prstGeom prst="ellipse">
            <a:avLst/>
          </a:prstGeom>
          <a:solidFill>
            <a:srgbClr val="AFA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2992"/>
          <p:cNvSpPr>
            <a:spLocks noChangeArrowheads="1"/>
          </p:cNvSpPr>
          <p:nvPr/>
        </p:nvSpPr>
        <p:spPr bwMode="auto">
          <a:xfrm>
            <a:off x="4308709" y="1006573"/>
            <a:ext cx="246918" cy="240061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2993"/>
          <p:cNvSpPr>
            <a:spLocks noChangeArrowheads="1"/>
          </p:cNvSpPr>
          <p:nvPr/>
        </p:nvSpPr>
        <p:spPr bwMode="auto">
          <a:xfrm>
            <a:off x="4370441" y="1061441"/>
            <a:ext cx="116600" cy="123457"/>
          </a:xfrm>
          <a:prstGeom prst="ellipse">
            <a:avLst/>
          </a:prstGeom>
          <a:solidFill>
            <a:srgbClr val="81A8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994"/>
          <p:cNvSpPr>
            <a:spLocks/>
          </p:cNvSpPr>
          <p:nvPr/>
        </p:nvSpPr>
        <p:spPr bwMode="auto">
          <a:xfrm>
            <a:off x="4137240" y="835106"/>
            <a:ext cx="596718" cy="288069"/>
          </a:xfrm>
          <a:custGeom>
            <a:avLst/>
            <a:gdLst>
              <a:gd name="T0" fmla="*/ 104 w 121"/>
              <a:gd name="T1" fmla="*/ 46 h 59"/>
              <a:gd name="T2" fmla="*/ 101 w 121"/>
              <a:gd name="T3" fmla="*/ 39 h 59"/>
              <a:gd name="T4" fmla="*/ 108 w 121"/>
              <a:gd name="T5" fmla="*/ 22 h 59"/>
              <a:gd name="T6" fmla="*/ 98 w 121"/>
              <a:gd name="T7" fmla="*/ 13 h 59"/>
              <a:gd name="T8" fmla="*/ 82 w 121"/>
              <a:gd name="T9" fmla="*/ 19 h 59"/>
              <a:gd name="T10" fmla="*/ 74 w 121"/>
              <a:gd name="T11" fmla="*/ 16 h 59"/>
              <a:gd name="T12" fmla="*/ 67 w 121"/>
              <a:gd name="T13" fmla="*/ 0 h 59"/>
              <a:gd name="T14" fmla="*/ 53 w 121"/>
              <a:gd name="T15" fmla="*/ 0 h 59"/>
              <a:gd name="T16" fmla="*/ 46 w 121"/>
              <a:gd name="T17" fmla="*/ 16 h 59"/>
              <a:gd name="T18" fmla="*/ 39 w 121"/>
              <a:gd name="T19" fmla="*/ 19 h 59"/>
              <a:gd name="T20" fmla="*/ 22 w 121"/>
              <a:gd name="T21" fmla="*/ 13 h 59"/>
              <a:gd name="T22" fmla="*/ 13 w 121"/>
              <a:gd name="T23" fmla="*/ 22 h 59"/>
              <a:gd name="T24" fmla="*/ 19 w 121"/>
              <a:gd name="T25" fmla="*/ 39 h 59"/>
              <a:gd name="T26" fmla="*/ 16 w 121"/>
              <a:gd name="T27" fmla="*/ 46 h 59"/>
              <a:gd name="T28" fmla="*/ 0 w 121"/>
              <a:gd name="T29" fmla="*/ 53 h 59"/>
              <a:gd name="T30" fmla="*/ 0 w 121"/>
              <a:gd name="T31" fmla="*/ 59 h 59"/>
              <a:gd name="T32" fmla="*/ 35 w 121"/>
              <a:gd name="T33" fmla="*/ 59 h 59"/>
              <a:gd name="T34" fmla="*/ 60 w 121"/>
              <a:gd name="T35" fmla="*/ 35 h 59"/>
              <a:gd name="T36" fmla="*/ 85 w 121"/>
              <a:gd name="T37" fmla="*/ 59 h 59"/>
              <a:gd name="T38" fmla="*/ 121 w 121"/>
              <a:gd name="T39" fmla="*/ 59 h 59"/>
              <a:gd name="T40" fmla="*/ 121 w 121"/>
              <a:gd name="T41" fmla="*/ 53 h 59"/>
              <a:gd name="T42" fmla="*/ 104 w 121"/>
              <a:gd name="T43" fmla="*/ 4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59">
                <a:moveTo>
                  <a:pt x="104" y="46"/>
                </a:move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8" y="22"/>
                  <a:pt x="108" y="22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2"/>
                  <a:pt x="82" y="19"/>
                  <a:pt x="82" y="19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68" y="0"/>
                  <a:pt x="6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46" y="16"/>
                  <a:pt x="46" y="1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23" y="12"/>
                  <a:pt x="22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9" y="39"/>
                  <a:pt x="19" y="39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0" y="52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46"/>
                  <a:pt x="47" y="35"/>
                  <a:pt x="60" y="35"/>
                </a:cubicBezTo>
                <a:cubicBezTo>
                  <a:pt x="74" y="35"/>
                  <a:pt x="85" y="46"/>
                  <a:pt x="85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52"/>
                  <a:pt x="104" y="46"/>
                  <a:pt x="104" y="46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995"/>
          <p:cNvSpPr>
            <a:spLocks/>
          </p:cNvSpPr>
          <p:nvPr/>
        </p:nvSpPr>
        <p:spPr bwMode="auto">
          <a:xfrm>
            <a:off x="4137240" y="1116314"/>
            <a:ext cx="596718" cy="294930"/>
          </a:xfrm>
          <a:custGeom>
            <a:avLst/>
            <a:gdLst>
              <a:gd name="T0" fmla="*/ 60 w 121"/>
              <a:gd name="T1" fmla="*/ 24 h 59"/>
              <a:gd name="T2" fmla="*/ 35 w 121"/>
              <a:gd name="T3" fmla="*/ 0 h 59"/>
              <a:gd name="T4" fmla="*/ 0 w 121"/>
              <a:gd name="T5" fmla="*/ 0 h 59"/>
              <a:gd name="T6" fmla="*/ 0 w 121"/>
              <a:gd name="T7" fmla="*/ 7 h 59"/>
              <a:gd name="T8" fmla="*/ 16 w 121"/>
              <a:gd name="T9" fmla="*/ 14 h 59"/>
              <a:gd name="T10" fmla="*/ 19 w 121"/>
              <a:gd name="T11" fmla="*/ 21 h 59"/>
              <a:gd name="T12" fmla="*/ 13 w 121"/>
              <a:gd name="T13" fmla="*/ 37 h 59"/>
              <a:gd name="T14" fmla="*/ 22 w 121"/>
              <a:gd name="T15" fmla="*/ 47 h 59"/>
              <a:gd name="T16" fmla="*/ 39 w 121"/>
              <a:gd name="T17" fmla="*/ 40 h 59"/>
              <a:gd name="T18" fmla="*/ 47 w 121"/>
              <a:gd name="T19" fmla="*/ 43 h 59"/>
              <a:gd name="T20" fmla="*/ 54 w 121"/>
              <a:gd name="T21" fmla="*/ 59 h 59"/>
              <a:gd name="T22" fmla="*/ 67 w 121"/>
              <a:gd name="T23" fmla="*/ 59 h 59"/>
              <a:gd name="T24" fmla="*/ 74 w 121"/>
              <a:gd name="T25" fmla="*/ 43 h 59"/>
              <a:gd name="T26" fmla="*/ 82 w 121"/>
              <a:gd name="T27" fmla="*/ 40 h 59"/>
              <a:gd name="T28" fmla="*/ 99 w 121"/>
              <a:gd name="T29" fmla="*/ 46 h 59"/>
              <a:gd name="T30" fmla="*/ 108 w 121"/>
              <a:gd name="T31" fmla="*/ 37 h 59"/>
              <a:gd name="T32" fmla="*/ 101 w 121"/>
              <a:gd name="T33" fmla="*/ 21 h 59"/>
              <a:gd name="T34" fmla="*/ 104 w 121"/>
              <a:gd name="T35" fmla="*/ 13 h 59"/>
              <a:gd name="T36" fmla="*/ 121 w 121"/>
              <a:gd name="T37" fmla="*/ 6 h 59"/>
              <a:gd name="T38" fmla="*/ 121 w 121"/>
              <a:gd name="T39" fmla="*/ 0 h 59"/>
              <a:gd name="T40" fmla="*/ 85 w 121"/>
              <a:gd name="T41" fmla="*/ 0 h 59"/>
              <a:gd name="T42" fmla="*/ 60 w 121"/>
              <a:gd name="T43" fmla="*/ 2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59">
                <a:moveTo>
                  <a:pt x="60" y="24"/>
                </a:moveTo>
                <a:cubicBezTo>
                  <a:pt x="47" y="24"/>
                  <a:pt x="35" y="13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16" y="14"/>
                  <a:pt x="16" y="1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2" y="37"/>
                  <a:pt x="13" y="37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7"/>
                  <a:pt x="39" y="40"/>
                  <a:pt x="39" y="40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53" y="59"/>
                  <a:pt x="54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8" y="59"/>
                  <a:pt x="74" y="43"/>
                  <a:pt x="74" y="43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98" y="47"/>
                  <a:pt x="99" y="46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9" y="36"/>
                  <a:pt x="101" y="21"/>
                  <a:pt x="101" y="21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4" y="13"/>
                  <a:pt x="121" y="7"/>
                  <a:pt x="121" y="6"/>
                </a:cubicBezTo>
                <a:cubicBezTo>
                  <a:pt x="121" y="0"/>
                  <a:pt x="121" y="0"/>
                  <a:pt x="121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13"/>
                  <a:pt x="74" y="24"/>
                  <a:pt x="60" y="24"/>
                </a:cubicBez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034"/>
          <p:cNvSpPr>
            <a:spLocks noEditPoints="1"/>
          </p:cNvSpPr>
          <p:nvPr/>
        </p:nvSpPr>
        <p:spPr bwMode="auto">
          <a:xfrm>
            <a:off x="5344388" y="780231"/>
            <a:ext cx="596718" cy="665304"/>
          </a:xfrm>
          <a:custGeom>
            <a:avLst/>
            <a:gdLst>
              <a:gd name="T0" fmla="*/ 103 w 121"/>
              <a:gd name="T1" fmla="*/ 0 h 134"/>
              <a:gd name="T2" fmla="*/ 121 w 121"/>
              <a:gd name="T3" fmla="*/ 19 h 134"/>
              <a:gd name="T4" fmla="*/ 121 w 121"/>
              <a:gd name="T5" fmla="*/ 114 h 134"/>
              <a:gd name="T6" fmla="*/ 103 w 121"/>
              <a:gd name="T7" fmla="*/ 134 h 134"/>
              <a:gd name="T8" fmla="*/ 19 w 121"/>
              <a:gd name="T9" fmla="*/ 134 h 134"/>
              <a:gd name="T10" fmla="*/ 0 w 121"/>
              <a:gd name="T11" fmla="*/ 114 h 134"/>
              <a:gd name="T12" fmla="*/ 0 w 121"/>
              <a:gd name="T13" fmla="*/ 19 h 134"/>
              <a:gd name="T14" fmla="*/ 19 w 121"/>
              <a:gd name="T15" fmla="*/ 0 h 134"/>
              <a:gd name="T16" fmla="*/ 103 w 121"/>
              <a:gd name="T17" fmla="*/ 0 h 134"/>
              <a:gd name="T18" fmla="*/ 103 w 121"/>
              <a:gd name="T19" fmla="*/ 10 h 134"/>
              <a:gd name="T20" fmla="*/ 19 w 121"/>
              <a:gd name="T21" fmla="*/ 10 h 134"/>
              <a:gd name="T22" fmla="*/ 10 w 121"/>
              <a:gd name="T23" fmla="*/ 19 h 134"/>
              <a:gd name="T24" fmla="*/ 10 w 121"/>
              <a:gd name="T25" fmla="*/ 114 h 134"/>
              <a:gd name="T26" fmla="*/ 19 w 121"/>
              <a:gd name="T27" fmla="*/ 124 h 134"/>
              <a:gd name="T28" fmla="*/ 103 w 121"/>
              <a:gd name="T29" fmla="*/ 124 h 134"/>
              <a:gd name="T30" fmla="*/ 112 w 121"/>
              <a:gd name="T31" fmla="*/ 114 h 134"/>
              <a:gd name="T32" fmla="*/ 112 w 121"/>
              <a:gd name="T33" fmla="*/ 19 h 134"/>
              <a:gd name="T34" fmla="*/ 103 w 121"/>
              <a:gd name="T35" fmla="*/ 1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134">
                <a:moveTo>
                  <a:pt x="103" y="0"/>
                </a:moveTo>
                <a:cubicBezTo>
                  <a:pt x="113" y="0"/>
                  <a:pt x="121" y="9"/>
                  <a:pt x="121" y="19"/>
                </a:cubicBezTo>
                <a:cubicBezTo>
                  <a:pt x="121" y="114"/>
                  <a:pt x="121" y="114"/>
                  <a:pt x="121" y="114"/>
                </a:cubicBezTo>
                <a:cubicBezTo>
                  <a:pt x="121" y="125"/>
                  <a:pt x="113" y="134"/>
                  <a:pt x="103" y="134"/>
                </a:cubicBezTo>
                <a:cubicBezTo>
                  <a:pt x="19" y="134"/>
                  <a:pt x="19" y="134"/>
                  <a:pt x="19" y="134"/>
                </a:cubicBezTo>
                <a:cubicBezTo>
                  <a:pt x="9" y="134"/>
                  <a:pt x="0" y="125"/>
                  <a:pt x="0" y="11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103" y="0"/>
                  <a:pt x="103" y="0"/>
                  <a:pt x="103" y="0"/>
                </a:cubicBezTo>
                <a:moveTo>
                  <a:pt x="103" y="10"/>
                </a:moveTo>
                <a:cubicBezTo>
                  <a:pt x="19" y="10"/>
                  <a:pt x="19" y="10"/>
                  <a:pt x="19" y="10"/>
                </a:cubicBezTo>
                <a:cubicBezTo>
                  <a:pt x="14" y="10"/>
                  <a:pt x="10" y="14"/>
                  <a:pt x="10" y="19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0" y="120"/>
                  <a:pt x="14" y="124"/>
                  <a:pt x="19" y="124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8" y="124"/>
                  <a:pt x="112" y="120"/>
                  <a:pt x="112" y="114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4"/>
                  <a:pt x="108" y="10"/>
                  <a:pt x="103" y="10"/>
                </a:cubicBezTo>
              </a:path>
            </a:pathLst>
          </a:custGeom>
          <a:solidFill>
            <a:srgbClr val="CCC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035"/>
          <p:cNvSpPr>
            <a:spLocks/>
          </p:cNvSpPr>
          <p:nvPr/>
        </p:nvSpPr>
        <p:spPr bwMode="auto">
          <a:xfrm>
            <a:off x="5392398" y="835106"/>
            <a:ext cx="507551" cy="212626"/>
          </a:xfrm>
          <a:custGeom>
            <a:avLst/>
            <a:gdLst>
              <a:gd name="T0" fmla="*/ 93 w 102"/>
              <a:gd name="T1" fmla="*/ 0 h 43"/>
              <a:gd name="T2" fmla="*/ 9 w 102"/>
              <a:gd name="T3" fmla="*/ 0 h 43"/>
              <a:gd name="T4" fmla="*/ 0 w 102"/>
              <a:gd name="T5" fmla="*/ 9 h 43"/>
              <a:gd name="T6" fmla="*/ 0 w 102"/>
              <a:gd name="T7" fmla="*/ 43 h 43"/>
              <a:gd name="T8" fmla="*/ 102 w 102"/>
              <a:gd name="T9" fmla="*/ 43 h 43"/>
              <a:gd name="T10" fmla="*/ 102 w 102"/>
              <a:gd name="T11" fmla="*/ 9 h 43"/>
              <a:gd name="T12" fmla="*/ 93 w 102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3">
                <a:moveTo>
                  <a:pt x="93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3"/>
                  <a:pt x="0" y="43"/>
                  <a:pt x="0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</a:path>
            </a:pathLst>
          </a:custGeom>
          <a:solidFill>
            <a:srgbClr val="313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036"/>
          <p:cNvSpPr>
            <a:spLocks/>
          </p:cNvSpPr>
          <p:nvPr/>
        </p:nvSpPr>
        <p:spPr bwMode="auto">
          <a:xfrm>
            <a:off x="5344388" y="780231"/>
            <a:ext cx="596718" cy="267494"/>
          </a:xfrm>
          <a:custGeom>
            <a:avLst/>
            <a:gdLst>
              <a:gd name="T0" fmla="*/ 103 w 121"/>
              <a:gd name="T1" fmla="*/ 0 h 53"/>
              <a:gd name="T2" fmla="*/ 19 w 121"/>
              <a:gd name="T3" fmla="*/ 0 h 53"/>
              <a:gd name="T4" fmla="*/ 0 w 121"/>
              <a:gd name="T5" fmla="*/ 19 h 53"/>
              <a:gd name="T6" fmla="*/ 0 w 121"/>
              <a:gd name="T7" fmla="*/ 53 h 53"/>
              <a:gd name="T8" fmla="*/ 10 w 121"/>
              <a:gd name="T9" fmla="*/ 53 h 53"/>
              <a:gd name="T10" fmla="*/ 10 w 121"/>
              <a:gd name="T11" fmla="*/ 19 h 53"/>
              <a:gd name="T12" fmla="*/ 19 w 121"/>
              <a:gd name="T13" fmla="*/ 10 h 53"/>
              <a:gd name="T14" fmla="*/ 103 w 121"/>
              <a:gd name="T15" fmla="*/ 10 h 53"/>
              <a:gd name="T16" fmla="*/ 112 w 121"/>
              <a:gd name="T17" fmla="*/ 19 h 53"/>
              <a:gd name="T18" fmla="*/ 112 w 121"/>
              <a:gd name="T19" fmla="*/ 53 h 53"/>
              <a:gd name="T20" fmla="*/ 121 w 121"/>
              <a:gd name="T21" fmla="*/ 53 h 53"/>
              <a:gd name="T22" fmla="*/ 121 w 121"/>
              <a:gd name="T23" fmla="*/ 19 h 53"/>
              <a:gd name="T24" fmla="*/ 103 w 121"/>
              <a:gd name="T2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1" h="53">
                <a:moveTo>
                  <a:pt x="103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53"/>
                  <a:pt x="0" y="53"/>
                  <a:pt x="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4"/>
                  <a:pt x="14" y="10"/>
                  <a:pt x="19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8" y="10"/>
                  <a:pt x="112" y="14"/>
                  <a:pt x="112" y="19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9"/>
                  <a:pt x="113" y="0"/>
                  <a:pt x="103" y="0"/>
                </a:cubicBezTo>
              </a:path>
            </a:pathLst>
          </a:custGeom>
          <a:solidFill>
            <a:srgbClr val="A3A1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037"/>
          <p:cNvSpPr>
            <a:spLocks noEditPoints="1"/>
          </p:cNvSpPr>
          <p:nvPr/>
        </p:nvSpPr>
        <p:spPr bwMode="auto">
          <a:xfrm>
            <a:off x="5426692" y="862542"/>
            <a:ext cx="438961" cy="164612"/>
          </a:xfrm>
          <a:custGeom>
            <a:avLst/>
            <a:gdLst>
              <a:gd name="T0" fmla="*/ 83 w 89"/>
              <a:gd name="T1" fmla="*/ 0 h 34"/>
              <a:gd name="T2" fmla="*/ 7 w 89"/>
              <a:gd name="T3" fmla="*/ 0 h 34"/>
              <a:gd name="T4" fmla="*/ 0 w 89"/>
              <a:gd name="T5" fmla="*/ 6 h 34"/>
              <a:gd name="T6" fmla="*/ 0 w 89"/>
              <a:gd name="T7" fmla="*/ 30 h 34"/>
              <a:gd name="T8" fmla="*/ 6 w 89"/>
              <a:gd name="T9" fmla="*/ 34 h 34"/>
              <a:gd name="T10" fmla="*/ 84 w 89"/>
              <a:gd name="T11" fmla="*/ 34 h 34"/>
              <a:gd name="T12" fmla="*/ 89 w 89"/>
              <a:gd name="T13" fmla="*/ 30 h 34"/>
              <a:gd name="T14" fmla="*/ 89 w 89"/>
              <a:gd name="T15" fmla="*/ 7 h 34"/>
              <a:gd name="T16" fmla="*/ 83 w 89"/>
              <a:gd name="T17" fmla="*/ 0 h 34"/>
              <a:gd name="T18" fmla="*/ 60 w 89"/>
              <a:gd name="T19" fmla="*/ 20 h 34"/>
              <a:gd name="T20" fmla="*/ 60 w 89"/>
              <a:gd name="T21" fmla="*/ 24 h 34"/>
              <a:gd name="T22" fmla="*/ 59 w 89"/>
              <a:gd name="T23" fmla="*/ 26 h 34"/>
              <a:gd name="T24" fmla="*/ 56 w 89"/>
              <a:gd name="T25" fmla="*/ 28 h 34"/>
              <a:gd name="T26" fmla="*/ 53 w 89"/>
              <a:gd name="T27" fmla="*/ 29 h 34"/>
              <a:gd name="T28" fmla="*/ 49 w 89"/>
              <a:gd name="T29" fmla="*/ 28 h 34"/>
              <a:gd name="T30" fmla="*/ 47 w 89"/>
              <a:gd name="T31" fmla="*/ 26 h 34"/>
              <a:gd name="T32" fmla="*/ 46 w 89"/>
              <a:gd name="T33" fmla="*/ 24 h 34"/>
              <a:gd name="T34" fmla="*/ 45 w 89"/>
              <a:gd name="T35" fmla="*/ 20 h 34"/>
              <a:gd name="T36" fmla="*/ 45 w 89"/>
              <a:gd name="T37" fmla="*/ 11 h 34"/>
              <a:gd name="T38" fmla="*/ 46 w 89"/>
              <a:gd name="T39" fmla="*/ 6 h 34"/>
              <a:gd name="T40" fmla="*/ 48 w 89"/>
              <a:gd name="T41" fmla="*/ 3 h 34"/>
              <a:gd name="T42" fmla="*/ 53 w 89"/>
              <a:gd name="T43" fmla="*/ 2 h 34"/>
              <a:gd name="T44" fmla="*/ 56 w 89"/>
              <a:gd name="T45" fmla="*/ 3 h 34"/>
              <a:gd name="T46" fmla="*/ 59 w 89"/>
              <a:gd name="T47" fmla="*/ 5 h 34"/>
              <a:gd name="T48" fmla="*/ 60 w 89"/>
              <a:gd name="T49" fmla="*/ 7 h 34"/>
              <a:gd name="T50" fmla="*/ 60 w 89"/>
              <a:gd name="T51" fmla="*/ 11 h 34"/>
              <a:gd name="T52" fmla="*/ 60 w 89"/>
              <a:gd name="T53" fmla="*/ 20 h 34"/>
              <a:gd name="T54" fmla="*/ 82 w 89"/>
              <a:gd name="T55" fmla="*/ 20 h 34"/>
              <a:gd name="T56" fmla="*/ 82 w 89"/>
              <a:gd name="T57" fmla="*/ 24 h 34"/>
              <a:gd name="T58" fmla="*/ 80 w 89"/>
              <a:gd name="T59" fmla="*/ 26 h 34"/>
              <a:gd name="T60" fmla="*/ 78 w 89"/>
              <a:gd name="T61" fmla="*/ 28 h 34"/>
              <a:gd name="T62" fmla="*/ 75 w 89"/>
              <a:gd name="T63" fmla="*/ 29 h 34"/>
              <a:gd name="T64" fmla="*/ 71 w 89"/>
              <a:gd name="T65" fmla="*/ 28 h 34"/>
              <a:gd name="T66" fmla="*/ 69 w 89"/>
              <a:gd name="T67" fmla="*/ 26 h 34"/>
              <a:gd name="T68" fmla="*/ 68 w 89"/>
              <a:gd name="T69" fmla="*/ 24 h 34"/>
              <a:gd name="T70" fmla="*/ 67 w 89"/>
              <a:gd name="T71" fmla="*/ 20 h 34"/>
              <a:gd name="T72" fmla="*/ 67 w 89"/>
              <a:gd name="T73" fmla="*/ 11 h 34"/>
              <a:gd name="T74" fmla="*/ 68 w 89"/>
              <a:gd name="T75" fmla="*/ 6 h 34"/>
              <a:gd name="T76" fmla="*/ 70 w 89"/>
              <a:gd name="T77" fmla="*/ 3 h 34"/>
              <a:gd name="T78" fmla="*/ 74 w 89"/>
              <a:gd name="T79" fmla="*/ 2 h 34"/>
              <a:gd name="T80" fmla="*/ 78 w 89"/>
              <a:gd name="T81" fmla="*/ 3 h 34"/>
              <a:gd name="T82" fmla="*/ 81 w 89"/>
              <a:gd name="T83" fmla="*/ 5 h 34"/>
              <a:gd name="T84" fmla="*/ 82 w 89"/>
              <a:gd name="T85" fmla="*/ 7 h 34"/>
              <a:gd name="T86" fmla="*/ 82 w 89"/>
              <a:gd name="T87" fmla="*/ 11 h 34"/>
              <a:gd name="T88" fmla="*/ 82 w 89"/>
              <a:gd name="T89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9" h="34">
                <a:moveTo>
                  <a:pt x="8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1" y="34"/>
                  <a:pt x="6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8" y="34"/>
                  <a:pt x="89" y="32"/>
                  <a:pt x="89" y="30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7" y="0"/>
                  <a:pt x="83" y="0"/>
                </a:cubicBezTo>
                <a:close/>
                <a:moveTo>
                  <a:pt x="60" y="20"/>
                </a:moveTo>
                <a:cubicBezTo>
                  <a:pt x="60" y="22"/>
                  <a:pt x="60" y="23"/>
                  <a:pt x="60" y="24"/>
                </a:cubicBezTo>
                <a:cubicBezTo>
                  <a:pt x="60" y="25"/>
                  <a:pt x="59" y="26"/>
                  <a:pt x="59" y="26"/>
                </a:cubicBezTo>
                <a:cubicBezTo>
                  <a:pt x="58" y="27"/>
                  <a:pt x="57" y="28"/>
                  <a:pt x="56" y="28"/>
                </a:cubicBezTo>
                <a:cubicBezTo>
                  <a:pt x="55" y="28"/>
                  <a:pt x="54" y="29"/>
                  <a:pt x="53" y="29"/>
                </a:cubicBezTo>
                <a:cubicBezTo>
                  <a:pt x="52" y="29"/>
                  <a:pt x="50" y="28"/>
                  <a:pt x="49" y="28"/>
                </a:cubicBezTo>
                <a:cubicBezTo>
                  <a:pt x="48" y="28"/>
                  <a:pt x="48" y="27"/>
                  <a:pt x="47" y="26"/>
                </a:cubicBezTo>
                <a:cubicBezTo>
                  <a:pt x="46" y="26"/>
                  <a:pt x="46" y="25"/>
                  <a:pt x="46" y="24"/>
                </a:cubicBezTo>
                <a:cubicBezTo>
                  <a:pt x="45" y="23"/>
                  <a:pt x="45" y="22"/>
                  <a:pt x="45" y="2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9"/>
                  <a:pt x="46" y="7"/>
                  <a:pt x="46" y="6"/>
                </a:cubicBezTo>
                <a:cubicBezTo>
                  <a:pt x="46" y="5"/>
                  <a:pt x="47" y="4"/>
                  <a:pt x="48" y="3"/>
                </a:cubicBezTo>
                <a:cubicBezTo>
                  <a:pt x="50" y="3"/>
                  <a:pt x="51" y="2"/>
                  <a:pt x="53" y="2"/>
                </a:cubicBezTo>
                <a:cubicBezTo>
                  <a:pt x="54" y="2"/>
                  <a:pt x="55" y="3"/>
                  <a:pt x="56" y="3"/>
                </a:cubicBezTo>
                <a:cubicBezTo>
                  <a:pt x="57" y="4"/>
                  <a:pt x="58" y="4"/>
                  <a:pt x="59" y="5"/>
                </a:cubicBezTo>
                <a:cubicBezTo>
                  <a:pt x="59" y="6"/>
                  <a:pt x="60" y="6"/>
                  <a:pt x="60" y="7"/>
                </a:cubicBezTo>
                <a:cubicBezTo>
                  <a:pt x="60" y="8"/>
                  <a:pt x="60" y="9"/>
                  <a:pt x="60" y="11"/>
                </a:cubicBezTo>
                <a:lnTo>
                  <a:pt x="60" y="20"/>
                </a:lnTo>
                <a:close/>
                <a:moveTo>
                  <a:pt x="82" y="20"/>
                </a:moveTo>
                <a:cubicBezTo>
                  <a:pt x="82" y="22"/>
                  <a:pt x="82" y="23"/>
                  <a:pt x="82" y="24"/>
                </a:cubicBezTo>
                <a:cubicBezTo>
                  <a:pt x="82" y="25"/>
                  <a:pt x="81" y="26"/>
                  <a:pt x="80" y="26"/>
                </a:cubicBezTo>
                <a:cubicBezTo>
                  <a:pt x="80" y="27"/>
                  <a:pt x="79" y="28"/>
                  <a:pt x="78" y="28"/>
                </a:cubicBezTo>
                <a:cubicBezTo>
                  <a:pt x="77" y="28"/>
                  <a:pt x="76" y="29"/>
                  <a:pt x="75" y="29"/>
                </a:cubicBezTo>
                <a:cubicBezTo>
                  <a:pt x="73" y="29"/>
                  <a:pt x="72" y="28"/>
                  <a:pt x="71" y="28"/>
                </a:cubicBezTo>
                <a:cubicBezTo>
                  <a:pt x="70" y="28"/>
                  <a:pt x="69" y="27"/>
                  <a:pt x="69" y="26"/>
                </a:cubicBezTo>
                <a:cubicBezTo>
                  <a:pt x="68" y="26"/>
                  <a:pt x="68" y="25"/>
                  <a:pt x="68" y="24"/>
                </a:cubicBezTo>
                <a:cubicBezTo>
                  <a:pt x="67" y="23"/>
                  <a:pt x="67" y="22"/>
                  <a:pt x="67" y="20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9"/>
                  <a:pt x="67" y="7"/>
                  <a:pt x="68" y="6"/>
                </a:cubicBezTo>
                <a:cubicBezTo>
                  <a:pt x="68" y="5"/>
                  <a:pt x="69" y="4"/>
                  <a:pt x="70" y="3"/>
                </a:cubicBezTo>
                <a:cubicBezTo>
                  <a:pt x="71" y="3"/>
                  <a:pt x="73" y="2"/>
                  <a:pt x="74" y="2"/>
                </a:cubicBezTo>
                <a:cubicBezTo>
                  <a:pt x="76" y="2"/>
                  <a:pt x="77" y="3"/>
                  <a:pt x="78" y="3"/>
                </a:cubicBezTo>
                <a:cubicBezTo>
                  <a:pt x="79" y="4"/>
                  <a:pt x="80" y="4"/>
                  <a:pt x="81" y="5"/>
                </a:cubicBezTo>
                <a:cubicBezTo>
                  <a:pt x="81" y="6"/>
                  <a:pt x="82" y="6"/>
                  <a:pt x="82" y="7"/>
                </a:cubicBezTo>
                <a:cubicBezTo>
                  <a:pt x="82" y="8"/>
                  <a:pt x="82" y="9"/>
                  <a:pt x="82" y="11"/>
                </a:cubicBezTo>
                <a:lnTo>
                  <a:pt x="82" y="20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038"/>
          <p:cNvSpPr>
            <a:spLocks/>
          </p:cNvSpPr>
          <p:nvPr/>
        </p:nvSpPr>
        <p:spPr bwMode="auto">
          <a:xfrm>
            <a:off x="5666747" y="889975"/>
            <a:ext cx="41153" cy="102885"/>
          </a:xfrm>
          <a:custGeom>
            <a:avLst/>
            <a:gdLst>
              <a:gd name="T0" fmla="*/ 5 w 9"/>
              <a:gd name="T1" fmla="*/ 0 h 20"/>
              <a:gd name="T2" fmla="*/ 1 w 9"/>
              <a:gd name="T3" fmla="*/ 0 h 20"/>
              <a:gd name="T4" fmla="*/ 0 w 9"/>
              <a:gd name="T5" fmla="*/ 3 h 20"/>
              <a:gd name="T6" fmla="*/ 0 w 9"/>
              <a:gd name="T7" fmla="*/ 16 h 20"/>
              <a:gd name="T8" fmla="*/ 1 w 9"/>
              <a:gd name="T9" fmla="*/ 19 h 20"/>
              <a:gd name="T10" fmla="*/ 5 w 9"/>
              <a:gd name="T11" fmla="*/ 20 h 20"/>
              <a:gd name="T12" fmla="*/ 8 w 9"/>
              <a:gd name="T13" fmla="*/ 19 h 20"/>
              <a:gd name="T14" fmla="*/ 9 w 9"/>
              <a:gd name="T15" fmla="*/ 17 h 20"/>
              <a:gd name="T16" fmla="*/ 9 w 9"/>
              <a:gd name="T17" fmla="*/ 3 h 20"/>
              <a:gd name="T18" fmla="*/ 8 w 9"/>
              <a:gd name="T19" fmla="*/ 0 h 20"/>
              <a:gd name="T20" fmla="*/ 5 w 9"/>
              <a:gd name="T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20">
                <a:moveTo>
                  <a:pt x="5" y="0"/>
                </a:move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1" y="19"/>
                  <a:pt x="1" y="19"/>
                </a:cubicBezTo>
                <a:cubicBezTo>
                  <a:pt x="2" y="20"/>
                  <a:pt x="3" y="20"/>
                  <a:pt x="5" y="20"/>
                </a:cubicBezTo>
                <a:cubicBezTo>
                  <a:pt x="6" y="20"/>
                  <a:pt x="7" y="20"/>
                  <a:pt x="8" y="19"/>
                </a:cubicBezTo>
                <a:cubicBezTo>
                  <a:pt x="9" y="19"/>
                  <a:pt x="9" y="18"/>
                  <a:pt x="9" y="17"/>
                </a:cubicBezTo>
                <a:cubicBezTo>
                  <a:pt x="9" y="3"/>
                  <a:pt x="9" y="3"/>
                  <a:pt x="9" y="3"/>
                </a:cubicBezTo>
                <a:cubicBezTo>
                  <a:pt x="9" y="1"/>
                  <a:pt x="9" y="1"/>
                  <a:pt x="8" y="0"/>
                </a:cubicBezTo>
                <a:cubicBezTo>
                  <a:pt x="8" y="0"/>
                  <a:pt x="6" y="0"/>
                  <a:pt x="5" y="0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039"/>
          <p:cNvSpPr>
            <a:spLocks/>
          </p:cNvSpPr>
          <p:nvPr/>
        </p:nvSpPr>
        <p:spPr bwMode="auto">
          <a:xfrm>
            <a:off x="5776488" y="889975"/>
            <a:ext cx="41153" cy="102885"/>
          </a:xfrm>
          <a:custGeom>
            <a:avLst/>
            <a:gdLst>
              <a:gd name="T0" fmla="*/ 4 w 9"/>
              <a:gd name="T1" fmla="*/ 0 h 20"/>
              <a:gd name="T2" fmla="*/ 1 w 9"/>
              <a:gd name="T3" fmla="*/ 0 h 20"/>
              <a:gd name="T4" fmla="*/ 0 w 9"/>
              <a:gd name="T5" fmla="*/ 3 h 20"/>
              <a:gd name="T6" fmla="*/ 0 w 9"/>
              <a:gd name="T7" fmla="*/ 16 h 20"/>
              <a:gd name="T8" fmla="*/ 1 w 9"/>
              <a:gd name="T9" fmla="*/ 19 h 20"/>
              <a:gd name="T10" fmla="*/ 4 w 9"/>
              <a:gd name="T11" fmla="*/ 20 h 20"/>
              <a:gd name="T12" fmla="*/ 8 w 9"/>
              <a:gd name="T13" fmla="*/ 19 h 20"/>
              <a:gd name="T14" fmla="*/ 9 w 9"/>
              <a:gd name="T15" fmla="*/ 17 h 20"/>
              <a:gd name="T16" fmla="*/ 9 w 9"/>
              <a:gd name="T17" fmla="*/ 3 h 20"/>
              <a:gd name="T18" fmla="*/ 8 w 9"/>
              <a:gd name="T19" fmla="*/ 0 h 20"/>
              <a:gd name="T20" fmla="*/ 4 w 9"/>
              <a:gd name="T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20">
                <a:moveTo>
                  <a:pt x="4" y="0"/>
                </a:move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9"/>
                  <a:pt x="1" y="19"/>
                </a:cubicBezTo>
                <a:cubicBezTo>
                  <a:pt x="2" y="20"/>
                  <a:pt x="3" y="20"/>
                  <a:pt x="4" y="20"/>
                </a:cubicBezTo>
                <a:cubicBezTo>
                  <a:pt x="6" y="20"/>
                  <a:pt x="7" y="20"/>
                  <a:pt x="8" y="19"/>
                </a:cubicBezTo>
                <a:cubicBezTo>
                  <a:pt x="8" y="19"/>
                  <a:pt x="9" y="18"/>
                  <a:pt x="9" y="17"/>
                </a:cubicBezTo>
                <a:cubicBezTo>
                  <a:pt x="9" y="3"/>
                  <a:pt x="9" y="3"/>
                  <a:pt x="9" y="3"/>
                </a:cubicBezTo>
                <a:cubicBezTo>
                  <a:pt x="9" y="1"/>
                  <a:pt x="8" y="1"/>
                  <a:pt x="8" y="0"/>
                </a:cubicBezTo>
                <a:cubicBezTo>
                  <a:pt x="7" y="0"/>
                  <a:pt x="6" y="0"/>
                  <a:pt x="4" y="0"/>
                </a:cubicBez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040"/>
          <p:cNvSpPr>
            <a:spLocks noEditPoints="1"/>
          </p:cNvSpPr>
          <p:nvPr/>
        </p:nvSpPr>
        <p:spPr bwMode="auto">
          <a:xfrm>
            <a:off x="5666747" y="1061441"/>
            <a:ext cx="185191" cy="301786"/>
          </a:xfrm>
          <a:custGeom>
            <a:avLst/>
            <a:gdLst>
              <a:gd name="T0" fmla="*/ 34 w 38"/>
              <a:gd name="T1" fmla="*/ 0 h 61"/>
              <a:gd name="T2" fmla="*/ 6 w 38"/>
              <a:gd name="T3" fmla="*/ 0 h 61"/>
              <a:gd name="T4" fmla="*/ 0 w 38"/>
              <a:gd name="T5" fmla="*/ 5 h 61"/>
              <a:gd name="T6" fmla="*/ 0 w 38"/>
              <a:gd name="T7" fmla="*/ 54 h 61"/>
              <a:gd name="T8" fmla="*/ 5 w 38"/>
              <a:gd name="T9" fmla="*/ 60 h 61"/>
              <a:gd name="T10" fmla="*/ 35 w 38"/>
              <a:gd name="T11" fmla="*/ 60 h 61"/>
              <a:gd name="T12" fmla="*/ 38 w 38"/>
              <a:gd name="T13" fmla="*/ 56 h 61"/>
              <a:gd name="T14" fmla="*/ 38 w 38"/>
              <a:gd name="T15" fmla="*/ 7 h 61"/>
              <a:gd name="T16" fmla="*/ 34 w 38"/>
              <a:gd name="T17" fmla="*/ 0 h 61"/>
              <a:gd name="T18" fmla="*/ 9 w 38"/>
              <a:gd name="T19" fmla="*/ 18 h 61"/>
              <a:gd name="T20" fmla="*/ 32 w 38"/>
              <a:gd name="T21" fmla="*/ 18 h 61"/>
              <a:gd name="T22" fmla="*/ 32 w 38"/>
              <a:gd name="T23" fmla="*/ 26 h 61"/>
              <a:gd name="T24" fmla="*/ 9 w 38"/>
              <a:gd name="T25" fmla="*/ 26 h 61"/>
              <a:gd name="T26" fmla="*/ 9 w 38"/>
              <a:gd name="T27" fmla="*/ 18 h 61"/>
              <a:gd name="T28" fmla="*/ 32 w 38"/>
              <a:gd name="T29" fmla="*/ 41 h 61"/>
              <a:gd name="T30" fmla="*/ 9 w 38"/>
              <a:gd name="T31" fmla="*/ 41 h 61"/>
              <a:gd name="T32" fmla="*/ 9 w 38"/>
              <a:gd name="T33" fmla="*/ 32 h 61"/>
              <a:gd name="T34" fmla="*/ 32 w 38"/>
              <a:gd name="T35" fmla="*/ 32 h 61"/>
              <a:gd name="T36" fmla="*/ 32 w 38"/>
              <a:gd name="T37" fmla="*/ 4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" h="61">
                <a:moveTo>
                  <a:pt x="3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1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1" y="60"/>
                  <a:pt x="5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8" y="60"/>
                  <a:pt x="38" y="61"/>
                  <a:pt x="38" y="56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1"/>
                  <a:pt x="37" y="0"/>
                  <a:pt x="34" y="0"/>
                </a:cubicBezTo>
                <a:close/>
                <a:moveTo>
                  <a:pt x="9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26"/>
                  <a:pt x="32" y="26"/>
                  <a:pt x="32" y="26"/>
                </a:cubicBezTo>
                <a:cubicBezTo>
                  <a:pt x="9" y="26"/>
                  <a:pt x="9" y="26"/>
                  <a:pt x="9" y="26"/>
                </a:cubicBezTo>
                <a:lnTo>
                  <a:pt x="9" y="18"/>
                </a:lnTo>
                <a:close/>
                <a:moveTo>
                  <a:pt x="32" y="41"/>
                </a:moveTo>
                <a:cubicBezTo>
                  <a:pt x="9" y="41"/>
                  <a:pt x="9" y="41"/>
                  <a:pt x="9" y="41"/>
                </a:cubicBezTo>
                <a:cubicBezTo>
                  <a:pt x="9" y="32"/>
                  <a:pt x="9" y="32"/>
                  <a:pt x="9" y="32"/>
                </a:cubicBezTo>
                <a:cubicBezTo>
                  <a:pt x="32" y="32"/>
                  <a:pt x="32" y="32"/>
                  <a:pt x="32" y="32"/>
                </a:cubicBezTo>
                <a:lnTo>
                  <a:pt x="32" y="41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041"/>
          <p:cNvSpPr>
            <a:spLocks noEditPoints="1"/>
          </p:cNvSpPr>
          <p:nvPr/>
        </p:nvSpPr>
        <p:spPr bwMode="auto">
          <a:xfrm>
            <a:off x="5433549" y="1054585"/>
            <a:ext cx="192047" cy="144038"/>
          </a:xfrm>
          <a:custGeom>
            <a:avLst/>
            <a:gdLst>
              <a:gd name="T0" fmla="*/ 5 w 39"/>
              <a:gd name="T1" fmla="*/ 29 h 29"/>
              <a:gd name="T2" fmla="*/ 33 w 39"/>
              <a:gd name="T3" fmla="*/ 29 h 29"/>
              <a:gd name="T4" fmla="*/ 38 w 39"/>
              <a:gd name="T5" fmla="*/ 23 h 29"/>
              <a:gd name="T6" fmla="*/ 38 w 39"/>
              <a:gd name="T7" fmla="*/ 5 h 29"/>
              <a:gd name="T8" fmla="*/ 34 w 39"/>
              <a:gd name="T9" fmla="*/ 0 h 29"/>
              <a:gd name="T10" fmla="*/ 6 w 39"/>
              <a:gd name="T11" fmla="*/ 0 h 29"/>
              <a:gd name="T12" fmla="*/ 0 w 39"/>
              <a:gd name="T13" fmla="*/ 5 h 29"/>
              <a:gd name="T14" fmla="*/ 0 w 39"/>
              <a:gd name="T15" fmla="*/ 23 h 29"/>
              <a:gd name="T16" fmla="*/ 5 w 39"/>
              <a:gd name="T17" fmla="*/ 29 h 29"/>
              <a:gd name="T18" fmla="*/ 9 w 39"/>
              <a:gd name="T19" fmla="*/ 10 h 29"/>
              <a:gd name="T20" fmla="*/ 16 w 39"/>
              <a:gd name="T21" fmla="*/ 10 h 29"/>
              <a:gd name="T22" fmla="*/ 16 w 39"/>
              <a:gd name="T23" fmla="*/ 3 h 29"/>
              <a:gd name="T24" fmla="*/ 23 w 39"/>
              <a:gd name="T25" fmla="*/ 3 h 29"/>
              <a:gd name="T26" fmla="*/ 23 w 39"/>
              <a:gd name="T27" fmla="*/ 10 h 29"/>
              <a:gd name="T28" fmla="*/ 31 w 39"/>
              <a:gd name="T29" fmla="*/ 10 h 29"/>
              <a:gd name="T30" fmla="*/ 31 w 39"/>
              <a:gd name="T31" fmla="*/ 17 h 29"/>
              <a:gd name="T32" fmla="*/ 23 w 39"/>
              <a:gd name="T33" fmla="*/ 17 h 29"/>
              <a:gd name="T34" fmla="*/ 23 w 39"/>
              <a:gd name="T35" fmla="*/ 25 h 29"/>
              <a:gd name="T36" fmla="*/ 16 w 39"/>
              <a:gd name="T37" fmla="*/ 25 h 29"/>
              <a:gd name="T38" fmla="*/ 16 w 39"/>
              <a:gd name="T39" fmla="*/ 17 h 29"/>
              <a:gd name="T40" fmla="*/ 9 w 39"/>
              <a:gd name="T41" fmla="*/ 17 h 29"/>
              <a:gd name="T42" fmla="*/ 9 w 39"/>
              <a:gd name="T43" fmla="*/ 1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29">
                <a:moveTo>
                  <a:pt x="5" y="29"/>
                </a:moveTo>
                <a:cubicBezTo>
                  <a:pt x="33" y="29"/>
                  <a:pt x="33" y="29"/>
                  <a:pt x="33" y="29"/>
                </a:cubicBezTo>
                <a:cubicBezTo>
                  <a:pt x="39" y="29"/>
                  <a:pt x="38" y="25"/>
                  <a:pt x="38" y="23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1"/>
                  <a:pt x="37" y="0"/>
                  <a:pt x="3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0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1" y="29"/>
                  <a:pt x="5" y="29"/>
                </a:cubicBezTo>
                <a:close/>
                <a:moveTo>
                  <a:pt x="9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6" y="3"/>
                  <a:pt x="16" y="3"/>
                  <a:pt x="16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17"/>
                  <a:pt x="16" y="17"/>
                  <a:pt x="16" y="17"/>
                </a:cubicBezTo>
                <a:cubicBezTo>
                  <a:pt x="9" y="17"/>
                  <a:pt x="9" y="17"/>
                  <a:pt x="9" y="17"/>
                </a:cubicBezTo>
                <a:lnTo>
                  <a:pt x="9" y="10"/>
                </a:lnTo>
                <a:close/>
              </a:path>
            </a:pathLst>
          </a:custGeom>
          <a:solidFill>
            <a:srgbClr val="7DB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042"/>
          <p:cNvSpPr>
            <a:spLocks noEditPoints="1"/>
          </p:cNvSpPr>
          <p:nvPr/>
        </p:nvSpPr>
        <p:spPr bwMode="auto">
          <a:xfrm>
            <a:off x="5433549" y="1219199"/>
            <a:ext cx="185191" cy="144038"/>
          </a:xfrm>
          <a:custGeom>
            <a:avLst/>
            <a:gdLst>
              <a:gd name="T0" fmla="*/ 38 w 38"/>
              <a:gd name="T1" fmla="*/ 5 h 29"/>
              <a:gd name="T2" fmla="*/ 33 w 38"/>
              <a:gd name="T3" fmla="*/ 0 h 29"/>
              <a:gd name="T4" fmla="*/ 5 w 38"/>
              <a:gd name="T5" fmla="*/ 0 h 29"/>
              <a:gd name="T6" fmla="*/ 0 w 38"/>
              <a:gd name="T7" fmla="*/ 5 h 29"/>
              <a:gd name="T8" fmla="*/ 0 w 38"/>
              <a:gd name="T9" fmla="*/ 23 h 29"/>
              <a:gd name="T10" fmla="*/ 5 w 38"/>
              <a:gd name="T11" fmla="*/ 29 h 29"/>
              <a:gd name="T12" fmla="*/ 33 w 38"/>
              <a:gd name="T13" fmla="*/ 29 h 29"/>
              <a:gd name="T14" fmla="*/ 38 w 38"/>
              <a:gd name="T15" fmla="*/ 24 h 29"/>
              <a:gd name="T16" fmla="*/ 38 w 38"/>
              <a:gd name="T17" fmla="*/ 5 h 29"/>
              <a:gd name="T18" fmla="*/ 31 w 38"/>
              <a:gd name="T19" fmla="*/ 19 h 29"/>
              <a:gd name="T20" fmla="*/ 8 w 38"/>
              <a:gd name="T21" fmla="*/ 19 h 29"/>
              <a:gd name="T22" fmla="*/ 8 w 38"/>
              <a:gd name="T23" fmla="*/ 10 h 29"/>
              <a:gd name="T24" fmla="*/ 31 w 38"/>
              <a:gd name="T25" fmla="*/ 10 h 29"/>
              <a:gd name="T26" fmla="*/ 31 w 38"/>
              <a:gd name="T2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29">
                <a:moveTo>
                  <a:pt x="38" y="5"/>
                </a:moveTo>
                <a:cubicBezTo>
                  <a:pt x="38" y="1"/>
                  <a:pt x="37" y="0"/>
                  <a:pt x="33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0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1" y="29"/>
                  <a:pt x="5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8" y="29"/>
                  <a:pt x="38" y="26"/>
                  <a:pt x="38" y="24"/>
                </a:cubicBezTo>
                <a:lnTo>
                  <a:pt x="38" y="5"/>
                </a:lnTo>
                <a:close/>
                <a:moveTo>
                  <a:pt x="31" y="19"/>
                </a:moveTo>
                <a:cubicBezTo>
                  <a:pt x="8" y="19"/>
                  <a:pt x="8" y="19"/>
                  <a:pt x="8" y="19"/>
                </a:cubicBezTo>
                <a:cubicBezTo>
                  <a:pt x="8" y="10"/>
                  <a:pt x="8" y="10"/>
                  <a:pt x="8" y="10"/>
                </a:cubicBezTo>
                <a:cubicBezTo>
                  <a:pt x="31" y="10"/>
                  <a:pt x="31" y="10"/>
                  <a:pt x="31" y="10"/>
                </a:cubicBezTo>
                <a:lnTo>
                  <a:pt x="31" y="19"/>
                </a:lnTo>
                <a:close/>
              </a:path>
            </a:pathLst>
          </a:custGeom>
          <a:solidFill>
            <a:srgbClr val="7DBF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043"/>
          <p:cNvSpPr>
            <a:spLocks/>
          </p:cNvSpPr>
          <p:nvPr/>
        </p:nvSpPr>
        <p:spPr bwMode="auto">
          <a:xfrm>
            <a:off x="6633838" y="759655"/>
            <a:ext cx="397810" cy="329222"/>
          </a:xfrm>
          <a:custGeom>
            <a:avLst/>
            <a:gdLst>
              <a:gd name="T0" fmla="*/ 69 w 81"/>
              <a:gd name="T1" fmla="*/ 13 h 66"/>
              <a:gd name="T2" fmla="*/ 41 w 81"/>
              <a:gd name="T3" fmla="*/ 0 h 66"/>
              <a:gd name="T4" fmla="*/ 12 w 81"/>
              <a:gd name="T5" fmla="*/ 13 h 66"/>
              <a:gd name="T6" fmla="*/ 0 w 81"/>
              <a:gd name="T7" fmla="*/ 43 h 66"/>
              <a:gd name="T8" fmla="*/ 0 w 81"/>
              <a:gd name="T9" fmla="*/ 66 h 66"/>
              <a:gd name="T10" fmla="*/ 20 w 81"/>
              <a:gd name="T11" fmla="*/ 66 h 66"/>
              <a:gd name="T12" fmla="*/ 20 w 81"/>
              <a:gd name="T13" fmla="*/ 43 h 66"/>
              <a:gd name="T14" fmla="*/ 26 w 81"/>
              <a:gd name="T15" fmla="*/ 26 h 66"/>
              <a:gd name="T16" fmla="*/ 41 w 81"/>
              <a:gd name="T17" fmla="*/ 19 h 66"/>
              <a:gd name="T18" fmla="*/ 55 w 81"/>
              <a:gd name="T19" fmla="*/ 26 h 66"/>
              <a:gd name="T20" fmla="*/ 62 w 81"/>
              <a:gd name="T21" fmla="*/ 43 h 66"/>
              <a:gd name="T22" fmla="*/ 62 w 81"/>
              <a:gd name="T23" fmla="*/ 66 h 66"/>
              <a:gd name="T24" fmla="*/ 81 w 81"/>
              <a:gd name="T25" fmla="*/ 66 h 66"/>
              <a:gd name="T26" fmla="*/ 81 w 81"/>
              <a:gd name="T27" fmla="*/ 43 h 66"/>
              <a:gd name="T28" fmla="*/ 69 w 81"/>
              <a:gd name="T29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1" h="66">
                <a:moveTo>
                  <a:pt x="69" y="13"/>
                </a:moveTo>
                <a:cubicBezTo>
                  <a:pt x="62" y="5"/>
                  <a:pt x="52" y="0"/>
                  <a:pt x="41" y="0"/>
                </a:cubicBezTo>
                <a:cubicBezTo>
                  <a:pt x="29" y="0"/>
                  <a:pt x="19" y="5"/>
                  <a:pt x="12" y="13"/>
                </a:cubicBezTo>
                <a:cubicBezTo>
                  <a:pt x="5" y="21"/>
                  <a:pt x="0" y="31"/>
                  <a:pt x="0" y="43"/>
                </a:cubicBezTo>
                <a:cubicBezTo>
                  <a:pt x="0" y="66"/>
                  <a:pt x="0" y="66"/>
                  <a:pt x="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36"/>
                  <a:pt x="22" y="30"/>
                  <a:pt x="26" y="26"/>
                </a:cubicBezTo>
                <a:cubicBezTo>
                  <a:pt x="30" y="22"/>
                  <a:pt x="35" y="19"/>
                  <a:pt x="41" y="19"/>
                </a:cubicBezTo>
                <a:cubicBezTo>
                  <a:pt x="46" y="19"/>
                  <a:pt x="52" y="22"/>
                  <a:pt x="55" y="26"/>
                </a:cubicBezTo>
                <a:cubicBezTo>
                  <a:pt x="59" y="30"/>
                  <a:pt x="62" y="36"/>
                  <a:pt x="62" y="43"/>
                </a:cubicBezTo>
                <a:cubicBezTo>
                  <a:pt x="62" y="66"/>
                  <a:pt x="62" y="66"/>
                  <a:pt x="6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31"/>
                  <a:pt x="77" y="21"/>
                  <a:pt x="69" y="13"/>
                </a:cubicBezTo>
              </a:path>
            </a:pathLst>
          </a:custGeom>
          <a:solidFill>
            <a:srgbClr val="DED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044"/>
          <p:cNvSpPr>
            <a:spLocks noEditPoints="1"/>
          </p:cNvSpPr>
          <p:nvPr/>
        </p:nvSpPr>
        <p:spPr bwMode="auto">
          <a:xfrm>
            <a:off x="6572110" y="1082020"/>
            <a:ext cx="521269" cy="349800"/>
          </a:xfrm>
          <a:custGeom>
            <a:avLst/>
            <a:gdLst>
              <a:gd name="T0" fmla="*/ 100 w 105"/>
              <a:gd name="T1" fmla="*/ 0 h 71"/>
              <a:gd name="T2" fmla="*/ 5 w 105"/>
              <a:gd name="T3" fmla="*/ 0 h 71"/>
              <a:gd name="T4" fmla="*/ 0 w 105"/>
              <a:gd name="T5" fmla="*/ 5 h 71"/>
              <a:gd name="T6" fmla="*/ 0 w 105"/>
              <a:gd name="T7" fmla="*/ 66 h 71"/>
              <a:gd name="T8" fmla="*/ 5 w 105"/>
              <a:gd name="T9" fmla="*/ 71 h 71"/>
              <a:gd name="T10" fmla="*/ 100 w 105"/>
              <a:gd name="T11" fmla="*/ 71 h 71"/>
              <a:gd name="T12" fmla="*/ 105 w 105"/>
              <a:gd name="T13" fmla="*/ 66 h 71"/>
              <a:gd name="T14" fmla="*/ 105 w 105"/>
              <a:gd name="T15" fmla="*/ 5 h 71"/>
              <a:gd name="T16" fmla="*/ 100 w 105"/>
              <a:gd name="T17" fmla="*/ 0 h 71"/>
              <a:gd name="T18" fmla="*/ 61 w 105"/>
              <a:gd name="T19" fmla="*/ 52 h 71"/>
              <a:gd name="T20" fmla="*/ 53 w 105"/>
              <a:gd name="T21" fmla="*/ 60 h 71"/>
              <a:gd name="T22" fmla="*/ 44 w 105"/>
              <a:gd name="T23" fmla="*/ 52 h 71"/>
              <a:gd name="T24" fmla="*/ 44 w 105"/>
              <a:gd name="T25" fmla="*/ 36 h 71"/>
              <a:gd name="T26" fmla="*/ 53 w 105"/>
              <a:gd name="T27" fmla="*/ 27 h 71"/>
              <a:gd name="T28" fmla="*/ 61 w 105"/>
              <a:gd name="T29" fmla="*/ 36 h 71"/>
              <a:gd name="T30" fmla="*/ 61 w 105"/>
              <a:gd name="T31" fmla="*/ 5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71">
                <a:moveTo>
                  <a:pt x="100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3" y="71"/>
                  <a:pt x="5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3" y="71"/>
                  <a:pt x="105" y="69"/>
                  <a:pt x="105" y="66"/>
                </a:cubicBezTo>
                <a:cubicBezTo>
                  <a:pt x="105" y="5"/>
                  <a:pt x="105" y="5"/>
                  <a:pt x="105" y="5"/>
                </a:cubicBezTo>
                <a:cubicBezTo>
                  <a:pt x="105" y="2"/>
                  <a:pt x="103" y="0"/>
                  <a:pt x="100" y="0"/>
                </a:cubicBezTo>
                <a:moveTo>
                  <a:pt x="61" y="52"/>
                </a:moveTo>
                <a:cubicBezTo>
                  <a:pt x="61" y="56"/>
                  <a:pt x="57" y="60"/>
                  <a:pt x="53" y="60"/>
                </a:cubicBezTo>
                <a:cubicBezTo>
                  <a:pt x="48" y="60"/>
                  <a:pt x="44" y="56"/>
                  <a:pt x="44" y="52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1"/>
                  <a:pt x="48" y="27"/>
                  <a:pt x="53" y="27"/>
                </a:cubicBezTo>
                <a:cubicBezTo>
                  <a:pt x="57" y="27"/>
                  <a:pt x="61" y="31"/>
                  <a:pt x="61" y="36"/>
                </a:cubicBezTo>
                <a:cubicBezTo>
                  <a:pt x="61" y="52"/>
                  <a:pt x="61" y="52"/>
                  <a:pt x="61" y="52"/>
                </a:cubicBezTo>
              </a:path>
            </a:pathLst>
          </a:custGeom>
          <a:solidFill>
            <a:srgbClr val="75A2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3045"/>
          <p:cNvSpPr>
            <a:spLocks noChangeArrowheads="1"/>
          </p:cNvSpPr>
          <p:nvPr/>
        </p:nvSpPr>
        <p:spPr bwMode="auto">
          <a:xfrm>
            <a:off x="6990499" y="1082020"/>
            <a:ext cx="61729" cy="349800"/>
          </a:xfrm>
          <a:prstGeom prst="rect">
            <a:avLst/>
          </a:pr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3046"/>
          <p:cNvSpPr>
            <a:spLocks noChangeArrowheads="1"/>
          </p:cNvSpPr>
          <p:nvPr/>
        </p:nvSpPr>
        <p:spPr bwMode="auto">
          <a:xfrm>
            <a:off x="6990499" y="1082020"/>
            <a:ext cx="61729" cy="3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3047"/>
          <p:cNvSpPr>
            <a:spLocks noChangeArrowheads="1"/>
          </p:cNvSpPr>
          <p:nvPr/>
        </p:nvSpPr>
        <p:spPr bwMode="auto">
          <a:xfrm>
            <a:off x="6633838" y="1082020"/>
            <a:ext cx="61729" cy="349800"/>
          </a:xfrm>
          <a:prstGeom prst="rect">
            <a:avLst/>
          </a:pr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3048"/>
          <p:cNvSpPr>
            <a:spLocks noChangeArrowheads="1"/>
          </p:cNvSpPr>
          <p:nvPr/>
        </p:nvSpPr>
        <p:spPr bwMode="auto">
          <a:xfrm>
            <a:off x="6633838" y="1082020"/>
            <a:ext cx="61729" cy="3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049"/>
          <p:cNvSpPr>
            <a:spLocks noEditPoints="1"/>
          </p:cNvSpPr>
          <p:nvPr/>
        </p:nvSpPr>
        <p:spPr bwMode="auto">
          <a:xfrm>
            <a:off x="6791591" y="1082020"/>
            <a:ext cx="301786" cy="349800"/>
          </a:xfrm>
          <a:custGeom>
            <a:avLst/>
            <a:gdLst>
              <a:gd name="T0" fmla="*/ 61 w 61"/>
              <a:gd name="T1" fmla="*/ 68 h 71"/>
              <a:gd name="T2" fmla="*/ 56 w 61"/>
              <a:gd name="T3" fmla="*/ 71 h 71"/>
              <a:gd name="T4" fmla="*/ 56 w 61"/>
              <a:gd name="T5" fmla="*/ 71 h 71"/>
              <a:gd name="T6" fmla="*/ 61 w 61"/>
              <a:gd name="T7" fmla="*/ 68 h 71"/>
              <a:gd name="T8" fmla="*/ 13 w 61"/>
              <a:gd name="T9" fmla="*/ 29 h 71"/>
              <a:gd name="T10" fmla="*/ 0 w 61"/>
              <a:gd name="T11" fmla="*/ 37 h 71"/>
              <a:gd name="T12" fmla="*/ 0 w 61"/>
              <a:gd name="T13" fmla="*/ 52 h 71"/>
              <a:gd name="T14" fmla="*/ 9 w 61"/>
              <a:gd name="T15" fmla="*/ 60 h 71"/>
              <a:gd name="T16" fmla="*/ 17 w 61"/>
              <a:gd name="T17" fmla="*/ 52 h 71"/>
              <a:gd name="T18" fmla="*/ 17 w 61"/>
              <a:gd name="T19" fmla="*/ 36 h 71"/>
              <a:gd name="T20" fmla="*/ 13 w 61"/>
              <a:gd name="T21" fmla="*/ 29 h 71"/>
              <a:gd name="T22" fmla="*/ 56 w 61"/>
              <a:gd name="T23" fmla="*/ 0 h 71"/>
              <a:gd name="T24" fmla="*/ 56 w 61"/>
              <a:gd name="T25" fmla="*/ 0 h 71"/>
              <a:gd name="T26" fmla="*/ 61 w 61"/>
              <a:gd name="T27" fmla="*/ 5 h 71"/>
              <a:gd name="T28" fmla="*/ 61 w 61"/>
              <a:gd name="T29" fmla="*/ 66 h 71"/>
              <a:gd name="T30" fmla="*/ 61 w 61"/>
              <a:gd name="T31" fmla="*/ 66 h 71"/>
              <a:gd name="T32" fmla="*/ 61 w 61"/>
              <a:gd name="T33" fmla="*/ 5 h 71"/>
              <a:gd name="T34" fmla="*/ 56 w 61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1" h="71">
                <a:moveTo>
                  <a:pt x="61" y="68"/>
                </a:moveTo>
                <a:cubicBezTo>
                  <a:pt x="60" y="70"/>
                  <a:pt x="58" y="71"/>
                  <a:pt x="56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60" y="70"/>
                  <a:pt x="61" y="68"/>
                </a:cubicBezTo>
                <a:moveTo>
                  <a:pt x="13" y="29"/>
                </a:moveTo>
                <a:cubicBezTo>
                  <a:pt x="0" y="37"/>
                  <a:pt x="0" y="37"/>
                  <a:pt x="0" y="37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6"/>
                  <a:pt x="4" y="60"/>
                  <a:pt x="9" y="60"/>
                </a:cubicBezTo>
                <a:cubicBezTo>
                  <a:pt x="13" y="60"/>
                  <a:pt x="17" y="56"/>
                  <a:pt x="17" y="52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3"/>
                  <a:pt x="15" y="30"/>
                  <a:pt x="13" y="29"/>
                </a:cubicBezTo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59" y="0"/>
                  <a:pt x="61" y="2"/>
                  <a:pt x="61" y="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2"/>
                  <a:pt x="59" y="0"/>
                  <a:pt x="56" y="0"/>
                </a:cubicBezTo>
              </a:path>
            </a:pathLst>
          </a:custGeom>
          <a:solidFill>
            <a:srgbClr val="313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050"/>
          <p:cNvSpPr>
            <a:spLocks noEditPoints="1"/>
          </p:cNvSpPr>
          <p:nvPr/>
        </p:nvSpPr>
        <p:spPr bwMode="auto">
          <a:xfrm>
            <a:off x="6572110" y="1082020"/>
            <a:ext cx="521269" cy="349800"/>
          </a:xfrm>
          <a:custGeom>
            <a:avLst/>
            <a:gdLst>
              <a:gd name="T0" fmla="*/ 12 w 105"/>
              <a:gd name="T1" fmla="*/ 58 h 71"/>
              <a:gd name="T2" fmla="*/ 0 w 105"/>
              <a:gd name="T3" fmla="*/ 66 h 71"/>
              <a:gd name="T4" fmla="*/ 6 w 105"/>
              <a:gd name="T5" fmla="*/ 71 h 71"/>
              <a:gd name="T6" fmla="*/ 12 w 105"/>
              <a:gd name="T7" fmla="*/ 71 h 71"/>
              <a:gd name="T8" fmla="*/ 12 w 105"/>
              <a:gd name="T9" fmla="*/ 58 h 71"/>
              <a:gd name="T10" fmla="*/ 84 w 105"/>
              <a:gd name="T11" fmla="*/ 11 h 71"/>
              <a:gd name="T12" fmla="*/ 57 w 105"/>
              <a:gd name="T13" fmla="*/ 29 h 71"/>
              <a:gd name="T14" fmla="*/ 61 w 105"/>
              <a:gd name="T15" fmla="*/ 36 h 71"/>
              <a:gd name="T16" fmla="*/ 61 w 105"/>
              <a:gd name="T17" fmla="*/ 52 h 71"/>
              <a:gd name="T18" fmla="*/ 53 w 105"/>
              <a:gd name="T19" fmla="*/ 60 h 71"/>
              <a:gd name="T20" fmla="*/ 44 w 105"/>
              <a:gd name="T21" fmla="*/ 52 h 71"/>
              <a:gd name="T22" fmla="*/ 44 w 105"/>
              <a:gd name="T23" fmla="*/ 37 h 71"/>
              <a:gd name="T24" fmla="*/ 24 w 105"/>
              <a:gd name="T25" fmla="*/ 50 h 71"/>
              <a:gd name="T26" fmla="*/ 24 w 105"/>
              <a:gd name="T27" fmla="*/ 71 h 71"/>
              <a:gd name="T28" fmla="*/ 84 w 105"/>
              <a:gd name="T29" fmla="*/ 71 h 71"/>
              <a:gd name="T30" fmla="*/ 84 w 105"/>
              <a:gd name="T31" fmla="*/ 11 h 71"/>
              <a:gd name="T32" fmla="*/ 100 w 105"/>
              <a:gd name="T33" fmla="*/ 0 h 71"/>
              <a:gd name="T34" fmla="*/ 96 w 105"/>
              <a:gd name="T35" fmla="*/ 3 h 71"/>
              <a:gd name="T36" fmla="*/ 96 w 105"/>
              <a:gd name="T37" fmla="*/ 71 h 71"/>
              <a:gd name="T38" fmla="*/ 100 w 105"/>
              <a:gd name="T39" fmla="*/ 71 h 71"/>
              <a:gd name="T40" fmla="*/ 105 w 105"/>
              <a:gd name="T41" fmla="*/ 68 h 71"/>
              <a:gd name="T42" fmla="*/ 105 w 105"/>
              <a:gd name="T43" fmla="*/ 66 h 71"/>
              <a:gd name="T44" fmla="*/ 105 w 105"/>
              <a:gd name="T45" fmla="*/ 5 h 71"/>
              <a:gd name="T46" fmla="*/ 100 w 105"/>
              <a:gd name="T4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5" h="71">
                <a:moveTo>
                  <a:pt x="12" y="58"/>
                </a:move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3" y="71"/>
                  <a:pt x="6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58"/>
                  <a:pt x="12" y="58"/>
                  <a:pt x="12" y="58"/>
                </a:cubicBezTo>
                <a:moveTo>
                  <a:pt x="84" y="11"/>
                </a:moveTo>
                <a:cubicBezTo>
                  <a:pt x="57" y="29"/>
                  <a:pt x="57" y="29"/>
                  <a:pt x="57" y="29"/>
                </a:cubicBezTo>
                <a:cubicBezTo>
                  <a:pt x="59" y="30"/>
                  <a:pt x="61" y="33"/>
                  <a:pt x="61" y="36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56"/>
                  <a:pt x="57" y="60"/>
                  <a:pt x="53" y="60"/>
                </a:cubicBezTo>
                <a:cubicBezTo>
                  <a:pt x="48" y="60"/>
                  <a:pt x="44" y="56"/>
                  <a:pt x="44" y="52"/>
                </a:cubicBezTo>
                <a:cubicBezTo>
                  <a:pt x="44" y="37"/>
                  <a:pt x="44" y="37"/>
                  <a:pt x="44" y="37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71"/>
                  <a:pt x="24" y="71"/>
                  <a:pt x="24" y="71"/>
                </a:cubicBezTo>
                <a:cubicBezTo>
                  <a:pt x="84" y="71"/>
                  <a:pt x="84" y="71"/>
                  <a:pt x="84" y="71"/>
                </a:cubicBezTo>
                <a:cubicBezTo>
                  <a:pt x="84" y="11"/>
                  <a:pt x="84" y="11"/>
                  <a:pt x="84" y="11"/>
                </a:cubicBezTo>
                <a:moveTo>
                  <a:pt x="100" y="0"/>
                </a:moveTo>
                <a:cubicBezTo>
                  <a:pt x="96" y="3"/>
                  <a:pt x="96" y="3"/>
                  <a:pt x="96" y="3"/>
                </a:cubicBezTo>
                <a:cubicBezTo>
                  <a:pt x="96" y="71"/>
                  <a:pt x="96" y="71"/>
                  <a:pt x="96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2" y="71"/>
                  <a:pt x="104" y="70"/>
                  <a:pt x="105" y="68"/>
                </a:cubicBezTo>
                <a:cubicBezTo>
                  <a:pt x="105" y="67"/>
                  <a:pt x="105" y="67"/>
                  <a:pt x="105" y="66"/>
                </a:cubicBezTo>
                <a:cubicBezTo>
                  <a:pt x="105" y="5"/>
                  <a:pt x="105" y="5"/>
                  <a:pt x="105" y="5"/>
                </a:cubicBezTo>
                <a:cubicBezTo>
                  <a:pt x="105" y="2"/>
                  <a:pt x="103" y="0"/>
                  <a:pt x="100" y="0"/>
                </a:cubicBezTo>
              </a:path>
            </a:pathLst>
          </a:custGeom>
          <a:solidFill>
            <a:srgbClr val="678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051"/>
          <p:cNvSpPr>
            <a:spLocks/>
          </p:cNvSpPr>
          <p:nvPr/>
        </p:nvSpPr>
        <p:spPr bwMode="auto">
          <a:xfrm>
            <a:off x="6990499" y="1095740"/>
            <a:ext cx="61729" cy="336083"/>
          </a:xfrm>
          <a:custGeom>
            <a:avLst/>
            <a:gdLst>
              <a:gd name="T0" fmla="*/ 9 w 9"/>
              <a:gd name="T1" fmla="*/ 0 h 49"/>
              <a:gd name="T2" fmla="*/ 0 w 9"/>
              <a:gd name="T3" fmla="*/ 5 h 49"/>
              <a:gd name="T4" fmla="*/ 0 w 9"/>
              <a:gd name="T5" fmla="*/ 49 h 49"/>
              <a:gd name="T6" fmla="*/ 9 w 9"/>
              <a:gd name="T7" fmla="*/ 49 h 49"/>
              <a:gd name="T8" fmla="*/ 9 w 9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9">
                <a:moveTo>
                  <a:pt x="9" y="0"/>
                </a:moveTo>
                <a:lnTo>
                  <a:pt x="0" y="5"/>
                </a:lnTo>
                <a:lnTo>
                  <a:pt x="0" y="49"/>
                </a:lnTo>
                <a:lnTo>
                  <a:pt x="9" y="49"/>
                </a:lnTo>
                <a:lnTo>
                  <a:pt x="9" y="0"/>
                </a:lnTo>
                <a:close/>
              </a:path>
            </a:pathLst>
          </a:custGeom>
          <a:solidFill>
            <a:srgbClr val="406B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52"/>
          <p:cNvSpPr>
            <a:spLocks/>
          </p:cNvSpPr>
          <p:nvPr/>
        </p:nvSpPr>
        <p:spPr bwMode="auto">
          <a:xfrm>
            <a:off x="6990499" y="1095740"/>
            <a:ext cx="61729" cy="336083"/>
          </a:xfrm>
          <a:custGeom>
            <a:avLst/>
            <a:gdLst>
              <a:gd name="T0" fmla="*/ 9 w 9"/>
              <a:gd name="T1" fmla="*/ 0 h 49"/>
              <a:gd name="T2" fmla="*/ 0 w 9"/>
              <a:gd name="T3" fmla="*/ 5 h 49"/>
              <a:gd name="T4" fmla="*/ 0 w 9"/>
              <a:gd name="T5" fmla="*/ 49 h 49"/>
              <a:gd name="T6" fmla="*/ 9 w 9"/>
              <a:gd name="T7" fmla="*/ 49 h 49"/>
              <a:gd name="T8" fmla="*/ 9 w 9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9">
                <a:moveTo>
                  <a:pt x="9" y="0"/>
                </a:moveTo>
                <a:lnTo>
                  <a:pt x="0" y="5"/>
                </a:lnTo>
                <a:lnTo>
                  <a:pt x="0" y="49"/>
                </a:lnTo>
                <a:lnTo>
                  <a:pt x="9" y="49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053"/>
          <p:cNvSpPr>
            <a:spLocks/>
          </p:cNvSpPr>
          <p:nvPr/>
        </p:nvSpPr>
        <p:spPr bwMode="auto">
          <a:xfrm>
            <a:off x="6633838" y="1328936"/>
            <a:ext cx="61729" cy="102885"/>
          </a:xfrm>
          <a:custGeom>
            <a:avLst/>
            <a:gdLst>
              <a:gd name="T0" fmla="*/ 9 w 9"/>
              <a:gd name="T1" fmla="*/ 0 h 15"/>
              <a:gd name="T2" fmla="*/ 0 w 9"/>
              <a:gd name="T3" fmla="*/ 5 h 15"/>
              <a:gd name="T4" fmla="*/ 0 w 9"/>
              <a:gd name="T5" fmla="*/ 15 h 15"/>
              <a:gd name="T6" fmla="*/ 9 w 9"/>
              <a:gd name="T7" fmla="*/ 15 h 15"/>
              <a:gd name="T8" fmla="*/ 9 w 9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9" y="0"/>
                </a:moveTo>
                <a:lnTo>
                  <a:pt x="0" y="5"/>
                </a:lnTo>
                <a:lnTo>
                  <a:pt x="0" y="15"/>
                </a:lnTo>
                <a:lnTo>
                  <a:pt x="9" y="15"/>
                </a:lnTo>
                <a:lnTo>
                  <a:pt x="9" y="0"/>
                </a:lnTo>
                <a:close/>
              </a:path>
            </a:pathLst>
          </a:custGeom>
          <a:solidFill>
            <a:srgbClr val="406B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054"/>
          <p:cNvSpPr>
            <a:spLocks/>
          </p:cNvSpPr>
          <p:nvPr/>
        </p:nvSpPr>
        <p:spPr bwMode="auto">
          <a:xfrm>
            <a:off x="6633838" y="1328936"/>
            <a:ext cx="61729" cy="102885"/>
          </a:xfrm>
          <a:custGeom>
            <a:avLst/>
            <a:gdLst>
              <a:gd name="T0" fmla="*/ 9 w 9"/>
              <a:gd name="T1" fmla="*/ 0 h 15"/>
              <a:gd name="T2" fmla="*/ 0 w 9"/>
              <a:gd name="T3" fmla="*/ 5 h 15"/>
              <a:gd name="T4" fmla="*/ 0 w 9"/>
              <a:gd name="T5" fmla="*/ 15 h 15"/>
              <a:gd name="T6" fmla="*/ 9 w 9"/>
              <a:gd name="T7" fmla="*/ 15 h 15"/>
              <a:gd name="T8" fmla="*/ 9 w 9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9" y="0"/>
                </a:moveTo>
                <a:lnTo>
                  <a:pt x="0" y="5"/>
                </a:lnTo>
                <a:lnTo>
                  <a:pt x="0" y="15"/>
                </a:lnTo>
                <a:lnTo>
                  <a:pt x="9" y="15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055"/>
          <p:cNvSpPr>
            <a:spLocks/>
          </p:cNvSpPr>
          <p:nvPr/>
        </p:nvSpPr>
        <p:spPr bwMode="auto">
          <a:xfrm>
            <a:off x="7806689" y="780231"/>
            <a:ext cx="397810" cy="315504"/>
          </a:xfrm>
          <a:custGeom>
            <a:avLst/>
            <a:gdLst>
              <a:gd name="T0" fmla="*/ 69 w 81"/>
              <a:gd name="T1" fmla="*/ 12 h 65"/>
              <a:gd name="T2" fmla="*/ 40 w 81"/>
              <a:gd name="T3" fmla="*/ 0 h 65"/>
              <a:gd name="T4" fmla="*/ 12 w 81"/>
              <a:gd name="T5" fmla="*/ 12 h 65"/>
              <a:gd name="T6" fmla="*/ 0 w 81"/>
              <a:gd name="T7" fmla="*/ 42 h 65"/>
              <a:gd name="T8" fmla="*/ 19 w 81"/>
              <a:gd name="T9" fmla="*/ 42 h 65"/>
              <a:gd name="T10" fmla="*/ 26 w 81"/>
              <a:gd name="T11" fmla="*/ 25 h 65"/>
              <a:gd name="T12" fmla="*/ 40 w 81"/>
              <a:gd name="T13" fmla="*/ 19 h 65"/>
              <a:gd name="T14" fmla="*/ 55 w 81"/>
              <a:gd name="T15" fmla="*/ 25 h 65"/>
              <a:gd name="T16" fmla="*/ 62 w 81"/>
              <a:gd name="T17" fmla="*/ 42 h 65"/>
              <a:gd name="T18" fmla="*/ 62 w 81"/>
              <a:gd name="T19" fmla="*/ 65 h 65"/>
              <a:gd name="T20" fmla="*/ 81 w 81"/>
              <a:gd name="T21" fmla="*/ 65 h 65"/>
              <a:gd name="T22" fmla="*/ 81 w 81"/>
              <a:gd name="T23" fmla="*/ 42 h 65"/>
              <a:gd name="T24" fmla="*/ 69 w 81"/>
              <a:gd name="T25" fmla="*/ 1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65">
                <a:moveTo>
                  <a:pt x="69" y="12"/>
                </a:moveTo>
                <a:cubicBezTo>
                  <a:pt x="62" y="5"/>
                  <a:pt x="52" y="0"/>
                  <a:pt x="40" y="0"/>
                </a:cubicBezTo>
                <a:cubicBezTo>
                  <a:pt x="29" y="0"/>
                  <a:pt x="19" y="5"/>
                  <a:pt x="12" y="12"/>
                </a:cubicBezTo>
                <a:cubicBezTo>
                  <a:pt x="4" y="20"/>
                  <a:pt x="0" y="31"/>
                  <a:pt x="0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5"/>
                  <a:pt x="22" y="30"/>
                  <a:pt x="26" y="25"/>
                </a:cubicBezTo>
                <a:cubicBezTo>
                  <a:pt x="30" y="21"/>
                  <a:pt x="35" y="19"/>
                  <a:pt x="40" y="19"/>
                </a:cubicBezTo>
                <a:cubicBezTo>
                  <a:pt x="46" y="19"/>
                  <a:pt x="51" y="21"/>
                  <a:pt x="55" y="25"/>
                </a:cubicBezTo>
                <a:cubicBezTo>
                  <a:pt x="59" y="30"/>
                  <a:pt x="62" y="35"/>
                  <a:pt x="62" y="42"/>
                </a:cubicBezTo>
                <a:cubicBezTo>
                  <a:pt x="62" y="65"/>
                  <a:pt x="62" y="65"/>
                  <a:pt x="62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1"/>
                  <a:pt x="76" y="20"/>
                  <a:pt x="69" y="12"/>
                </a:cubicBezTo>
                <a:close/>
              </a:path>
            </a:pathLst>
          </a:custGeom>
          <a:solidFill>
            <a:srgbClr val="DED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056"/>
          <p:cNvSpPr>
            <a:spLocks noEditPoints="1"/>
          </p:cNvSpPr>
          <p:nvPr/>
        </p:nvSpPr>
        <p:spPr bwMode="auto">
          <a:xfrm>
            <a:off x="7744964" y="1088877"/>
            <a:ext cx="521269" cy="356657"/>
          </a:xfrm>
          <a:custGeom>
            <a:avLst/>
            <a:gdLst>
              <a:gd name="T0" fmla="*/ 100 w 105"/>
              <a:gd name="T1" fmla="*/ 0 h 72"/>
              <a:gd name="T2" fmla="*/ 5 w 105"/>
              <a:gd name="T3" fmla="*/ 0 h 72"/>
              <a:gd name="T4" fmla="*/ 0 w 105"/>
              <a:gd name="T5" fmla="*/ 6 h 72"/>
              <a:gd name="T6" fmla="*/ 0 w 105"/>
              <a:gd name="T7" fmla="*/ 67 h 72"/>
              <a:gd name="T8" fmla="*/ 5 w 105"/>
              <a:gd name="T9" fmla="*/ 72 h 72"/>
              <a:gd name="T10" fmla="*/ 100 w 105"/>
              <a:gd name="T11" fmla="*/ 72 h 72"/>
              <a:gd name="T12" fmla="*/ 105 w 105"/>
              <a:gd name="T13" fmla="*/ 67 h 72"/>
              <a:gd name="T14" fmla="*/ 105 w 105"/>
              <a:gd name="T15" fmla="*/ 6 h 72"/>
              <a:gd name="T16" fmla="*/ 100 w 105"/>
              <a:gd name="T17" fmla="*/ 0 h 72"/>
              <a:gd name="T18" fmla="*/ 61 w 105"/>
              <a:gd name="T19" fmla="*/ 52 h 72"/>
              <a:gd name="T20" fmla="*/ 52 w 105"/>
              <a:gd name="T21" fmla="*/ 61 h 72"/>
              <a:gd name="T22" fmla="*/ 44 w 105"/>
              <a:gd name="T23" fmla="*/ 52 h 72"/>
              <a:gd name="T24" fmla="*/ 44 w 105"/>
              <a:gd name="T25" fmla="*/ 36 h 72"/>
              <a:gd name="T26" fmla="*/ 52 w 105"/>
              <a:gd name="T27" fmla="*/ 28 h 72"/>
              <a:gd name="T28" fmla="*/ 61 w 105"/>
              <a:gd name="T29" fmla="*/ 36 h 72"/>
              <a:gd name="T30" fmla="*/ 61 w 105"/>
              <a:gd name="T31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72">
                <a:moveTo>
                  <a:pt x="100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9"/>
                  <a:pt x="2" y="72"/>
                  <a:pt x="5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5" y="69"/>
                  <a:pt x="105" y="67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3"/>
                  <a:pt x="102" y="0"/>
                  <a:pt x="100" y="0"/>
                </a:cubicBezTo>
                <a:moveTo>
                  <a:pt x="61" y="52"/>
                </a:moveTo>
                <a:cubicBezTo>
                  <a:pt x="61" y="57"/>
                  <a:pt x="57" y="61"/>
                  <a:pt x="52" y="61"/>
                </a:cubicBezTo>
                <a:cubicBezTo>
                  <a:pt x="48" y="61"/>
                  <a:pt x="44" y="57"/>
                  <a:pt x="44" y="52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2"/>
                  <a:pt x="48" y="28"/>
                  <a:pt x="52" y="28"/>
                </a:cubicBezTo>
                <a:cubicBezTo>
                  <a:pt x="57" y="28"/>
                  <a:pt x="61" y="32"/>
                  <a:pt x="61" y="36"/>
                </a:cubicBezTo>
                <a:cubicBezTo>
                  <a:pt x="61" y="52"/>
                  <a:pt x="61" y="52"/>
                  <a:pt x="61" y="52"/>
                </a:cubicBezTo>
              </a:path>
            </a:pathLst>
          </a:custGeom>
          <a:solidFill>
            <a:srgbClr val="75A2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3057"/>
          <p:cNvSpPr>
            <a:spLocks noChangeArrowheads="1"/>
          </p:cNvSpPr>
          <p:nvPr/>
        </p:nvSpPr>
        <p:spPr bwMode="auto">
          <a:xfrm>
            <a:off x="8156489" y="1088877"/>
            <a:ext cx="61729" cy="356657"/>
          </a:xfrm>
          <a:prstGeom prst="rect">
            <a:avLst/>
          </a:pr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3058"/>
          <p:cNvSpPr>
            <a:spLocks noChangeArrowheads="1"/>
          </p:cNvSpPr>
          <p:nvPr/>
        </p:nvSpPr>
        <p:spPr bwMode="auto">
          <a:xfrm>
            <a:off x="8156489" y="1088877"/>
            <a:ext cx="61729" cy="35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3059"/>
          <p:cNvSpPr>
            <a:spLocks noChangeArrowheads="1"/>
          </p:cNvSpPr>
          <p:nvPr/>
        </p:nvSpPr>
        <p:spPr bwMode="auto">
          <a:xfrm>
            <a:off x="7806689" y="1088877"/>
            <a:ext cx="54871" cy="356657"/>
          </a:xfrm>
          <a:prstGeom prst="rect">
            <a:avLst/>
          </a:prstGeom>
          <a:solidFill>
            <a:srgbClr val="497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3060"/>
          <p:cNvSpPr>
            <a:spLocks noChangeArrowheads="1"/>
          </p:cNvSpPr>
          <p:nvPr/>
        </p:nvSpPr>
        <p:spPr bwMode="auto">
          <a:xfrm>
            <a:off x="7806689" y="1088877"/>
            <a:ext cx="54871" cy="35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061"/>
          <p:cNvSpPr>
            <a:spLocks noEditPoints="1"/>
          </p:cNvSpPr>
          <p:nvPr/>
        </p:nvSpPr>
        <p:spPr bwMode="auto">
          <a:xfrm>
            <a:off x="8238800" y="1088877"/>
            <a:ext cx="27433" cy="356657"/>
          </a:xfrm>
          <a:custGeom>
            <a:avLst/>
            <a:gdLst>
              <a:gd name="T0" fmla="*/ 5 w 5"/>
              <a:gd name="T1" fmla="*/ 68 h 72"/>
              <a:gd name="T2" fmla="*/ 0 w 5"/>
              <a:gd name="T3" fmla="*/ 72 h 72"/>
              <a:gd name="T4" fmla="*/ 0 w 5"/>
              <a:gd name="T5" fmla="*/ 72 h 72"/>
              <a:gd name="T6" fmla="*/ 5 w 5"/>
              <a:gd name="T7" fmla="*/ 68 h 72"/>
              <a:gd name="T8" fmla="*/ 0 w 5"/>
              <a:gd name="T9" fmla="*/ 0 h 72"/>
              <a:gd name="T10" fmla="*/ 0 w 5"/>
              <a:gd name="T11" fmla="*/ 0 h 72"/>
              <a:gd name="T12" fmla="*/ 5 w 5"/>
              <a:gd name="T13" fmla="*/ 6 h 72"/>
              <a:gd name="T14" fmla="*/ 5 w 5"/>
              <a:gd name="T15" fmla="*/ 67 h 72"/>
              <a:gd name="T16" fmla="*/ 5 w 5"/>
              <a:gd name="T17" fmla="*/ 67 h 72"/>
              <a:gd name="T18" fmla="*/ 5 w 5"/>
              <a:gd name="T19" fmla="*/ 6 h 72"/>
              <a:gd name="T20" fmla="*/ 0 w 5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72">
                <a:moveTo>
                  <a:pt x="5" y="68"/>
                </a:moveTo>
                <a:cubicBezTo>
                  <a:pt x="4" y="70"/>
                  <a:pt x="2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72"/>
                  <a:pt x="4" y="70"/>
                  <a:pt x="5" y="6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5" y="3"/>
                  <a:pt x="5" y="6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"/>
                  <a:pt x="5" y="6"/>
                  <a:pt x="5" y="6"/>
                </a:cubicBezTo>
                <a:cubicBezTo>
                  <a:pt x="5" y="3"/>
                  <a:pt x="2" y="0"/>
                  <a:pt x="0" y="0"/>
                </a:cubicBezTo>
              </a:path>
            </a:pathLst>
          </a:custGeom>
          <a:solidFill>
            <a:srgbClr val="313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062"/>
          <p:cNvSpPr>
            <a:spLocks/>
          </p:cNvSpPr>
          <p:nvPr/>
        </p:nvSpPr>
        <p:spPr bwMode="auto">
          <a:xfrm>
            <a:off x="8218219" y="1088877"/>
            <a:ext cx="48014" cy="356657"/>
          </a:xfrm>
          <a:custGeom>
            <a:avLst/>
            <a:gdLst>
              <a:gd name="T0" fmla="*/ 5 w 10"/>
              <a:gd name="T1" fmla="*/ 0 h 72"/>
              <a:gd name="T2" fmla="*/ 0 w 10"/>
              <a:gd name="T3" fmla="*/ 3 h 72"/>
              <a:gd name="T4" fmla="*/ 0 w 10"/>
              <a:gd name="T5" fmla="*/ 72 h 72"/>
              <a:gd name="T6" fmla="*/ 5 w 10"/>
              <a:gd name="T7" fmla="*/ 72 h 72"/>
              <a:gd name="T8" fmla="*/ 10 w 10"/>
              <a:gd name="T9" fmla="*/ 68 h 72"/>
              <a:gd name="T10" fmla="*/ 10 w 10"/>
              <a:gd name="T11" fmla="*/ 67 h 72"/>
              <a:gd name="T12" fmla="*/ 10 w 10"/>
              <a:gd name="T13" fmla="*/ 6 h 72"/>
              <a:gd name="T14" fmla="*/ 5 w 10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72"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0" y="72"/>
                  <a:pt x="0" y="72"/>
                  <a:pt x="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7" y="72"/>
                  <a:pt x="9" y="70"/>
                  <a:pt x="10" y="68"/>
                </a:cubicBezTo>
                <a:cubicBezTo>
                  <a:pt x="10" y="67"/>
                  <a:pt x="10" y="67"/>
                  <a:pt x="10" y="6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7" y="0"/>
                  <a:pt x="5" y="0"/>
                </a:cubicBezTo>
              </a:path>
            </a:pathLst>
          </a:custGeom>
          <a:solidFill>
            <a:srgbClr val="678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063"/>
          <p:cNvSpPr>
            <a:spLocks/>
          </p:cNvSpPr>
          <p:nvPr/>
        </p:nvSpPr>
        <p:spPr bwMode="auto">
          <a:xfrm>
            <a:off x="7964446" y="1232914"/>
            <a:ext cx="82304" cy="157755"/>
          </a:xfrm>
          <a:custGeom>
            <a:avLst/>
            <a:gdLst>
              <a:gd name="T0" fmla="*/ 12 w 17"/>
              <a:gd name="T1" fmla="*/ 0 h 32"/>
              <a:gd name="T2" fmla="*/ 0 w 17"/>
              <a:gd name="T3" fmla="*/ 8 h 32"/>
              <a:gd name="T4" fmla="*/ 0 w 17"/>
              <a:gd name="T5" fmla="*/ 23 h 32"/>
              <a:gd name="T6" fmla="*/ 8 w 17"/>
              <a:gd name="T7" fmla="*/ 32 h 32"/>
              <a:gd name="T8" fmla="*/ 17 w 17"/>
              <a:gd name="T9" fmla="*/ 23 h 32"/>
              <a:gd name="T10" fmla="*/ 17 w 17"/>
              <a:gd name="T11" fmla="*/ 7 h 32"/>
              <a:gd name="T12" fmla="*/ 12 w 17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2">
                <a:moveTo>
                  <a:pt x="12" y="0"/>
                </a:moveTo>
                <a:cubicBezTo>
                  <a:pt x="0" y="8"/>
                  <a:pt x="0" y="8"/>
                  <a:pt x="0" y="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8"/>
                  <a:pt x="4" y="32"/>
                  <a:pt x="8" y="32"/>
                </a:cubicBezTo>
                <a:cubicBezTo>
                  <a:pt x="13" y="32"/>
                  <a:pt x="17" y="28"/>
                  <a:pt x="17" y="23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4"/>
                  <a:pt x="15" y="1"/>
                  <a:pt x="12" y="0"/>
                </a:cubicBezTo>
              </a:path>
            </a:pathLst>
          </a:custGeom>
          <a:solidFill>
            <a:srgbClr val="313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064"/>
          <p:cNvSpPr>
            <a:spLocks noEditPoints="1"/>
          </p:cNvSpPr>
          <p:nvPr/>
        </p:nvSpPr>
        <p:spPr bwMode="auto">
          <a:xfrm>
            <a:off x="7744964" y="1143750"/>
            <a:ext cx="411526" cy="301786"/>
          </a:xfrm>
          <a:custGeom>
            <a:avLst/>
            <a:gdLst>
              <a:gd name="T0" fmla="*/ 12 w 83"/>
              <a:gd name="T1" fmla="*/ 47 h 61"/>
              <a:gd name="T2" fmla="*/ 0 w 83"/>
              <a:gd name="T3" fmla="*/ 56 h 61"/>
              <a:gd name="T4" fmla="*/ 5 w 83"/>
              <a:gd name="T5" fmla="*/ 61 h 61"/>
              <a:gd name="T6" fmla="*/ 12 w 83"/>
              <a:gd name="T7" fmla="*/ 61 h 61"/>
              <a:gd name="T8" fmla="*/ 12 w 83"/>
              <a:gd name="T9" fmla="*/ 47 h 61"/>
              <a:gd name="T10" fmla="*/ 83 w 83"/>
              <a:gd name="T11" fmla="*/ 0 h 61"/>
              <a:gd name="T12" fmla="*/ 56 w 83"/>
              <a:gd name="T13" fmla="*/ 18 h 61"/>
              <a:gd name="T14" fmla="*/ 61 w 83"/>
              <a:gd name="T15" fmla="*/ 25 h 61"/>
              <a:gd name="T16" fmla="*/ 61 w 83"/>
              <a:gd name="T17" fmla="*/ 41 h 61"/>
              <a:gd name="T18" fmla="*/ 52 w 83"/>
              <a:gd name="T19" fmla="*/ 50 h 61"/>
              <a:gd name="T20" fmla="*/ 44 w 83"/>
              <a:gd name="T21" fmla="*/ 41 h 61"/>
              <a:gd name="T22" fmla="*/ 44 w 83"/>
              <a:gd name="T23" fmla="*/ 26 h 61"/>
              <a:gd name="T24" fmla="*/ 24 w 83"/>
              <a:gd name="T25" fmla="*/ 40 h 61"/>
              <a:gd name="T26" fmla="*/ 24 w 83"/>
              <a:gd name="T27" fmla="*/ 61 h 61"/>
              <a:gd name="T28" fmla="*/ 83 w 83"/>
              <a:gd name="T29" fmla="*/ 61 h 61"/>
              <a:gd name="T30" fmla="*/ 83 w 83"/>
              <a:gd name="T3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1">
                <a:moveTo>
                  <a:pt x="12" y="47"/>
                </a:move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1"/>
                  <a:pt x="5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47"/>
                  <a:pt x="12" y="47"/>
                  <a:pt x="12" y="47"/>
                </a:cubicBezTo>
                <a:moveTo>
                  <a:pt x="83" y="0"/>
                </a:moveTo>
                <a:cubicBezTo>
                  <a:pt x="56" y="18"/>
                  <a:pt x="56" y="18"/>
                  <a:pt x="56" y="18"/>
                </a:cubicBezTo>
                <a:cubicBezTo>
                  <a:pt x="59" y="19"/>
                  <a:pt x="61" y="22"/>
                  <a:pt x="61" y="25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6"/>
                  <a:pt x="57" y="50"/>
                  <a:pt x="52" y="50"/>
                </a:cubicBezTo>
                <a:cubicBezTo>
                  <a:pt x="48" y="50"/>
                  <a:pt x="44" y="46"/>
                  <a:pt x="44" y="41"/>
                </a:cubicBezTo>
                <a:cubicBezTo>
                  <a:pt x="44" y="26"/>
                  <a:pt x="44" y="26"/>
                  <a:pt x="44" y="26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61"/>
                  <a:pt x="24" y="61"/>
                  <a:pt x="24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678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065"/>
          <p:cNvSpPr>
            <a:spLocks/>
          </p:cNvSpPr>
          <p:nvPr/>
        </p:nvSpPr>
        <p:spPr bwMode="auto">
          <a:xfrm>
            <a:off x="8156489" y="1102594"/>
            <a:ext cx="61729" cy="342939"/>
          </a:xfrm>
          <a:custGeom>
            <a:avLst/>
            <a:gdLst>
              <a:gd name="T0" fmla="*/ 9 w 9"/>
              <a:gd name="T1" fmla="*/ 0 h 50"/>
              <a:gd name="T2" fmla="*/ 0 w 9"/>
              <a:gd name="T3" fmla="*/ 6 h 50"/>
              <a:gd name="T4" fmla="*/ 0 w 9"/>
              <a:gd name="T5" fmla="*/ 50 h 50"/>
              <a:gd name="T6" fmla="*/ 9 w 9"/>
              <a:gd name="T7" fmla="*/ 50 h 50"/>
              <a:gd name="T8" fmla="*/ 9 w 9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50">
                <a:moveTo>
                  <a:pt x="9" y="0"/>
                </a:moveTo>
                <a:lnTo>
                  <a:pt x="0" y="6"/>
                </a:lnTo>
                <a:lnTo>
                  <a:pt x="0" y="50"/>
                </a:lnTo>
                <a:lnTo>
                  <a:pt x="9" y="50"/>
                </a:lnTo>
                <a:lnTo>
                  <a:pt x="9" y="0"/>
                </a:lnTo>
                <a:close/>
              </a:path>
            </a:pathLst>
          </a:custGeom>
          <a:solidFill>
            <a:srgbClr val="406B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066"/>
          <p:cNvSpPr>
            <a:spLocks/>
          </p:cNvSpPr>
          <p:nvPr/>
        </p:nvSpPr>
        <p:spPr bwMode="auto">
          <a:xfrm>
            <a:off x="8156489" y="1102594"/>
            <a:ext cx="61729" cy="342939"/>
          </a:xfrm>
          <a:custGeom>
            <a:avLst/>
            <a:gdLst>
              <a:gd name="T0" fmla="*/ 9 w 9"/>
              <a:gd name="T1" fmla="*/ 0 h 50"/>
              <a:gd name="T2" fmla="*/ 0 w 9"/>
              <a:gd name="T3" fmla="*/ 6 h 50"/>
              <a:gd name="T4" fmla="*/ 0 w 9"/>
              <a:gd name="T5" fmla="*/ 50 h 50"/>
              <a:gd name="T6" fmla="*/ 9 w 9"/>
              <a:gd name="T7" fmla="*/ 50 h 50"/>
              <a:gd name="T8" fmla="*/ 9 w 9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50">
                <a:moveTo>
                  <a:pt x="9" y="0"/>
                </a:moveTo>
                <a:lnTo>
                  <a:pt x="0" y="6"/>
                </a:lnTo>
                <a:lnTo>
                  <a:pt x="0" y="50"/>
                </a:lnTo>
                <a:lnTo>
                  <a:pt x="9" y="50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067"/>
          <p:cNvSpPr>
            <a:spLocks/>
          </p:cNvSpPr>
          <p:nvPr/>
        </p:nvSpPr>
        <p:spPr bwMode="auto">
          <a:xfrm>
            <a:off x="7806689" y="1342656"/>
            <a:ext cx="54871" cy="102885"/>
          </a:xfrm>
          <a:custGeom>
            <a:avLst/>
            <a:gdLst>
              <a:gd name="T0" fmla="*/ 8 w 8"/>
              <a:gd name="T1" fmla="*/ 0 h 15"/>
              <a:gd name="T2" fmla="*/ 0 w 8"/>
              <a:gd name="T3" fmla="*/ 5 h 15"/>
              <a:gd name="T4" fmla="*/ 0 w 8"/>
              <a:gd name="T5" fmla="*/ 15 h 15"/>
              <a:gd name="T6" fmla="*/ 8 w 8"/>
              <a:gd name="T7" fmla="*/ 15 h 15"/>
              <a:gd name="T8" fmla="*/ 8 w 8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8" y="0"/>
                </a:moveTo>
                <a:lnTo>
                  <a:pt x="0" y="5"/>
                </a:lnTo>
                <a:lnTo>
                  <a:pt x="0" y="15"/>
                </a:lnTo>
                <a:lnTo>
                  <a:pt x="8" y="15"/>
                </a:lnTo>
                <a:lnTo>
                  <a:pt x="8" y="0"/>
                </a:lnTo>
                <a:close/>
              </a:path>
            </a:pathLst>
          </a:custGeom>
          <a:solidFill>
            <a:srgbClr val="406B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068"/>
          <p:cNvSpPr>
            <a:spLocks/>
          </p:cNvSpPr>
          <p:nvPr/>
        </p:nvSpPr>
        <p:spPr bwMode="auto">
          <a:xfrm>
            <a:off x="7806689" y="1342656"/>
            <a:ext cx="54871" cy="102885"/>
          </a:xfrm>
          <a:custGeom>
            <a:avLst/>
            <a:gdLst>
              <a:gd name="T0" fmla="*/ 8 w 8"/>
              <a:gd name="T1" fmla="*/ 0 h 15"/>
              <a:gd name="T2" fmla="*/ 0 w 8"/>
              <a:gd name="T3" fmla="*/ 5 h 15"/>
              <a:gd name="T4" fmla="*/ 0 w 8"/>
              <a:gd name="T5" fmla="*/ 15 h 15"/>
              <a:gd name="T6" fmla="*/ 8 w 8"/>
              <a:gd name="T7" fmla="*/ 15 h 15"/>
              <a:gd name="T8" fmla="*/ 8 w 8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8" y="0"/>
                </a:moveTo>
                <a:lnTo>
                  <a:pt x="0" y="5"/>
                </a:lnTo>
                <a:lnTo>
                  <a:pt x="0" y="15"/>
                </a:lnTo>
                <a:lnTo>
                  <a:pt x="8" y="15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579"/>
          <p:cNvSpPr>
            <a:spLocks noEditPoints="1"/>
          </p:cNvSpPr>
          <p:nvPr/>
        </p:nvSpPr>
        <p:spPr bwMode="auto">
          <a:xfrm>
            <a:off x="7779256" y="2069687"/>
            <a:ext cx="459544" cy="555565"/>
          </a:xfrm>
          <a:custGeom>
            <a:avLst/>
            <a:gdLst>
              <a:gd name="T0" fmla="*/ 92 w 93"/>
              <a:gd name="T1" fmla="*/ 104 h 112"/>
              <a:gd name="T2" fmla="*/ 92 w 93"/>
              <a:gd name="T3" fmla="*/ 3 h 112"/>
              <a:gd name="T4" fmla="*/ 89 w 93"/>
              <a:gd name="T5" fmla="*/ 0 h 112"/>
              <a:gd name="T6" fmla="*/ 11 w 93"/>
              <a:gd name="T7" fmla="*/ 0 h 112"/>
              <a:gd name="T8" fmla="*/ 0 w 93"/>
              <a:gd name="T9" fmla="*/ 12 h 112"/>
              <a:gd name="T10" fmla="*/ 0 w 93"/>
              <a:gd name="T11" fmla="*/ 108 h 112"/>
              <a:gd name="T12" fmla="*/ 4 w 93"/>
              <a:gd name="T13" fmla="*/ 112 h 112"/>
              <a:gd name="T14" fmla="*/ 76 w 93"/>
              <a:gd name="T15" fmla="*/ 112 h 112"/>
              <a:gd name="T16" fmla="*/ 80 w 93"/>
              <a:gd name="T17" fmla="*/ 108 h 112"/>
              <a:gd name="T18" fmla="*/ 88 w 93"/>
              <a:gd name="T19" fmla="*/ 108 h 112"/>
              <a:gd name="T20" fmla="*/ 92 w 93"/>
              <a:gd name="T21" fmla="*/ 104 h 112"/>
              <a:gd name="T22" fmla="*/ 84 w 93"/>
              <a:gd name="T23" fmla="*/ 11 h 112"/>
              <a:gd name="T24" fmla="*/ 84 w 93"/>
              <a:gd name="T25" fmla="*/ 102 h 112"/>
              <a:gd name="T26" fmla="*/ 80 w 93"/>
              <a:gd name="T27" fmla="*/ 104 h 112"/>
              <a:gd name="T28" fmla="*/ 80 w 93"/>
              <a:gd name="T29" fmla="*/ 16 h 112"/>
              <a:gd name="T30" fmla="*/ 76 w 93"/>
              <a:gd name="T31" fmla="*/ 12 h 112"/>
              <a:gd name="T32" fmla="*/ 51 w 93"/>
              <a:gd name="T33" fmla="*/ 12 h 112"/>
              <a:gd name="T34" fmla="*/ 51 w 93"/>
              <a:gd name="T35" fmla="*/ 12 h 112"/>
              <a:gd name="T36" fmla="*/ 8 w 93"/>
              <a:gd name="T37" fmla="*/ 12 h 112"/>
              <a:gd name="T38" fmla="*/ 12 w 93"/>
              <a:gd name="T39" fmla="*/ 8 h 112"/>
              <a:gd name="T40" fmla="*/ 80 w 93"/>
              <a:gd name="T41" fmla="*/ 8 h 112"/>
              <a:gd name="T42" fmla="*/ 84 w 93"/>
              <a:gd name="T43" fmla="*/ 1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3" h="112">
                <a:moveTo>
                  <a:pt x="92" y="104"/>
                </a:moveTo>
                <a:cubicBezTo>
                  <a:pt x="92" y="3"/>
                  <a:pt x="92" y="3"/>
                  <a:pt x="92" y="3"/>
                </a:cubicBezTo>
                <a:cubicBezTo>
                  <a:pt x="92" y="0"/>
                  <a:pt x="89" y="0"/>
                  <a:pt x="8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12"/>
                  <a:pt x="0" y="1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2" y="112"/>
                  <a:pt x="4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9" y="112"/>
                  <a:pt x="80" y="110"/>
                  <a:pt x="80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3" y="108"/>
                  <a:pt x="92" y="104"/>
                  <a:pt x="92" y="104"/>
                </a:cubicBezTo>
                <a:moveTo>
                  <a:pt x="84" y="11"/>
                </a:move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84" y="104"/>
                  <a:pt x="80" y="104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14"/>
                  <a:pt x="79" y="12"/>
                  <a:pt x="76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2" y="8"/>
                  <a:pt x="12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5" y="8"/>
                  <a:pt x="84" y="11"/>
                  <a:pt x="84" y="11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580"/>
          <p:cNvSpPr>
            <a:spLocks/>
          </p:cNvSpPr>
          <p:nvPr/>
        </p:nvSpPr>
        <p:spPr bwMode="auto">
          <a:xfrm>
            <a:off x="8012454" y="2131419"/>
            <a:ext cx="123457" cy="212626"/>
          </a:xfrm>
          <a:custGeom>
            <a:avLst/>
            <a:gdLst>
              <a:gd name="T0" fmla="*/ 18 w 18"/>
              <a:gd name="T1" fmla="*/ 30 h 31"/>
              <a:gd name="T2" fmla="*/ 17 w 18"/>
              <a:gd name="T3" fmla="*/ 31 h 31"/>
              <a:gd name="T4" fmla="*/ 17 w 18"/>
              <a:gd name="T5" fmla="*/ 31 h 31"/>
              <a:gd name="T6" fmla="*/ 9 w 18"/>
              <a:gd name="T7" fmla="*/ 23 h 31"/>
              <a:gd name="T8" fmla="*/ 1 w 18"/>
              <a:gd name="T9" fmla="*/ 31 h 31"/>
              <a:gd name="T10" fmla="*/ 1 w 18"/>
              <a:gd name="T11" fmla="*/ 31 h 31"/>
              <a:gd name="T12" fmla="*/ 1 w 18"/>
              <a:gd name="T13" fmla="*/ 31 h 31"/>
              <a:gd name="T14" fmla="*/ 0 w 18"/>
              <a:gd name="T15" fmla="*/ 30 h 31"/>
              <a:gd name="T16" fmla="*/ 0 w 18"/>
              <a:gd name="T17" fmla="*/ 0 h 31"/>
              <a:gd name="T18" fmla="*/ 18 w 18"/>
              <a:gd name="T19" fmla="*/ 0 h 31"/>
              <a:gd name="T20" fmla="*/ 18 w 18"/>
              <a:gd name="T21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31">
                <a:moveTo>
                  <a:pt x="18" y="30"/>
                </a:moveTo>
                <a:lnTo>
                  <a:pt x="17" y="31"/>
                </a:lnTo>
                <a:lnTo>
                  <a:pt x="17" y="31"/>
                </a:lnTo>
                <a:lnTo>
                  <a:pt x="9" y="23"/>
                </a:lnTo>
                <a:lnTo>
                  <a:pt x="1" y="31"/>
                </a:lnTo>
                <a:lnTo>
                  <a:pt x="1" y="31"/>
                </a:lnTo>
                <a:lnTo>
                  <a:pt x="1" y="31"/>
                </a:lnTo>
                <a:lnTo>
                  <a:pt x="0" y="30"/>
                </a:lnTo>
                <a:lnTo>
                  <a:pt x="0" y="0"/>
                </a:lnTo>
                <a:lnTo>
                  <a:pt x="18" y="0"/>
                </a:lnTo>
                <a:lnTo>
                  <a:pt x="18" y="3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3581"/>
          <p:cNvSpPr>
            <a:spLocks noChangeArrowheads="1"/>
          </p:cNvSpPr>
          <p:nvPr/>
        </p:nvSpPr>
        <p:spPr bwMode="auto">
          <a:xfrm>
            <a:off x="7813552" y="2165709"/>
            <a:ext cx="34296" cy="432104"/>
          </a:xfrm>
          <a:prstGeom prst="rect">
            <a:avLst/>
          </a:prstGeom>
          <a:solidFill>
            <a:srgbClr val="81A8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3582"/>
          <p:cNvSpPr>
            <a:spLocks noChangeArrowheads="1"/>
          </p:cNvSpPr>
          <p:nvPr/>
        </p:nvSpPr>
        <p:spPr bwMode="auto">
          <a:xfrm>
            <a:off x="7813552" y="2165709"/>
            <a:ext cx="34296" cy="43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583"/>
          <p:cNvSpPr>
            <a:spLocks noEditPoints="1"/>
          </p:cNvSpPr>
          <p:nvPr/>
        </p:nvSpPr>
        <p:spPr bwMode="auto">
          <a:xfrm>
            <a:off x="7779256" y="2131419"/>
            <a:ext cx="109739" cy="493834"/>
          </a:xfrm>
          <a:custGeom>
            <a:avLst/>
            <a:gdLst>
              <a:gd name="T0" fmla="*/ 0 w 22"/>
              <a:gd name="T1" fmla="*/ 96 h 100"/>
              <a:gd name="T2" fmla="*/ 0 w 22"/>
              <a:gd name="T3" fmla="*/ 97 h 100"/>
              <a:gd name="T4" fmla="*/ 4 w 22"/>
              <a:gd name="T5" fmla="*/ 100 h 100"/>
              <a:gd name="T6" fmla="*/ 0 w 22"/>
              <a:gd name="T7" fmla="*/ 96 h 100"/>
              <a:gd name="T8" fmla="*/ 22 w 22"/>
              <a:gd name="T9" fmla="*/ 0 h 100"/>
              <a:gd name="T10" fmla="*/ 8 w 22"/>
              <a:gd name="T11" fmla="*/ 0 h 100"/>
              <a:gd name="T12" fmla="*/ 8 w 22"/>
              <a:gd name="T13" fmla="*/ 0 h 100"/>
              <a:gd name="T14" fmla="*/ 22 w 22"/>
              <a:gd name="T15" fmla="*/ 0 h 100"/>
              <a:gd name="T16" fmla="*/ 22 w 22"/>
              <a:gd name="T1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00">
                <a:moveTo>
                  <a:pt x="0" y="96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1" y="100"/>
                  <a:pt x="4" y="100"/>
                </a:cubicBezTo>
                <a:cubicBezTo>
                  <a:pt x="2" y="100"/>
                  <a:pt x="0" y="98"/>
                  <a:pt x="0" y="96"/>
                </a:cubicBezTo>
                <a:moveTo>
                  <a:pt x="22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584"/>
          <p:cNvSpPr>
            <a:spLocks noEditPoints="1"/>
          </p:cNvSpPr>
          <p:nvPr/>
        </p:nvSpPr>
        <p:spPr bwMode="auto">
          <a:xfrm>
            <a:off x="7779256" y="2131419"/>
            <a:ext cx="109739" cy="493834"/>
          </a:xfrm>
          <a:custGeom>
            <a:avLst/>
            <a:gdLst>
              <a:gd name="T0" fmla="*/ 7 w 22"/>
              <a:gd name="T1" fmla="*/ 94 h 100"/>
              <a:gd name="T2" fmla="*/ 7 w 22"/>
              <a:gd name="T3" fmla="*/ 7 h 100"/>
              <a:gd name="T4" fmla="*/ 14 w 22"/>
              <a:gd name="T5" fmla="*/ 7 h 100"/>
              <a:gd name="T6" fmla="*/ 14 w 22"/>
              <a:gd name="T7" fmla="*/ 94 h 100"/>
              <a:gd name="T8" fmla="*/ 7 w 22"/>
              <a:gd name="T9" fmla="*/ 94 h 100"/>
              <a:gd name="T10" fmla="*/ 8 w 22"/>
              <a:gd name="T11" fmla="*/ 0 h 100"/>
              <a:gd name="T12" fmla="*/ 0 w 22"/>
              <a:gd name="T13" fmla="*/ 0 h 100"/>
              <a:gd name="T14" fmla="*/ 0 w 22"/>
              <a:gd name="T15" fmla="*/ 96 h 100"/>
              <a:gd name="T16" fmla="*/ 4 w 22"/>
              <a:gd name="T17" fmla="*/ 100 h 100"/>
              <a:gd name="T18" fmla="*/ 4 w 22"/>
              <a:gd name="T19" fmla="*/ 100 h 100"/>
              <a:gd name="T20" fmla="*/ 22 w 22"/>
              <a:gd name="T21" fmla="*/ 100 h 100"/>
              <a:gd name="T22" fmla="*/ 22 w 22"/>
              <a:gd name="T23" fmla="*/ 0 h 100"/>
              <a:gd name="T24" fmla="*/ 8 w 22"/>
              <a:gd name="T25" fmla="*/ 0 h 100"/>
              <a:gd name="T26" fmla="*/ 8 w 22"/>
              <a:gd name="T2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00">
                <a:moveTo>
                  <a:pt x="7" y="94"/>
                </a:moveTo>
                <a:cubicBezTo>
                  <a:pt x="7" y="7"/>
                  <a:pt x="7" y="7"/>
                  <a:pt x="7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94"/>
                  <a:pt x="14" y="94"/>
                  <a:pt x="14" y="94"/>
                </a:cubicBezTo>
                <a:cubicBezTo>
                  <a:pt x="7" y="94"/>
                  <a:pt x="7" y="94"/>
                  <a:pt x="7" y="94"/>
                </a:cubicBezTo>
                <a:moveTo>
                  <a:pt x="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8"/>
                  <a:pt x="2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8" y="100"/>
                  <a:pt x="22" y="100"/>
                  <a:pt x="22" y="100"/>
                </a:cubicBezTo>
                <a:cubicBezTo>
                  <a:pt x="22" y="0"/>
                  <a:pt x="22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3586"/>
          <p:cNvSpPr>
            <a:spLocks noChangeArrowheads="1"/>
          </p:cNvSpPr>
          <p:nvPr/>
        </p:nvSpPr>
        <p:spPr bwMode="auto">
          <a:xfrm>
            <a:off x="7813546" y="2165709"/>
            <a:ext cx="34296" cy="432104"/>
          </a:xfrm>
          <a:prstGeom prst="rect">
            <a:avLst/>
          </a:prstGeom>
          <a:solidFill>
            <a:srgbClr val="769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3587"/>
          <p:cNvSpPr>
            <a:spLocks noChangeArrowheads="1"/>
          </p:cNvSpPr>
          <p:nvPr/>
        </p:nvSpPr>
        <p:spPr bwMode="auto">
          <a:xfrm>
            <a:off x="7813546" y="2165709"/>
            <a:ext cx="34296" cy="43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588"/>
          <p:cNvSpPr>
            <a:spLocks/>
          </p:cNvSpPr>
          <p:nvPr/>
        </p:nvSpPr>
        <p:spPr bwMode="auto">
          <a:xfrm>
            <a:off x="5303231" y="2460636"/>
            <a:ext cx="699594" cy="68586"/>
          </a:xfrm>
          <a:custGeom>
            <a:avLst/>
            <a:gdLst>
              <a:gd name="T0" fmla="*/ 142 w 142"/>
              <a:gd name="T1" fmla="*/ 7 h 14"/>
              <a:gd name="T2" fmla="*/ 135 w 142"/>
              <a:gd name="T3" fmla="*/ 14 h 14"/>
              <a:gd name="T4" fmla="*/ 8 w 142"/>
              <a:gd name="T5" fmla="*/ 14 h 14"/>
              <a:gd name="T6" fmla="*/ 0 w 142"/>
              <a:gd name="T7" fmla="*/ 7 h 14"/>
              <a:gd name="T8" fmla="*/ 8 w 142"/>
              <a:gd name="T9" fmla="*/ 0 h 14"/>
              <a:gd name="T10" fmla="*/ 135 w 142"/>
              <a:gd name="T11" fmla="*/ 0 h 14"/>
              <a:gd name="T12" fmla="*/ 142 w 142"/>
              <a:gd name="T1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4">
                <a:moveTo>
                  <a:pt x="142" y="7"/>
                </a:moveTo>
                <a:cubicBezTo>
                  <a:pt x="142" y="11"/>
                  <a:pt x="139" y="14"/>
                  <a:pt x="135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4" y="14"/>
                  <a:pt x="0" y="11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9" y="0"/>
                  <a:pt x="142" y="3"/>
                  <a:pt x="142" y="7"/>
                </a:cubicBezTo>
              </a:path>
            </a:pathLst>
          </a:custGeom>
          <a:solidFill>
            <a:srgbClr val="351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589"/>
          <p:cNvSpPr>
            <a:spLocks/>
          </p:cNvSpPr>
          <p:nvPr/>
        </p:nvSpPr>
        <p:spPr bwMode="auto">
          <a:xfrm>
            <a:off x="5289513" y="2542940"/>
            <a:ext cx="720173" cy="68586"/>
          </a:xfrm>
          <a:custGeom>
            <a:avLst/>
            <a:gdLst>
              <a:gd name="T0" fmla="*/ 139 w 145"/>
              <a:gd name="T1" fmla="*/ 15 h 15"/>
              <a:gd name="T2" fmla="*/ 7 w 145"/>
              <a:gd name="T3" fmla="*/ 15 h 15"/>
              <a:gd name="T4" fmla="*/ 3 w 145"/>
              <a:gd name="T5" fmla="*/ 0 h 15"/>
              <a:gd name="T6" fmla="*/ 144 w 145"/>
              <a:gd name="T7" fmla="*/ 0 h 15"/>
              <a:gd name="T8" fmla="*/ 139 w 145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15">
                <a:moveTo>
                  <a:pt x="139" y="15"/>
                </a:moveTo>
                <a:cubicBezTo>
                  <a:pt x="134" y="15"/>
                  <a:pt x="14" y="15"/>
                  <a:pt x="7" y="15"/>
                </a:cubicBezTo>
                <a:cubicBezTo>
                  <a:pt x="0" y="15"/>
                  <a:pt x="3" y="0"/>
                  <a:pt x="3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5" y="15"/>
                  <a:pt x="139" y="15"/>
                </a:cubicBezTo>
              </a:path>
            </a:pathLst>
          </a:custGeom>
          <a:solidFill>
            <a:srgbClr val="997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3590"/>
          <p:cNvSpPr>
            <a:spLocks noChangeArrowheads="1"/>
          </p:cNvSpPr>
          <p:nvPr/>
        </p:nvSpPr>
        <p:spPr bwMode="auto">
          <a:xfrm>
            <a:off x="5296374" y="2398909"/>
            <a:ext cx="713312" cy="48014"/>
          </a:xfrm>
          <a:prstGeom prst="rect">
            <a:avLst/>
          </a:prstGeom>
          <a:solidFill>
            <a:srgbClr val="E04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3591"/>
          <p:cNvSpPr>
            <a:spLocks noChangeArrowheads="1"/>
          </p:cNvSpPr>
          <p:nvPr/>
        </p:nvSpPr>
        <p:spPr bwMode="auto">
          <a:xfrm>
            <a:off x="5296374" y="2398909"/>
            <a:ext cx="713312" cy="4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592"/>
          <p:cNvSpPr>
            <a:spLocks/>
          </p:cNvSpPr>
          <p:nvPr/>
        </p:nvSpPr>
        <p:spPr bwMode="auto">
          <a:xfrm>
            <a:off x="5303231" y="2151991"/>
            <a:ext cx="692738" cy="233198"/>
          </a:xfrm>
          <a:custGeom>
            <a:avLst/>
            <a:gdLst>
              <a:gd name="T0" fmla="*/ 0 w 141"/>
              <a:gd name="T1" fmla="*/ 47 h 47"/>
              <a:gd name="T2" fmla="*/ 67 w 141"/>
              <a:gd name="T3" fmla="*/ 0 h 47"/>
              <a:gd name="T4" fmla="*/ 80 w 141"/>
              <a:gd name="T5" fmla="*/ 0 h 47"/>
              <a:gd name="T6" fmla="*/ 141 w 141"/>
              <a:gd name="T7" fmla="*/ 47 h 47"/>
              <a:gd name="T8" fmla="*/ 0 w 141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47">
                <a:moveTo>
                  <a:pt x="0" y="47"/>
                </a:moveTo>
                <a:cubicBezTo>
                  <a:pt x="12" y="21"/>
                  <a:pt x="36" y="0"/>
                  <a:pt x="67" y="0"/>
                </a:cubicBezTo>
                <a:cubicBezTo>
                  <a:pt x="69" y="0"/>
                  <a:pt x="79" y="0"/>
                  <a:pt x="80" y="0"/>
                </a:cubicBezTo>
                <a:cubicBezTo>
                  <a:pt x="110" y="2"/>
                  <a:pt x="130" y="21"/>
                  <a:pt x="141" y="47"/>
                </a:cubicBezTo>
                <a:cubicBezTo>
                  <a:pt x="0" y="47"/>
                  <a:pt x="0" y="47"/>
                  <a:pt x="0" y="47"/>
                </a:cubicBezTo>
              </a:path>
            </a:pathLst>
          </a:custGeom>
          <a:solidFill>
            <a:srgbClr val="997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593"/>
          <p:cNvSpPr>
            <a:spLocks noEditPoints="1"/>
          </p:cNvSpPr>
          <p:nvPr/>
        </p:nvSpPr>
        <p:spPr bwMode="auto">
          <a:xfrm>
            <a:off x="5296374" y="2151991"/>
            <a:ext cx="466400" cy="459544"/>
          </a:xfrm>
          <a:custGeom>
            <a:avLst/>
            <a:gdLst>
              <a:gd name="T0" fmla="*/ 2 w 95"/>
              <a:gd name="T1" fmla="*/ 80 h 93"/>
              <a:gd name="T2" fmla="*/ 1 w 95"/>
              <a:gd name="T3" fmla="*/ 81 h 93"/>
              <a:gd name="T4" fmla="*/ 5 w 95"/>
              <a:gd name="T5" fmla="*/ 93 h 93"/>
              <a:gd name="T6" fmla="*/ 2 w 95"/>
              <a:gd name="T7" fmla="*/ 80 h 93"/>
              <a:gd name="T8" fmla="*/ 5 w 95"/>
              <a:gd name="T9" fmla="*/ 76 h 93"/>
              <a:gd name="T10" fmla="*/ 2 w 95"/>
              <a:gd name="T11" fmla="*/ 79 h 93"/>
              <a:gd name="T12" fmla="*/ 61 w 95"/>
              <a:gd name="T13" fmla="*/ 79 h 93"/>
              <a:gd name="T14" fmla="*/ 62 w 95"/>
              <a:gd name="T15" fmla="*/ 77 h 93"/>
              <a:gd name="T16" fmla="*/ 9 w 95"/>
              <a:gd name="T17" fmla="*/ 77 h 93"/>
              <a:gd name="T18" fmla="*/ 5 w 95"/>
              <a:gd name="T19" fmla="*/ 76 h 93"/>
              <a:gd name="T20" fmla="*/ 73 w 95"/>
              <a:gd name="T21" fmla="*/ 60 h 93"/>
              <a:gd name="T22" fmla="*/ 15 w 95"/>
              <a:gd name="T23" fmla="*/ 60 h 93"/>
              <a:gd name="T24" fmla="*/ 13 w 95"/>
              <a:gd name="T25" fmla="*/ 63 h 93"/>
              <a:gd name="T26" fmla="*/ 72 w 95"/>
              <a:gd name="T27" fmla="*/ 63 h 93"/>
              <a:gd name="T28" fmla="*/ 73 w 95"/>
              <a:gd name="T29" fmla="*/ 60 h 93"/>
              <a:gd name="T30" fmla="*/ 82 w 95"/>
              <a:gd name="T31" fmla="*/ 47 h 93"/>
              <a:gd name="T32" fmla="*/ 23 w 95"/>
              <a:gd name="T33" fmla="*/ 47 h 93"/>
              <a:gd name="T34" fmla="*/ 21 w 95"/>
              <a:gd name="T35" fmla="*/ 50 h 93"/>
              <a:gd name="T36" fmla="*/ 80 w 95"/>
              <a:gd name="T37" fmla="*/ 50 h 93"/>
              <a:gd name="T38" fmla="*/ 82 w 95"/>
              <a:gd name="T39" fmla="*/ 47 h 93"/>
              <a:gd name="T40" fmla="*/ 67 w 95"/>
              <a:gd name="T41" fmla="*/ 0 h 93"/>
              <a:gd name="T42" fmla="*/ 53 w 95"/>
              <a:gd name="T43" fmla="*/ 2 h 93"/>
              <a:gd name="T44" fmla="*/ 52 w 95"/>
              <a:gd name="T45" fmla="*/ 2 h 93"/>
              <a:gd name="T46" fmla="*/ 68 w 95"/>
              <a:gd name="T47" fmla="*/ 0 h 93"/>
              <a:gd name="T48" fmla="*/ 81 w 95"/>
              <a:gd name="T49" fmla="*/ 0 h 93"/>
              <a:gd name="T50" fmla="*/ 95 w 95"/>
              <a:gd name="T51" fmla="*/ 3 h 93"/>
              <a:gd name="T52" fmla="*/ 81 w 95"/>
              <a:gd name="T53" fmla="*/ 0 h 93"/>
              <a:gd name="T54" fmla="*/ 67 w 95"/>
              <a:gd name="T5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" h="93">
                <a:moveTo>
                  <a:pt x="2" y="80"/>
                </a:moveTo>
                <a:cubicBezTo>
                  <a:pt x="1" y="81"/>
                  <a:pt x="1" y="81"/>
                  <a:pt x="1" y="81"/>
                </a:cubicBezTo>
                <a:cubicBezTo>
                  <a:pt x="1" y="85"/>
                  <a:pt x="0" y="92"/>
                  <a:pt x="5" y="93"/>
                </a:cubicBezTo>
                <a:cubicBezTo>
                  <a:pt x="0" y="92"/>
                  <a:pt x="1" y="83"/>
                  <a:pt x="2" y="80"/>
                </a:cubicBezTo>
                <a:moveTo>
                  <a:pt x="5" y="76"/>
                </a:moveTo>
                <a:cubicBezTo>
                  <a:pt x="2" y="79"/>
                  <a:pt x="2" y="79"/>
                  <a:pt x="2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2" y="77"/>
                  <a:pt x="62" y="77"/>
                  <a:pt x="62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7" y="77"/>
                  <a:pt x="6" y="76"/>
                  <a:pt x="5" y="76"/>
                </a:cubicBezTo>
                <a:moveTo>
                  <a:pt x="73" y="60"/>
                </a:moveTo>
                <a:cubicBezTo>
                  <a:pt x="15" y="60"/>
                  <a:pt x="15" y="60"/>
                  <a:pt x="15" y="60"/>
                </a:cubicBezTo>
                <a:cubicBezTo>
                  <a:pt x="13" y="63"/>
                  <a:pt x="13" y="63"/>
                  <a:pt x="1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3" y="60"/>
                  <a:pt x="73" y="60"/>
                  <a:pt x="73" y="60"/>
                </a:cubicBezTo>
                <a:moveTo>
                  <a:pt x="82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1" y="50"/>
                  <a:pt x="21" y="50"/>
                  <a:pt x="21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2" y="47"/>
                  <a:pt x="82" y="47"/>
                  <a:pt x="82" y="47"/>
                </a:cubicBezTo>
                <a:moveTo>
                  <a:pt x="67" y="0"/>
                </a:moveTo>
                <a:cubicBezTo>
                  <a:pt x="62" y="0"/>
                  <a:pt x="57" y="1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7" y="1"/>
                  <a:pt x="62" y="0"/>
                  <a:pt x="68" y="0"/>
                </a:cubicBezTo>
                <a:cubicBezTo>
                  <a:pt x="70" y="0"/>
                  <a:pt x="80" y="0"/>
                  <a:pt x="81" y="0"/>
                </a:cubicBezTo>
                <a:cubicBezTo>
                  <a:pt x="86" y="1"/>
                  <a:pt x="91" y="2"/>
                  <a:pt x="95" y="3"/>
                </a:cubicBezTo>
                <a:cubicBezTo>
                  <a:pt x="91" y="1"/>
                  <a:pt x="86" y="1"/>
                  <a:pt x="81" y="0"/>
                </a:cubicBezTo>
                <a:cubicBezTo>
                  <a:pt x="79" y="0"/>
                  <a:pt x="69" y="0"/>
                  <a:pt x="67" y="0"/>
                </a:cubicBezTo>
              </a:path>
            </a:pathLst>
          </a:custGeom>
          <a:solidFill>
            <a:srgbClr val="5353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594"/>
          <p:cNvSpPr>
            <a:spLocks/>
          </p:cNvSpPr>
          <p:nvPr/>
        </p:nvSpPr>
        <p:spPr bwMode="auto">
          <a:xfrm>
            <a:off x="5316949" y="2460636"/>
            <a:ext cx="336083" cy="68586"/>
          </a:xfrm>
          <a:custGeom>
            <a:avLst/>
            <a:gdLst>
              <a:gd name="T0" fmla="*/ 67 w 67"/>
              <a:gd name="T1" fmla="*/ 0 h 14"/>
              <a:gd name="T2" fmla="*/ 8 w 67"/>
              <a:gd name="T3" fmla="*/ 0 h 14"/>
              <a:gd name="T4" fmla="*/ 0 w 67"/>
              <a:gd name="T5" fmla="*/ 13 h 14"/>
              <a:gd name="T6" fmla="*/ 4 w 67"/>
              <a:gd name="T7" fmla="*/ 14 h 14"/>
              <a:gd name="T8" fmla="*/ 57 w 67"/>
              <a:gd name="T9" fmla="*/ 14 h 14"/>
              <a:gd name="T10" fmla="*/ 67 w 67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14">
                <a:moveTo>
                  <a:pt x="67" y="0"/>
                </a:moveTo>
                <a:cubicBezTo>
                  <a:pt x="8" y="0"/>
                  <a:pt x="8" y="0"/>
                  <a:pt x="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2" y="14"/>
                  <a:pt x="4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solidFill>
            <a:srgbClr val="523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595"/>
          <p:cNvSpPr>
            <a:spLocks/>
          </p:cNvSpPr>
          <p:nvPr/>
        </p:nvSpPr>
        <p:spPr bwMode="auto">
          <a:xfrm>
            <a:off x="5296374" y="2542940"/>
            <a:ext cx="301786" cy="68586"/>
          </a:xfrm>
          <a:custGeom>
            <a:avLst/>
            <a:gdLst>
              <a:gd name="T0" fmla="*/ 61 w 61"/>
              <a:gd name="T1" fmla="*/ 0 h 14"/>
              <a:gd name="T2" fmla="*/ 2 w 61"/>
              <a:gd name="T3" fmla="*/ 0 h 14"/>
              <a:gd name="T4" fmla="*/ 2 w 61"/>
              <a:gd name="T5" fmla="*/ 1 h 14"/>
              <a:gd name="T6" fmla="*/ 5 w 61"/>
              <a:gd name="T7" fmla="*/ 14 h 14"/>
              <a:gd name="T8" fmla="*/ 6 w 61"/>
              <a:gd name="T9" fmla="*/ 14 h 14"/>
              <a:gd name="T10" fmla="*/ 52 w 61"/>
              <a:gd name="T11" fmla="*/ 14 h 14"/>
              <a:gd name="T12" fmla="*/ 61 w 6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4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1" y="4"/>
                  <a:pt x="0" y="13"/>
                  <a:pt x="5" y="14"/>
                </a:cubicBezTo>
                <a:cubicBezTo>
                  <a:pt x="5" y="14"/>
                  <a:pt x="5" y="14"/>
                  <a:pt x="6" y="14"/>
                </a:cubicBezTo>
                <a:cubicBezTo>
                  <a:pt x="9" y="14"/>
                  <a:pt x="28" y="14"/>
                  <a:pt x="52" y="14"/>
                </a:cubicBezTo>
                <a:cubicBezTo>
                  <a:pt x="61" y="0"/>
                  <a:pt x="61" y="0"/>
                  <a:pt x="61" y="0"/>
                </a:cubicBezTo>
              </a:path>
            </a:pathLst>
          </a:custGeom>
          <a:solidFill>
            <a:srgbClr val="A78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596"/>
          <p:cNvSpPr>
            <a:spLocks/>
          </p:cNvSpPr>
          <p:nvPr/>
        </p:nvSpPr>
        <p:spPr bwMode="auto">
          <a:xfrm>
            <a:off x="5371817" y="2398909"/>
            <a:ext cx="315504" cy="48014"/>
          </a:xfrm>
          <a:custGeom>
            <a:avLst/>
            <a:gdLst>
              <a:gd name="T0" fmla="*/ 46 w 46"/>
              <a:gd name="T1" fmla="*/ 0 h 7"/>
              <a:gd name="T2" fmla="*/ 4 w 46"/>
              <a:gd name="T3" fmla="*/ 0 h 7"/>
              <a:gd name="T4" fmla="*/ 0 w 46"/>
              <a:gd name="T5" fmla="*/ 7 h 7"/>
              <a:gd name="T6" fmla="*/ 41 w 46"/>
              <a:gd name="T7" fmla="*/ 7 h 7"/>
              <a:gd name="T8" fmla="*/ 46 w 4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7">
                <a:moveTo>
                  <a:pt x="46" y="0"/>
                </a:moveTo>
                <a:lnTo>
                  <a:pt x="4" y="0"/>
                </a:lnTo>
                <a:lnTo>
                  <a:pt x="0" y="7"/>
                </a:lnTo>
                <a:lnTo>
                  <a:pt x="41" y="7"/>
                </a:lnTo>
                <a:lnTo>
                  <a:pt x="46" y="0"/>
                </a:lnTo>
                <a:close/>
              </a:path>
            </a:pathLst>
          </a:custGeom>
          <a:solidFill>
            <a:srgbClr val="E364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597"/>
          <p:cNvSpPr>
            <a:spLocks/>
          </p:cNvSpPr>
          <p:nvPr/>
        </p:nvSpPr>
        <p:spPr bwMode="auto">
          <a:xfrm>
            <a:off x="5371817" y="2398909"/>
            <a:ext cx="315504" cy="48014"/>
          </a:xfrm>
          <a:custGeom>
            <a:avLst/>
            <a:gdLst>
              <a:gd name="T0" fmla="*/ 46 w 46"/>
              <a:gd name="T1" fmla="*/ 0 h 7"/>
              <a:gd name="T2" fmla="*/ 4 w 46"/>
              <a:gd name="T3" fmla="*/ 0 h 7"/>
              <a:gd name="T4" fmla="*/ 0 w 46"/>
              <a:gd name="T5" fmla="*/ 7 h 7"/>
              <a:gd name="T6" fmla="*/ 41 w 46"/>
              <a:gd name="T7" fmla="*/ 7 h 7"/>
              <a:gd name="T8" fmla="*/ 46 w 4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7">
                <a:moveTo>
                  <a:pt x="46" y="0"/>
                </a:moveTo>
                <a:lnTo>
                  <a:pt x="4" y="0"/>
                </a:lnTo>
                <a:lnTo>
                  <a:pt x="0" y="7"/>
                </a:lnTo>
                <a:lnTo>
                  <a:pt x="41" y="7"/>
                </a:lnTo>
                <a:lnTo>
                  <a:pt x="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598"/>
          <p:cNvSpPr>
            <a:spLocks/>
          </p:cNvSpPr>
          <p:nvPr/>
        </p:nvSpPr>
        <p:spPr bwMode="auto">
          <a:xfrm>
            <a:off x="5406113" y="2151991"/>
            <a:ext cx="418387" cy="233198"/>
          </a:xfrm>
          <a:custGeom>
            <a:avLst/>
            <a:gdLst>
              <a:gd name="T0" fmla="*/ 45 w 84"/>
              <a:gd name="T1" fmla="*/ 0 h 47"/>
              <a:gd name="T2" fmla="*/ 29 w 84"/>
              <a:gd name="T3" fmla="*/ 2 h 47"/>
              <a:gd name="T4" fmla="*/ 0 w 84"/>
              <a:gd name="T5" fmla="*/ 47 h 47"/>
              <a:gd name="T6" fmla="*/ 59 w 84"/>
              <a:gd name="T7" fmla="*/ 47 h 47"/>
              <a:gd name="T8" fmla="*/ 84 w 84"/>
              <a:gd name="T9" fmla="*/ 8 h 47"/>
              <a:gd name="T10" fmla="*/ 72 w 84"/>
              <a:gd name="T11" fmla="*/ 3 h 47"/>
              <a:gd name="T12" fmla="*/ 58 w 84"/>
              <a:gd name="T13" fmla="*/ 0 h 47"/>
              <a:gd name="T14" fmla="*/ 45 w 84"/>
              <a:gd name="T1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47">
                <a:moveTo>
                  <a:pt x="45" y="0"/>
                </a:moveTo>
                <a:cubicBezTo>
                  <a:pt x="39" y="0"/>
                  <a:pt x="34" y="1"/>
                  <a:pt x="29" y="2"/>
                </a:cubicBezTo>
                <a:cubicBezTo>
                  <a:pt x="0" y="47"/>
                  <a:pt x="0" y="47"/>
                  <a:pt x="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84" y="8"/>
                  <a:pt x="84" y="8"/>
                  <a:pt x="84" y="8"/>
                </a:cubicBezTo>
                <a:cubicBezTo>
                  <a:pt x="81" y="6"/>
                  <a:pt x="77" y="4"/>
                  <a:pt x="72" y="3"/>
                </a:cubicBezTo>
                <a:cubicBezTo>
                  <a:pt x="68" y="2"/>
                  <a:pt x="63" y="1"/>
                  <a:pt x="58" y="0"/>
                </a:cubicBezTo>
                <a:cubicBezTo>
                  <a:pt x="57" y="0"/>
                  <a:pt x="47" y="0"/>
                  <a:pt x="45" y="0"/>
                </a:cubicBezTo>
              </a:path>
            </a:pathLst>
          </a:custGeom>
          <a:solidFill>
            <a:srgbClr val="A78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599"/>
          <p:cNvSpPr>
            <a:spLocks/>
          </p:cNvSpPr>
          <p:nvPr/>
        </p:nvSpPr>
        <p:spPr bwMode="auto">
          <a:xfrm>
            <a:off x="5371817" y="2385194"/>
            <a:ext cx="418387" cy="198908"/>
          </a:xfrm>
          <a:custGeom>
            <a:avLst/>
            <a:gdLst>
              <a:gd name="T0" fmla="*/ 0 w 84"/>
              <a:gd name="T1" fmla="*/ 0 h 41"/>
              <a:gd name="T2" fmla="*/ 45 w 84"/>
              <a:gd name="T3" fmla="*/ 36 h 41"/>
              <a:gd name="T4" fmla="*/ 84 w 84"/>
              <a:gd name="T5" fmla="*/ 0 h 41"/>
              <a:gd name="T6" fmla="*/ 0 w 84"/>
              <a:gd name="T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1">
                <a:moveTo>
                  <a:pt x="0" y="0"/>
                </a:moveTo>
                <a:cubicBezTo>
                  <a:pt x="0" y="0"/>
                  <a:pt x="45" y="32"/>
                  <a:pt x="45" y="36"/>
                </a:cubicBezTo>
                <a:cubicBezTo>
                  <a:pt x="45" y="41"/>
                  <a:pt x="84" y="0"/>
                  <a:pt x="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AB8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0"/>
          <p:cNvSpPr>
            <a:spLocks/>
          </p:cNvSpPr>
          <p:nvPr/>
        </p:nvSpPr>
        <p:spPr bwMode="auto">
          <a:xfrm>
            <a:off x="4233260" y="5341326"/>
            <a:ext cx="260636" cy="116600"/>
          </a:xfrm>
          <a:custGeom>
            <a:avLst/>
            <a:gdLst>
              <a:gd name="T0" fmla="*/ 46 w 53"/>
              <a:gd name="T1" fmla="*/ 23 h 24"/>
              <a:gd name="T2" fmla="*/ 53 w 53"/>
              <a:gd name="T3" fmla="*/ 0 h 24"/>
              <a:gd name="T4" fmla="*/ 17 w 53"/>
              <a:gd name="T5" fmla="*/ 0 h 24"/>
              <a:gd name="T6" fmla="*/ 22 w 53"/>
              <a:gd name="T7" fmla="*/ 22 h 24"/>
              <a:gd name="T8" fmla="*/ 0 w 53"/>
              <a:gd name="T9" fmla="*/ 12 h 24"/>
              <a:gd name="T10" fmla="*/ 1 w 53"/>
              <a:gd name="T11" fmla="*/ 14 h 24"/>
              <a:gd name="T12" fmla="*/ 20 w 53"/>
              <a:gd name="T13" fmla="*/ 24 h 24"/>
              <a:gd name="T14" fmla="*/ 22 w 53"/>
              <a:gd name="T15" fmla="*/ 23 h 24"/>
              <a:gd name="T16" fmla="*/ 46 w 53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4">
                <a:moveTo>
                  <a:pt x="46" y="23"/>
                </a:move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22"/>
                  <a:pt x="22" y="22"/>
                  <a:pt x="22" y="22"/>
                </a:cubicBezTo>
                <a:cubicBezTo>
                  <a:pt x="18" y="18"/>
                  <a:pt x="9" y="9"/>
                  <a:pt x="0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2"/>
                  <a:pt x="17" y="21"/>
                  <a:pt x="20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46" y="23"/>
                  <a:pt x="46" y="23"/>
                  <a:pt x="46" y="23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601"/>
          <p:cNvSpPr>
            <a:spLocks/>
          </p:cNvSpPr>
          <p:nvPr/>
        </p:nvSpPr>
        <p:spPr bwMode="auto">
          <a:xfrm>
            <a:off x="4171532" y="5457928"/>
            <a:ext cx="466400" cy="541848"/>
          </a:xfrm>
          <a:custGeom>
            <a:avLst/>
            <a:gdLst>
              <a:gd name="T0" fmla="*/ 62 w 95"/>
              <a:gd name="T1" fmla="*/ 2 h 109"/>
              <a:gd name="T2" fmla="*/ 62 w 95"/>
              <a:gd name="T3" fmla="*/ 2 h 109"/>
              <a:gd name="T4" fmla="*/ 32 w 95"/>
              <a:gd name="T5" fmla="*/ 2 h 109"/>
              <a:gd name="T6" fmla="*/ 33 w 95"/>
              <a:gd name="T7" fmla="*/ 0 h 109"/>
              <a:gd name="T8" fmla="*/ 17 w 95"/>
              <a:gd name="T9" fmla="*/ 0 h 109"/>
              <a:gd name="T10" fmla="*/ 16 w 95"/>
              <a:gd name="T11" fmla="*/ 2 h 109"/>
              <a:gd name="T12" fmla="*/ 24 w 95"/>
              <a:gd name="T13" fmla="*/ 5 h 109"/>
              <a:gd name="T14" fmla="*/ 30 w 95"/>
              <a:gd name="T15" fmla="*/ 4 h 109"/>
              <a:gd name="T16" fmla="*/ 0 w 95"/>
              <a:gd name="T17" fmla="*/ 62 h 109"/>
              <a:gd name="T18" fmla="*/ 48 w 95"/>
              <a:gd name="T19" fmla="*/ 109 h 109"/>
              <a:gd name="T20" fmla="*/ 95 w 95"/>
              <a:gd name="T21" fmla="*/ 62 h 109"/>
              <a:gd name="T22" fmla="*/ 62 w 95"/>
              <a:gd name="T23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109">
                <a:moveTo>
                  <a:pt x="62" y="2"/>
                </a:moveTo>
                <a:cubicBezTo>
                  <a:pt x="62" y="2"/>
                  <a:pt x="62" y="2"/>
                  <a:pt x="6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2"/>
                  <a:pt x="21" y="4"/>
                  <a:pt x="17" y="0"/>
                </a:cubicBezTo>
                <a:cubicBezTo>
                  <a:pt x="16" y="2"/>
                  <a:pt x="16" y="2"/>
                  <a:pt x="16" y="2"/>
                </a:cubicBezTo>
                <a:cubicBezTo>
                  <a:pt x="18" y="4"/>
                  <a:pt x="21" y="5"/>
                  <a:pt x="24" y="5"/>
                </a:cubicBezTo>
                <a:cubicBezTo>
                  <a:pt x="26" y="5"/>
                  <a:pt x="28" y="5"/>
                  <a:pt x="30" y="4"/>
                </a:cubicBezTo>
                <a:cubicBezTo>
                  <a:pt x="12" y="16"/>
                  <a:pt x="0" y="42"/>
                  <a:pt x="0" y="62"/>
                </a:cubicBezTo>
                <a:cubicBezTo>
                  <a:pt x="0" y="88"/>
                  <a:pt x="22" y="109"/>
                  <a:pt x="48" y="109"/>
                </a:cubicBezTo>
                <a:cubicBezTo>
                  <a:pt x="74" y="109"/>
                  <a:pt x="95" y="88"/>
                  <a:pt x="95" y="62"/>
                </a:cubicBezTo>
                <a:cubicBezTo>
                  <a:pt x="95" y="41"/>
                  <a:pt x="81" y="12"/>
                  <a:pt x="62" y="2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602"/>
          <p:cNvSpPr>
            <a:spLocks/>
          </p:cNvSpPr>
          <p:nvPr/>
        </p:nvSpPr>
        <p:spPr bwMode="auto">
          <a:xfrm>
            <a:off x="4315566" y="5560807"/>
            <a:ext cx="185191" cy="336083"/>
          </a:xfrm>
          <a:custGeom>
            <a:avLst/>
            <a:gdLst>
              <a:gd name="T0" fmla="*/ 32 w 38"/>
              <a:gd name="T1" fmla="*/ 57 h 69"/>
              <a:gd name="T2" fmla="*/ 23 w 38"/>
              <a:gd name="T3" fmla="*/ 62 h 69"/>
              <a:gd name="T4" fmla="*/ 23 w 38"/>
              <a:gd name="T5" fmla="*/ 69 h 69"/>
              <a:gd name="T6" fmla="*/ 15 w 38"/>
              <a:gd name="T7" fmla="*/ 69 h 69"/>
              <a:gd name="T8" fmla="*/ 15 w 38"/>
              <a:gd name="T9" fmla="*/ 62 h 69"/>
              <a:gd name="T10" fmla="*/ 5 w 38"/>
              <a:gd name="T11" fmla="*/ 57 h 69"/>
              <a:gd name="T12" fmla="*/ 0 w 38"/>
              <a:gd name="T13" fmla="*/ 47 h 69"/>
              <a:gd name="T14" fmla="*/ 0 w 38"/>
              <a:gd name="T15" fmla="*/ 45 h 69"/>
              <a:gd name="T16" fmla="*/ 8 w 38"/>
              <a:gd name="T17" fmla="*/ 45 h 69"/>
              <a:gd name="T18" fmla="*/ 8 w 38"/>
              <a:gd name="T19" fmla="*/ 46 h 69"/>
              <a:gd name="T20" fmla="*/ 11 w 38"/>
              <a:gd name="T21" fmla="*/ 53 h 69"/>
              <a:gd name="T22" fmla="*/ 19 w 38"/>
              <a:gd name="T23" fmla="*/ 55 h 69"/>
              <a:gd name="T24" fmla="*/ 27 w 38"/>
              <a:gd name="T25" fmla="*/ 53 h 69"/>
              <a:gd name="T26" fmla="*/ 30 w 38"/>
              <a:gd name="T27" fmla="*/ 46 h 69"/>
              <a:gd name="T28" fmla="*/ 27 w 38"/>
              <a:gd name="T29" fmla="*/ 40 h 69"/>
              <a:gd name="T30" fmla="*/ 17 w 38"/>
              <a:gd name="T31" fmla="*/ 36 h 69"/>
              <a:gd name="T32" fmla="*/ 6 w 38"/>
              <a:gd name="T33" fmla="*/ 30 h 69"/>
              <a:gd name="T34" fmla="*/ 2 w 38"/>
              <a:gd name="T35" fmla="*/ 21 h 69"/>
              <a:gd name="T36" fmla="*/ 7 w 38"/>
              <a:gd name="T37" fmla="*/ 10 h 69"/>
              <a:gd name="T38" fmla="*/ 15 w 38"/>
              <a:gd name="T39" fmla="*/ 7 h 69"/>
              <a:gd name="T40" fmla="*/ 15 w 38"/>
              <a:gd name="T41" fmla="*/ 0 h 69"/>
              <a:gd name="T42" fmla="*/ 23 w 38"/>
              <a:gd name="T43" fmla="*/ 0 h 69"/>
              <a:gd name="T44" fmla="*/ 23 w 38"/>
              <a:gd name="T45" fmla="*/ 7 h 69"/>
              <a:gd name="T46" fmla="*/ 32 w 38"/>
              <a:gd name="T47" fmla="*/ 10 h 69"/>
              <a:gd name="T48" fmla="*/ 37 w 38"/>
              <a:gd name="T49" fmla="*/ 21 h 69"/>
              <a:gd name="T50" fmla="*/ 37 w 38"/>
              <a:gd name="T51" fmla="*/ 22 h 69"/>
              <a:gd name="T52" fmla="*/ 29 w 38"/>
              <a:gd name="T53" fmla="*/ 22 h 69"/>
              <a:gd name="T54" fmla="*/ 29 w 38"/>
              <a:gd name="T55" fmla="*/ 22 h 69"/>
              <a:gd name="T56" fmla="*/ 26 w 38"/>
              <a:gd name="T57" fmla="*/ 15 h 69"/>
              <a:gd name="T58" fmla="*/ 19 w 38"/>
              <a:gd name="T59" fmla="*/ 13 h 69"/>
              <a:gd name="T60" fmla="*/ 12 w 38"/>
              <a:gd name="T61" fmla="*/ 15 h 69"/>
              <a:gd name="T62" fmla="*/ 10 w 38"/>
              <a:gd name="T63" fmla="*/ 21 h 69"/>
              <a:gd name="T64" fmla="*/ 12 w 38"/>
              <a:gd name="T65" fmla="*/ 26 h 69"/>
              <a:gd name="T66" fmla="*/ 20 w 38"/>
              <a:gd name="T67" fmla="*/ 30 h 69"/>
              <a:gd name="T68" fmla="*/ 33 w 38"/>
              <a:gd name="T69" fmla="*/ 36 h 69"/>
              <a:gd name="T70" fmla="*/ 38 w 38"/>
              <a:gd name="T71" fmla="*/ 46 h 69"/>
              <a:gd name="T72" fmla="*/ 32 w 38"/>
              <a:gd name="T73" fmla="*/ 5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" h="69">
                <a:moveTo>
                  <a:pt x="32" y="57"/>
                </a:moveTo>
                <a:cubicBezTo>
                  <a:pt x="30" y="60"/>
                  <a:pt x="27" y="61"/>
                  <a:pt x="23" y="62"/>
                </a:cubicBezTo>
                <a:cubicBezTo>
                  <a:pt x="23" y="69"/>
                  <a:pt x="23" y="69"/>
                  <a:pt x="2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2"/>
                  <a:pt x="15" y="62"/>
                  <a:pt x="15" y="62"/>
                </a:cubicBezTo>
                <a:cubicBezTo>
                  <a:pt x="11" y="61"/>
                  <a:pt x="8" y="59"/>
                  <a:pt x="5" y="57"/>
                </a:cubicBezTo>
                <a:cubicBezTo>
                  <a:pt x="2" y="54"/>
                  <a:pt x="0" y="51"/>
                  <a:pt x="0" y="47"/>
                </a:cubicBezTo>
                <a:cubicBezTo>
                  <a:pt x="0" y="45"/>
                  <a:pt x="0" y="45"/>
                  <a:pt x="0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9"/>
                  <a:pt x="9" y="51"/>
                  <a:pt x="11" y="53"/>
                </a:cubicBezTo>
                <a:cubicBezTo>
                  <a:pt x="13" y="54"/>
                  <a:pt x="15" y="55"/>
                  <a:pt x="19" y="55"/>
                </a:cubicBezTo>
                <a:cubicBezTo>
                  <a:pt x="22" y="55"/>
                  <a:pt x="25" y="54"/>
                  <a:pt x="27" y="53"/>
                </a:cubicBezTo>
                <a:cubicBezTo>
                  <a:pt x="29" y="51"/>
                  <a:pt x="30" y="49"/>
                  <a:pt x="30" y="46"/>
                </a:cubicBezTo>
                <a:cubicBezTo>
                  <a:pt x="30" y="43"/>
                  <a:pt x="29" y="41"/>
                  <a:pt x="27" y="40"/>
                </a:cubicBezTo>
                <a:cubicBezTo>
                  <a:pt x="25" y="38"/>
                  <a:pt x="22" y="37"/>
                  <a:pt x="17" y="36"/>
                </a:cubicBezTo>
                <a:cubicBezTo>
                  <a:pt x="12" y="35"/>
                  <a:pt x="8" y="33"/>
                  <a:pt x="6" y="30"/>
                </a:cubicBezTo>
                <a:cubicBezTo>
                  <a:pt x="3" y="28"/>
                  <a:pt x="2" y="25"/>
                  <a:pt x="2" y="21"/>
                </a:cubicBezTo>
                <a:cubicBezTo>
                  <a:pt x="2" y="17"/>
                  <a:pt x="3" y="13"/>
                  <a:pt x="7" y="10"/>
                </a:cubicBezTo>
                <a:cubicBezTo>
                  <a:pt x="9" y="9"/>
                  <a:pt x="12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"/>
                  <a:pt x="23" y="7"/>
                  <a:pt x="23" y="7"/>
                </a:cubicBezTo>
                <a:cubicBezTo>
                  <a:pt x="27" y="7"/>
                  <a:pt x="30" y="8"/>
                  <a:pt x="32" y="10"/>
                </a:cubicBezTo>
                <a:cubicBezTo>
                  <a:pt x="35" y="13"/>
                  <a:pt x="37" y="17"/>
                  <a:pt x="37" y="21"/>
                </a:cubicBezTo>
                <a:cubicBezTo>
                  <a:pt x="37" y="22"/>
                  <a:pt x="37" y="22"/>
                  <a:pt x="37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19"/>
                  <a:pt x="28" y="16"/>
                  <a:pt x="26" y="15"/>
                </a:cubicBezTo>
                <a:cubicBezTo>
                  <a:pt x="25" y="14"/>
                  <a:pt x="22" y="13"/>
                  <a:pt x="19" y="13"/>
                </a:cubicBezTo>
                <a:cubicBezTo>
                  <a:pt x="16" y="13"/>
                  <a:pt x="14" y="14"/>
                  <a:pt x="12" y="15"/>
                </a:cubicBezTo>
                <a:cubicBezTo>
                  <a:pt x="11" y="17"/>
                  <a:pt x="10" y="18"/>
                  <a:pt x="10" y="21"/>
                </a:cubicBezTo>
                <a:cubicBezTo>
                  <a:pt x="10" y="23"/>
                  <a:pt x="10" y="25"/>
                  <a:pt x="12" y="26"/>
                </a:cubicBezTo>
                <a:cubicBezTo>
                  <a:pt x="14" y="28"/>
                  <a:pt x="16" y="29"/>
                  <a:pt x="20" y="30"/>
                </a:cubicBezTo>
                <a:cubicBezTo>
                  <a:pt x="26" y="31"/>
                  <a:pt x="30" y="33"/>
                  <a:pt x="33" y="36"/>
                </a:cubicBezTo>
                <a:cubicBezTo>
                  <a:pt x="36" y="38"/>
                  <a:pt x="38" y="42"/>
                  <a:pt x="38" y="46"/>
                </a:cubicBezTo>
                <a:cubicBezTo>
                  <a:pt x="38" y="50"/>
                  <a:pt x="36" y="54"/>
                  <a:pt x="32" y="57"/>
                </a:cubicBezTo>
              </a:path>
            </a:pathLst>
          </a:custGeom>
          <a:solidFill>
            <a:srgbClr val="58A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603"/>
          <p:cNvSpPr>
            <a:spLocks/>
          </p:cNvSpPr>
          <p:nvPr/>
        </p:nvSpPr>
        <p:spPr bwMode="auto">
          <a:xfrm>
            <a:off x="4274411" y="5505936"/>
            <a:ext cx="370373" cy="493834"/>
          </a:xfrm>
          <a:custGeom>
            <a:avLst/>
            <a:gdLst>
              <a:gd name="T0" fmla="*/ 51 w 75"/>
              <a:gd name="T1" fmla="*/ 0 h 101"/>
              <a:gd name="T2" fmla="*/ 51 w 75"/>
              <a:gd name="T3" fmla="*/ 0 h 101"/>
              <a:gd name="T4" fmla="*/ 74 w 75"/>
              <a:gd name="T5" fmla="*/ 53 h 101"/>
              <a:gd name="T6" fmla="*/ 27 w 75"/>
              <a:gd name="T7" fmla="*/ 100 h 101"/>
              <a:gd name="T8" fmla="*/ 0 w 75"/>
              <a:gd name="T9" fmla="*/ 92 h 101"/>
              <a:gd name="T10" fmla="*/ 27 w 75"/>
              <a:gd name="T11" fmla="*/ 101 h 101"/>
              <a:gd name="T12" fmla="*/ 75 w 75"/>
              <a:gd name="T13" fmla="*/ 53 h 101"/>
              <a:gd name="T14" fmla="*/ 51 w 75"/>
              <a:gd name="T1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101"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13"/>
                  <a:pt x="74" y="35"/>
                  <a:pt x="74" y="53"/>
                </a:cubicBezTo>
                <a:cubicBezTo>
                  <a:pt x="74" y="79"/>
                  <a:pt x="53" y="100"/>
                  <a:pt x="27" y="100"/>
                </a:cubicBezTo>
                <a:cubicBezTo>
                  <a:pt x="17" y="100"/>
                  <a:pt x="8" y="97"/>
                  <a:pt x="0" y="92"/>
                </a:cubicBezTo>
                <a:cubicBezTo>
                  <a:pt x="8" y="97"/>
                  <a:pt x="17" y="101"/>
                  <a:pt x="27" y="101"/>
                </a:cubicBezTo>
                <a:cubicBezTo>
                  <a:pt x="53" y="101"/>
                  <a:pt x="75" y="79"/>
                  <a:pt x="75" y="53"/>
                </a:cubicBezTo>
                <a:cubicBezTo>
                  <a:pt x="75" y="36"/>
                  <a:pt x="65" y="13"/>
                  <a:pt x="5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3604"/>
          <p:cNvSpPr>
            <a:spLocks noEditPoints="1"/>
          </p:cNvSpPr>
          <p:nvPr/>
        </p:nvSpPr>
        <p:spPr bwMode="auto">
          <a:xfrm>
            <a:off x="4260693" y="5505936"/>
            <a:ext cx="377234" cy="493834"/>
          </a:xfrm>
          <a:custGeom>
            <a:avLst/>
            <a:gdLst>
              <a:gd name="T0" fmla="*/ 27 w 76"/>
              <a:gd name="T1" fmla="*/ 47 h 100"/>
              <a:gd name="T2" fmla="*/ 19 w 76"/>
              <a:gd name="T3" fmla="*/ 61 h 100"/>
              <a:gd name="T4" fmla="*/ 21 w 76"/>
              <a:gd name="T5" fmla="*/ 64 h 100"/>
              <a:gd name="T6" fmla="*/ 29 w 76"/>
              <a:gd name="T7" fmla="*/ 66 h 100"/>
              <a:gd name="T8" fmla="*/ 37 w 76"/>
              <a:gd name="T9" fmla="*/ 64 h 100"/>
              <a:gd name="T10" fmla="*/ 40 w 76"/>
              <a:gd name="T11" fmla="*/ 57 h 100"/>
              <a:gd name="T12" fmla="*/ 37 w 76"/>
              <a:gd name="T13" fmla="*/ 51 h 100"/>
              <a:gd name="T14" fmla="*/ 27 w 76"/>
              <a:gd name="T15" fmla="*/ 47 h 100"/>
              <a:gd name="T16" fmla="*/ 27 w 76"/>
              <a:gd name="T17" fmla="*/ 47 h 100"/>
              <a:gd name="T18" fmla="*/ 53 w 76"/>
              <a:gd name="T19" fmla="*/ 0 h 100"/>
              <a:gd name="T20" fmla="*/ 41 w 76"/>
              <a:gd name="T21" fmla="*/ 21 h 100"/>
              <a:gd name="T22" fmla="*/ 42 w 76"/>
              <a:gd name="T23" fmla="*/ 21 h 100"/>
              <a:gd name="T24" fmla="*/ 47 w 76"/>
              <a:gd name="T25" fmla="*/ 32 h 100"/>
              <a:gd name="T26" fmla="*/ 47 w 76"/>
              <a:gd name="T27" fmla="*/ 33 h 100"/>
              <a:gd name="T28" fmla="*/ 39 w 76"/>
              <a:gd name="T29" fmla="*/ 33 h 100"/>
              <a:gd name="T30" fmla="*/ 39 w 76"/>
              <a:gd name="T31" fmla="*/ 33 h 100"/>
              <a:gd name="T32" fmla="*/ 38 w 76"/>
              <a:gd name="T33" fmla="*/ 28 h 100"/>
              <a:gd name="T34" fmla="*/ 30 w 76"/>
              <a:gd name="T35" fmla="*/ 41 h 100"/>
              <a:gd name="T36" fmla="*/ 43 w 76"/>
              <a:gd name="T37" fmla="*/ 47 h 100"/>
              <a:gd name="T38" fmla="*/ 48 w 76"/>
              <a:gd name="T39" fmla="*/ 57 h 100"/>
              <a:gd name="T40" fmla="*/ 42 w 76"/>
              <a:gd name="T41" fmla="*/ 68 h 100"/>
              <a:gd name="T42" fmla="*/ 33 w 76"/>
              <a:gd name="T43" fmla="*/ 73 h 100"/>
              <a:gd name="T44" fmla="*/ 33 w 76"/>
              <a:gd name="T45" fmla="*/ 80 h 100"/>
              <a:gd name="T46" fmla="*/ 25 w 76"/>
              <a:gd name="T47" fmla="*/ 80 h 100"/>
              <a:gd name="T48" fmla="*/ 25 w 76"/>
              <a:gd name="T49" fmla="*/ 73 h 100"/>
              <a:gd name="T50" fmla="*/ 15 w 76"/>
              <a:gd name="T51" fmla="*/ 68 h 100"/>
              <a:gd name="T52" fmla="*/ 2 w 76"/>
              <a:gd name="T53" fmla="*/ 92 h 100"/>
              <a:gd name="T54" fmla="*/ 0 w 76"/>
              <a:gd name="T55" fmla="*/ 90 h 100"/>
              <a:gd name="T56" fmla="*/ 2 w 76"/>
              <a:gd name="T57" fmla="*/ 92 h 100"/>
              <a:gd name="T58" fmla="*/ 29 w 76"/>
              <a:gd name="T59" fmla="*/ 100 h 100"/>
              <a:gd name="T60" fmla="*/ 76 w 76"/>
              <a:gd name="T61" fmla="*/ 53 h 100"/>
              <a:gd name="T62" fmla="*/ 53 w 76"/>
              <a:gd name="T63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" h="100">
                <a:moveTo>
                  <a:pt x="27" y="47"/>
                </a:moveTo>
                <a:cubicBezTo>
                  <a:pt x="19" y="61"/>
                  <a:pt x="19" y="61"/>
                  <a:pt x="19" y="61"/>
                </a:cubicBezTo>
                <a:cubicBezTo>
                  <a:pt x="19" y="62"/>
                  <a:pt x="20" y="63"/>
                  <a:pt x="21" y="64"/>
                </a:cubicBezTo>
                <a:cubicBezTo>
                  <a:pt x="23" y="65"/>
                  <a:pt x="25" y="66"/>
                  <a:pt x="29" y="66"/>
                </a:cubicBezTo>
                <a:cubicBezTo>
                  <a:pt x="32" y="66"/>
                  <a:pt x="35" y="65"/>
                  <a:pt x="37" y="64"/>
                </a:cubicBezTo>
                <a:cubicBezTo>
                  <a:pt x="39" y="62"/>
                  <a:pt x="40" y="60"/>
                  <a:pt x="40" y="57"/>
                </a:cubicBezTo>
                <a:cubicBezTo>
                  <a:pt x="40" y="54"/>
                  <a:pt x="39" y="52"/>
                  <a:pt x="37" y="51"/>
                </a:cubicBezTo>
                <a:cubicBezTo>
                  <a:pt x="35" y="49"/>
                  <a:pt x="32" y="48"/>
                  <a:pt x="27" y="47"/>
                </a:cubicBezTo>
                <a:cubicBezTo>
                  <a:pt x="27" y="47"/>
                  <a:pt x="27" y="47"/>
                  <a:pt x="27" y="47"/>
                </a:cubicBezTo>
                <a:moveTo>
                  <a:pt x="53" y="0"/>
                </a:moveTo>
                <a:cubicBezTo>
                  <a:pt x="41" y="21"/>
                  <a:pt x="41" y="21"/>
                  <a:pt x="41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5" y="24"/>
                  <a:pt x="47" y="28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1"/>
                  <a:pt x="38" y="29"/>
                  <a:pt x="38" y="28"/>
                </a:cubicBezTo>
                <a:cubicBezTo>
                  <a:pt x="30" y="41"/>
                  <a:pt x="30" y="41"/>
                  <a:pt x="30" y="41"/>
                </a:cubicBezTo>
                <a:cubicBezTo>
                  <a:pt x="36" y="42"/>
                  <a:pt x="40" y="44"/>
                  <a:pt x="43" y="47"/>
                </a:cubicBezTo>
                <a:cubicBezTo>
                  <a:pt x="46" y="49"/>
                  <a:pt x="48" y="53"/>
                  <a:pt x="48" y="57"/>
                </a:cubicBezTo>
                <a:cubicBezTo>
                  <a:pt x="48" y="61"/>
                  <a:pt x="46" y="65"/>
                  <a:pt x="42" y="68"/>
                </a:cubicBezTo>
                <a:cubicBezTo>
                  <a:pt x="40" y="71"/>
                  <a:pt x="37" y="72"/>
                  <a:pt x="33" y="73"/>
                </a:cubicBezTo>
                <a:cubicBezTo>
                  <a:pt x="33" y="80"/>
                  <a:pt x="33" y="80"/>
                  <a:pt x="33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73"/>
                  <a:pt x="25" y="73"/>
                  <a:pt x="25" y="73"/>
                </a:cubicBezTo>
                <a:cubicBezTo>
                  <a:pt x="21" y="72"/>
                  <a:pt x="18" y="70"/>
                  <a:pt x="15" y="68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1"/>
                  <a:pt x="1" y="92"/>
                  <a:pt x="2" y="92"/>
                </a:cubicBezTo>
                <a:cubicBezTo>
                  <a:pt x="10" y="97"/>
                  <a:pt x="19" y="100"/>
                  <a:pt x="29" y="100"/>
                </a:cubicBezTo>
                <a:cubicBezTo>
                  <a:pt x="55" y="100"/>
                  <a:pt x="76" y="79"/>
                  <a:pt x="76" y="53"/>
                </a:cubicBezTo>
                <a:cubicBezTo>
                  <a:pt x="76" y="35"/>
                  <a:pt x="67" y="13"/>
                  <a:pt x="53" y="0"/>
                </a:cubicBezTo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605"/>
          <p:cNvSpPr>
            <a:spLocks noEditPoints="1"/>
          </p:cNvSpPr>
          <p:nvPr/>
        </p:nvSpPr>
        <p:spPr bwMode="auto">
          <a:xfrm>
            <a:off x="4336144" y="5608821"/>
            <a:ext cx="164612" cy="288069"/>
          </a:xfrm>
          <a:custGeom>
            <a:avLst/>
            <a:gdLst>
              <a:gd name="T0" fmla="*/ 15 w 33"/>
              <a:gd name="T1" fmla="*/ 20 h 59"/>
              <a:gd name="T2" fmla="*/ 12 w 33"/>
              <a:gd name="T3" fmla="*/ 26 h 59"/>
              <a:gd name="T4" fmla="*/ 12 w 33"/>
              <a:gd name="T5" fmla="*/ 26 h 59"/>
              <a:gd name="T6" fmla="*/ 22 w 33"/>
              <a:gd name="T7" fmla="*/ 30 h 59"/>
              <a:gd name="T8" fmla="*/ 25 w 33"/>
              <a:gd name="T9" fmla="*/ 36 h 59"/>
              <a:gd name="T10" fmla="*/ 22 w 33"/>
              <a:gd name="T11" fmla="*/ 43 h 59"/>
              <a:gd name="T12" fmla="*/ 14 w 33"/>
              <a:gd name="T13" fmla="*/ 45 h 59"/>
              <a:gd name="T14" fmla="*/ 6 w 33"/>
              <a:gd name="T15" fmla="*/ 43 h 59"/>
              <a:gd name="T16" fmla="*/ 4 w 33"/>
              <a:gd name="T17" fmla="*/ 40 h 59"/>
              <a:gd name="T18" fmla="*/ 0 w 33"/>
              <a:gd name="T19" fmla="*/ 47 h 59"/>
              <a:gd name="T20" fmla="*/ 10 w 33"/>
              <a:gd name="T21" fmla="*/ 52 h 59"/>
              <a:gd name="T22" fmla="*/ 10 w 33"/>
              <a:gd name="T23" fmla="*/ 59 h 59"/>
              <a:gd name="T24" fmla="*/ 18 w 33"/>
              <a:gd name="T25" fmla="*/ 59 h 59"/>
              <a:gd name="T26" fmla="*/ 18 w 33"/>
              <a:gd name="T27" fmla="*/ 52 h 59"/>
              <a:gd name="T28" fmla="*/ 27 w 33"/>
              <a:gd name="T29" fmla="*/ 47 h 59"/>
              <a:gd name="T30" fmla="*/ 33 w 33"/>
              <a:gd name="T31" fmla="*/ 36 h 59"/>
              <a:gd name="T32" fmla="*/ 28 w 33"/>
              <a:gd name="T33" fmla="*/ 26 h 59"/>
              <a:gd name="T34" fmla="*/ 15 w 33"/>
              <a:gd name="T35" fmla="*/ 20 h 59"/>
              <a:gd name="T36" fmla="*/ 26 w 33"/>
              <a:gd name="T37" fmla="*/ 0 h 59"/>
              <a:gd name="T38" fmla="*/ 23 w 33"/>
              <a:gd name="T39" fmla="*/ 7 h 59"/>
              <a:gd name="T40" fmla="*/ 24 w 33"/>
              <a:gd name="T41" fmla="*/ 12 h 59"/>
              <a:gd name="T42" fmla="*/ 24 w 33"/>
              <a:gd name="T43" fmla="*/ 12 h 59"/>
              <a:gd name="T44" fmla="*/ 32 w 33"/>
              <a:gd name="T45" fmla="*/ 12 h 59"/>
              <a:gd name="T46" fmla="*/ 32 w 33"/>
              <a:gd name="T47" fmla="*/ 11 h 59"/>
              <a:gd name="T48" fmla="*/ 27 w 33"/>
              <a:gd name="T49" fmla="*/ 0 h 59"/>
              <a:gd name="T50" fmla="*/ 26 w 33"/>
              <a:gd name="T5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" h="59">
                <a:moveTo>
                  <a:pt x="15" y="20"/>
                </a:move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7" y="27"/>
                  <a:pt x="20" y="28"/>
                  <a:pt x="22" y="30"/>
                </a:cubicBezTo>
                <a:cubicBezTo>
                  <a:pt x="24" y="31"/>
                  <a:pt x="25" y="33"/>
                  <a:pt x="25" y="36"/>
                </a:cubicBezTo>
                <a:cubicBezTo>
                  <a:pt x="25" y="39"/>
                  <a:pt x="24" y="41"/>
                  <a:pt x="22" y="43"/>
                </a:cubicBezTo>
                <a:cubicBezTo>
                  <a:pt x="20" y="44"/>
                  <a:pt x="17" y="45"/>
                  <a:pt x="14" y="45"/>
                </a:cubicBezTo>
                <a:cubicBezTo>
                  <a:pt x="10" y="45"/>
                  <a:pt x="8" y="44"/>
                  <a:pt x="6" y="43"/>
                </a:cubicBezTo>
                <a:cubicBezTo>
                  <a:pt x="5" y="42"/>
                  <a:pt x="4" y="41"/>
                  <a:pt x="4" y="40"/>
                </a:cubicBezTo>
                <a:cubicBezTo>
                  <a:pt x="0" y="47"/>
                  <a:pt x="0" y="47"/>
                  <a:pt x="0" y="47"/>
                </a:cubicBezTo>
                <a:cubicBezTo>
                  <a:pt x="3" y="49"/>
                  <a:pt x="6" y="51"/>
                  <a:pt x="10" y="52"/>
                </a:cubicBezTo>
                <a:cubicBezTo>
                  <a:pt x="10" y="59"/>
                  <a:pt x="10" y="59"/>
                  <a:pt x="10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1"/>
                  <a:pt x="25" y="50"/>
                  <a:pt x="27" y="47"/>
                </a:cubicBezTo>
                <a:cubicBezTo>
                  <a:pt x="31" y="44"/>
                  <a:pt x="33" y="40"/>
                  <a:pt x="33" y="36"/>
                </a:cubicBezTo>
                <a:cubicBezTo>
                  <a:pt x="33" y="32"/>
                  <a:pt x="31" y="28"/>
                  <a:pt x="28" y="26"/>
                </a:cubicBezTo>
                <a:cubicBezTo>
                  <a:pt x="25" y="23"/>
                  <a:pt x="21" y="21"/>
                  <a:pt x="15" y="20"/>
                </a:cubicBezTo>
                <a:moveTo>
                  <a:pt x="26" y="0"/>
                </a:move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4" y="10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7"/>
                  <a:pt x="30" y="3"/>
                  <a:pt x="27" y="0"/>
                </a:cubicBezTo>
                <a:cubicBezTo>
                  <a:pt x="27" y="0"/>
                  <a:pt x="27" y="0"/>
                  <a:pt x="26" y="0"/>
                </a:cubicBezTo>
              </a:path>
            </a:pathLst>
          </a:custGeom>
          <a:solidFill>
            <a:srgbClr val="539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606"/>
          <p:cNvSpPr>
            <a:spLocks/>
          </p:cNvSpPr>
          <p:nvPr/>
        </p:nvSpPr>
        <p:spPr bwMode="auto">
          <a:xfrm>
            <a:off x="4315566" y="5341326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  <a:close/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607"/>
          <p:cNvSpPr>
            <a:spLocks/>
          </p:cNvSpPr>
          <p:nvPr/>
        </p:nvSpPr>
        <p:spPr bwMode="auto">
          <a:xfrm>
            <a:off x="4315566" y="5341326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608"/>
          <p:cNvSpPr>
            <a:spLocks/>
          </p:cNvSpPr>
          <p:nvPr/>
        </p:nvSpPr>
        <p:spPr bwMode="auto">
          <a:xfrm>
            <a:off x="5392398" y="5341326"/>
            <a:ext cx="260636" cy="116600"/>
          </a:xfrm>
          <a:custGeom>
            <a:avLst/>
            <a:gdLst>
              <a:gd name="T0" fmla="*/ 46 w 53"/>
              <a:gd name="T1" fmla="*/ 23 h 24"/>
              <a:gd name="T2" fmla="*/ 53 w 53"/>
              <a:gd name="T3" fmla="*/ 0 h 24"/>
              <a:gd name="T4" fmla="*/ 17 w 53"/>
              <a:gd name="T5" fmla="*/ 0 h 24"/>
              <a:gd name="T6" fmla="*/ 22 w 53"/>
              <a:gd name="T7" fmla="*/ 22 h 24"/>
              <a:gd name="T8" fmla="*/ 0 w 53"/>
              <a:gd name="T9" fmla="*/ 12 h 24"/>
              <a:gd name="T10" fmla="*/ 1 w 53"/>
              <a:gd name="T11" fmla="*/ 14 h 24"/>
              <a:gd name="T12" fmla="*/ 20 w 53"/>
              <a:gd name="T13" fmla="*/ 24 h 24"/>
              <a:gd name="T14" fmla="*/ 22 w 53"/>
              <a:gd name="T15" fmla="*/ 23 h 24"/>
              <a:gd name="T16" fmla="*/ 46 w 53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4">
                <a:moveTo>
                  <a:pt x="46" y="23"/>
                </a:move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22"/>
                  <a:pt x="22" y="22"/>
                  <a:pt x="22" y="22"/>
                </a:cubicBezTo>
                <a:cubicBezTo>
                  <a:pt x="18" y="18"/>
                  <a:pt x="9" y="9"/>
                  <a:pt x="0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2"/>
                  <a:pt x="17" y="21"/>
                  <a:pt x="20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46" y="23"/>
                  <a:pt x="46" y="23"/>
                  <a:pt x="46" y="23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609"/>
          <p:cNvSpPr>
            <a:spLocks/>
          </p:cNvSpPr>
          <p:nvPr/>
        </p:nvSpPr>
        <p:spPr bwMode="auto">
          <a:xfrm>
            <a:off x="5330666" y="5457928"/>
            <a:ext cx="466400" cy="541848"/>
          </a:xfrm>
          <a:custGeom>
            <a:avLst/>
            <a:gdLst>
              <a:gd name="T0" fmla="*/ 62 w 95"/>
              <a:gd name="T1" fmla="*/ 2 h 109"/>
              <a:gd name="T2" fmla="*/ 62 w 95"/>
              <a:gd name="T3" fmla="*/ 2 h 109"/>
              <a:gd name="T4" fmla="*/ 32 w 95"/>
              <a:gd name="T5" fmla="*/ 2 h 109"/>
              <a:gd name="T6" fmla="*/ 33 w 95"/>
              <a:gd name="T7" fmla="*/ 0 h 109"/>
              <a:gd name="T8" fmla="*/ 17 w 95"/>
              <a:gd name="T9" fmla="*/ 0 h 109"/>
              <a:gd name="T10" fmla="*/ 16 w 95"/>
              <a:gd name="T11" fmla="*/ 2 h 109"/>
              <a:gd name="T12" fmla="*/ 24 w 95"/>
              <a:gd name="T13" fmla="*/ 5 h 109"/>
              <a:gd name="T14" fmla="*/ 29 w 95"/>
              <a:gd name="T15" fmla="*/ 4 h 109"/>
              <a:gd name="T16" fmla="*/ 0 w 95"/>
              <a:gd name="T17" fmla="*/ 62 h 109"/>
              <a:gd name="T18" fmla="*/ 48 w 95"/>
              <a:gd name="T19" fmla="*/ 109 h 109"/>
              <a:gd name="T20" fmla="*/ 95 w 95"/>
              <a:gd name="T21" fmla="*/ 62 h 109"/>
              <a:gd name="T22" fmla="*/ 62 w 95"/>
              <a:gd name="T23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109">
                <a:moveTo>
                  <a:pt x="62" y="2"/>
                </a:moveTo>
                <a:cubicBezTo>
                  <a:pt x="62" y="2"/>
                  <a:pt x="62" y="2"/>
                  <a:pt x="6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2"/>
                  <a:pt x="21" y="4"/>
                  <a:pt x="17" y="0"/>
                </a:cubicBezTo>
                <a:cubicBezTo>
                  <a:pt x="16" y="2"/>
                  <a:pt x="16" y="2"/>
                  <a:pt x="16" y="2"/>
                </a:cubicBezTo>
                <a:cubicBezTo>
                  <a:pt x="18" y="4"/>
                  <a:pt x="21" y="5"/>
                  <a:pt x="24" y="5"/>
                </a:cubicBezTo>
                <a:cubicBezTo>
                  <a:pt x="26" y="5"/>
                  <a:pt x="28" y="5"/>
                  <a:pt x="29" y="4"/>
                </a:cubicBezTo>
                <a:cubicBezTo>
                  <a:pt x="12" y="16"/>
                  <a:pt x="0" y="42"/>
                  <a:pt x="0" y="62"/>
                </a:cubicBezTo>
                <a:cubicBezTo>
                  <a:pt x="0" y="88"/>
                  <a:pt x="21" y="109"/>
                  <a:pt x="48" y="109"/>
                </a:cubicBezTo>
                <a:cubicBezTo>
                  <a:pt x="74" y="109"/>
                  <a:pt x="95" y="88"/>
                  <a:pt x="95" y="62"/>
                </a:cubicBezTo>
                <a:cubicBezTo>
                  <a:pt x="95" y="41"/>
                  <a:pt x="81" y="12"/>
                  <a:pt x="62" y="2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10"/>
          <p:cNvSpPr>
            <a:spLocks/>
          </p:cNvSpPr>
          <p:nvPr/>
        </p:nvSpPr>
        <p:spPr bwMode="auto">
          <a:xfrm>
            <a:off x="5433549" y="5505936"/>
            <a:ext cx="370373" cy="493834"/>
          </a:xfrm>
          <a:custGeom>
            <a:avLst/>
            <a:gdLst>
              <a:gd name="T0" fmla="*/ 51 w 75"/>
              <a:gd name="T1" fmla="*/ 0 h 101"/>
              <a:gd name="T2" fmla="*/ 51 w 75"/>
              <a:gd name="T3" fmla="*/ 0 h 101"/>
              <a:gd name="T4" fmla="*/ 74 w 75"/>
              <a:gd name="T5" fmla="*/ 53 h 101"/>
              <a:gd name="T6" fmla="*/ 27 w 75"/>
              <a:gd name="T7" fmla="*/ 100 h 101"/>
              <a:gd name="T8" fmla="*/ 0 w 75"/>
              <a:gd name="T9" fmla="*/ 92 h 101"/>
              <a:gd name="T10" fmla="*/ 27 w 75"/>
              <a:gd name="T11" fmla="*/ 101 h 101"/>
              <a:gd name="T12" fmla="*/ 75 w 75"/>
              <a:gd name="T13" fmla="*/ 53 h 101"/>
              <a:gd name="T14" fmla="*/ 51 w 75"/>
              <a:gd name="T1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101"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13"/>
                  <a:pt x="74" y="35"/>
                  <a:pt x="74" y="53"/>
                </a:cubicBezTo>
                <a:cubicBezTo>
                  <a:pt x="74" y="79"/>
                  <a:pt x="53" y="100"/>
                  <a:pt x="27" y="100"/>
                </a:cubicBezTo>
                <a:cubicBezTo>
                  <a:pt x="17" y="100"/>
                  <a:pt x="8" y="97"/>
                  <a:pt x="0" y="92"/>
                </a:cubicBezTo>
                <a:cubicBezTo>
                  <a:pt x="8" y="97"/>
                  <a:pt x="17" y="101"/>
                  <a:pt x="27" y="101"/>
                </a:cubicBezTo>
                <a:cubicBezTo>
                  <a:pt x="53" y="101"/>
                  <a:pt x="75" y="79"/>
                  <a:pt x="75" y="53"/>
                </a:cubicBezTo>
                <a:cubicBezTo>
                  <a:pt x="75" y="36"/>
                  <a:pt x="65" y="13"/>
                  <a:pt x="5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611"/>
          <p:cNvSpPr>
            <a:spLocks/>
          </p:cNvSpPr>
          <p:nvPr/>
        </p:nvSpPr>
        <p:spPr bwMode="auto">
          <a:xfrm>
            <a:off x="5426688" y="5505936"/>
            <a:ext cx="370373" cy="493834"/>
          </a:xfrm>
          <a:custGeom>
            <a:avLst/>
            <a:gdLst>
              <a:gd name="T0" fmla="*/ 53 w 76"/>
              <a:gd name="T1" fmla="*/ 0 h 100"/>
              <a:gd name="T2" fmla="*/ 2 w 76"/>
              <a:gd name="T3" fmla="*/ 92 h 100"/>
              <a:gd name="T4" fmla="*/ 0 w 76"/>
              <a:gd name="T5" fmla="*/ 90 h 100"/>
              <a:gd name="T6" fmla="*/ 2 w 76"/>
              <a:gd name="T7" fmla="*/ 92 h 100"/>
              <a:gd name="T8" fmla="*/ 29 w 76"/>
              <a:gd name="T9" fmla="*/ 100 h 100"/>
              <a:gd name="T10" fmla="*/ 76 w 76"/>
              <a:gd name="T11" fmla="*/ 53 h 100"/>
              <a:gd name="T12" fmla="*/ 53 w 76"/>
              <a:gd name="T13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00">
                <a:moveTo>
                  <a:pt x="53" y="0"/>
                </a:moveTo>
                <a:cubicBezTo>
                  <a:pt x="2" y="92"/>
                  <a:pt x="2" y="92"/>
                  <a:pt x="2" y="9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1"/>
                  <a:pt x="1" y="92"/>
                  <a:pt x="2" y="92"/>
                </a:cubicBezTo>
                <a:cubicBezTo>
                  <a:pt x="10" y="97"/>
                  <a:pt x="19" y="100"/>
                  <a:pt x="29" y="100"/>
                </a:cubicBezTo>
                <a:cubicBezTo>
                  <a:pt x="55" y="100"/>
                  <a:pt x="76" y="79"/>
                  <a:pt x="76" y="53"/>
                </a:cubicBezTo>
                <a:cubicBezTo>
                  <a:pt x="76" y="35"/>
                  <a:pt x="67" y="13"/>
                  <a:pt x="53" y="0"/>
                </a:cubicBezTo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612"/>
          <p:cNvSpPr>
            <a:spLocks/>
          </p:cNvSpPr>
          <p:nvPr/>
        </p:nvSpPr>
        <p:spPr bwMode="auto">
          <a:xfrm>
            <a:off x="5474702" y="5341326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  <a:close/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613"/>
          <p:cNvSpPr>
            <a:spLocks/>
          </p:cNvSpPr>
          <p:nvPr/>
        </p:nvSpPr>
        <p:spPr bwMode="auto">
          <a:xfrm>
            <a:off x="5474702" y="5341326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614"/>
          <p:cNvSpPr>
            <a:spLocks/>
          </p:cNvSpPr>
          <p:nvPr/>
        </p:nvSpPr>
        <p:spPr bwMode="auto">
          <a:xfrm>
            <a:off x="5454123" y="5574524"/>
            <a:ext cx="226341" cy="315504"/>
          </a:xfrm>
          <a:custGeom>
            <a:avLst/>
            <a:gdLst>
              <a:gd name="T0" fmla="*/ 33 w 46"/>
              <a:gd name="T1" fmla="*/ 23 h 63"/>
              <a:gd name="T2" fmla="*/ 33 w 46"/>
              <a:gd name="T3" fmla="*/ 30 h 63"/>
              <a:gd name="T4" fmla="*/ 12 w 46"/>
              <a:gd name="T5" fmla="*/ 30 h 63"/>
              <a:gd name="T6" fmla="*/ 12 w 46"/>
              <a:gd name="T7" fmla="*/ 33 h 63"/>
              <a:gd name="T8" fmla="*/ 31 w 46"/>
              <a:gd name="T9" fmla="*/ 33 h 63"/>
              <a:gd name="T10" fmla="*/ 31 w 46"/>
              <a:gd name="T11" fmla="*/ 40 h 63"/>
              <a:gd name="T12" fmla="*/ 13 w 46"/>
              <a:gd name="T13" fmla="*/ 40 h 63"/>
              <a:gd name="T14" fmla="*/ 16 w 46"/>
              <a:gd name="T15" fmla="*/ 49 h 63"/>
              <a:gd name="T16" fmla="*/ 27 w 46"/>
              <a:gd name="T17" fmla="*/ 56 h 63"/>
              <a:gd name="T18" fmla="*/ 34 w 46"/>
              <a:gd name="T19" fmla="*/ 53 h 63"/>
              <a:gd name="T20" fmla="*/ 38 w 46"/>
              <a:gd name="T21" fmla="*/ 45 h 63"/>
              <a:gd name="T22" fmla="*/ 38 w 46"/>
              <a:gd name="T23" fmla="*/ 45 h 63"/>
              <a:gd name="T24" fmla="*/ 46 w 46"/>
              <a:gd name="T25" fmla="*/ 45 h 63"/>
              <a:gd name="T26" fmla="*/ 45 w 46"/>
              <a:gd name="T27" fmla="*/ 46 h 63"/>
              <a:gd name="T28" fmla="*/ 39 w 46"/>
              <a:gd name="T29" fmla="*/ 58 h 63"/>
              <a:gd name="T30" fmla="*/ 27 w 46"/>
              <a:gd name="T31" fmla="*/ 63 h 63"/>
              <a:gd name="T32" fmla="*/ 10 w 46"/>
              <a:gd name="T33" fmla="*/ 54 h 63"/>
              <a:gd name="T34" fmla="*/ 5 w 46"/>
              <a:gd name="T35" fmla="*/ 40 h 63"/>
              <a:gd name="T36" fmla="*/ 0 w 46"/>
              <a:gd name="T37" fmla="*/ 40 h 63"/>
              <a:gd name="T38" fmla="*/ 0 w 46"/>
              <a:gd name="T39" fmla="*/ 33 h 63"/>
              <a:gd name="T40" fmla="*/ 4 w 46"/>
              <a:gd name="T41" fmla="*/ 33 h 63"/>
              <a:gd name="T42" fmla="*/ 4 w 46"/>
              <a:gd name="T43" fmla="*/ 31 h 63"/>
              <a:gd name="T44" fmla="*/ 4 w 46"/>
              <a:gd name="T45" fmla="*/ 30 h 63"/>
              <a:gd name="T46" fmla="*/ 0 w 46"/>
              <a:gd name="T47" fmla="*/ 30 h 63"/>
              <a:gd name="T48" fmla="*/ 0 w 46"/>
              <a:gd name="T49" fmla="*/ 23 h 63"/>
              <a:gd name="T50" fmla="*/ 5 w 46"/>
              <a:gd name="T51" fmla="*/ 23 h 63"/>
              <a:gd name="T52" fmla="*/ 11 w 46"/>
              <a:gd name="T53" fmla="*/ 9 h 63"/>
              <a:gd name="T54" fmla="*/ 27 w 46"/>
              <a:gd name="T55" fmla="*/ 0 h 63"/>
              <a:gd name="T56" fmla="*/ 39 w 46"/>
              <a:gd name="T57" fmla="*/ 5 h 63"/>
              <a:gd name="T58" fmla="*/ 45 w 46"/>
              <a:gd name="T59" fmla="*/ 17 h 63"/>
              <a:gd name="T60" fmla="*/ 46 w 46"/>
              <a:gd name="T61" fmla="*/ 18 h 63"/>
              <a:gd name="T62" fmla="*/ 38 w 46"/>
              <a:gd name="T63" fmla="*/ 18 h 63"/>
              <a:gd name="T64" fmla="*/ 38 w 46"/>
              <a:gd name="T65" fmla="*/ 17 h 63"/>
              <a:gd name="T66" fmla="*/ 33 w 46"/>
              <a:gd name="T67" fmla="*/ 9 h 63"/>
              <a:gd name="T68" fmla="*/ 27 w 46"/>
              <a:gd name="T69" fmla="*/ 7 h 63"/>
              <a:gd name="T70" fmla="*/ 16 w 46"/>
              <a:gd name="T71" fmla="*/ 13 h 63"/>
              <a:gd name="T72" fmla="*/ 13 w 46"/>
              <a:gd name="T73" fmla="*/ 23 h 63"/>
              <a:gd name="T74" fmla="*/ 33 w 46"/>
              <a:gd name="T75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63">
                <a:moveTo>
                  <a:pt x="33" y="23"/>
                </a:moveTo>
                <a:cubicBezTo>
                  <a:pt x="33" y="30"/>
                  <a:pt x="33" y="30"/>
                  <a:pt x="33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3"/>
                  <a:pt x="12" y="33"/>
                  <a:pt x="12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0"/>
                  <a:pt x="31" y="40"/>
                  <a:pt x="3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4"/>
                  <a:pt x="15" y="47"/>
                  <a:pt x="16" y="49"/>
                </a:cubicBezTo>
                <a:cubicBezTo>
                  <a:pt x="19" y="54"/>
                  <a:pt x="22" y="56"/>
                  <a:pt x="27" y="56"/>
                </a:cubicBezTo>
                <a:cubicBezTo>
                  <a:pt x="29" y="56"/>
                  <a:pt x="32" y="55"/>
                  <a:pt x="34" y="53"/>
                </a:cubicBezTo>
                <a:cubicBezTo>
                  <a:pt x="35" y="52"/>
                  <a:pt x="37" y="49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51"/>
                  <a:pt x="43" y="55"/>
                  <a:pt x="39" y="58"/>
                </a:cubicBezTo>
                <a:cubicBezTo>
                  <a:pt x="36" y="61"/>
                  <a:pt x="31" y="63"/>
                  <a:pt x="27" y="63"/>
                </a:cubicBezTo>
                <a:cubicBezTo>
                  <a:pt x="20" y="63"/>
                  <a:pt x="14" y="60"/>
                  <a:pt x="10" y="54"/>
                </a:cubicBezTo>
                <a:cubicBezTo>
                  <a:pt x="8" y="51"/>
                  <a:pt x="6" y="46"/>
                  <a:pt x="5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3"/>
                  <a:pt x="0" y="33"/>
                  <a:pt x="0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0"/>
                  <a:pt x="4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3"/>
                  <a:pt x="0" y="23"/>
                  <a:pt x="0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17"/>
                  <a:pt x="8" y="13"/>
                  <a:pt x="11" y="9"/>
                </a:cubicBezTo>
                <a:cubicBezTo>
                  <a:pt x="15" y="3"/>
                  <a:pt x="20" y="0"/>
                  <a:pt x="27" y="0"/>
                </a:cubicBezTo>
                <a:cubicBezTo>
                  <a:pt x="31" y="0"/>
                  <a:pt x="36" y="2"/>
                  <a:pt x="39" y="5"/>
                </a:cubicBezTo>
                <a:cubicBezTo>
                  <a:pt x="43" y="8"/>
                  <a:pt x="45" y="12"/>
                  <a:pt x="45" y="17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7"/>
                  <a:pt x="38" y="17"/>
                  <a:pt x="38" y="17"/>
                </a:cubicBezTo>
                <a:cubicBezTo>
                  <a:pt x="37" y="14"/>
                  <a:pt x="35" y="11"/>
                  <a:pt x="33" y="9"/>
                </a:cubicBezTo>
                <a:cubicBezTo>
                  <a:pt x="31" y="8"/>
                  <a:pt x="29" y="7"/>
                  <a:pt x="27" y="7"/>
                </a:cubicBezTo>
                <a:cubicBezTo>
                  <a:pt x="22" y="7"/>
                  <a:pt x="19" y="9"/>
                  <a:pt x="16" y="13"/>
                </a:cubicBezTo>
                <a:cubicBezTo>
                  <a:pt x="15" y="16"/>
                  <a:pt x="14" y="19"/>
                  <a:pt x="13" y="23"/>
                </a:cubicBezTo>
                <a:lnTo>
                  <a:pt x="33" y="23"/>
                </a:lnTo>
                <a:close/>
              </a:path>
            </a:pathLst>
          </a:custGeom>
          <a:solidFill>
            <a:srgbClr val="598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615"/>
          <p:cNvSpPr>
            <a:spLocks/>
          </p:cNvSpPr>
          <p:nvPr/>
        </p:nvSpPr>
        <p:spPr bwMode="auto">
          <a:xfrm>
            <a:off x="7772395" y="5355046"/>
            <a:ext cx="267494" cy="116600"/>
          </a:xfrm>
          <a:custGeom>
            <a:avLst/>
            <a:gdLst>
              <a:gd name="T0" fmla="*/ 46 w 53"/>
              <a:gd name="T1" fmla="*/ 23 h 24"/>
              <a:gd name="T2" fmla="*/ 53 w 53"/>
              <a:gd name="T3" fmla="*/ 0 h 24"/>
              <a:gd name="T4" fmla="*/ 17 w 53"/>
              <a:gd name="T5" fmla="*/ 0 h 24"/>
              <a:gd name="T6" fmla="*/ 22 w 53"/>
              <a:gd name="T7" fmla="*/ 22 h 24"/>
              <a:gd name="T8" fmla="*/ 0 w 53"/>
              <a:gd name="T9" fmla="*/ 12 h 24"/>
              <a:gd name="T10" fmla="*/ 1 w 53"/>
              <a:gd name="T11" fmla="*/ 14 h 24"/>
              <a:gd name="T12" fmla="*/ 20 w 53"/>
              <a:gd name="T13" fmla="*/ 24 h 24"/>
              <a:gd name="T14" fmla="*/ 22 w 53"/>
              <a:gd name="T15" fmla="*/ 23 h 24"/>
              <a:gd name="T16" fmla="*/ 46 w 53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4">
                <a:moveTo>
                  <a:pt x="46" y="23"/>
                </a:move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22"/>
                  <a:pt x="22" y="22"/>
                  <a:pt x="22" y="22"/>
                </a:cubicBezTo>
                <a:cubicBezTo>
                  <a:pt x="18" y="18"/>
                  <a:pt x="9" y="9"/>
                  <a:pt x="0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2"/>
                  <a:pt x="17" y="21"/>
                  <a:pt x="20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46" y="23"/>
                  <a:pt x="46" y="23"/>
                  <a:pt x="46" y="23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616"/>
          <p:cNvSpPr>
            <a:spLocks/>
          </p:cNvSpPr>
          <p:nvPr/>
        </p:nvSpPr>
        <p:spPr bwMode="auto">
          <a:xfrm>
            <a:off x="7710668" y="5471646"/>
            <a:ext cx="466400" cy="541848"/>
          </a:xfrm>
          <a:custGeom>
            <a:avLst/>
            <a:gdLst>
              <a:gd name="T0" fmla="*/ 62 w 95"/>
              <a:gd name="T1" fmla="*/ 2 h 109"/>
              <a:gd name="T2" fmla="*/ 62 w 95"/>
              <a:gd name="T3" fmla="*/ 2 h 109"/>
              <a:gd name="T4" fmla="*/ 32 w 95"/>
              <a:gd name="T5" fmla="*/ 2 h 109"/>
              <a:gd name="T6" fmla="*/ 33 w 95"/>
              <a:gd name="T7" fmla="*/ 0 h 109"/>
              <a:gd name="T8" fmla="*/ 17 w 95"/>
              <a:gd name="T9" fmla="*/ 0 h 109"/>
              <a:gd name="T10" fmla="*/ 16 w 95"/>
              <a:gd name="T11" fmla="*/ 2 h 109"/>
              <a:gd name="T12" fmla="*/ 24 w 95"/>
              <a:gd name="T13" fmla="*/ 5 h 109"/>
              <a:gd name="T14" fmla="*/ 30 w 95"/>
              <a:gd name="T15" fmla="*/ 4 h 109"/>
              <a:gd name="T16" fmla="*/ 0 w 95"/>
              <a:gd name="T17" fmla="*/ 62 h 109"/>
              <a:gd name="T18" fmla="*/ 48 w 95"/>
              <a:gd name="T19" fmla="*/ 109 h 109"/>
              <a:gd name="T20" fmla="*/ 95 w 95"/>
              <a:gd name="T21" fmla="*/ 62 h 109"/>
              <a:gd name="T22" fmla="*/ 62 w 95"/>
              <a:gd name="T23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109">
                <a:moveTo>
                  <a:pt x="62" y="2"/>
                </a:moveTo>
                <a:cubicBezTo>
                  <a:pt x="62" y="2"/>
                  <a:pt x="62" y="2"/>
                  <a:pt x="6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2"/>
                  <a:pt x="21" y="4"/>
                  <a:pt x="17" y="0"/>
                </a:cubicBezTo>
                <a:cubicBezTo>
                  <a:pt x="16" y="2"/>
                  <a:pt x="16" y="2"/>
                  <a:pt x="16" y="2"/>
                </a:cubicBezTo>
                <a:cubicBezTo>
                  <a:pt x="18" y="4"/>
                  <a:pt x="21" y="5"/>
                  <a:pt x="24" y="5"/>
                </a:cubicBezTo>
                <a:cubicBezTo>
                  <a:pt x="26" y="5"/>
                  <a:pt x="28" y="5"/>
                  <a:pt x="30" y="4"/>
                </a:cubicBezTo>
                <a:cubicBezTo>
                  <a:pt x="12" y="16"/>
                  <a:pt x="0" y="42"/>
                  <a:pt x="0" y="62"/>
                </a:cubicBezTo>
                <a:cubicBezTo>
                  <a:pt x="0" y="88"/>
                  <a:pt x="22" y="109"/>
                  <a:pt x="48" y="109"/>
                </a:cubicBezTo>
                <a:cubicBezTo>
                  <a:pt x="74" y="109"/>
                  <a:pt x="95" y="88"/>
                  <a:pt x="95" y="62"/>
                </a:cubicBezTo>
                <a:cubicBezTo>
                  <a:pt x="95" y="41"/>
                  <a:pt x="81" y="12"/>
                  <a:pt x="62" y="2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617"/>
          <p:cNvSpPr>
            <a:spLocks/>
          </p:cNvSpPr>
          <p:nvPr/>
        </p:nvSpPr>
        <p:spPr bwMode="auto">
          <a:xfrm>
            <a:off x="7834127" y="5595103"/>
            <a:ext cx="233198" cy="301786"/>
          </a:xfrm>
          <a:custGeom>
            <a:avLst/>
            <a:gdLst>
              <a:gd name="T0" fmla="*/ 44 w 47"/>
              <a:gd name="T1" fmla="*/ 29 h 61"/>
              <a:gd name="T2" fmla="*/ 44 w 47"/>
              <a:gd name="T3" fmla="*/ 37 h 61"/>
              <a:gd name="T4" fmla="*/ 28 w 47"/>
              <a:gd name="T5" fmla="*/ 37 h 61"/>
              <a:gd name="T6" fmla="*/ 28 w 47"/>
              <a:gd name="T7" fmla="*/ 41 h 61"/>
              <a:gd name="T8" fmla="*/ 44 w 47"/>
              <a:gd name="T9" fmla="*/ 41 h 61"/>
              <a:gd name="T10" fmla="*/ 44 w 47"/>
              <a:gd name="T11" fmla="*/ 48 h 61"/>
              <a:gd name="T12" fmla="*/ 28 w 47"/>
              <a:gd name="T13" fmla="*/ 48 h 61"/>
              <a:gd name="T14" fmla="*/ 28 w 47"/>
              <a:gd name="T15" fmla="*/ 61 h 61"/>
              <a:gd name="T16" fmla="*/ 19 w 47"/>
              <a:gd name="T17" fmla="*/ 61 h 61"/>
              <a:gd name="T18" fmla="*/ 19 w 47"/>
              <a:gd name="T19" fmla="*/ 48 h 61"/>
              <a:gd name="T20" fmla="*/ 3 w 47"/>
              <a:gd name="T21" fmla="*/ 48 h 61"/>
              <a:gd name="T22" fmla="*/ 3 w 47"/>
              <a:gd name="T23" fmla="*/ 41 h 61"/>
              <a:gd name="T24" fmla="*/ 19 w 47"/>
              <a:gd name="T25" fmla="*/ 41 h 61"/>
              <a:gd name="T26" fmla="*/ 19 w 47"/>
              <a:gd name="T27" fmla="*/ 37 h 61"/>
              <a:gd name="T28" fmla="*/ 3 w 47"/>
              <a:gd name="T29" fmla="*/ 37 h 61"/>
              <a:gd name="T30" fmla="*/ 3 w 47"/>
              <a:gd name="T31" fmla="*/ 29 h 61"/>
              <a:gd name="T32" fmla="*/ 16 w 47"/>
              <a:gd name="T33" fmla="*/ 29 h 61"/>
              <a:gd name="T34" fmla="*/ 0 w 47"/>
              <a:gd name="T35" fmla="*/ 0 h 61"/>
              <a:gd name="T36" fmla="*/ 10 w 47"/>
              <a:gd name="T37" fmla="*/ 0 h 61"/>
              <a:gd name="T38" fmla="*/ 21 w 47"/>
              <a:gd name="T39" fmla="*/ 22 h 61"/>
              <a:gd name="T40" fmla="*/ 23 w 47"/>
              <a:gd name="T41" fmla="*/ 26 h 61"/>
              <a:gd name="T42" fmla="*/ 26 w 47"/>
              <a:gd name="T43" fmla="*/ 21 h 61"/>
              <a:gd name="T44" fmla="*/ 37 w 47"/>
              <a:gd name="T45" fmla="*/ 0 h 61"/>
              <a:gd name="T46" fmla="*/ 47 w 47"/>
              <a:gd name="T47" fmla="*/ 0 h 61"/>
              <a:gd name="T48" fmla="*/ 31 w 47"/>
              <a:gd name="T49" fmla="*/ 29 h 61"/>
              <a:gd name="T50" fmla="*/ 44 w 47"/>
              <a:gd name="T51" fmla="*/ 2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" h="61">
                <a:moveTo>
                  <a:pt x="44" y="29"/>
                </a:moveTo>
                <a:cubicBezTo>
                  <a:pt x="44" y="37"/>
                  <a:pt x="44" y="37"/>
                  <a:pt x="44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41"/>
                  <a:pt x="28" y="41"/>
                  <a:pt x="28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8"/>
                  <a:pt x="44" y="48"/>
                  <a:pt x="44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61"/>
                  <a:pt x="28" y="61"/>
                  <a:pt x="28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48"/>
                  <a:pt x="19" y="48"/>
                  <a:pt x="19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1"/>
                  <a:pt x="3" y="41"/>
                  <a:pt x="3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29"/>
                  <a:pt x="3" y="29"/>
                  <a:pt x="3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21" y="22"/>
                  <a:pt x="21" y="22"/>
                  <a:pt x="21" y="22"/>
                </a:cubicBezTo>
                <a:cubicBezTo>
                  <a:pt x="22" y="24"/>
                  <a:pt x="23" y="25"/>
                  <a:pt x="23" y="26"/>
                </a:cubicBezTo>
                <a:cubicBezTo>
                  <a:pt x="24" y="25"/>
                  <a:pt x="25" y="23"/>
                  <a:pt x="26" y="21"/>
                </a:cubicBezTo>
                <a:cubicBezTo>
                  <a:pt x="37" y="0"/>
                  <a:pt x="37" y="0"/>
                  <a:pt x="3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1" y="29"/>
                  <a:pt x="31" y="29"/>
                  <a:pt x="31" y="29"/>
                </a:cubicBezTo>
                <a:cubicBezTo>
                  <a:pt x="44" y="29"/>
                  <a:pt x="44" y="29"/>
                  <a:pt x="44" y="29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618"/>
          <p:cNvSpPr>
            <a:spLocks/>
          </p:cNvSpPr>
          <p:nvPr/>
        </p:nvSpPr>
        <p:spPr bwMode="auto">
          <a:xfrm>
            <a:off x="7813546" y="5519656"/>
            <a:ext cx="370373" cy="500695"/>
          </a:xfrm>
          <a:custGeom>
            <a:avLst/>
            <a:gdLst>
              <a:gd name="T0" fmla="*/ 51 w 75"/>
              <a:gd name="T1" fmla="*/ 0 h 101"/>
              <a:gd name="T2" fmla="*/ 51 w 75"/>
              <a:gd name="T3" fmla="*/ 0 h 101"/>
              <a:gd name="T4" fmla="*/ 74 w 75"/>
              <a:gd name="T5" fmla="*/ 53 h 101"/>
              <a:gd name="T6" fmla="*/ 27 w 75"/>
              <a:gd name="T7" fmla="*/ 100 h 101"/>
              <a:gd name="T8" fmla="*/ 0 w 75"/>
              <a:gd name="T9" fmla="*/ 92 h 101"/>
              <a:gd name="T10" fmla="*/ 27 w 75"/>
              <a:gd name="T11" fmla="*/ 101 h 101"/>
              <a:gd name="T12" fmla="*/ 75 w 75"/>
              <a:gd name="T13" fmla="*/ 53 h 101"/>
              <a:gd name="T14" fmla="*/ 51 w 75"/>
              <a:gd name="T1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101"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13"/>
                  <a:pt x="74" y="35"/>
                  <a:pt x="74" y="53"/>
                </a:cubicBezTo>
                <a:cubicBezTo>
                  <a:pt x="74" y="79"/>
                  <a:pt x="53" y="100"/>
                  <a:pt x="27" y="100"/>
                </a:cubicBezTo>
                <a:cubicBezTo>
                  <a:pt x="17" y="100"/>
                  <a:pt x="8" y="97"/>
                  <a:pt x="0" y="92"/>
                </a:cubicBezTo>
                <a:cubicBezTo>
                  <a:pt x="8" y="98"/>
                  <a:pt x="17" y="101"/>
                  <a:pt x="27" y="101"/>
                </a:cubicBezTo>
                <a:cubicBezTo>
                  <a:pt x="53" y="101"/>
                  <a:pt x="75" y="79"/>
                  <a:pt x="75" y="53"/>
                </a:cubicBezTo>
                <a:cubicBezTo>
                  <a:pt x="75" y="36"/>
                  <a:pt x="65" y="13"/>
                  <a:pt x="5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619"/>
          <p:cNvSpPr>
            <a:spLocks noEditPoints="1"/>
          </p:cNvSpPr>
          <p:nvPr/>
        </p:nvSpPr>
        <p:spPr bwMode="auto">
          <a:xfrm>
            <a:off x="7806689" y="5519656"/>
            <a:ext cx="370373" cy="493834"/>
          </a:xfrm>
          <a:custGeom>
            <a:avLst/>
            <a:gdLst>
              <a:gd name="T0" fmla="*/ 25 w 76"/>
              <a:gd name="T1" fmla="*/ 53 h 100"/>
              <a:gd name="T2" fmla="*/ 24 w 76"/>
              <a:gd name="T3" fmla="*/ 53 h 100"/>
              <a:gd name="T4" fmla="*/ 21 w 76"/>
              <a:gd name="T5" fmla="*/ 57 h 100"/>
              <a:gd name="T6" fmla="*/ 25 w 76"/>
              <a:gd name="T7" fmla="*/ 57 h 100"/>
              <a:gd name="T8" fmla="*/ 25 w 76"/>
              <a:gd name="T9" fmla="*/ 53 h 100"/>
              <a:gd name="T10" fmla="*/ 53 w 76"/>
              <a:gd name="T11" fmla="*/ 0 h 100"/>
              <a:gd name="T12" fmla="*/ 44 w 76"/>
              <a:gd name="T13" fmla="*/ 16 h 100"/>
              <a:gd name="T14" fmla="*/ 53 w 76"/>
              <a:gd name="T15" fmla="*/ 16 h 100"/>
              <a:gd name="T16" fmla="*/ 37 w 76"/>
              <a:gd name="T17" fmla="*/ 45 h 100"/>
              <a:gd name="T18" fmla="*/ 50 w 76"/>
              <a:gd name="T19" fmla="*/ 45 h 100"/>
              <a:gd name="T20" fmla="*/ 50 w 76"/>
              <a:gd name="T21" fmla="*/ 53 h 100"/>
              <a:gd name="T22" fmla="*/ 34 w 76"/>
              <a:gd name="T23" fmla="*/ 53 h 100"/>
              <a:gd name="T24" fmla="*/ 34 w 76"/>
              <a:gd name="T25" fmla="*/ 57 h 100"/>
              <a:gd name="T26" fmla="*/ 50 w 76"/>
              <a:gd name="T27" fmla="*/ 57 h 100"/>
              <a:gd name="T28" fmla="*/ 50 w 76"/>
              <a:gd name="T29" fmla="*/ 64 h 100"/>
              <a:gd name="T30" fmla="*/ 34 w 76"/>
              <a:gd name="T31" fmla="*/ 64 h 100"/>
              <a:gd name="T32" fmla="*/ 34 w 76"/>
              <a:gd name="T33" fmla="*/ 77 h 100"/>
              <a:gd name="T34" fmla="*/ 25 w 76"/>
              <a:gd name="T35" fmla="*/ 77 h 100"/>
              <a:gd name="T36" fmla="*/ 25 w 76"/>
              <a:gd name="T37" fmla="*/ 64 h 100"/>
              <a:gd name="T38" fmla="*/ 17 w 76"/>
              <a:gd name="T39" fmla="*/ 64 h 100"/>
              <a:gd name="T40" fmla="*/ 2 w 76"/>
              <a:gd name="T41" fmla="*/ 92 h 100"/>
              <a:gd name="T42" fmla="*/ 0 w 76"/>
              <a:gd name="T43" fmla="*/ 90 h 100"/>
              <a:gd name="T44" fmla="*/ 2 w 76"/>
              <a:gd name="T45" fmla="*/ 92 h 100"/>
              <a:gd name="T46" fmla="*/ 29 w 76"/>
              <a:gd name="T47" fmla="*/ 100 h 100"/>
              <a:gd name="T48" fmla="*/ 76 w 76"/>
              <a:gd name="T49" fmla="*/ 53 h 100"/>
              <a:gd name="T50" fmla="*/ 53 w 76"/>
              <a:gd name="T5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" h="100">
                <a:moveTo>
                  <a:pt x="25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1" y="57"/>
                  <a:pt x="21" y="57"/>
                  <a:pt x="21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3"/>
                  <a:pt x="25" y="53"/>
                  <a:pt x="25" y="53"/>
                </a:cubicBezTo>
                <a:moveTo>
                  <a:pt x="53" y="0"/>
                </a:moveTo>
                <a:cubicBezTo>
                  <a:pt x="44" y="16"/>
                  <a:pt x="44" y="16"/>
                  <a:pt x="44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37" y="45"/>
                  <a:pt x="37" y="45"/>
                  <a:pt x="37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53"/>
                  <a:pt x="50" y="53"/>
                  <a:pt x="50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64"/>
                  <a:pt x="50" y="64"/>
                  <a:pt x="50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77"/>
                  <a:pt x="34" y="77"/>
                  <a:pt x="34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64"/>
                  <a:pt x="25" y="64"/>
                  <a:pt x="25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1"/>
                  <a:pt x="2" y="92"/>
                  <a:pt x="2" y="92"/>
                </a:cubicBezTo>
                <a:cubicBezTo>
                  <a:pt x="10" y="97"/>
                  <a:pt x="19" y="100"/>
                  <a:pt x="29" y="100"/>
                </a:cubicBezTo>
                <a:cubicBezTo>
                  <a:pt x="55" y="100"/>
                  <a:pt x="76" y="79"/>
                  <a:pt x="76" y="53"/>
                </a:cubicBezTo>
                <a:cubicBezTo>
                  <a:pt x="76" y="35"/>
                  <a:pt x="67" y="13"/>
                  <a:pt x="53" y="0"/>
                </a:cubicBezTo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620"/>
          <p:cNvSpPr>
            <a:spLocks/>
          </p:cNvSpPr>
          <p:nvPr/>
        </p:nvSpPr>
        <p:spPr bwMode="auto">
          <a:xfrm>
            <a:off x="7888993" y="5595103"/>
            <a:ext cx="178332" cy="301786"/>
          </a:xfrm>
          <a:custGeom>
            <a:avLst/>
            <a:gdLst>
              <a:gd name="T0" fmla="*/ 26 w 26"/>
              <a:gd name="T1" fmla="*/ 0 h 44"/>
              <a:gd name="T2" fmla="*/ 19 w 26"/>
              <a:gd name="T3" fmla="*/ 0 h 44"/>
              <a:gd name="T4" fmla="*/ 5 w 26"/>
              <a:gd name="T5" fmla="*/ 27 h 44"/>
              <a:gd name="T6" fmla="*/ 6 w 26"/>
              <a:gd name="T7" fmla="*/ 27 h 44"/>
              <a:gd name="T8" fmla="*/ 6 w 26"/>
              <a:gd name="T9" fmla="*/ 30 h 44"/>
              <a:gd name="T10" fmla="*/ 3 w 26"/>
              <a:gd name="T11" fmla="*/ 30 h 44"/>
              <a:gd name="T12" fmla="*/ 0 w 26"/>
              <a:gd name="T13" fmla="*/ 35 h 44"/>
              <a:gd name="T14" fmla="*/ 6 w 26"/>
              <a:gd name="T15" fmla="*/ 35 h 44"/>
              <a:gd name="T16" fmla="*/ 6 w 26"/>
              <a:gd name="T17" fmla="*/ 44 h 44"/>
              <a:gd name="T18" fmla="*/ 12 w 26"/>
              <a:gd name="T19" fmla="*/ 44 h 44"/>
              <a:gd name="T20" fmla="*/ 12 w 26"/>
              <a:gd name="T21" fmla="*/ 35 h 44"/>
              <a:gd name="T22" fmla="*/ 24 w 26"/>
              <a:gd name="T23" fmla="*/ 35 h 44"/>
              <a:gd name="T24" fmla="*/ 24 w 26"/>
              <a:gd name="T25" fmla="*/ 30 h 44"/>
              <a:gd name="T26" fmla="*/ 12 w 26"/>
              <a:gd name="T27" fmla="*/ 30 h 44"/>
              <a:gd name="T28" fmla="*/ 12 w 26"/>
              <a:gd name="T29" fmla="*/ 27 h 44"/>
              <a:gd name="T30" fmla="*/ 24 w 26"/>
              <a:gd name="T31" fmla="*/ 27 h 44"/>
              <a:gd name="T32" fmla="*/ 24 w 26"/>
              <a:gd name="T33" fmla="*/ 21 h 44"/>
              <a:gd name="T34" fmla="*/ 14 w 26"/>
              <a:gd name="T35" fmla="*/ 21 h 44"/>
              <a:gd name="T36" fmla="*/ 26 w 26"/>
              <a:gd name="T3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44">
                <a:moveTo>
                  <a:pt x="26" y="0"/>
                </a:moveTo>
                <a:lnTo>
                  <a:pt x="19" y="0"/>
                </a:lnTo>
                <a:lnTo>
                  <a:pt x="5" y="27"/>
                </a:lnTo>
                <a:lnTo>
                  <a:pt x="6" y="27"/>
                </a:lnTo>
                <a:lnTo>
                  <a:pt x="6" y="30"/>
                </a:lnTo>
                <a:lnTo>
                  <a:pt x="3" y="30"/>
                </a:lnTo>
                <a:lnTo>
                  <a:pt x="0" y="35"/>
                </a:lnTo>
                <a:lnTo>
                  <a:pt x="6" y="35"/>
                </a:lnTo>
                <a:lnTo>
                  <a:pt x="6" y="44"/>
                </a:lnTo>
                <a:lnTo>
                  <a:pt x="12" y="44"/>
                </a:lnTo>
                <a:lnTo>
                  <a:pt x="12" y="35"/>
                </a:lnTo>
                <a:lnTo>
                  <a:pt x="24" y="35"/>
                </a:lnTo>
                <a:lnTo>
                  <a:pt x="24" y="30"/>
                </a:lnTo>
                <a:lnTo>
                  <a:pt x="12" y="30"/>
                </a:lnTo>
                <a:lnTo>
                  <a:pt x="12" y="27"/>
                </a:lnTo>
                <a:lnTo>
                  <a:pt x="24" y="27"/>
                </a:lnTo>
                <a:lnTo>
                  <a:pt x="24" y="21"/>
                </a:lnTo>
                <a:lnTo>
                  <a:pt x="14" y="21"/>
                </a:lnTo>
                <a:lnTo>
                  <a:pt x="26" y="0"/>
                </a:lnTo>
                <a:close/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621"/>
          <p:cNvSpPr>
            <a:spLocks/>
          </p:cNvSpPr>
          <p:nvPr/>
        </p:nvSpPr>
        <p:spPr bwMode="auto">
          <a:xfrm>
            <a:off x="7888993" y="5595103"/>
            <a:ext cx="178332" cy="301786"/>
          </a:xfrm>
          <a:custGeom>
            <a:avLst/>
            <a:gdLst>
              <a:gd name="T0" fmla="*/ 26 w 26"/>
              <a:gd name="T1" fmla="*/ 0 h 44"/>
              <a:gd name="T2" fmla="*/ 19 w 26"/>
              <a:gd name="T3" fmla="*/ 0 h 44"/>
              <a:gd name="T4" fmla="*/ 5 w 26"/>
              <a:gd name="T5" fmla="*/ 27 h 44"/>
              <a:gd name="T6" fmla="*/ 6 w 26"/>
              <a:gd name="T7" fmla="*/ 27 h 44"/>
              <a:gd name="T8" fmla="*/ 6 w 26"/>
              <a:gd name="T9" fmla="*/ 30 h 44"/>
              <a:gd name="T10" fmla="*/ 3 w 26"/>
              <a:gd name="T11" fmla="*/ 30 h 44"/>
              <a:gd name="T12" fmla="*/ 0 w 26"/>
              <a:gd name="T13" fmla="*/ 35 h 44"/>
              <a:gd name="T14" fmla="*/ 6 w 26"/>
              <a:gd name="T15" fmla="*/ 35 h 44"/>
              <a:gd name="T16" fmla="*/ 6 w 26"/>
              <a:gd name="T17" fmla="*/ 44 h 44"/>
              <a:gd name="T18" fmla="*/ 12 w 26"/>
              <a:gd name="T19" fmla="*/ 44 h 44"/>
              <a:gd name="T20" fmla="*/ 12 w 26"/>
              <a:gd name="T21" fmla="*/ 35 h 44"/>
              <a:gd name="T22" fmla="*/ 24 w 26"/>
              <a:gd name="T23" fmla="*/ 35 h 44"/>
              <a:gd name="T24" fmla="*/ 24 w 26"/>
              <a:gd name="T25" fmla="*/ 30 h 44"/>
              <a:gd name="T26" fmla="*/ 12 w 26"/>
              <a:gd name="T27" fmla="*/ 30 h 44"/>
              <a:gd name="T28" fmla="*/ 12 w 26"/>
              <a:gd name="T29" fmla="*/ 27 h 44"/>
              <a:gd name="T30" fmla="*/ 24 w 26"/>
              <a:gd name="T31" fmla="*/ 27 h 44"/>
              <a:gd name="T32" fmla="*/ 24 w 26"/>
              <a:gd name="T33" fmla="*/ 21 h 44"/>
              <a:gd name="T34" fmla="*/ 14 w 26"/>
              <a:gd name="T35" fmla="*/ 21 h 44"/>
              <a:gd name="T36" fmla="*/ 26 w 26"/>
              <a:gd name="T3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44">
                <a:moveTo>
                  <a:pt x="26" y="0"/>
                </a:moveTo>
                <a:lnTo>
                  <a:pt x="19" y="0"/>
                </a:lnTo>
                <a:lnTo>
                  <a:pt x="5" y="27"/>
                </a:lnTo>
                <a:lnTo>
                  <a:pt x="6" y="27"/>
                </a:lnTo>
                <a:lnTo>
                  <a:pt x="6" y="30"/>
                </a:lnTo>
                <a:lnTo>
                  <a:pt x="3" y="30"/>
                </a:lnTo>
                <a:lnTo>
                  <a:pt x="0" y="35"/>
                </a:lnTo>
                <a:lnTo>
                  <a:pt x="6" y="35"/>
                </a:lnTo>
                <a:lnTo>
                  <a:pt x="6" y="44"/>
                </a:lnTo>
                <a:lnTo>
                  <a:pt x="12" y="44"/>
                </a:lnTo>
                <a:lnTo>
                  <a:pt x="12" y="35"/>
                </a:lnTo>
                <a:lnTo>
                  <a:pt x="24" y="35"/>
                </a:lnTo>
                <a:lnTo>
                  <a:pt x="24" y="30"/>
                </a:lnTo>
                <a:lnTo>
                  <a:pt x="12" y="30"/>
                </a:lnTo>
                <a:lnTo>
                  <a:pt x="12" y="27"/>
                </a:lnTo>
                <a:lnTo>
                  <a:pt x="24" y="27"/>
                </a:lnTo>
                <a:lnTo>
                  <a:pt x="24" y="21"/>
                </a:lnTo>
                <a:lnTo>
                  <a:pt x="14" y="21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622"/>
          <p:cNvSpPr>
            <a:spLocks/>
          </p:cNvSpPr>
          <p:nvPr/>
        </p:nvSpPr>
        <p:spPr bwMode="auto">
          <a:xfrm>
            <a:off x="7861560" y="5355046"/>
            <a:ext cx="109739" cy="116600"/>
          </a:xfrm>
          <a:custGeom>
            <a:avLst/>
            <a:gdLst>
              <a:gd name="T0" fmla="*/ 16 w 16"/>
              <a:gd name="T1" fmla="*/ 0 h 17"/>
              <a:gd name="T2" fmla="*/ 0 w 16"/>
              <a:gd name="T3" fmla="*/ 0 h 17"/>
              <a:gd name="T4" fmla="*/ 3 w 16"/>
              <a:gd name="T5" fmla="*/ 17 h 17"/>
              <a:gd name="T6" fmla="*/ 16 w 16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7">
                <a:moveTo>
                  <a:pt x="16" y="0"/>
                </a:moveTo>
                <a:lnTo>
                  <a:pt x="0" y="0"/>
                </a:lnTo>
                <a:lnTo>
                  <a:pt x="3" y="17"/>
                </a:lnTo>
                <a:lnTo>
                  <a:pt x="16" y="0"/>
                </a:lnTo>
                <a:close/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623"/>
          <p:cNvSpPr>
            <a:spLocks/>
          </p:cNvSpPr>
          <p:nvPr/>
        </p:nvSpPr>
        <p:spPr bwMode="auto">
          <a:xfrm>
            <a:off x="7861560" y="5355046"/>
            <a:ext cx="109739" cy="116600"/>
          </a:xfrm>
          <a:custGeom>
            <a:avLst/>
            <a:gdLst>
              <a:gd name="T0" fmla="*/ 16 w 16"/>
              <a:gd name="T1" fmla="*/ 0 h 17"/>
              <a:gd name="T2" fmla="*/ 0 w 16"/>
              <a:gd name="T3" fmla="*/ 0 h 17"/>
              <a:gd name="T4" fmla="*/ 3 w 16"/>
              <a:gd name="T5" fmla="*/ 17 h 17"/>
              <a:gd name="T6" fmla="*/ 16 w 16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7">
                <a:moveTo>
                  <a:pt x="16" y="0"/>
                </a:moveTo>
                <a:lnTo>
                  <a:pt x="0" y="0"/>
                </a:lnTo>
                <a:lnTo>
                  <a:pt x="3" y="1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634"/>
          <p:cNvSpPr>
            <a:spLocks/>
          </p:cNvSpPr>
          <p:nvPr/>
        </p:nvSpPr>
        <p:spPr bwMode="auto">
          <a:xfrm>
            <a:off x="4260693" y="2138276"/>
            <a:ext cx="397810" cy="445826"/>
          </a:xfrm>
          <a:custGeom>
            <a:avLst/>
            <a:gdLst>
              <a:gd name="T0" fmla="*/ 44 w 80"/>
              <a:gd name="T1" fmla="*/ 33 h 91"/>
              <a:gd name="T2" fmla="*/ 56 w 80"/>
              <a:gd name="T3" fmla="*/ 32 h 91"/>
              <a:gd name="T4" fmla="*/ 71 w 80"/>
              <a:gd name="T5" fmla="*/ 48 h 91"/>
              <a:gd name="T6" fmla="*/ 78 w 80"/>
              <a:gd name="T7" fmla="*/ 54 h 91"/>
              <a:gd name="T8" fmla="*/ 79 w 80"/>
              <a:gd name="T9" fmla="*/ 39 h 91"/>
              <a:gd name="T10" fmla="*/ 40 w 80"/>
              <a:gd name="T11" fmla="*/ 0 h 91"/>
              <a:gd name="T12" fmla="*/ 1 w 80"/>
              <a:gd name="T13" fmla="*/ 39 h 91"/>
              <a:gd name="T14" fmla="*/ 3 w 80"/>
              <a:gd name="T15" fmla="*/ 66 h 91"/>
              <a:gd name="T16" fmla="*/ 0 w 80"/>
              <a:gd name="T17" fmla="*/ 82 h 91"/>
              <a:gd name="T18" fmla="*/ 41 w 80"/>
              <a:gd name="T19" fmla="*/ 84 h 91"/>
              <a:gd name="T20" fmla="*/ 77 w 80"/>
              <a:gd name="T21" fmla="*/ 91 h 91"/>
              <a:gd name="T22" fmla="*/ 76 w 80"/>
              <a:gd name="T23" fmla="*/ 61 h 91"/>
              <a:gd name="T24" fmla="*/ 63 w 80"/>
              <a:gd name="T25" fmla="*/ 47 h 91"/>
              <a:gd name="T26" fmla="*/ 50 w 80"/>
              <a:gd name="T27" fmla="*/ 42 h 91"/>
              <a:gd name="T28" fmla="*/ 44 w 80"/>
              <a:gd name="T29" fmla="*/ 3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91">
                <a:moveTo>
                  <a:pt x="44" y="33"/>
                </a:moveTo>
                <a:cubicBezTo>
                  <a:pt x="46" y="31"/>
                  <a:pt x="54" y="30"/>
                  <a:pt x="56" y="32"/>
                </a:cubicBezTo>
                <a:cubicBezTo>
                  <a:pt x="56" y="32"/>
                  <a:pt x="63" y="42"/>
                  <a:pt x="71" y="48"/>
                </a:cubicBezTo>
                <a:cubicBezTo>
                  <a:pt x="75" y="51"/>
                  <a:pt x="77" y="56"/>
                  <a:pt x="78" y="54"/>
                </a:cubicBezTo>
                <a:cubicBezTo>
                  <a:pt x="79" y="51"/>
                  <a:pt x="79" y="40"/>
                  <a:pt x="79" y="39"/>
                </a:cubicBezTo>
                <a:cubicBezTo>
                  <a:pt x="79" y="17"/>
                  <a:pt x="61" y="0"/>
                  <a:pt x="40" y="0"/>
                </a:cubicBezTo>
                <a:cubicBezTo>
                  <a:pt x="18" y="0"/>
                  <a:pt x="1" y="17"/>
                  <a:pt x="1" y="39"/>
                </a:cubicBezTo>
                <a:cubicBezTo>
                  <a:pt x="1" y="43"/>
                  <a:pt x="3" y="66"/>
                  <a:pt x="3" y="66"/>
                </a:cubicBezTo>
                <a:cubicBezTo>
                  <a:pt x="3" y="66"/>
                  <a:pt x="4" y="72"/>
                  <a:pt x="0" y="82"/>
                </a:cubicBezTo>
                <a:cubicBezTo>
                  <a:pt x="16" y="87"/>
                  <a:pt x="17" y="88"/>
                  <a:pt x="41" y="84"/>
                </a:cubicBezTo>
                <a:cubicBezTo>
                  <a:pt x="66" y="80"/>
                  <a:pt x="77" y="91"/>
                  <a:pt x="77" y="91"/>
                </a:cubicBezTo>
                <a:cubicBezTo>
                  <a:pt x="80" y="86"/>
                  <a:pt x="76" y="77"/>
                  <a:pt x="76" y="61"/>
                </a:cubicBezTo>
                <a:cubicBezTo>
                  <a:pt x="76" y="61"/>
                  <a:pt x="75" y="52"/>
                  <a:pt x="63" y="47"/>
                </a:cubicBezTo>
                <a:cubicBezTo>
                  <a:pt x="51" y="42"/>
                  <a:pt x="50" y="42"/>
                  <a:pt x="50" y="42"/>
                </a:cubicBezTo>
                <a:cubicBezTo>
                  <a:pt x="47" y="40"/>
                  <a:pt x="43" y="36"/>
                  <a:pt x="44" y="33"/>
                </a:cubicBezTo>
              </a:path>
            </a:pathLst>
          </a:custGeom>
          <a:solidFill>
            <a:srgbClr val="F6C9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635"/>
          <p:cNvSpPr>
            <a:spLocks noEditPoints="1"/>
          </p:cNvSpPr>
          <p:nvPr/>
        </p:nvSpPr>
        <p:spPr bwMode="auto">
          <a:xfrm>
            <a:off x="4281269" y="2151991"/>
            <a:ext cx="322365" cy="411526"/>
          </a:xfrm>
          <a:custGeom>
            <a:avLst/>
            <a:gdLst>
              <a:gd name="T0" fmla="*/ 0 w 65"/>
              <a:gd name="T1" fmla="*/ 80 h 83"/>
              <a:gd name="T2" fmla="*/ 0 w 65"/>
              <a:gd name="T3" fmla="*/ 80 h 83"/>
              <a:gd name="T4" fmla="*/ 16 w 65"/>
              <a:gd name="T5" fmla="*/ 83 h 83"/>
              <a:gd name="T6" fmla="*/ 25 w 65"/>
              <a:gd name="T7" fmla="*/ 83 h 83"/>
              <a:gd name="T8" fmla="*/ 25 w 65"/>
              <a:gd name="T9" fmla="*/ 83 h 83"/>
              <a:gd name="T10" fmla="*/ 16 w 65"/>
              <a:gd name="T11" fmla="*/ 83 h 83"/>
              <a:gd name="T12" fmla="*/ 0 w 65"/>
              <a:gd name="T13" fmla="*/ 80 h 83"/>
              <a:gd name="T14" fmla="*/ 48 w 65"/>
              <a:gd name="T15" fmla="*/ 39 h 83"/>
              <a:gd name="T16" fmla="*/ 48 w 65"/>
              <a:gd name="T17" fmla="*/ 39 h 83"/>
              <a:gd name="T18" fmla="*/ 48 w 65"/>
              <a:gd name="T19" fmla="*/ 39 h 83"/>
              <a:gd name="T20" fmla="*/ 48 w 65"/>
              <a:gd name="T21" fmla="*/ 39 h 83"/>
              <a:gd name="T22" fmla="*/ 48 w 65"/>
              <a:gd name="T23" fmla="*/ 28 h 83"/>
              <a:gd name="T24" fmla="*/ 40 w 65"/>
              <a:gd name="T25" fmla="*/ 30 h 83"/>
              <a:gd name="T26" fmla="*/ 46 w 65"/>
              <a:gd name="T27" fmla="*/ 39 h 83"/>
              <a:gd name="T28" fmla="*/ 46 w 65"/>
              <a:gd name="T29" fmla="*/ 39 h 83"/>
              <a:gd name="T30" fmla="*/ 41 w 65"/>
              <a:gd name="T31" fmla="*/ 30 h 83"/>
              <a:gd name="T32" fmla="*/ 48 w 65"/>
              <a:gd name="T33" fmla="*/ 28 h 83"/>
              <a:gd name="T34" fmla="*/ 51 w 65"/>
              <a:gd name="T35" fmla="*/ 28 h 83"/>
              <a:gd name="T36" fmla="*/ 48 w 65"/>
              <a:gd name="T37" fmla="*/ 28 h 83"/>
              <a:gd name="T38" fmla="*/ 51 w 65"/>
              <a:gd name="T39" fmla="*/ 0 h 83"/>
              <a:gd name="T40" fmla="*/ 65 w 65"/>
              <a:gd name="T41" fmla="*/ 9 h 83"/>
              <a:gd name="T42" fmla="*/ 65 w 65"/>
              <a:gd name="T43" fmla="*/ 9 h 83"/>
              <a:gd name="T44" fmla="*/ 51 w 65"/>
              <a:gd name="T4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5" h="83">
                <a:moveTo>
                  <a:pt x="0" y="80"/>
                </a:moveTo>
                <a:cubicBezTo>
                  <a:pt x="0" y="80"/>
                  <a:pt x="0" y="80"/>
                  <a:pt x="0" y="80"/>
                </a:cubicBezTo>
                <a:cubicBezTo>
                  <a:pt x="7" y="82"/>
                  <a:pt x="11" y="83"/>
                  <a:pt x="16" y="83"/>
                </a:cubicBezTo>
                <a:cubicBezTo>
                  <a:pt x="19" y="83"/>
                  <a:pt x="21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1" y="83"/>
                  <a:pt x="19" y="83"/>
                  <a:pt x="16" y="83"/>
                </a:cubicBezTo>
                <a:cubicBezTo>
                  <a:pt x="11" y="83"/>
                  <a:pt x="7" y="82"/>
                  <a:pt x="0" y="80"/>
                </a:cubicBezTo>
                <a:moveTo>
                  <a:pt x="48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9"/>
                  <a:pt x="48" y="39"/>
                </a:cubicBezTo>
                <a:moveTo>
                  <a:pt x="48" y="28"/>
                </a:moveTo>
                <a:cubicBezTo>
                  <a:pt x="45" y="28"/>
                  <a:pt x="42" y="29"/>
                  <a:pt x="40" y="30"/>
                </a:cubicBezTo>
                <a:cubicBezTo>
                  <a:pt x="39" y="33"/>
                  <a:pt x="43" y="37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3" y="37"/>
                  <a:pt x="39" y="33"/>
                  <a:pt x="41" y="30"/>
                </a:cubicBezTo>
                <a:cubicBezTo>
                  <a:pt x="42" y="29"/>
                  <a:pt x="45" y="28"/>
                  <a:pt x="48" y="28"/>
                </a:cubicBezTo>
                <a:cubicBezTo>
                  <a:pt x="49" y="28"/>
                  <a:pt x="50" y="28"/>
                  <a:pt x="51" y="28"/>
                </a:cubicBezTo>
                <a:cubicBezTo>
                  <a:pt x="50" y="28"/>
                  <a:pt x="49" y="28"/>
                  <a:pt x="48" y="28"/>
                </a:cubicBezTo>
                <a:moveTo>
                  <a:pt x="51" y="0"/>
                </a:moveTo>
                <a:cubicBezTo>
                  <a:pt x="57" y="2"/>
                  <a:pt x="61" y="5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1" y="5"/>
                  <a:pt x="57" y="2"/>
                  <a:pt x="51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636"/>
          <p:cNvSpPr>
            <a:spLocks/>
          </p:cNvSpPr>
          <p:nvPr/>
        </p:nvSpPr>
        <p:spPr bwMode="auto">
          <a:xfrm>
            <a:off x="4281269" y="2138276"/>
            <a:ext cx="322365" cy="425243"/>
          </a:xfrm>
          <a:custGeom>
            <a:avLst/>
            <a:gdLst>
              <a:gd name="T0" fmla="*/ 45 w 65"/>
              <a:gd name="T1" fmla="*/ 0 h 85"/>
              <a:gd name="T2" fmla="*/ 0 w 65"/>
              <a:gd name="T3" fmla="*/ 82 h 85"/>
              <a:gd name="T4" fmla="*/ 16 w 65"/>
              <a:gd name="T5" fmla="*/ 85 h 85"/>
              <a:gd name="T6" fmla="*/ 25 w 65"/>
              <a:gd name="T7" fmla="*/ 85 h 85"/>
              <a:gd name="T8" fmla="*/ 48 w 65"/>
              <a:gd name="T9" fmla="*/ 41 h 85"/>
              <a:gd name="T10" fmla="*/ 48 w 65"/>
              <a:gd name="T11" fmla="*/ 41 h 85"/>
              <a:gd name="T12" fmla="*/ 46 w 65"/>
              <a:gd name="T13" fmla="*/ 41 h 85"/>
              <a:gd name="T14" fmla="*/ 46 w 65"/>
              <a:gd name="T15" fmla="*/ 41 h 85"/>
              <a:gd name="T16" fmla="*/ 46 w 65"/>
              <a:gd name="T17" fmla="*/ 41 h 85"/>
              <a:gd name="T18" fmla="*/ 40 w 65"/>
              <a:gd name="T19" fmla="*/ 32 h 85"/>
              <a:gd name="T20" fmla="*/ 48 w 65"/>
              <a:gd name="T21" fmla="*/ 30 h 85"/>
              <a:gd name="T22" fmla="*/ 51 w 65"/>
              <a:gd name="T23" fmla="*/ 30 h 85"/>
              <a:gd name="T24" fmla="*/ 52 w 65"/>
              <a:gd name="T25" fmla="*/ 31 h 85"/>
              <a:gd name="T26" fmla="*/ 53 w 65"/>
              <a:gd name="T27" fmla="*/ 32 h 85"/>
              <a:gd name="T28" fmla="*/ 65 w 65"/>
              <a:gd name="T29" fmla="*/ 11 h 85"/>
              <a:gd name="T30" fmla="*/ 51 w 65"/>
              <a:gd name="T31" fmla="*/ 2 h 85"/>
              <a:gd name="T32" fmla="*/ 45 w 65"/>
              <a:gd name="T3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" h="85">
                <a:moveTo>
                  <a:pt x="45" y="0"/>
                </a:moveTo>
                <a:cubicBezTo>
                  <a:pt x="0" y="82"/>
                  <a:pt x="0" y="82"/>
                  <a:pt x="0" y="82"/>
                </a:cubicBezTo>
                <a:cubicBezTo>
                  <a:pt x="7" y="84"/>
                  <a:pt x="11" y="85"/>
                  <a:pt x="16" y="85"/>
                </a:cubicBezTo>
                <a:cubicBezTo>
                  <a:pt x="19" y="85"/>
                  <a:pt x="21" y="85"/>
                  <a:pt x="25" y="85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3" y="39"/>
                  <a:pt x="39" y="35"/>
                  <a:pt x="40" y="32"/>
                </a:cubicBezTo>
                <a:cubicBezTo>
                  <a:pt x="42" y="31"/>
                  <a:pt x="45" y="30"/>
                  <a:pt x="48" y="30"/>
                </a:cubicBezTo>
                <a:cubicBezTo>
                  <a:pt x="49" y="30"/>
                  <a:pt x="50" y="30"/>
                  <a:pt x="51" y="30"/>
                </a:cubicBezTo>
                <a:cubicBezTo>
                  <a:pt x="52" y="30"/>
                  <a:pt x="52" y="31"/>
                  <a:pt x="52" y="31"/>
                </a:cubicBezTo>
                <a:cubicBezTo>
                  <a:pt x="52" y="31"/>
                  <a:pt x="53" y="31"/>
                  <a:pt x="53" y="32"/>
                </a:cubicBezTo>
                <a:cubicBezTo>
                  <a:pt x="65" y="11"/>
                  <a:pt x="65" y="11"/>
                  <a:pt x="65" y="11"/>
                </a:cubicBezTo>
                <a:cubicBezTo>
                  <a:pt x="61" y="7"/>
                  <a:pt x="57" y="4"/>
                  <a:pt x="51" y="2"/>
                </a:cubicBezTo>
                <a:cubicBezTo>
                  <a:pt x="49" y="1"/>
                  <a:pt x="47" y="0"/>
                  <a:pt x="45" y="0"/>
                </a:cubicBezTo>
              </a:path>
            </a:pathLst>
          </a:custGeom>
          <a:solidFill>
            <a:srgbClr val="DAB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637"/>
          <p:cNvSpPr>
            <a:spLocks/>
          </p:cNvSpPr>
          <p:nvPr/>
        </p:nvSpPr>
        <p:spPr bwMode="auto">
          <a:xfrm>
            <a:off x="4041215" y="1987379"/>
            <a:ext cx="658441" cy="665304"/>
          </a:xfrm>
          <a:custGeom>
            <a:avLst/>
            <a:gdLst>
              <a:gd name="T0" fmla="*/ 122 w 134"/>
              <a:gd name="T1" fmla="*/ 20 h 135"/>
              <a:gd name="T2" fmla="*/ 119 w 134"/>
              <a:gd name="T3" fmla="*/ 9 h 135"/>
              <a:gd name="T4" fmla="*/ 83 w 134"/>
              <a:gd name="T5" fmla="*/ 0 h 135"/>
              <a:gd name="T6" fmla="*/ 20 w 134"/>
              <a:gd name="T7" fmla="*/ 71 h 135"/>
              <a:gd name="T8" fmla="*/ 0 w 134"/>
              <a:gd name="T9" fmla="*/ 132 h 135"/>
              <a:gd name="T10" fmla="*/ 36 w 134"/>
              <a:gd name="T11" fmla="*/ 71 h 135"/>
              <a:gd name="T12" fmla="*/ 87 w 134"/>
              <a:gd name="T13" fmla="*/ 21 h 135"/>
              <a:gd name="T14" fmla="*/ 116 w 134"/>
              <a:gd name="T15" fmla="*/ 38 h 135"/>
              <a:gd name="T16" fmla="*/ 134 w 134"/>
              <a:gd name="T17" fmla="*/ 21 h 135"/>
              <a:gd name="T18" fmla="*/ 130 w 134"/>
              <a:gd name="T19" fmla="*/ 17 h 135"/>
              <a:gd name="T20" fmla="*/ 122 w 134"/>
              <a:gd name="T21" fmla="*/ 2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135">
                <a:moveTo>
                  <a:pt x="122" y="20"/>
                </a:moveTo>
                <a:cubicBezTo>
                  <a:pt x="119" y="9"/>
                  <a:pt x="119" y="9"/>
                  <a:pt x="119" y="9"/>
                </a:cubicBezTo>
                <a:cubicBezTo>
                  <a:pt x="108" y="3"/>
                  <a:pt x="96" y="0"/>
                  <a:pt x="83" y="0"/>
                </a:cubicBezTo>
                <a:cubicBezTo>
                  <a:pt x="44" y="0"/>
                  <a:pt x="10" y="28"/>
                  <a:pt x="20" y="71"/>
                </a:cubicBezTo>
                <a:cubicBezTo>
                  <a:pt x="20" y="71"/>
                  <a:pt x="37" y="123"/>
                  <a:pt x="0" y="132"/>
                </a:cubicBezTo>
                <a:cubicBezTo>
                  <a:pt x="0" y="132"/>
                  <a:pt x="48" y="135"/>
                  <a:pt x="36" y="71"/>
                </a:cubicBezTo>
                <a:cubicBezTo>
                  <a:pt x="32" y="36"/>
                  <a:pt x="60" y="20"/>
                  <a:pt x="87" y="21"/>
                </a:cubicBezTo>
                <a:cubicBezTo>
                  <a:pt x="111" y="24"/>
                  <a:pt x="116" y="38"/>
                  <a:pt x="116" y="38"/>
                </a:cubicBezTo>
                <a:cubicBezTo>
                  <a:pt x="134" y="21"/>
                  <a:pt x="134" y="21"/>
                  <a:pt x="134" y="21"/>
                </a:cubicBezTo>
                <a:cubicBezTo>
                  <a:pt x="132" y="19"/>
                  <a:pt x="131" y="18"/>
                  <a:pt x="130" y="17"/>
                </a:cubicBezTo>
                <a:lnTo>
                  <a:pt x="122" y="2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900"/>
          <p:cNvSpPr>
            <a:spLocks noEditPoints="1"/>
          </p:cNvSpPr>
          <p:nvPr/>
        </p:nvSpPr>
        <p:spPr bwMode="auto">
          <a:xfrm>
            <a:off x="6606400" y="2103982"/>
            <a:ext cx="665304" cy="528130"/>
          </a:xfrm>
          <a:custGeom>
            <a:avLst/>
            <a:gdLst>
              <a:gd name="T0" fmla="*/ 114 w 135"/>
              <a:gd name="T1" fmla="*/ 44 h 106"/>
              <a:gd name="T2" fmla="*/ 112 w 135"/>
              <a:gd name="T3" fmla="*/ 45 h 106"/>
              <a:gd name="T4" fmla="*/ 114 w 135"/>
              <a:gd name="T5" fmla="*/ 36 h 106"/>
              <a:gd name="T6" fmla="*/ 114 w 135"/>
              <a:gd name="T7" fmla="*/ 36 h 106"/>
              <a:gd name="T8" fmla="*/ 114 w 135"/>
              <a:gd name="T9" fmla="*/ 35 h 106"/>
              <a:gd name="T10" fmla="*/ 57 w 135"/>
              <a:gd name="T11" fmla="*/ 0 h 106"/>
              <a:gd name="T12" fmla="*/ 0 w 135"/>
              <a:gd name="T13" fmla="*/ 35 h 106"/>
              <a:gd name="T14" fmla="*/ 0 w 135"/>
              <a:gd name="T15" fmla="*/ 36 h 106"/>
              <a:gd name="T16" fmla="*/ 0 w 135"/>
              <a:gd name="T17" fmla="*/ 36 h 106"/>
              <a:gd name="T18" fmla="*/ 57 w 135"/>
              <a:gd name="T19" fmla="*/ 106 h 106"/>
              <a:gd name="T20" fmla="*/ 99 w 135"/>
              <a:gd name="T21" fmla="*/ 82 h 106"/>
              <a:gd name="T22" fmla="*/ 114 w 135"/>
              <a:gd name="T23" fmla="*/ 89 h 106"/>
              <a:gd name="T24" fmla="*/ 135 w 135"/>
              <a:gd name="T25" fmla="*/ 65 h 106"/>
              <a:gd name="T26" fmla="*/ 114 w 135"/>
              <a:gd name="T27" fmla="*/ 44 h 106"/>
              <a:gd name="T28" fmla="*/ 114 w 135"/>
              <a:gd name="T29" fmla="*/ 78 h 106"/>
              <a:gd name="T30" fmla="*/ 106 w 135"/>
              <a:gd name="T31" fmla="*/ 71 h 106"/>
              <a:gd name="T32" fmla="*/ 109 w 135"/>
              <a:gd name="T33" fmla="*/ 57 h 106"/>
              <a:gd name="T34" fmla="*/ 114 w 135"/>
              <a:gd name="T35" fmla="*/ 55 h 106"/>
              <a:gd name="T36" fmla="*/ 124 w 135"/>
              <a:gd name="T37" fmla="*/ 65 h 106"/>
              <a:gd name="T38" fmla="*/ 114 w 135"/>
              <a:gd name="T39" fmla="*/ 7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5" h="106">
                <a:moveTo>
                  <a:pt x="114" y="44"/>
                </a:moveTo>
                <a:cubicBezTo>
                  <a:pt x="114" y="44"/>
                  <a:pt x="113" y="45"/>
                  <a:pt x="112" y="45"/>
                </a:cubicBezTo>
                <a:cubicBezTo>
                  <a:pt x="113" y="41"/>
                  <a:pt x="113" y="40"/>
                  <a:pt x="114" y="36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3" y="13"/>
                  <a:pt x="86" y="0"/>
                  <a:pt x="57" y="0"/>
                </a:cubicBezTo>
                <a:cubicBezTo>
                  <a:pt x="27" y="0"/>
                  <a:pt x="1" y="13"/>
                  <a:pt x="0" y="35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75"/>
                  <a:pt x="26" y="106"/>
                  <a:pt x="57" y="106"/>
                </a:cubicBezTo>
                <a:cubicBezTo>
                  <a:pt x="74" y="106"/>
                  <a:pt x="89" y="97"/>
                  <a:pt x="99" y="82"/>
                </a:cubicBezTo>
                <a:cubicBezTo>
                  <a:pt x="103" y="86"/>
                  <a:pt x="108" y="89"/>
                  <a:pt x="114" y="89"/>
                </a:cubicBezTo>
                <a:cubicBezTo>
                  <a:pt x="126" y="89"/>
                  <a:pt x="135" y="76"/>
                  <a:pt x="135" y="65"/>
                </a:cubicBezTo>
                <a:cubicBezTo>
                  <a:pt x="135" y="54"/>
                  <a:pt x="126" y="44"/>
                  <a:pt x="114" y="44"/>
                </a:cubicBezTo>
                <a:moveTo>
                  <a:pt x="114" y="78"/>
                </a:moveTo>
                <a:cubicBezTo>
                  <a:pt x="110" y="78"/>
                  <a:pt x="107" y="75"/>
                  <a:pt x="106" y="71"/>
                </a:cubicBezTo>
                <a:cubicBezTo>
                  <a:pt x="107" y="68"/>
                  <a:pt x="108" y="61"/>
                  <a:pt x="109" y="57"/>
                </a:cubicBezTo>
                <a:cubicBezTo>
                  <a:pt x="111" y="56"/>
                  <a:pt x="112" y="56"/>
                  <a:pt x="114" y="55"/>
                </a:cubicBezTo>
                <a:cubicBezTo>
                  <a:pt x="119" y="56"/>
                  <a:pt x="124" y="60"/>
                  <a:pt x="124" y="65"/>
                </a:cubicBezTo>
                <a:cubicBezTo>
                  <a:pt x="124" y="70"/>
                  <a:pt x="119" y="78"/>
                  <a:pt x="114" y="7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901"/>
          <p:cNvSpPr>
            <a:spLocks/>
          </p:cNvSpPr>
          <p:nvPr/>
        </p:nvSpPr>
        <p:spPr bwMode="auto">
          <a:xfrm>
            <a:off x="6633833" y="2138276"/>
            <a:ext cx="500695" cy="253779"/>
          </a:xfrm>
          <a:custGeom>
            <a:avLst/>
            <a:gdLst>
              <a:gd name="T0" fmla="*/ 88 w 101"/>
              <a:gd name="T1" fmla="*/ 44 h 52"/>
              <a:gd name="T2" fmla="*/ 51 w 101"/>
              <a:gd name="T3" fmla="*/ 52 h 52"/>
              <a:gd name="T4" fmla="*/ 14 w 101"/>
              <a:gd name="T5" fmla="*/ 44 h 52"/>
              <a:gd name="T6" fmla="*/ 0 w 101"/>
              <a:gd name="T7" fmla="*/ 26 h 52"/>
              <a:gd name="T8" fmla="*/ 14 w 101"/>
              <a:gd name="T9" fmla="*/ 9 h 52"/>
              <a:gd name="T10" fmla="*/ 51 w 101"/>
              <a:gd name="T11" fmla="*/ 0 h 52"/>
              <a:gd name="T12" fmla="*/ 88 w 101"/>
              <a:gd name="T13" fmla="*/ 9 h 52"/>
              <a:gd name="T14" fmla="*/ 101 w 101"/>
              <a:gd name="T15" fmla="*/ 26 h 52"/>
              <a:gd name="T16" fmla="*/ 88 w 101"/>
              <a:gd name="T17" fmla="*/ 4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52">
                <a:moveTo>
                  <a:pt x="88" y="44"/>
                </a:moveTo>
                <a:cubicBezTo>
                  <a:pt x="78" y="49"/>
                  <a:pt x="65" y="52"/>
                  <a:pt x="51" y="52"/>
                </a:cubicBezTo>
                <a:cubicBezTo>
                  <a:pt x="36" y="52"/>
                  <a:pt x="23" y="49"/>
                  <a:pt x="14" y="44"/>
                </a:cubicBezTo>
                <a:cubicBezTo>
                  <a:pt x="4" y="38"/>
                  <a:pt x="0" y="32"/>
                  <a:pt x="0" y="26"/>
                </a:cubicBezTo>
                <a:cubicBezTo>
                  <a:pt x="0" y="21"/>
                  <a:pt x="4" y="14"/>
                  <a:pt x="14" y="9"/>
                </a:cubicBezTo>
                <a:cubicBezTo>
                  <a:pt x="23" y="4"/>
                  <a:pt x="36" y="0"/>
                  <a:pt x="51" y="0"/>
                </a:cubicBezTo>
                <a:cubicBezTo>
                  <a:pt x="65" y="0"/>
                  <a:pt x="78" y="4"/>
                  <a:pt x="88" y="9"/>
                </a:cubicBezTo>
                <a:cubicBezTo>
                  <a:pt x="97" y="14"/>
                  <a:pt x="101" y="21"/>
                  <a:pt x="101" y="26"/>
                </a:cubicBezTo>
                <a:cubicBezTo>
                  <a:pt x="101" y="32"/>
                  <a:pt x="97" y="38"/>
                  <a:pt x="88" y="4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902"/>
          <p:cNvSpPr>
            <a:spLocks/>
          </p:cNvSpPr>
          <p:nvPr/>
        </p:nvSpPr>
        <p:spPr bwMode="auto">
          <a:xfrm>
            <a:off x="6633833" y="2138276"/>
            <a:ext cx="500695" cy="281212"/>
          </a:xfrm>
          <a:custGeom>
            <a:avLst/>
            <a:gdLst>
              <a:gd name="T0" fmla="*/ 88 w 101"/>
              <a:gd name="T1" fmla="*/ 9 h 57"/>
              <a:gd name="T2" fmla="*/ 51 w 101"/>
              <a:gd name="T3" fmla="*/ 0 h 57"/>
              <a:gd name="T4" fmla="*/ 14 w 101"/>
              <a:gd name="T5" fmla="*/ 9 h 57"/>
              <a:gd name="T6" fmla="*/ 0 w 101"/>
              <a:gd name="T7" fmla="*/ 26 h 57"/>
              <a:gd name="T8" fmla="*/ 14 w 101"/>
              <a:gd name="T9" fmla="*/ 44 h 57"/>
              <a:gd name="T10" fmla="*/ 47 w 101"/>
              <a:gd name="T11" fmla="*/ 37 h 57"/>
              <a:gd name="T12" fmla="*/ 74 w 101"/>
              <a:gd name="T13" fmla="*/ 32 h 57"/>
              <a:gd name="T14" fmla="*/ 101 w 101"/>
              <a:gd name="T15" fmla="*/ 26 h 57"/>
              <a:gd name="T16" fmla="*/ 88 w 101"/>
              <a:gd name="T17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57">
                <a:moveTo>
                  <a:pt x="88" y="9"/>
                </a:moveTo>
                <a:cubicBezTo>
                  <a:pt x="78" y="4"/>
                  <a:pt x="65" y="0"/>
                  <a:pt x="51" y="0"/>
                </a:cubicBezTo>
                <a:cubicBezTo>
                  <a:pt x="36" y="0"/>
                  <a:pt x="23" y="4"/>
                  <a:pt x="14" y="9"/>
                </a:cubicBezTo>
                <a:cubicBezTo>
                  <a:pt x="4" y="14"/>
                  <a:pt x="0" y="21"/>
                  <a:pt x="0" y="26"/>
                </a:cubicBezTo>
                <a:cubicBezTo>
                  <a:pt x="0" y="32"/>
                  <a:pt x="4" y="38"/>
                  <a:pt x="14" y="44"/>
                </a:cubicBezTo>
                <a:cubicBezTo>
                  <a:pt x="14" y="44"/>
                  <a:pt x="26" y="17"/>
                  <a:pt x="47" y="37"/>
                </a:cubicBezTo>
                <a:cubicBezTo>
                  <a:pt x="68" y="57"/>
                  <a:pt x="57" y="16"/>
                  <a:pt x="74" y="32"/>
                </a:cubicBezTo>
                <a:cubicBezTo>
                  <a:pt x="90" y="48"/>
                  <a:pt x="101" y="26"/>
                  <a:pt x="101" y="26"/>
                </a:cubicBezTo>
                <a:cubicBezTo>
                  <a:pt x="101" y="21"/>
                  <a:pt x="97" y="14"/>
                  <a:pt x="88" y="9"/>
                </a:cubicBezTo>
                <a:close/>
              </a:path>
            </a:pathLst>
          </a:custGeom>
          <a:solidFill>
            <a:srgbClr val="A558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903"/>
          <p:cNvSpPr>
            <a:spLocks/>
          </p:cNvSpPr>
          <p:nvPr/>
        </p:nvSpPr>
        <p:spPr bwMode="auto">
          <a:xfrm>
            <a:off x="6887612" y="2542940"/>
            <a:ext cx="178332" cy="89165"/>
          </a:xfrm>
          <a:custGeom>
            <a:avLst/>
            <a:gdLst>
              <a:gd name="T0" fmla="*/ 36 w 36"/>
              <a:gd name="T1" fmla="*/ 0 h 17"/>
              <a:gd name="T2" fmla="*/ 0 w 36"/>
              <a:gd name="T3" fmla="*/ 17 h 17"/>
              <a:gd name="T4" fmla="*/ 0 w 36"/>
              <a:gd name="T5" fmla="*/ 17 h 17"/>
              <a:gd name="T6" fmla="*/ 36 w 36"/>
              <a:gd name="T7" fmla="*/ 0 h 17"/>
              <a:gd name="T8" fmla="*/ 36 w 36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7">
                <a:moveTo>
                  <a:pt x="36" y="0"/>
                </a:moveTo>
                <a:cubicBezTo>
                  <a:pt x="27" y="11"/>
                  <a:pt x="14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27" y="11"/>
                  <a:pt x="36" y="0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904"/>
          <p:cNvSpPr>
            <a:spLocks/>
          </p:cNvSpPr>
          <p:nvPr/>
        </p:nvSpPr>
        <p:spPr bwMode="auto">
          <a:xfrm>
            <a:off x="6606400" y="2337180"/>
            <a:ext cx="459544" cy="294930"/>
          </a:xfrm>
          <a:custGeom>
            <a:avLst/>
            <a:gdLst>
              <a:gd name="T0" fmla="*/ 0 w 92"/>
              <a:gd name="T1" fmla="*/ 0 h 59"/>
              <a:gd name="T2" fmla="*/ 56 w 92"/>
              <a:gd name="T3" fmla="*/ 59 h 59"/>
              <a:gd name="T4" fmla="*/ 92 w 92"/>
              <a:gd name="T5" fmla="*/ 42 h 59"/>
              <a:gd name="T6" fmla="*/ 0 w 92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59">
                <a:moveTo>
                  <a:pt x="0" y="0"/>
                </a:moveTo>
                <a:cubicBezTo>
                  <a:pt x="5" y="34"/>
                  <a:pt x="28" y="59"/>
                  <a:pt x="56" y="59"/>
                </a:cubicBezTo>
                <a:cubicBezTo>
                  <a:pt x="70" y="59"/>
                  <a:pt x="83" y="53"/>
                  <a:pt x="92" y="42"/>
                </a:cubicBezTo>
                <a:cubicBezTo>
                  <a:pt x="54" y="39"/>
                  <a:pt x="22" y="2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173"/>
          <p:cNvSpPr>
            <a:spLocks/>
          </p:cNvSpPr>
          <p:nvPr/>
        </p:nvSpPr>
        <p:spPr bwMode="auto">
          <a:xfrm>
            <a:off x="6558390" y="5327608"/>
            <a:ext cx="260636" cy="116600"/>
          </a:xfrm>
          <a:custGeom>
            <a:avLst/>
            <a:gdLst>
              <a:gd name="T0" fmla="*/ 46 w 53"/>
              <a:gd name="T1" fmla="*/ 23 h 24"/>
              <a:gd name="T2" fmla="*/ 53 w 53"/>
              <a:gd name="T3" fmla="*/ 0 h 24"/>
              <a:gd name="T4" fmla="*/ 17 w 53"/>
              <a:gd name="T5" fmla="*/ 0 h 24"/>
              <a:gd name="T6" fmla="*/ 22 w 53"/>
              <a:gd name="T7" fmla="*/ 22 h 24"/>
              <a:gd name="T8" fmla="*/ 0 w 53"/>
              <a:gd name="T9" fmla="*/ 12 h 24"/>
              <a:gd name="T10" fmla="*/ 1 w 53"/>
              <a:gd name="T11" fmla="*/ 14 h 24"/>
              <a:gd name="T12" fmla="*/ 20 w 53"/>
              <a:gd name="T13" fmla="*/ 24 h 24"/>
              <a:gd name="T14" fmla="*/ 22 w 53"/>
              <a:gd name="T15" fmla="*/ 23 h 24"/>
              <a:gd name="T16" fmla="*/ 46 w 53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4">
                <a:moveTo>
                  <a:pt x="46" y="23"/>
                </a:move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22"/>
                  <a:pt x="22" y="22"/>
                  <a:pt x="22" y="22"/>
                </a:cubicBezTo>
                <a:cubicBezTo>
                  <a:pt x="18" y="18"/>
                  <a:pt x="9" y="9"/>
                  <a:pt x="0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9" y="12"/>
                  <a:pt x="17" y="21"/>
                  <a:pt x="20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46" y="23"/>
                  <a:pt x="46" y="23"/>
                  <a:pt x="46" y="23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174"/>
          <p:cNvSpPr>
            <a:spLocks/>
          </p:cNvSpPr>
          <p:nvPr/>
        </p:nvSpPr>
        <p:spPr bwMode="auto">
          <a:xfrm>
            <a:off x="6496659" y="5444213"/>
            <a:ext cx="473259" cy="541848"/>
          </a:xfrm>
          <a:custGeom>
            <a:avLst/>
            <a:gdLst>
              <a:gd name="T0" fmla="*/ 63 w 96"/>
              <a:gd name="T1" fmla="*/ 2 h 109"/>
              <a:gd name="T2" fmla="*/ 63 w 96"/>
              <a:gd name="T3" fmla="*/ 2 h 109"/>
              <a:gd name="T4" fmla="*/ 32 w 96"/>
              <a:gd name="T5" fmla="*/ 2 h 109"/>
              <a:gd name="T6" fmla="*/ 33 w 96"/>
              <a:gd name="T7" fmla="*/ 0 h 109"/>
              <a:gd name="T8" fmla="*/ 18 w 96"/>
              <a:gd name="T9" fmla="*/ 0 h 109"/>
              <a:gd name="T10" fmla="*/ 16 w 96"/>
              <a:gd name="T11" fmla="*/ 2 h 109"/>
              <a:gd name="T12" fmla="*/ 24 w 96"/>
              <a:gd name="T13" fmla="*/ 5 h 109"/>
              <a:gd name="T14" fmla="*/ 30 w 96"/>
              <a:gd name="T15" fmla="*/ 4 h 109"/>
              <a:gd name="T16" fmla="*/ 0 w 96"/>
              <a:gd name="T17" fmla="*/ 62 h 109"/>
              <a:gd name="T18" fmla="*/ 48 w 96"/>
              <a:gd name="T19" fmla="*/ 109 h 109"/>
              <a:gd name="T20" fmla="*/ 96 w 96"/>
              <a:gd name="T21" fmla="*/ 62 h 109"/>
              <a:gd name="T22" fmla="*/ 63 w 96"/>
              <a:gd name="T23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109">
                <a:moveTo>
                  <a:pt x="63" y="2"/>
                </a:moveTo>
                <a:cubicBezTo>
                  <a:pt x="63" y="2"/>
                  <a:pt x="63" y="2"/>
                  <a:pt x="63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2"/>
                  <a:pt x="22" y="4"/>
                  <a:pt x="18" y="0"/>
                </a:cubicBezTo>
                <a:cubicBezTo>
                  <a:pt x="16" y="2"/>
                  <a:pt x="16" y="2"/>
                  <a:pt x="16" y="2"/>
                </a:cubicBezTo>
                <a:cubicBezTo>
                  <a:pt x="18" y="4"/>
                  <a:pt x="21" y="5"/>
                  <a:pt x="24" y="5"/>
                </a:cubicBezTo>
                <a:cubicBezTo>
                  <a:pt x="26" y="5"/>
                  <a:pt x="28" y="5"/>
                  <a:pt x="30" y="4"/>
                </a:cubicBezTo>
                <a:cubicBezTo>
                  <a:pt x="13" y="16"/>
                  <a:pt x="0" y="42"/>
                  <a:pt x="0" y="62"/>
                </a:cubicBezTo>
                <a:cubicBezTo>
                  <a:pt x="0" y="88"/>
                  <a:pt x="22" y="109"/>
                  <a:pt x="48" y="109"/>
                </a:cubicBezTo>
                <a:cubicBezTo>
                  <a:pt x="74" y="109"/>
                  <a:pt x="96" y="88"/>
                  <a:pt x="96" y="62"/>
                </a:cubicBezTo>
                <a:cubicBezTo>
                  <a:pt x="96" y="41"/>
                  <a:pt x="82" y="12"/>
                  <a:pt x="63" y="2"/>
                </a:cubicBezTo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175"/>
          <p:cNvSpPr>
            <a:spLocks/>
          </p:cNvSpPr>
          <p:nvPr/>
        </p:nvSpPr>
        <p:spPr bwMode="auto">
          <a:xfrm>
            <a:off x="6606400" y="5492220"/>
            <a:ext cx="363516" cy="493834"/>
          </a:xfrm>
          <a:custGeom>
            <a:avLst/>
            <a:gdLst>
              <a:gd name="T0" fmla="*/ 50 w 74"/>
              <a:gd name="T1" fmla="*/ 0 h 101"/>
              <a:gd name="T2" fmla="*/ 50 w 74"/>
              <a:gd name="T3" fmla="*/ 0 h 101"/>
              <a:gd name="T4" fmla="*/ 74 w 74"/>
              <a:gd name="T5" fmla="*/ 53 h 101"/>
              <a:gd name="T6" fmla="*/ 26 w 74"/>
              <a:gd name="T7" fmla="*/ 100 h 101"/>
              <a:gd name="T8" fmla="*/ 0 w 74"/>
              <a:gd name="T9" fmla="*/ 92 h 101"/>
              <a:gd name="T10" fmla="*/ 26 w 74"/>
              <a:gd name="T11" fmla="*/ 101 h 101"/>
              <a:gd name="T12" fmla="*/ 74 w 74"/>
              <a:gd name="T13" fmla="*/ 53 h 101"/>
              <a:gd name="T14" fmla="*/ 50 w 74"/>
              <a:gd name="T15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101">
                <a:moveTo>
                  <a:pt x="50" y="0"/>
                </a:moveTo>
                <a:cubicBezTo>
                  <a:pt x="50" y="0"/>
                  <a:pt x="50" y="0"/>
                  <a:pt x="50" y="0"/>
                </a:cubicBezTo>
                <a:cubicBezTo>
                  <a:pt x="64" y="13"/>
                  <a:pt x="74" y="35"/>
                  <a:pt x="74" y="53"/>
                </a:cubicBezTo>
                <a:cubicBezTo>
                  <a:pt x="74" y="79"/>
                  <a:pt x="52" y="100"/>
                  <a:pt x="26" y="100"/>
                </a:cubicBezTo>
                <a:cubicBezTo>
                  <a:pt x="16" y="100"/>
                  <a:pt x="7" y="97"/>
                  <a:pt x="0" y="92"/>
                </a:cubicBezTo>
                <a:cubicBezTo>
                  <a:pt x="7" y="98"/>
                  <a:pt x="17" y="101"/>
                  <a:pt x="26" y="101"/>
                </a:cubicBezTo>
                <a:cubicBezTo>
                  <a:pt x="53" y="101"/>
                  <a:pt x="74" y="79"/>
                  <a:pt x="74" y="53"/>
                </a:cubicBezTo>
                <a:cubicBezTo>
                  <a:pt x="74" y="36"/>
                  <a:pt x="64" y="13"/>
                  <a:pt x="5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4176"/>
          <p:cNvSpPr>
            <a:spLocks/>
          </p:cNvSpPr>
          <p:nvPr/>
        </p:nvSpPr>
        <p:spPr bwMode="auto">
          <a:xfrm>
            <a:off x="6592682" y="5492220"/>
            <a:ext cx="377234" cy="493834"/>
          </a:xfrm>
          <a:custGeom>
            <a:avLst/>
            <a:gdLst>
              <a:gd name="T0" fmla="*/ 53 w 77"/>
              <a:gd name="T1" fmla="*/ 0 h 100"/>
              <a:gd name="T2" fmla="*/ 2 w 77"/>
              <a:gd name="T3" fmla="*/ 92 h 100"/>
              <a:gd name="T4" fmla="*/ 0 w 77"/>
              <a:gd name="T5" fmla="*/ 90 h 100"/>
              <a:gd name="T6" fmla="*/ 3 w 77"/>
              <a:gd name="T7" fmla="*/ 92 h 100"/>
              <a:gd name="T8" fmla="*/ 29 w 77"/>
              <a:gd name="T9" fmla="*/ 100 h 100"/>
              <a:gd name="T10" fmla="*/ 77 w 77"/>
              <a:gd name="T11" fmla="*/ 53 h 100"/>
              <a:gd name="T12" fmla="*/ 53 w 77"/>
              <a:gd name="T13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100">
                <a:moveTo>
                  <a:pt x="53" y="0"/>
                </a:moveTo>
                <a:cubicBezTo>
                  <a:pt x="2" y="92"/>
                  <a:pt x="2" y="92"/>
                  <a:pt x="2" y="9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1"/>
                  <a:pt x="2" y="92"/>
                  <a:pt x="3" y="92"/>
                </a:cubicBezTo>
                <a:cubicBezTo>
                  <a:pt x="10" y="97"/>
                  <a:pt x="19" y="100"/>
                  <a:pt x="29" y="100"/>
                </a:cubicBezTo>
                <a:cubicBezTo>
                  <a:pt x="55" y="100"/>
                  <a:pt x="77" y="79"/>
                  <a:pt x="77" y="53"/>
                </a:cubicBezTo>
                <a:cubicBezTo>
                  <a:pt x="77" y="35"/>
                  <a:pt x="67" y="13"/>
                  <a:pt x="53" y="0"/>
                </a:cubicBezTo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4177"/>
          <p:cNvSpPr>
            <a:spLocks/>
          </p:cNvSpPr>
          <p:nvPr/>
        </p:nvSpPr>
        <p:spPr bwMode="auto">
          <a:xfrm>
            <a:off x="6640694" y="5327608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  <a:close/>
              </a:path>
            </a:pathLst>
          </a:custGeom>
          <a:solidFill>
            <a:srgbClr val="C0B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178"/>
          <p:cNvSpPr>
            <a:spLocks/>
          </p:cNvSpPr>
          <p:nvPr/>
        </p:nvSpPr>
        <p:spPr bwMode="auto">
          <a:xfrm>
            <a:off x="6640694" y="5327608"/>
            <a:ext cx="116600" cy="109739"/>
          </a:xfrm>
          <a:custGeom>
            <a:avLst/>
            <a:gdLst>
              <a:gd name="T0" fmla="*/ 17 w 17"/>
              <a:gd name="T1" fmla="*/ 0 h 16"/>
              <a:gd name="T2" fmla="*/ 0 w 17"/>
              <a:gd name="T3" fmla="*/ 0 h 16"/>
              <a:gd name="T4" fmla="*/ 4 w 17"/>
              <a:gd name="T5" fmla="*/ 16 h 16"/>
              <a:gd name="T6" fmla="*/ 17 w 17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17" y="0"/>
                </a:moveTo>
                <a:lnTo>
                  <a:pt x="0" y="0"/>
                </a:lnTo>
                <a:lnTo>
                  <a:pt x="4" y="16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79"/>
          <p:cNvSpPr>
            <a:spLocks/>
          </p:cNvSpPr>
          <p:nvPr/>
        </p:nvSpPr>
        <p:spPr bwMode="auto">
          <a:xfrm>
            <a:off x="6626977" y="5567668"/>
            <a:ext cx="192047" cy="288069"/>
          </a:xfrm>
          <a:custGeom>
            <a:avLst/>
            <a:gdLst>
              <a:gd name="T0" fmla="*/ 38 w 38"/>
              <a:gd name="T1" fmla="*/ 58 h 58"/>
              <a:gd name="T2" fmla="*/ 0 w 38"/>
              <a:gd name="T3" fmla="*/ 58 h 58"/>
              <a:gd name="T4" fmla="*/ 0 w 38"/>
              <a:gd name="T5" fmla="*/ 53 h 58"/>
              <a:gd name="T6" fmla="*/ 0 w 38"/>
              <a:gd name="T7" fmla="*/ 53 h 58"/>
              <a:gd name="T8" fmla="*/ 10 w 38"/>
              <a:gd name="T9" fmla="*/ 38 h 58"/>
              <a:gd name="T10" fmla="*/ 10 w 38"/>
              <a:gd name="T11" fmla="*/ 33 h 58"/>
              <a:gd name="T12" fmla="*/ 1 w 38"/>
              <a:gd name="T13" fmla="*/ 33 h 58"/>
              <a:gd name="T14" fmla="*/ 1 w 38"/>
              <a:gd name="T15" fmla="*/ 26 h 58"/>
              <a:gd name="T16" fmla="*/ 9 w 38"/>
              <a:gd name="T17" fmla="*/ 26 h 58"/>
              <a:gd name="T18" fmla="*/ 8 w 38"/>
              <a:gd name="T19" fmla="*/ 17 h 58"/>
              <a:gd name="T20" fmla="*/ 25 w 38"/>
              <a:gd name="T21" fmla="*/ 0 h 58"/>
              <a:gd name="T22" fmla="*/ 35 w 38"/>
              <a:gd name="T23" fmla="*/ 2 h 58"/>
              <a:gd name="T24" fmla="*/ 36 w 38"/>
              <a:gd name="T25" fmla="*/ 2 h 58"/>
              <a:gd name="T26" fmla="*/ 36 w 38"/>
              <a:gd name="T27" fmla="*/ 11 h 58"/>
              <a:gd name="T28" fmla="*/ 34 w 38"/>
              <a:gd name="T29" fmla="*/ 10 h 58"/>
              <a:gd name="T30" fmla="*/ 25 w 38"/>
              <a:gd name="T31" fmla="*/ 7 h 58"/>
              <a:gd name="T32" fmla="*/ 17 w 38"/>
              <a:gd name="T33" fmla="*/ 17 h 58"/>
              <a:gd name="T34" fmla="*/ 17 w 38"/>
              <a:gd name="T35" fmla="*/ 26 h 58"/>
              <a:gd name="T36" fmla="*/ 30 w 38"/>
              <a:gd name="T37" fmla="*/ 26 h 58"/>
              <a:gd name="T38" fmla="*/ 30 w 38"/>
              <a:gd name="T39" fmla="*/ 33 h 58"/>
              <a:gd name="T40" fmla="*/ 18 w 38"/>
              <a:gd name="T41" fmla="*/ 33 h 58"/>
              <a:gd name="T42" fmla="*/ 18 w 38"/>
              <a:gd name="T43" fmla="*/ 42 h 58"/>
              <a:gd name="T44" fmla="*/ 13 w 38"/>
              <a:gd name="T45" fmla="*/ 50 h 58"/>
              <a:gd name="T46" fmla="*/ 38 w 38"/>
              <a:gd name="T47" fmla="*/ 50 h 58"/>
              <a:gd name="T48" fmla="*/ 38 w 38"/>
              <a:gd name="T4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" h="58">
                <a:moveTo>
                  <a:pt x="3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6" y="50"/>
                  <a:pt x="10" y="44"/>
                  <a:pt x="10" y="38"/>
                </a:cubicBezTo>
                <a:cubicBezTo>
                  <a:pt x="10" y="36"/>
                  <a:pt x="10" y="35"/>
                  <a:pt x="10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6"/>
                  <a:pt x="1" y="26"/>
                  <a:pt x="1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8" y="23"/>
                  <a:pt x="8" y="20"/>
                  <a:pt x="8" y="17"/>
                </a:cubicBezTo>
                <a:cubicBezTo>
                  <a:pt x="8" y="7"/>
                  <a:pt x="15" y="0"/>
                  <a:pt x="25" y="0"/>
                </a:cubicBezTo>
                <a:cubicBezTo>
                  <a:pt x="31" y="0"/>
                  <a:pt x="34" y="1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9"/>
                  <a:pt x="29" y="7"/>
                  <a:pt x="25" y="7"/>
                </a:cubicBezTo>
                <a:cubicBezTo>
                  <a:pt x="18" y="7"/>
                  <a:pt x="17" y="13"/>
                  <a:pt x="17" y="17"/>
                </a:cubicBezTo>
                <a:cubicBezTo>
                  <a:pt x="17" y="21"/>
                  <a:pt x="17" y="23"/>
                  <a:pt x="17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33"/>
                  <a:pt x="30" y="33"/>
                  <a:pt x="30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6"/>
                  <a:pt x="19" y="39"/>
                  <a:pt x="18" y="42"/>
                </a:cubicBezTo>
                <a:cubicBezTo>
                  <a:pt x="17" y="45"/>
                  <a:pt x="15" y="48"/>
                  <a:pt x="13" y="50"/>
                </a:cubicBezTo>
                <a:cubicBezTo>
                  <a:pt x="38" y="50"/>
                  <a:pt x="38" y="50"/>
                  <a:pt x="38" y="50"/>
                </a:cubicBezTo>
                <a:lnTo>
                  <a:pt x="38" y="58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Oval 4490"/>
          <p:cNvSpPr>
            <a:spLocks noChangeArrowheads="1"/>
          </p:cNvSpPr>
          <p:nvPr/>
        </p:nvSpPr>
        <p:spPr bwMode="auto">
          <a:xfrm>
            <a:off x="1309032" y="2507923"/>
            <a:ext cx="12898" cy="12898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Oval 4491"/>
          <p:cNvSpPr>
            <a:spLocks noChangeArrowheads="1"/>
          </p:cNvSpPr>
          <p:nvPr/>
        </p:nvSpPr>
        <p:spPr bwMode="auto">
          <a:xfrm>
            <a:off x="1309032" y="2430541"/>
            <a:ext cx="45142" cy="51588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4492"/>
          <p:cNvSpPr>
            <a:spLocks noChangeArrowheads="1"/>
          </p:cNvSpPr>
          <p:nvPr/>
        </p:nvSpPr>
        <p:spPr bwMode="auto">
          <a:xfrm>
            <a:off x="1354174" y="2514374"/>
            <a:ext cx="19346" cy="1934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4493"/>
          <p:cNvSpPr>
            <a:spLocks noChangeArrowheads="1"/>
          </p:cNvSpPr>
          <p:nvPr/>
        </p:nvSpPr>
        <p:spPr bwMode="auto">
          <a:xfrm>
            <a:off x="1231651" y="2482130"/>
            <a:ext cx="38691" cy="32244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4494"/>
          <p:cNvSpPr>
            <a:spLocks noChangeArrowheads="1"/>
          </p:cNvSpPr>
          <p:nvPr/>
        </p:nvSpPr>
        <p:spPr bwMode="auto">
          <a:xfrm>
            <a:off x="1379969" y="2411199"/>
            <a:ext cx="25793" cy="32244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4495"/>
          <p:cNvSpPr>
            <a:spLocks noChangeArrowheads="1"/>
          </p:cNvSpPr>
          <p:nvPr/>
        </p:nvSpPr>
        <p:spPr bwMode="auto">
          <a:xfrm>
            <a:off x="1180065" y="2398302"/>
            <a:ext cx="38691" cy="32244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496"/>
          <p:cNvSpPr>
            <a:spLocks/>
          </p:cNvSpPr>
          <p:nvPr/>
        </p:nvSpPr>
        <p:spPr bwMode="auto">
          <a:xfrm>
            <a:off x="1038193" y="2114565"/>
            <a:ext cx="548129" cy="296632"/>
          </a:xfrm>
          <a:custGeom>
            <a:avLst/>
            <a:gdLst>
              <a:gd name="T0" fmla="*/ 96 w 119"/>
              <a:gd name="T1" fmla="*/ 10 h 63"/>
              <a:gd name="T2" fmla="*/ 82 w 119"/>
              <a:gd name="T3" fmla="*/ 3 h 63"/>
              <a:gd name="T4" fmla="*/ 67 w 119"/>
              <a:gd name="T5" fmla="*/ 11 h 63"/>
              <a:gd name="T6" fmla="*/ 46 w 119"/>
              <a:gd name="T7" fmla="*/ 0 h 63"/>
              <a:gd name="T8" fmla="*/ 21 w 119"/>
              <a:gd name="T9" fmla="*/ 18 h 63"/>
              <a:gd name="T10" fmla="*/ 0 w 119"/>
              <a:gd name="T11" fmla="*/ 40 h 63"/>
              <a:gd name="T12" fmla="*/ 21 w 119"/>
              <a:gd name="T13" fmla="*/ 63 h 63"/>
              <a:gd name="T14" fmla="*/ 21 w 119"/>
              <a:gd name="T15" fmla="*/ 63 h 63"/>
              <a:gd name="T16" fmla="*/ 92 w 119"/>
              <a:gd name="T17" fmla="*/ 63 h 63"/>
              <a:gd name="T18" fmla="*/ 119 w 119"/>
              <a:gd name="T19" fmla="*/ 36 h 63"/>
              <a:gd name="T20" fmla="*/ 96 w 119"/>
              <a:gd name="T21" fmla="*/ 1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63">
                <a:moveTo>
                  <a:pt x="96" y="10"/>
                </a:moveTo>
                <a:cubicBezTo>
                  <a:pt x="93" y="6"/>
                  <a:pt x="88" y="3"/>
                  <a:pt x="82" y="3"/>
                </a:cubicBezTo>
                <a:cubicBezTo>
                  <a:pt x="76" y="3"/>
                  <a:pt x="71" y="6"/>
                  <a:pt x="67" y="11"/>
                </a:cubicBezTo>
                <a:cubicBezTo>
                  <a:pt x="63" y="4"/>
                  <a:pt x="55" y="0"/>
                  <a:pt x="46" y="0"/>
                </a:cubicBezTo>
                <a:cubicBezTo>
                  <a:pt x="34" y="0"/>
                  <a:pt x="24" y="8"/>
                  <a:pt x="21" y="18"/>
                </a:cubicBezTo>
                <a:cubicBezTo>
                  <a:pt x="9" y="19"/>
                  <a:pt x="0" y="29"/>
                  <a:pt x="0" y="40"/>
                </a:cubicBezTo>
                <a:cubicBezTo>
                  <a:pt x="0" y="52"/>
                  <a:pt x="9" y="62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107" y="63"/>
                  <a:pt x="119" y="51"/>
                  <a:pt x="119" y="36"/>
                </a:cubicBezTo>
                <a:cubicBezTo>
                  <a:pt x="119" y="23"/>
                  <a:pt x="109" y="12"/>
                  <a:pt x="96" y="10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4497"/>
          <p:cNvSpPr>
            <a:spLocks/>
          </p:cNvSpPr>
          <p:nvPr/>
        </p:nvSpPr>
        <p:spPr bwMode="auto">
          <a:xfrm>
            <a:off x="1038193" y="2314465"/>
            <a:ext cx="96728" cy="96728"/>
          </a:xfrm>
          <a:custGeom>
            <a:avLst/>
            <a:gdLst>
              <a:gd name="T0" fmla="*/ 0 w 21"/>
              <a:gd name="T1" fmla="*/ 0 h 20"/>
              <a:gd name="T2" fmla="*/ 0 w 21"/>
              <a:gd name="T3" fmla="*/ 0 h 20"/>
              <a:gd name="T4" fmla="*/ 21 w 21"/>
              <a:gd name="T5" fmla="*/ 20 h 20"/>
              <a:gd name="T6" fmla="*/ 21 w 21"/>
              <a:gd name="T7" fmla="*/ 20 h 20"/>
              <a:gd name="T8" fmla="*/ 21 w 21"/>
              <a:gd name="T9" fmla="*/ 20 h 20"/>
              <a:gd name="T10" fmla="*/ 21 w 21"/>
              <a:gd name="T11" fmla="*/ 20 h 20"/>
              <a:gd name="T12" fmla="*/ 0 w 2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1"/>
                  <a:pt x="10" y="19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10" y="19"/>
                  <a:pt x="1" y="11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4498"/>
          <p:cNvSpPr>
            <a:spLocks/>
          </p:cNvSpPr>
          <p:nvPr/>
        </p:nvSpPr>
        <p:spPr bwMode="auto">
          <a:xfrm>
            <a:off x="1038193" y="2269328"/>
            <a:ext cx="548129" cy="141867"/>
          </a:xfrm>
          <a:custGeom>
            <a:avLst/>
            <a:gdLst>
              <a:gd name="T0" fmla="*/ 40 w 119"/>
              <a:gd name="T1" fmla="*/ 0 h 30"/>
              <a:gd name="T2" fmla="*/ 0 w 119"/>
              <a:gd name="T3" fmla="*/ 10 h 30"/>
              <a:gd name="T4" fmla="*/ 21 w 119"/>
              <a:gd name="T5" fmla="*/ 30 h 30"/>
              <a:gd name="T6" fmla="*/ 21 w 119"/>
              <a:gd name="T7" fmla="*/ 30 h 30"/>
              <a:gd name="T8" fmla="*/ 92 w 119"/>
              <a:gd name="T9" fmla="*/ 30 h 30"/>
              <a:gd name="T10" fmla="*/ 119 w 119"/>
              <a:gd name="T11" fmla="*/ 3 h 30"/>
              <a:gd name="T12" fmla="*/ 119 w 119"/>
              <a:gd name="T13" fmla="*/ 1 h 30"/>
              <a:gd name="T14" fmla="*/ 79 w 119"/>
              <a:gd name="T15" fmla="*/ 16 h 30"/>
              <a:gd name="T16" fmla="*/ 60 w 119"/>
              <a:gd name="T17" fmla="*/ 8 h 30"/>
              <a:gd name="T18" fmla="*/ 40 w 119"/>
              <a:gd name="T1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30">
                <a:moveTo>
                  <a:pt x="40" y="0"/>
                </a:moveTo>
                <a:cubicBezTo>
                  <a:pt x="27" y="0"/>
                  <a:pt x="12" y="5"/>
                  <a:pt x="0" y="10"/>
                </a:cubicBezTo>
                <a:cubicBezTo>
                  <a:pt x="1" y="21"/>
                  <a:pt x="10" y="29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107" y="30"/>
                  <a:pt x="119" y="18"/>
                  <a:pt x="119" y="3"/>
                </a:cubicBezTo>
                <a:cubicBezTo>
                  <a:pt x="119" y="3"/>
                  <a:pt x="119" y="2"/>
                  <a:pt x="119" y="1"/>
                </a:cubicBezTo>
                <a:cubicBezTo>
                  <a:pt x="111" y="6"/>
                  <a:pt x="94" y="16"/>
                  <a:pt x="79" y="16"/>
                </a:cubicBezTo>
                <a:cubicBezTo>
                  <a:pt x="72" y="16"/>
                  <a:pt x="65" y="14"/>
                  <a:pt x="60" y="8"/>
                </a:cubicBezTo>
                <a:cubicBezTo>
                  <a:pt x="55" y="2"/>
                  <a:pt x="48" y="0"/>
                  <a:pt x="40" y="0"/>
                </a:cubicBezTo>
              </a:path>
            </a:pathLst>
          </a:custGeom>
          <a:solidFill>
            <a:srgbClr val="8AA7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499"/>
          <p:cNvSpPr>
            <a:spLocks/>
          </p:cNvSpPr>
          <p:nvPr/>
        </p:nvSpPr>
        <p:spPr bwMode="auto">
          <a:xfrm>
            <a:off x="2263416" y="2140358"/>
            <a:ext cx="619059" cy="361118"/>
          </a:xfrm>
          <a:custGeom>
            <a:avLst/>
            <a:gdLst>
              <a:gd name="T0" fmla="*/ 36 w 134"/>
              <a:gd name="T1" fmla="*/ 39 h 78"/>
              <a:gd name="T2" fmla="*/ 44 w 134"/>
              <a:gd name="T3" fmla="*/ 32 h 78"/>
              <a:gd name="T4" fmla="*/ 40 w 134"/>
              <a:gd name="T5" fmla="*/ 23 h 78"/>
              <a:gd name="T6" fmla="*/ 31 w 134"/>
              <a:gd name="T7" fmla="*/ 21 h 78"/>
              <a:gd name="T8" fmla="*/ 24 w 134"/>
              <a:gd name="T9" fmla="*/ 28 h 78"/>
              <a:gd name="T10" fmla="*/ 24 w 134"/>
              <a:gd name="T11" fmla="*/ 33 h 78"/>
              <a:gd name="T12" fmla="*/ 24 w 134"/>
              <a:gd name="T13" fmla="*/ 38 h 78"/>
              <a:gd name="T14" fmla="*/ 30 w 134"/>
              <a:gd name="T15" fmla="*/ 45 h 78"/>
              <a:gd name="T16" fmla="*/ 48 w 134"/>
              <a:gd name="T17" fmla="*/ 43 h 78"/>
              <a:gd name="T18" fmla="*/ 54 w 134"/>
              <a:gd name="T19" fmla="*/ 25 h 78"/>
              <a:gd name="T20" fmla="*/ 44 w 134"/>
              <a:gd name="T21" fmla="*/ 9 h 78"/>
              <a:gd name="T22" fmla="*/ 35 w 134"/>
              <a:gd name="T23" fmla="*/ 6 h 78"/>
              <a:gd name="T24" fmla="*/ 30 w 134"/>
              <a:gd name="T25" fmla="*/ 6 h 78"/>
              <a:gd name="T26" fmla="*/ 26 w 134"/>
              <a:gd name="T27" fmla="*/ 6 h 78"/>
              <a:gd name="T28" fmla="*/ 10 w 134"/>
              <a:gd name="T29" fmla="*/ 18 h 78"/>
              <a:gd name="T30" fmla="*/ 5 w 134"/>
              <a:gd name="T31" fmla="*/ 37 h 78"/>
              <a:gd name="T32" fmla="*/ 11 w 134"/>
              <a:gd name="T33" fmla="*/ 57 h 78"/>
              <a:gd name="T34" fmla="*/ 26 w 134"/>
              <a:gd name="T35" fmla="*/ 71 h 78"/>
              <a:gd name="T36" fmla="*/ 36 w 134"/>
              <a:gd name="T37" fmla="*/ 73 h 78"/>
              <a:gd name="T38" fmla="*/ 47 w 134"/>
              <a:gd name="T39" fmla="*/ 74 h 78"/>
              <a:gd name="T40" fmla="*/ 90 w 134"/>
              <a:gd name="T41" fmla="*/ 75 h 78"/>
              <a:gd name="T42" fmla="*/ 134 w 134"/>
              <a:gd name="T43" fmla="*/ 77 h 78"/>
              <a:gd name="T44" fmla="*/ 134 w 134"/>
              <a:gd name="T45" fmla="*/ 77 h 78"/>
              <a:gd name="T46" fmla="*/ 47 w 134"/>
              <a:gd name="T47" fmla="*/ 77 h 78"/>
              <a:gd name="T48" fmla="*/ 36 w 134"/>
              <a:gd name="T49" fmla="*/ 77 h 78"/>
              <a:gd name="T50" fmla="*/ 25 w 134"/>
              <a:gd name="T51" fmla="*/ 74 h 78"/>
              <a:gd name="T52" fmla="*/ 8 w 134"/>
              <a:gd name="T53" fmla="*/ 60 h 78"/>
              <a:gd name="T54" fmla="*/ 1 w 134"/>
              <a:gd name="T55" fmla="*/ 38 h 78"/>
              <a:gd name="T56" fmla="*/ 7 w 134"/>
              <a:gd name="T57" fmla="*/ 15 h 78"/>
              <a:gd name="T58" fmla="*/ 25 w 134"/>
              <a:gd name="T59" fmla="*/ 2 h 78"/>
              <a:gd name="T60" fmla="*/ 46 w 134"/>
              <a:gd name="T61" fmla="*/ 6 h 78"/>
              <a:gd name="T62" fmla="*/ 58 w 134"/>
              <a:gd name="T63" fmla="*/ 25 h 78"/>
              <a:gd name="T64" fmla="*/ 50 w 134"/>
              <a:gd name="T65" fmla="*/ 46 h 78"/>
              <a:gd name="T66" fmla="*/ 29 w 134"/>
              <a:gd name="T67" fmla="*/ 48 h 78"/>
              <a:gd name="T68" fmla="*/ 22 w 134"/>
              <a:gd name="T69" fmla="*/ 27 h 78"/>
              <a:gd name="T70" fmla="*/ 31 w 134"/>
              <a:gd name="T71" fmla="*/ 19 h 78"/>
              <a:gd name="T72" fmla="*/ 41 w 134"/>
              <a:gd name="T73" fmla="*/ 22 h 78"/>
              <a:gd name="T74" fmla="*/ 44 w 134"/>
              <a:gd name="T75" fmla="*/ 32 h 78"/>
              <a:gd name="T76" fmla="*/ 36 w 134"/>
              <a:gd name="T77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4" h="78">
                <a:moveTo>
                  <a:pt x="36" y="39"/>
                </a:moveTo>
                <a:cubicBezTo>
                  <a:pt x="40" y="39"/>
                  <a:pt x="43" y="36"/>
                  <a:pt x="44" y="32"/>
                </a:cubicBezTo>
                <a:cubicBezTo>
                  <a:pt x="44" y="29"/>
                  <a:pt x="43" y="25"/>
                  <a:pt x="40" y="23"/>
                </a:cubicBezTo>
                <a:cubicBezTo>
                  <a:pt x="38" y="20"/>
                  <a:pt x="34" y="20"/>
                  <a:pt x="31" y="21"/>
                </a:cubicBezTo>
                <a:cubicBezTo>
                  <a:pt x="28" y="22"/>
                  <a:pt x="26" y="25"/>
                  <a:pt x="24" y="28"/>
                </a:cubicBezTo>
                <a:cubicBezTo>
                  <a:pt x="24" y="29"/>
                  <a:pt x="23" y="31"/>
                  <a:pt x="24" y="33"/>
                </a:cubicBezTo>
                <a:cubicBezTo>
                  <a:pt x="24" y="35"/>
                  <a:pt x="24" y="36"/>
                  <a:pt x="24" y="38"/>
                </a:cubicBezTo>
                <a:cubicBezTo>
                  <a:pt x="26" y="41"/>
                  <a:pt x="28" y="44"/>
                  <a:pt x="30" y="45"/>
                </a:cubicBezTo>
                <a:cubicBezTo>
                  <a:pt x="36" y="49"/>
                  <a:pt x="43" y="47"/>
                  <a:pt x="48" y="43"/>
                </a:cubicBezTo>
                <a:cubicBezTo>
                  <a:pt x="53" y="39"/>
                  <a:pt x="55" y="32"/>
                  <a:pt x="54" y="25"/>
                </a:cubicBezTo>
                <a:cubicBezTo>
                  <a:pt x="53" y="19"/>
                  <a:pt x="49" y="13"/>
                  <a:pt x="44" y="9"/>
                </a:cubicBezTo>
                <a:cubicBezTo>
                  <a:pt x="41" y="7"/>
                  <a:pt x="38" y="6"/>
                  <a:pt x="35" y="6"/>
                </a:cubicBezTo>
                <a:cubicBezTo>
                  <a:pt x="34" y="6"/>
                  <a:pt x="3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8"/>
                  <a:pt x="14" y="12"/>
                  <a:pt x="10" y="18"/>
                </a:cubicBezTo>
                <a:cubicBezTo>
                  <a:pt x="6" y="24"/>
                  <a:pt x="4" y="30"/>
                  <a:pt x="5" y="37"/>
                </a:cubicBezTo>
                <a:cubicBezTo>
                  <a:pt x="5" y="44"/>
                  <a:pt x="7" y="52"/>
                  <a:pt x="11" y="57"/>
                </a:cubicBezTo>
                <a:cubicBezTo>
                  <a:pt x="15" y="63"/>
                  <a:pt x="20" y="68"/>
                  <a:pt x="26" y="71"/>
                </a:cubicBezTo>
                <a:cubicBezTo>
                  <a:pt x="29" y="72"/>
                  <a:pt x="33" y="73"/>
                  <a:pt x="36" y="73"/>
                </a:cubicBezTo>
                <a:cubicBezTo>
                  <a:pt x="39" y="74"/>
                  <a:pt x="43" y="74"/>
                  <a:pt x="47" y="74"/>
                </a:cubicBezTo>
                <a:cubicBezTo>
                  <a:pt x="90" y="75"/>
                  <a:pt x="90" y="75"/>
                  <a:pt x="90" y="75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3" y="77"/>
                  <a:pt x="39" y="78"/>
                  <a:pt x="36" y="77"/>
                </a:cubicBezTo>
                <a:cubicBezTo>
                  <a:pt x="32" y="77"/>
                  <a:pt x="28" y="76"/>
                  <a:pt x="25" y="74"/>
                </a:cubicBezTo>
                <a:cubicBezTo>
                  <a:pt x="18" y="71"/>
                  <a:pt x="12" y="66"/>
                  <a:pt x="8" y="60"/>
                </a:cubicBezTo>
                <a:cubicBezTo>
                  <a:pt x="4" y="53"/>
                  <a:pt x="1" y="46"/>
                  <a:pt x="1" y="38"/>
                </a:cubicBezTo>
                <a:cubicBezTo>
                  <a:pt x="0" y="30"/>
                  <a:pt x="2" y="22"/>
                  <a:pt x="7" y="15"/>
                </a:cubicBezTo>
                <a:cubicBezTo>
                  <a:pt x="11" y="9"/>
                  <a:pt x="18" y="4"/>
                  <a:pt x="25" y="2"/>
                </a:cubicBezTo>
                <a:cubicBezTo>
                  <a:pt x="32" y="0"/>
                  <a:pt x="40" y="1"/>
                  <a:pt x="46" y="6"/>
                </a:cubicBezTo>
                <a:cubicBezTo>
                  <a:pt x="52" y="10"/>
                  <a:pt x="57" y="17"/>
                  <a:pt x="58" y="25"/>
                </a:cubicBezTo>
                <a:cubicBezTo>
                  <a:pt x="59" y="33"/>
                  <a:pt x="56" y="41"/>
                  <a:pt x="50" y="46"/>
                </a:cubicBezTo>
                <a:cubicBezTo>
                  <a:pt x="44" y="51"/>
                  <a:pt x="35" y="52"/>
                  <a:pt x="29" y="48"/>
                </a:cubicBezTo>
                <a:cubicBezTo>
                  <a:pt x="23" y="44"/>
                  <a:pt x="19" y="34"/>
                  <a:pt x="22" y="27"/>
                </a:cubicBezTo>
                <a:cubicBezTo>
                  <a:pt x="24" y="23"/>
                  <a:pt x="27" y="21"/>
                  <a:pt x="31" y="19"/>
                </a:cubicBezTo>
                <a:cubicBezTo>
                  <a:pt x="34" y="18"/>
                  <a:pt x="38" y="19"/>
                  <a:pt x="41" y="22"/>
                </a:cubicBezTo>
                <a:cubicBezTo>
                  <a:pt x="44" y="24"/>
                  <a:pt x="45" y="28"/>
                  <a:pt x="44" y="32"/>
                </a:cubicBezTo>
                <a:cubicBezTo>
                  <a:pt x="44" y="36"/>
                  <a:pt x="40" y="39"/>
                  <a:pt x="36" y="39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500"/>
          <p:cNvSpPr>
            <a:spLocks/>
          </p:cNvSpPr>
          <p:nvPr/>
        </p:nvSpPr>
        <p:spPr bwMode="auto">
          <a:xfrm>
            <a:off x="2560051" y="2275774"/>
            <a:ext cx="309530" cy="180560"/>
          </a:xfrm>
          <a:custGeom>
            <a:avLst/>
            <a:gdLst>
              <a:gd name="T0" fmla="*/ 18 w 67"/>
              <a:gd name="T1" fmla="*/ 9 h 39"/>
              <a:gd name="T2" fmla="*/ 12 w 67"/>
              <a:gd name="T3" fmla="*/ 16 h 39"/>
              <a:gd name="T4" fmla="*/ 17 w 67"/>
              <a:gd name="T5" fmla="*/ 22 h 39"/>
              <a:gd name="T6" fmla="*/ 24 w 67"/>
              <a:gd name="T7" fmla="*/ 20 h 39"/>
              <a:gd name="T8" fmla="*/ 26 w 67"/>
              <a:gd name="T9" fmla="*/ 13 h 39"/>
              <a:gd name="T10" fmla="*/ 22 w 67"/>
              <a:gd name="T11" fmla="*/ 6 h 39"/>
              <a:gd name="T12" fmla="*/ 15 w 67"/>
              <a:gd name="T13" fmla="*/ 4 h 39"/>
              <a:gd name="T14" fmla="*/ 5 w 67"/>
              <a:gd name="T15" fmla="*/ 15 h 39"/>
              <a:gd name="T16" fmla="*/ 10 w 67"/>
              <a:gd name="T17" fmla="*/ 31 h 39"/>
              <a:gd name="T18" fmla="*/ 18 w 67"/>
              <a:gd name="T19" fmla="*/ 35 h 39"/>
              <a:gd name="T20" fmla="*/ 22 w 67"/>
              <a:gd name="T21" fmla="*/ 35 h 39"/>
              <a:gd name="T22" fmla="*/ 27 w 67"/>
              <a:gd name="T23" fmla="*/ 36 h 39"/>
              <a:gd name="T24" fmla="*/ 47 w 67"/>
              <a:gd name="T25" fmla="*/ 37 h 39"/>
              <a:gd name="T26" fmla="*/ 67 w 67"/>
              <a:gd name="T27" fmla="*/ 39 h 39"/>
              <a:gd name="T28" fmla="*/ 67 w 67"/>
              <a:gd name="T29" fmla="*/ 39 h 39"/>
              <a:gd name="T30" fmla="*/ 27 w 67"/>
              <a:gd name="T31" fmla="*/ 39 h 39"/>
              <a:gd name="T32" fmla="*/ 17 w 67"/>
              <a:gd name="T33" fmla="*/ 39 h 39"/>
              <a:gd name="T34" fmla="*/ 8 w 67"/>
              <a:gd name="T35" fmla="*/ 34 h 39"/>
              <a:gd name="T36" fmla="*/ 1 w 67"/>
              <a:gd name="T37" fmla="*/ 15 h 39"/>
              <a:gd name="T38" fmla="*/ 15 w 67"/>
              <a:gd name="T39" fmla="*/ 0 h 39"/>
              <a:gd name="T40" fmla="*/ 24 w 67"/>
              <a:gd name="T41" fmla="*/ 3 h 39"/>
              <a:gd name="T42" fmla="*/ 29 w 67"/>
              <a:gd name="T43" fmla="*/ 12 h 39"/>
              <a:gd name="T44" fmla="*/ 26 w 67"/>
              <a:gd name="T45" fmla="*/ 22 h 39"/>
              <a:gd name="T46" fmla="*/ 16 w 67"/>
              <a:gd name="T47" fmla="*/ 25 h 39"/>
              <a:gd name="T48" fmla="*/ 11 w 67"/>
              <a:gd name="T49" fmla="*/ 16 h 39"/>
              <a:gd name="T50" fmla="*/ 18 w 67"/>
              <a:gd name="T51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7" h="39">
                <a:moveTo>
                  <a:pt x="18" y="9"/>
                </a:moveTo>
                <a:cubicBezTo>
                  <a:pt x="14" y="10"/>
                  <a:pt x="12" y="13"/>
                  <a:pt x="12" y="16"/>
                </a:cubicBezTo>
                <a:cubicBezTo>
                  <a:pt x="12" y="19"/>
                  <a:pt x="15" y="22"/>
                  <a:pt x="17" y="22"/>
                </a:cubicBezTo>
                <a:cubicBezTo>
                  <a:pt x="19" y="23"/>
                  <a:pt x="22" y="22"/>
                  <a:pt x="24" y="20"/>
                </a:cubicBezTo>
                <a:cubicBezTo>
                  <a:pt x="26" y="18"/>
                  <a:pt x="27" y="16"/>
                  <a:pt x="26" y="13"/>
                </a:cubicBezTo>
                <a:cubicBezTo>
                  <a:pt x="26" y="10"/>
                  <a:pt x="24" y="7"/>
                  <a:pt x="22" y="6"/>
                </a:cubicBezTo>
                <a:cubicBezTo>
                  <a:pt x="20" y="4"/>
                  <a:pt x="18" y="4"/>
                  <a:pt x="15" y="4"/>
                </a:cubicBezTo>
                <a:cubicBezTo>
                  <a:pt x="10" y="5"/>
                  <a:pt x="5" y="10"/>
                  <a:pt x="5" y="15"/>
                </a:cubicBezTo>
                <a:cubicBezTo>
                  <a:pt x="4" y="21"/>
                  <a:pt x="6" y="27"/>
                  <a:pt x="10" y="31"/>
                </a:cubicBezTo>
                <a:cubicBezTo>
                  <a:pt x="12" y="33"/>
                  <a:pt x="15" y="34"/>
                  <a:pt x="18" y="35"/>
                </a:cubicBezTo>
                <a:cubicBezTo>
                  <a:pt x="19" y="35"/>
                  <a:pt x="20" y="35"/>
                  <a:pt x="22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54" y="37"/>
                  <a:pt x="61" y="38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4" y="39"/>
                  <a:pt x="21" y="39"/>
                  <a:pt x="17" y="39"/>
                </a:cubicBezTo>
                <a:cubicBezTo>
                  <a:pt x="14" y="38"/>
                  <a:pt x="11" y="37"/>
                  <a:pt x="8" y="34"/>
                </a:cubicBezTo>
                <a:cubicBezTo>
                  <a:pt x="3" y="30"/>
                  <a:pt x="0" y="22"/>
                  <a:pt x="1" y="15"/>
                </a:cubicBezTo>
                <a:cubicBezTo>
                  <a:pt x="2" y="7"/>
                  <a:pt x="8" y="1"/>
                  <a:pt x="15" y="0"/>
                </a:cubicBezTo>
                <a:cubicBezTo>
                  <a:pt x="18" y="0"/>
                  <a:pt x="22" y="1"/>
                  <a:pt x="24" y="3"/>
                </a:cubicBezTo>
                <a:cubicBezTo>
                  <a:pt x="27" y="5"/>
                  <a:pt x="29" y="9"/>
                  <a:pt x="29" y="12"/>
                </a:cubicBezTo>
                <a:cubicBezTo>
                  <a:pt x="30" y="16"/>
                  <a:pt x="29" y="20"/>
                  <a:pt x="26" y="22"/>
                </a:cubicBezTo>
                <a:cubicBezTo>
                  <a:pt x="23" y="25"/>
                  <a:pt x="20" y="26"/>
                  <a:pt x="16" y="25"/>
                </a:cubicBezTo>
                <a:cubicBezTo>
                  <a:pt x="13" y="23"/>
                  <a:pt x="11" y="20"/>
                  <a:pt x="11" y="16"/>
                </a:cubicBezTo>
                <a:cubicBezTo>
                  <a:pt x="11" y="12"/>
                  <a:pt x="14" y="9"/>
                  <a:pt x="18" y="9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501"/>
          <p:cNvSpPr>
            <a:spLocks/>
          </p:cNvSpPr>
          <p:nvPr/>
        </p:nvSpPr>
        <p:spPr bwMode="auto">
          <a:xfrm>
            <a:off x="2250521" y="2140358"/>
            <a:ext cx="664201" cy="361118"/>
          </a:xfrm>
          <a:custGeom>
            <a:avLst/>
            <a:gdLst>
              <a:gd name="T0" fmla="*/ 38 w 143"/>
              <a:gd name="T1" fmla="*/ 39 h 78"/>
              <a:gd name="T2" fmla="*/ 46 w 143"/>
              <a:gd name="T3" fmla="*/ 32 h 78"/>
              <a:gd name="T4" fmla="*/ 42 w 143"/>
              <a:gd name="T5" fmla="*/ 23 h 78"/>
              <a:gd name="T6" fmla="*/ 32 w 143"/>
              <a:gd name="T7" fmla="*/ 21 h 78"/>
              <a:gd name="T8" fmla="*/ 25 w 143"/>
              <a:gd name="T9" fmla="*/ 28 h 78"/>
              <a:gd name="T10" fmla="*/ 24 w 143"/>
              <a:gd name="T11" fmla="*/ 33 h 78"/>
              <a:gd name="T12" fmla="*/ 25 w 143"/>
              <a:gd name="T13" fmla="*/ 38 h 78"/>
              <a:gd name="T14" fmla="*/ 32 w 143"/>
              <a:gd name="T15" fmla="*/ 45 h 78"/>
              <a:gd name="T16" fmla="*/ 50 w 143"/>
              <a:gd name="T17" fmla="*/ 43 h 78"/>
              <a:gd name="T18" fmla="*/ 57 w 143"/>
              <a:gd name="T19" fmla="*/ 25 h 78"/>
              <a:gd name="T20" fmla="*/ 46 w 143"/>
              <a:gd name="T21" fmla="*/ 9 h 78"/>
              <a:gd name="T22" fmla="*/ 37 w 143"/>
              <a:gd name="T23" fmla="*/ 6 h 78"/>
              <a:gd name="T24" fmla="*/ 32 w 143"/>
              <a:gd name="T25" fmla="*/ 6 h 78"/>
              <a:gd name="T26" fmla="*/ 27 w 143"/>
              <a:gd name="T27" fmla="*/ 6 h 78"/>
              <a:gd name="T28" fmla="*/ 10 w 143"/>
              <a:gd name="T29" fmla="*/ 18 h 78"/>
              <a:gd name="T30" fmla="*/ 4 w 143"/>
              <a:gd name="T31" fmla="*/ 37 h 78"/>
              <a:gd name="T32" fmla="*/ 11 w 143"/>
              <a:gd name="T33" fmla="*/ 57 h 78"/>
              <a:gd name="T34" fmla="*/ 27 w 143"/>
              <a:gd name="T35" fmla="*/ 71 h 78"/>
              <a:gd name="T36" fmla="*/ 38 w 143"/>
              <a:gd name="T37" fmla="*/ 73 h 78"/>
              <a:gd name="T38" fmla="*/ 49 w 143"/>
              <a:gd name="T39" fmla="*/ 74 h 78"/>
              <a:gd name="T40" fmla="*/ 96 w 143"/>
              <a:gd name="T41" fmla="*/ 75 h 78"/>
              <a:gd name="T42" fmla="*/ 143 w 143"/>
              <a:gd name="T43" fmla="*/ 77 h 78"/>
              <a:gd name="T44" fmla="*/ 143 w 143"/>
              <a:gd name="T45" fmla="*/ 77 h 78"/>
              <a:gd name="T46" fmla="*/ 49 w 143"/>
              <a:gd name="T47" fmla="*/ 77 h 78"/>
              <a:gd name="T48" fmla="*/ 37 w 143"/>
              <a:gd name="T49" fmla="*/ 77 h 78"/>
              <a:gd name="T50" fmla="*/ 26 w 143"/>
              <a:gd name="T51" fmla="*/ 74 h 78"/>
              <a:gd name="T52" fmla="*/ 8 w 143"/>
              <a:gd name="T53" fmla="*/ 60 h 78"/>
              <a:gd name="T54" fmla="*/ 0 w 143"/>
              <a:gd name="T55" fmla="*/ 38 h 78"/>
              <a:gd name="T56" fmla="*/ 6 w 143"/>
              <a:gd name="T57" fmla="*/ 15 h 78"/>
              <a:gd name="T58" fmla="*/ 26 w 143"/>
              <a:gd name="T59" fmla="*/ 2 h 78"/>
              <a:gd name="T60" fmla="*/ 48 w 143"/>
              <a:gd name="T61" fmla="*/ 6 h 78"/>
              <a:gd name="T62" fmla="*/ 61 w 143"/>
              <a:gd name="T63" fmla="*/ 25 h 78"/>
              <a:gd name="T64" fmla="*/ 52 w 143"/>
              <a:gd name="T65" fmla="*/ 46 h 78"/>
              <a:gd name="T66" fmla="*/ 30 w 143"/>
              <a:gd name="T67" fmla="*/ 48 h 78"/>
              <a:gd name="T68" fmla="*/ 23 w 143"/>
              <a:gd name="T69" fmla="*/ 27 h 78"/>
              <a:gd name="T70" fmla="*/ 32 w 143"/>
              <a:gd name="T71" fmla="*/ 19 h 78"/>
              <a:gd name="T72" fmla="*/ 43 w 143"/>
              <a:gd name="T73" fmla="*/ 22 h 78"/>
              <a:gd name="T74" fmla="*/ 47 w 143"/>
              <a:gd name="T75" fmla="*/ 32 h 78"/>
              <a:gd name="T76" fmla="*/ 38 w 143"/>
              <a:gd name="T77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3" h="78">
                <a:moveTo>
                  <a:pt x="38" y="39"/>
                </a:moveTo>
                <a:cubicBezTo>
                  <a:pt x="42" y="39"/>
                  <a:pt x="45" y="36"/>
                  <a:pt x="46" y="32"/>
                </a:cubicBezTo>
                <a:cubicBezTo>
                  <a:pt x="47" y="29"/>
                  <a:pt x="45" y="25"/>
                  <a:pt x="42" y="23"/>
                </a:cubicBezTo>
                <a:cubicBezTo>
                  <a:pt x="40" y="20"/>
                  <a:pt x="36" y="20"/>
                  <a:pt x="32" y="21"/>
                </a:cubicBezTo>
                <a:cubicBezTo>
                  <a:pt x="29" y="22"/>
                  <a:pt x="27" y="25"/>
                  <a:pt x="25" y="28"/>
                </a:cubicBezTo>
                <a:cubicBezTo>
                  <a:pt x="25" y="29"/>
                  <a:pt x="24" y="31"/>
                  <a:pt x="24" y="33"/>
                </a:cubicBezTo>
                <a:cubicBezTo>
                  <a:pt x="24" y="35"/>
                  <a:pt x="25" y="36"/>
                  <a:pt x="25" y="38"/>
                </a:cubicBezTo>
                <a:cubicBezTo>
                  <a:pt x="26" y="41"/>
                  <a:pt x="29" y="44"/>
                  <a:pt x="32" y="45"/>
                </a:cubicBezTo>
                <a:cubicBezTo>
                  <a:pt x="37" y="49"/>
                  <a:pt x="45" y="47"/>
                  <a:pt x="50" y="43"/>
                </a:cubicBezTo>
                <a:cubicBezTo>
                  <a:pt x="56" y="39"/>
                  <a:pt x="58" y="32"/>
                  <a:pt x="57" y="25"/>
                </a:cubicBezTo>
                <a:cubicBezTo>
                  <a:pt x="56" y="19"/>
                  <a:pt x="52" y="13"/>
                  <a:pt x="46" y="9"/>
                </a:cubicBezTo>
                <a:cubicBezTo>
                  <a:pt x="43" y="7"/>
                  <a:pt x="40" y="6"/>
                  <a:pt x="37" y="6"/>
                </a:cubicBezTo>
                <a:cubicBezTo>
                  <a:pt x="35" y="6"/>
                  <a:pt x="33" y="6"/>
                  <a:pt x="32" y="6"/>
                </a:cubicBezTo>
                <a:cubicBezTo>
                  <a:pt x="30" y="6"/>
                  <a:pt x="28" y="6"/>
                  <a:pt x="27" y="6"/>
                </a:cubicBezTo>
                <a:cubicBezTo>
                  <a:pt x="20" y="8"/>
                  <a:pt x="14" y="12"/>
                  <a:pt x="10" y="18"/>
                </a:cubicBezTo>
                <a:cubicBezTo>
                  <a:pt x="6" y="24"/>
                  <a:pt x="4" y="30"/>
                  <a:pt x="4" y="37"/>
                </a:cubicBezTo>
                <a:cubicBezTo>
                  <a:pt x="5" y="44"/>
                  <a:pt x="7" y="52"/>
                  <a:pt x="11" y="57"/>
                </a:cubicBezTo>
                <a:cubicBezTo>
                  <a:pt x="15" y="63"/>
                  <a:pt x="21" y="68"/>
                  <a:pt x="27" y="71"/>
                </a:cubicBezTo>
                <a:cubicBezTo>
                  <a:pt x="31" y="72"/>
                  <a:pt x="34" y="73"/>
                  <a:pt x="38" y="73"/>
                </a:cubicBezTo>
                <a:cubicBezTo>
                  <a:pt x="41" y="74"/>
                  <a:pt x="45" y="74"/>
                  <a:pt x="49" y="74"/>
                </a:cubicBezTo>
                <a:cubicBezTo>
                  <a:pt x="96" y="75"/>
                  <a:pt x="96" y="75"/>
                  <a:pt x="96" y="75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49" y="77"/>
                  <a:pt x="49" y="77"/>
                  <a:pt x="49" y="77"/>
                </a:cubicBezTo>
                <a:cubicBezTo>
                  <a:pt x="45" y="77"/>
                  <a:pt x="41" y="78"/>
                  <a:pt x="37" y="77"/>
                </a:cubicBezTo>
                <a:cubicBezTo>
                  <a:pt x="33" y="77"/>
                  <a:pt x="30" y="76"/>
                  <a:pt x="26" y="74"/>
                </a:cubicBezTo>
                <a:cubicBezTo>
                  <a:pt x="19" y="71"/>
                  <a:pt x="12" y="66"/>
                  <a:pt x="8" y="60"/>
                </a:cubicBezTo>
                <a:cubicBezTo>
                  <a:pt x="3" y="53"/>
                  <a:pt x="1" y="46"/>
                  <a:pt x="0" y="38"/>
                </a:cubicBezTo>
                <a:cubicBezTo>
                  <a:pt x="0" y="30"/>
                  <a:pt x="2" y="22"/>
                  <a:pt x="6" y="15"/>
                </a:cubicBezTo>
                <a:cubicBezTo>
                  <a:pt x="11" y="9"/>
                  <a:pt x="18" y="4"/>
                  <a:pt x="26" y="2"/>
                </a:cubicBezTo>
                <a:cubicBezTo>
                  <a:pt x="33" y="0"/>
                  <a:pt x="42" y="1"/>
                  <a:pt x="48" y="6"/>
                </a:cubicBezTo>
                <a:cubicBezTo>
                  <a:pt x="55" y="10"/>
                  <a:pt x="60" y="17"/>
                  <a:pt x="61" y="25"/>
                </a:cubicBezTo>
                <a:cubicBezTo>
                  <a:pt x="62" y="33"/>
                  <a:pt x="59" y="41"/>
                  <a:pt x="52" y="46"/>
                </a:cubicBezTo>
                <a:cubicBezTo>
                  <a:pt x="46" y="51"/>
                  <a:pt x="37" y="52"/>
                  <a:pt x="30" y="48"/>
                </a:cubicBezTo>
                <a:cubicBezTo>
                  <a:pt x="23" y="44"/>
                  <a:pt x="20" y="34"/>
                  <a:pt x="23" y="27"/>
                </a:cubicBezTo>
                <a:cubicBezTo>
                  <a:pt x="25" y="23"/>
                  <a:pt x="28" y="21"/>
                  <a:pt x="32" y="19"/>
                </a:cubicBezTo>
                <a:cubicBezTo>
                  <a:pt x="36" y="18"/>
                  <a:pt x="40" y="19"/>
                  <a:pt x="43" y="22"/>
                </a:cubicBezTo>
                <a:cubicBezTo>
                  <a:pt x="46" y="24"/>
                  <a:pt x="48" y="28"/>
                  <a:pt x="47" y="32"/>
                </a:cubicBezTo>
                <a:cubicBezTo>
                  <a:pt x="46" y="36"/>
                  <a:pt x="42" y="39"/>
                  <a:pt x="38" y="39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502"/>
          <p:cNvSpPr>
            <a:spLocks/>
          </p:cNvSpPr>
          <p:nvPr/>
        </p:nvSpPr>
        <p:spPr bwMode="auto">
          <a:xfrm>
            <a:off x="2547153" y="2275774"/>
            <a:ext cx="341774" cy="180560"/>
          </a:xfrm>
          <a:custGeom>
            <a:avLst/>
            <a:gdLst>
              <a:gd name="T0" fmla="*/ 20 w 74"/>
              <a:gd name="T1" fmla="*/ 9 h 39"/>
              <a:gd name="T2" fmla="*/ 14 w 74"/>
              <a:gd name="T3" fmla="*/ 16 h 39"/>
              <a:gd name="T4" fmla="*/ 19 w 74"/>
              <a:gd name="T5" fmla="*/ 22 h 39"/>
              <a:gd name="T6" fmla="*/ 27 w 74"/>
              <a:gd name="T7" fmla="*/ 20 h 39"/>
              <a:gd name="T8" fmla="*/ 29 w 74"/>
              <a:gd name="T9" fmla="*/ 13 h 39"/>
              <a:gd name="T10" fmla="*/ 25 w 74"/>
              <a:gd name="T11" fmla="*/ 6 h 39"/>
              <a:gd name="T12" fmla="*/ 17 w 74"/>
              <a:gd name="T13" fmla="*/ 4 h 39"/>
              <a:gd name="T14" fmla="*/ 6 w 74"/>
              <a:gd name="T15" fmla="*/ 15 h 39"/>
              <a:gd name="T16" fmla="*/ 12 w 74"/>
              <a:gd name="T17" fmla="*/ 31 h 39"/>
              <a:gd name="T18" fmla="*/ 20 w 74"/>
              <a:gd name="T19" fmla="*/ 35 h 39"/>
              <a:gd name="T20" fmla="*/ 25 w 74"/>
              <a:gd name="T21" fmla="*/ 35 h 39"/>
              <a:gd name="T22" fmla="*/ 30 w 74"/>
              <a:gd name="T23" fmla="*/ 36 h 39"/>
              <a:gd name="T24" fmla="*/ 52 w 74"/>
              <a:gd name="T25" fmla="*/ 37 h 39"/>
              <a:gd name="T26" fmla="*/ 74 w 74"/>
              <a:gd name="T27" fmla="*/ 39 h 39"/>
              <a:gd name="T28" fmla="*/ 74 w 74"/>
              <a:gd name="T29" fmla="*/ 39 h 39"/>
              <a:gd name="T30" fmla="*/ 30 w 74"/>
              <a:gd name="T31" fmla="*/ 39 h 39"/>
              <a:gd name="T32" fmla="*/ 19 w 74"/>
              <a:gd name="T33" fmla="*/ 39 h 39"/>
              <a:gd name="T34" fmla="*/ 9 w 74"/>
              <a:gd name="T35" fmla="*/ 34 h 39"/>
              <a:gd name="T36" fmla="*/ 1 w 74"/>
              <a:gd name="T37" fmla="*/ 15 h 39"/>
              <a:gd name="T38" fmla="*/ 16 w 74"/>
              <a:gd name="T39" fmla="*/ 0 h 39"/>
              <a:gd name="T40" fmla="*/ 27 w 74"/>
              <a:gd name="T41" fmla="*/ 3 h 39"/>
              <a:gd name="T42" fmla="*/ 33 w 74"/>
              <a:gd name="T43" fmla="*/ 12 h 39"/>
              <a:gd name="T44" fmla="*/ 29 w 74"/>
              <a:gd name="T45" fmla="*/ 22 h 39"/>
              <a:gd name="T46" fmla="*/ 18 w 74"/>
              <a:gd name="T47" fmla="*/ 25 h 39"/>
              <a:gd name="T48" fmla="*/ 12 w 74"/>
              <a:gd name="T49" fmla="*/ 16 h 39"/>
              <a:gd name="T50" fmla="*/ 20 w 74"/>
              <a:gd name="T51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4" h="39">
                <a:moveTo>
                  <a:pt x="20" y="9"/>
                </a:moveTo>
                <a:cubicBezTo>
                  <a:pt x="16" y="10"/>
                  <a:pt x="14" y="13"/>
                  <a:pt x="14" y="16"/>
                </a:cubicBezTo>
                <a:cubicBezTo>
                  <a:pt x="14" y="19"/>
                  <a:pt x="16" y="22"/>
                  <a:pt x="19" y="22"/>
                </a:cubicBezTo>
                <a:cubicBezTo>
                  <a:pt x="22" y="23"/>
                  <a:pt x="25" y="22"/>
                  <a:pt x="27" y="20"/>
                </a:cubicBezTo>
                <a:cubicBezTo>
                  <a:pt x="29" y="18"/>
                  <a:pt x="30" y="16"/>
                  <a:pt x="29" y="13"/>
                </a:cubicBezTo>
                <a:cubicBezTo>
                  <a:pt x="29" y="10"/>
                  <a:pt x="27" y="7"/>
                  <a:pt x="25" y="6"/>
                </a:cubicBezTo>
                <a:cubicBezTo>
                  <a:pt x="23" y="4"/>
                  <a:pt x="20" y="4"/>
                  <a:pt x="17" y="4"/>
                </a:cubicBezTo>
                <a:cubicBezTo>
                  <a:pt x="11" y="5"/>
                  <a:pt x="7" y="10"/>
                  <a:pt x="6" y="15"/>
                </a:cubicBezTo>
                <a:cubicBezTo>
                  <a:pt x="5" y="21"/>
                  <a:pt x="7" y="27"/>
                  <a:pt x="12" y="31"/>
                </a:cubicBezTo>
                <a:cubicBezTo>
                  <a:pt x="14" y="33"/>
                  <a:pt x="17" y="34"/>
                  <a:pt x="20" y="35"/>
                </a:cubicBezTo>
                <a:cubicBezTo>
                  <a:pt x="22" y="35"/>
                  <a:pt x="23" y="35"/>
                  <a:pt x="25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52" y="37"/>
                  <a:pt x="52" y="37"/>
                  <a:pt x="52" y="37"/>
                </a:cubicBezTo>
                <a:cubicBezTo>
                  <a:pt x="59" y="37"/>
                  <a:pt x="67" y="38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27" y="39"/>
                  <a:pt x="23" y="39"/>
                  <a:pt x="19" y="39"/>
                </a:cubicBezTo>
                <a:cubicBezTo>
                  <a:pt x="16" y="38"/>
                  <a:pt x="12" y="37"/>
                  <a:pt x="9" y="34"/>
                </a:cubicBezTo>
                <a:cubicBezTo>
                  <a:pt x="3" y="30"/>
                  <a:pt x="0" y="22"/>
                  <a:pt x="1" y="15"/>
                </a:cubicBezTo>
                <a:cubicBezTo>
                  <a:pt x="3" y="7"/>
                  <a:pt x="9" y="1"/>
                  <a:pt x="16" y="0"/>
                </a:cubicBezTo>
                <a:cubicBezTo>
                  <a:pt x="20" y="0"/>
                  <a:pt x="24" y="1"/>
                  <a:pt x="27" y="3"/>
                </a:cubicBezTo>
                <a:cubicBezTo>
                  <a:pt x="30" y="5"/>
                  <a:pt x="32" y="9"/>
                  <a:pt x="33" y="12"/>
                </a:cubicBezTo>
                <a:cubicBezTo>
                  <a:pt x="33" y="16"/>
                  <a:pt x="32" y="20"/>
                  <a:pt x="29" y="22"/>
                </a:cubicBezTo>
                <a:cubicBezTo>
                  <a:pt x="26" y="25"/>
                  <a:pt x="22" y="26"/>
                  <a:pt x="18" y="25"/>
                </a:cubicBezTo>
                <a:cubicBezTo>
                  <a:pt x="15" y="23"/>
                  <a:pt x="12" y="20"/>
                  <a:pt x="12" y="16"/>
                </a:cubicBezTo>
                <a:cubicBezTo>
                  <a:pt x="12" y="12"/>
                  <a:pt x="16" y="9"/>
                  <a:pt x="20" y="9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545"/>
          <p:cNvSpPr>
            <a:spLocks/>
          </p:cNvSpPr>
          <p:nvPr/>
        </p:nvSpPr>
        <p:spPr bwMode="auto">
          <a:xfrm>
            <a:off x="3340328" y="2275774"/>
            <a:ext cx="70935" cy="45142"/>
          </a:xfrm>
          <a:custGeom>
            <a:avLst/>
            <a:gdLst>
              <a:gd name="T0" fmla="*/ 13 w 16"/>
              <a:gd name="T1" fmla="*/ 5 h 10"/>
              <a:gd name="T2" fmla="*/ 16 w 16"/>
              <a:gd name="T3" fmla="*/ 1 h 10"/>
              <a:gd name="T4" fmla="*/ 0 w 16"/>
              <a:gd name="T5" fmla="*/ 0 h 10"/>
              <a:gd name="T6" fmla="*/ 11 w 16"/>
              <a:gd name="T7" fmla="*/ 10 h 10"/>
              <a:gd name="T8" fmla="*/ 13 w 1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0">
                <a:moveTo>
                  <a:pt x="13" y="5"/>
                </a:moveTo>
                <a:cubicBezTo>
                  <a:pt x="14" y="4"/>
                  <a:pt x="15" y="3"/>
                  <a:pt x="16" y="1"/>
                </a:cubicBez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8"/>
                  <a:pt x="12" y="7"/>
                  <a:pt x="13" y="5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546"/>
          <p:cNvSpPr>
            <a:spLocks/>
          </p:cNvSpPr>
          <p:nvPr/>
        </p:nvSpPr>
        <p:spPr bwMode="auto">
          <a:xfrm>
            <a:off x="3327430" y="2340260"/>
            <a:ext cx="64484" cy="38691"/>
          </a:xfrm>
          <a:custGeom>
            <a:avLst/>
            <a:gdLst>
              <a:gd name="T0" fmla="*/ 14 w 15"/>
              <a:gd name="T1" fmla="*/ 4 h 9"/>
              <a:gd name="T2" fmla="*/ 14 w 15"/>
              <a:gd name="T3" fmla="*/ 0 h 9"/>
              <a:gd name="T4" fmla="*/ 0 w 15"/>
              <a:gd name="T5" fmla="*/ 5 h 9"/>
              <a:gd name="T6" fmla="*/ 15 w 15"/>
              <a:gd name="T7" fmla="*/ 9 h 9"/>
              <a:gd name="T8" fmla="*/ 14 w 15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4" y="4"/>
                </a:moveTo>
                <a:cubicBezTo>
                  <a:pt x="14" y="3"/>
                  <a:pt x="14" y="1"/>
                  <a:pt x="14" y="0"/>
                </a:cubicBezTo>
                <a:cubicBezTo>
                  <a:pt x="0" y="5"/>
                  <a:pt x="0" y="5"/>
                  <a:pt x="0" y="5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7"/>
                  <a:pt x="14" y="6"/>
                  <a:pt x="14" y="4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547"/>
          <p:cNvSpPr>
            <a:spLocks/>
          </p:cNvSpPr>
          <p:nvPr/>
        </p:nvSpPr>
        <p:spPr bwMode="auto">
          <a:xfrm>
            <a:off x="3482197" y="2172600"/>
            <a:ext cx="19346" cy="58037"/>
          </a:xfrm>
          <a:custGeom>
            <a:avLst/>
            <a:gdLst>
              <a:gd name="T0" fmla="*/ 3 w 4"/>
              <a:gd name="T1" fmla="*/ 0 h 13"/>
              <a:gd name="T2" fmla="*/ 0 w 4"/>
              <a:gd name="T3" fmla="*/ 13 h 13"/>
              <a:gd name="T4" fmla="*/ 4 w 4"/>
              <a:gd name="T5" fmla="*/ 12 h 13"/>
              <a:gd name="T6" fmla="*/ 4 w 4"/>
              <a:gd name="T7" fmla="*/ 2 h 13"/>
              <a:gd name="T8" fmla="*/ 3 w 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3">
                <a:moveTo>
                  <a:pt x="3" y="0"/>
                </a:move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2" y="13"/>
                  <a:pt x="4" y="12"/>
                </a:cubicBezTo>
                <a:cubicBezTo>
                  <a:pt x="4" y="2"/>
                  <a:pt x="4" y="2"/>
                  <a:pt x="4" y="2"/>
                </a:cubicBezTo>
                <a:lnTo>
                  <a:pt x="3" y="0"/>
                </a:ln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548"/>
          <p:cNvSpPr>
            <a:spLocks/>
          </p:cNvSpPr>
          <p:nvPr/>
        </p:nvSpPr>
        <p:spPr bwMode="auto">
          <a:xfrm>
            <a:off x="3404816" y="2204844"/>
            <a:ext cx="58037" cy="58037"/>
          </a:xfrm>
          <a:custGeom>
            <a:avLst/>
            <a:gdLst>
              <a:gd name="T0" fmla="*/ 8 w 12"/>
              <a:gd name="T1" fmla="*/ 10 h 13"/>
              <a:gd name="T2" fmla="*/ 12 w 12"/>
              <a:gd name="T3" fmla="*/ 8 h 13"/>
              <a:gd name="T4" fmla="*/ 0 w 12"/>
              <a:gd name="T5" fmla="*/ 0 h 13"/>
              <a:gd name="T6" fmla="*/ 4 w 12"/>
              <a:gd name="T7" fmla="*/ 13 h 13"/>
              <a:gd name="T8" fmla="*/ 8 w 12"/>
              <a:gd name="T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8" y="10"/>
                </a:moveTo>
                <a:cubicBezTo>
                  <a:pt x="9" y="9"/>
                  <a:pt x="11" y="8"/>
                  <a:pt x="12" y="8"/>
                </a:cubicBezTo>
                <a:cubicBezTo>
                  <a:pt x="0" y="0"/>
                  <a:pt x="0" y="0"/>
                  <a:pt x="0" y="0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2"/>
                  <a:pt x="7" y="11"/>
                  <a:pt x="8" y="1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549"/>
          <p:cNvSpPr>
            <a:spLocks/>
          </p:cNvSpPr>
          <p:nvPr/>
        </p:nvSpPr>
        <p:spPr bwMode="auto">
          <a:xfrm>
            <a:off x="3359670" y="2398302"/>
            <a:ext cx="70935" cy="51588"/>
          </a:xfrm>
          <a:custGeom>
            <a:avLst/>
            <a:gdLst>
              <a:gd name="T0" fmla="*/ 9 w 15"/>
              <a:gd name="T1" fmla="*/ 0 h 12"/>
              <a:gd name="T2" fmla="*/ 0 w 15"/>
              <a:gd name="T3" fmla="*/ 12 h 12"/>
              <a:gd name="T4" fmla="*/ 15 w 15"/>
              <a:gd name="T5" fmla="*/ 8 h 12"/>
              <a:gd name="T6" fmla="*/ 11 w 15"/>
              <a:gd name="T7" fmla="*/ 4 h 12"/>
              <a:gd name="T8" fmla="*/ 9 w 1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2">
                <a:moveTo>
                  <a:pt x="9" y="0"/>
                </a:moveTo>
                <a:cubicBezTo>
                  <a:pt x="0" y="12"/>
                  <a:pt x="0" y="12"/>
                  <a:pt x="0" y="12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7"/>
                  <a:pt x="12" y="5"/>
                  <a:pt x="11" y="4"/>
                </a:cubicBezTo>
                <a:cubicBezTo>
                  <a:pt x="10" y="3"/>
                  <a:pt x="9" y="2"/>
                  <a:pt x="9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550"/>
          <p:cNvSpPr>
            <a:spLocks/>
          </p:cNvSpPr>
          <p:nvPr/>
        </p:nvSpPr>
        <p:spPr bwMode="auto">
          <a:xfrm>
            <a:off x="3443507" y="2443439"/>
            <a:ext cx="45142" cy="64484"/>
          </a:xfrm>
          <a:custGeom>
            <a:avLst/>
            <a:gdLst>
              <a:gd name="T0" fmla="*/ 1 w 10"/>
              <a:gd name="T1" fmla="*/ 0 h 14"/>
              <a:gd name="T2" fmla="*/ 0 w 10"/>
              <a:gd name="T3" fmla="*/ 14 h 14"/>
              <a:gd name="T4" fmla="*/ 10 w 10"/>
              <a:gd name="T5" fmla="*/ 4 h 14"/>
              <a:gd name="T6" fmla="*/ 5 w 10"/>
              <a:gd name="T7" fmla="*/ 2 h 14"/>
              <a:gd name="T8" fmla="*/ 1 w 10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1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3"/>
                  <a:pt x="7" y="3"/>
                  <a:pt x="5" y="2"/>
                </a:cubicBezTo>
                <a:cubicBezTo>
                  <a:pt x="4" y="2"/>
                  <a:pt x="2" y="1"/>
                  <a:pt x="1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551"/>
          <p:cNvSpPr>
            <a:spLocks/>
          </p:cNvSpPr>
          <p:nvPr/>
        </p:nvSpPr>
        <p:spPr bwMode="auto">
          <a:xfrm>
            <a:off x="3404816" y="2282225"/>
            <a:ext cx="96728" cy="154767"/>
          </a:xfrm>
          <a:custGeom>
            <a:avLst/>
            <a:gdLst>
              <a:gd name="T0" fmla="*/ 3 w 21"/>
              <a:gd name="T1" fmla="*/ 13 h 34"/>
              <a:gd name="T2" fmla="*/ 9 w 21"/>
              <a:gd name="T3" fmla="*/ 0 h 34"/>
              <a:gd name="T4" fmla="*/ 7 w 21"/>
              <a:gd name="T5" fmla="*/ 26 h 34"/>
              <a:gd name="T6" fmla="*/ 21 w 21"/>
              <a:gd name="T7" fmla="*/ 34 h 34"/>
              <a:gd name="T8" fmla="*/ 21 w 21"/>
              <a:gd name="T9" fmla="*/ 24 h 34"/>
              <a:gd name="T10" fmla="*/ 3 w 21"/>
              <a:gd name="T11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34">
                <a:moveTo>
                  <a:pt x="3" y="13"/>
                </a:moveTo>
                <a:cubicBezTo>
                  <a:pt x="3" y="8"/>
                  <a:pt x="5" y="3"/>
                  <a:pt x="9" y="0"/>
                </a:cubicBezTo>
                <a:cubicBezTo>
                  <a:pt x="1" y="7"/>
                  <a:pt x="0" y="18"/>
                  <a:pt x="7" y="26"/>
                </a:cubicBezTo>
                <a:cubicBezTo>
                  <a:pt x="10" y="31"/>
                  <a:pt x="15" y="33"/>
                  <a:pt x="21" y="34"/>
                </a:cubicBezTo>
                <a:cubicBezTo>
                  <a:pt x="21" y="24"/>
                  <a:pt x="21" y="24"/>
                  <a:pt x="21" y="24"/>
                </a:cubicBezTo>
                <a:cubicBezTo>
                  <a:pt x="13" y="22"/>
                  <a:pt x="3" y="13"/>
                  <a:pt x="3" y="13"/>
                </a:cubicBez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552"/>
          <p:cNvSpPr>
            <a:spLocks/>
          </p:cNvSpPr>
          <p:nvPr/>
        </p:nvSpPr>
        <p:spPr bwMode="auto">
          <a:xfrm>
            <a:off x="3443507" y="2249981"/>
            <a:ext cx="58037" cy="32244"/>
          </a:xfrm>
          <a:custGeom>
            <a:avLst/>
            <a:gdLst>
              <a:gd name="T0" fmla="*/ 2 w 12"/>
              <a:gd name="T1" fmla="*/ 4 h 6"/>
              <a:gd name="T2" fmla="*/ 12 w 12"/>
              <a:gd name="T3" fmla="*/ 1 h 6"/>
              <a:gd name="T4" fmla="*/ 12 w 12"/>
              <a:gd name="T5" fmla="*/ 0 h 6"/>
              <a:gd name="T6" fmla="*/ 3 w 12"/>
              <a:gd name="T7" fmla="*/ 4 h 6"/>
              <a:gd name="T8" fmla="*/ 0 w 12"/>
              <a:gd name="T9" fmla="*/ 6 h 6"/>
              <a:gd name="T10" fmla="*/ 2 w 12"/>
              <a:gd name="T11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6">
                <a:moveTo>
                  <a:pt x="2" y="4"/>
                </a:moveTo>
                <a:cubicBezTo>
                  <a:pt x="5" y="2"/>
                  <a:pt x="9" y="1"/>
                  <a:pt x="12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5" y="2"/>
                  <a:pt x="3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5"/>
                  <a:pt x="2" y="5"/>
                  <a:pt x="2" y="4"/>
                </a:cubicBezTo>
                <a:close/>
              </a:path>
            </a:pathLst>
          </a:custGeom>
          <a:solidFill>
            <a:srgbClr val="DBA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553"/>
          <p:cNvSpPr>
            <a:spLocks/>
          </p:cNvSpPr>
          <p:nvPr/>
        </p:nvSpPr>
        <p:spPr bwMode="auto">
          <a:xfrm>
            <a:off x="3417714" y="2256432"/>
            <a:ext cx="83832" cy="135423"/>
          </a:xfrm>
          <a:custGeom>
            <a:avLst/>
            <a:gdLst>
              <a:gd name="T0" fmla="*/ 18 w 18"/>
              <a:gd name="T1" fmla="*/ 29 h 29"/>
              <a:gd name="T2" fmla="*/ 18 w 18"/>
              <a:gd name="T3" fmla="*/ 0 h 29"/>
              <a:gd name="T4" fmla="*/ 8 w 18"/>
              <a:gd name="T5" fmla="*/ 3 h 29"/>
              <a:gd name="T6" fmla="*/ 6 w 18"/>
              <a:gd name="T7" fmla="*/ 5 h 29"/>
              <a:gd name="T8" fmla="*/ 0 w 18"/>
              <a:gd name="T9" fmla="*/ 18 h 29"/>
              <a:gd name="T10" fmla="*/ 18 w 18"/>
              <a:gd name="T1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29">
                <a:moveTo>
                  <a:pt x="18" y="29"/>
                </a:move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1" y="1"/>
                  <a:pt x="8" y="3"/>
                </a:cubicBezTo>
                <a:cubicBezTo>
                  <a:pt x="8" y="4"/>
                  <a:pt x="7" y="4"/>
                  <a:pt x="6" y="5"/>
                </a:cubicBezTo>
                <a:cubicBezTo>
                  <a:pt x="2" y="8"/>
                  <a:pt x="0" y="13"/>
                  <a:pt x="0" y="18"/>
                </a:cubicBezTo>
                <a:cubicBezTo>
                  <a:pt x="0" y="18"/>
                  <a:pt x="10" y="27"/>
                  <a:pt x="18" y="29"/>
                </a:cubicBezTo>
                <a:close/>
              </a:path>
            </a:pathLst>
          </a:custGeom>
          <a:solidFill>
            <a:srgbClr val="DBA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554"/>
          <p:cNvSpPr>
            <a:spLocks/>
          </p:cNvSpPr>
          <p:nvPr/>
        </p:nvSpPr>
        <p:spPr bwMode="auto">
          <a:xfrm>
            <a:off x="3501542" y="2114565"/>
            <a:ext cx="12898" cy="96728"/>
          </a:xfrm>
          <a:custGeom>
            <a:avLst/>
            <a:gdLst>
              <a:gd name="T0" fmla="*/ 2 w 2"/>
              <a:gd name="T1" fmla="*/ 0 h 15"/>
              <a:gd name="T2" fmla="*/ 0 w 2"/>
              <a:gd name="T3" fmla="*/ 0 h 15"/>
              <a:gd name="T4" fmla="*/ 0 w 2"/>
              <a:gd name="T5" fmla="*/ 10 h 15"/>
              <a:gd name="T6" fmla="*/ 2 w 2"/>
              <a:gd name="T7" fmla="*/ 15 h 15"/>
              <a:gd name="T8" fmla="*/ 2 w 2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5">
                <a:moveTo>
                  <a:pt x="2" y="0"/>
                </a:moveTo>
                <a:lnTo>
                  <a:pt x="0" y="0"/>
                </a:lnTo>
                <a:lnTo>
                  <a:pt x="0" y="10"/>
                </a:lnTo>
                <a:lnTo>
                  <a:pt x="2" y="15"/>
                </a:lnTo>
                <a:lnTo>
                  <a:pt x="2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555"/>
          <p:cNvSpPr>
            <a:spLocks/>
          </p:cNvSpPr>
          <p:nvPr/>
        </p:nvSpPr>
        <p:spPr bwMode="auto">
          <a:xfrm>
            <a:off x="3501542" y="2436992"/>
            <a:ext cx="12898" cy="154767"/>
          </a:xfrm>
          <a:custGeom>
            <a:avLst/>
            <a:gdLst>
              <a:gd name="T0" fmla="*/ 3 w 3"/>
              <a:gd name="T1" fmla="*/ 5 h 33"/>
              <a:gd name="T2" fmla="*/ 3 w 3"/>
              <a:gd name="T3" fmla="*/ 0 h 33"/>
              <a:gd name="T4" fmla="*/ 0 w 3"/>
              <a:gd name="T5" fmla="*/ 0 h 33"/>
              <a:gd name="T6" fmla="*/ 0 w 3"/>
              <a:gd name="T7" fmla="*/ 33 h 33"/>
              <a:gd name="T8" fmla="*/ 3 w 3"/>
              <a:gd name="T9" fmla="*/ 33 h 33"/>
              <a:gd name="T10" fmla="*/ 3 w 3"/>
              <a:gd name="T11" fmla="*/ 8 h 33"/>
              <a:gd name="T12" fmla="*/ 2 w 3"/>
              <a:gd name="T13" fmla="*/ 5 h 33"/>
              <a:gd name="T14" fmla="*/ 3 w 3"/>
              <a:gd name="T1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33">
                <a:moveTo>
                  <a:pt x="3" y="5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8"/>
                  <a:pt x="3" y="8"/>
                  <a:pt x="3" y="8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3" y="5"/>
                  <a:pt x="3" y="5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556"/>
          <p:cNvSpPr>
            <a:spLocks/>
          </p:cNvSpPr>
          <p:nvPr/>
        </p:nvSpPr>
        <p:spPr bwMode="auto">
          <a:xfrm>
            <a:off x="3501542" y="2230637"/>
            <a:ext cx="12898" cy="19346"/>
          </a:xfrm>
          <a:custGeom>
            <a:avLst/>
            <a:gdLst>
              <a:gd name="T0" fmla="*/ 3 w 3"/>
              <a:gd name="T1" fmla="*/ 5 h 5"/>
              <a:gd name="T2" fmla="*/ 3 w 3"/>
              <a:gd name="T3" fmla="*/ 0 h 5"/>
              <a:gd name="T4" fmla="*/ 0 w 3"/>
              <a:gd name="T5" fmla="*/ 0 h 5"/>
              <a:gd name="T6" fmla="*/ 0 w 3"/>
              <a:gd name="T7" fmla="*/ 0 h 5"/>
              <a:gd name="T8" fmla="*/ 0 w 3"/>
              <a:gd name="T9" fmla="*/ 5 h 5"/>
              <a:gd name="T10" fmla="*/ 3 w 3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3" y="5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557"/>
          <p:cNvSpPr>
            <a:spLocks/>
          </p:cNvSpPr>
          <p:nvPr/>
        </p:nvSpPr>
        <p:spPr bwMode="auto">
          <a:xfrm>
            <a:off x="3501542" y="2179049"/>
            <a:ext cx="12898" cy="51588"/>
          </a:xfrm>
          <a:custGeom>
            <a:avLst/>
            <a:gdLst>
              <a:gd name="T0" fmla="*/ 3 w 3"/>
              <a:gd name="T1" fmla="*/ 10 h 10"/>
              <a:gd name="T2" fmla="*/ 3 w 3"/>
              <a:gd name="T3" fmla="*/ 6 h 10"/>
              <a:gd name="T4" fmla="*/ 0 w 3"/>
              <a:gd name="T5" fmla="*/ 0 h 10"/>
              <a:gd name="T6" fmla="*/ 0 w 3"/>
              <a:gd name="T7" fmla="*/ 10 h 10"/>
              <a:gd name="T8" fmla="*/ 0 w 3"/>
              <a:gd name="T9" fmla="*/ 10 h 10"/>
              <a:gd name="T10" fmla="*/ 3 w 3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6"/>
                  <a:pt x="3" y="6"/>
                  <a:pt x="3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558"/>
          <p:cNvSpPr>
            <a:spLocks/>
          </p:cNvSpPr>
          <p:nvPr/>
        </p:nvSpPr>
        <p:spPr bwMode="auto">
          <a:xfrm>
            <a:off x="3507990" y="2462785"/>
            <a:ext cx="6451" cy="12898"/>
          </a:xfrm>
          <a:custGeom>
            <a:avLst/>
            <a:gdLst>
              <a:gd name="T0" fmla="*/ 0 w 1"/>
              <a:gd name="T1" fmla="*/ 0 h 3"/>
              <a:gd name="T2" fmla="*/ 1 w 1"/>
              <a:gd name="T3" fmla="*/ 3 h 3"/>
              <a:gd name="T4" fmla="*/ 1 w 1"/>
              <a:gd name="T5" fmla="*/ 0 h 3"/>
              <a:gd name="T6" fmla="*/ 0 w 1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1" y="3"/>
                  <a:pt x="1" y="3"/>
                  <a:pt x="1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559"/>
          <p:cNvSpPr>
            <a:spLocks/>
          </p:cNvSpPr>
          <p:nvPr/>
        </p:nvSpPr>
        <p:spPr bwMode="auto">
          <a:xfrm>
            <a:off x="3501542" y="2391851"/>
            <a:ext cx="12898" cy="45142"/>
          </a:xfrm>
          <a:custGeom>
            <a:avLst/>
            <a:gdLst>
              <a:gd name="T0" fmla="*/ 3 w 3"/>
              <a:gd name="T1" fmla="*/ 0 h 10"/>
              <a:gd name="T2" fmla="*/ 0 w 3"/>
              <a:gd name="T3" fmla="*/ 0 h 10"/>
              <a:gd name="T4" fmla="*/ 0 w 3"/>
              <a:gd name="T5" fmla="*/ 10 h 10"/>
              <a:gd name="T6" fmla="*/ 3 w 3"/>
              <a:gd name="T7" fmla="*/ 10 h 10"/>
              <a:gd name="T8" fmla="*/ 3 w 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lnTo>
                  <a:pt x="3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560"/>
          <p:cNvSpPr>
            <a:spLocks/>
          </p:cNvSpPr>
          <p:nvPr/>
        </p:nvSpPr>
        <p:spPr bwMode="auto">
          <a:xfrm>
            <a:off x="3501542" y="2249981"/>
            <a:ext cx="12898" cy="6451"/>
          </a:xfrm>
          <a:custGeom>
            <a:avLst/>
            <a:gdLst>
              <a:gd name="T0" fmla="*/ 3 w 3"/>
              <a:gd name="T1" fmla="*/ 0 h 1"/>
              <a:gd name="T2" fmla="*/ 3 w 3"/>
              <a:gd name="T3" fmla="*/ 0 h 1"/>
              <a:gd name="T4" fmla="*/ 0 w 3"/>
              <a:gd name="T5" fmla="*/ 0 h 1"/>
              <a:gd name="T6" fmla="*/ 0 w 3"/>
              <a:gd name="T7" fmla="*/ 1 h 1"/>
              <a:gd name="T8" fmla="*/ 3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561"/>
          <p:cNvSpPr>
            <a:spLocks/>
          </p:cNvSpPr>
          <p:nvPr/>
        </p:nvSpPr>
        <p:spPr bwMode="auto">
          <a:xfrm>
            <a:off x="3501542" y="2249981"/>
            <a:ext cx="12898" cy="141867"/>
          </a:xfrm>
          <a:custGeom>
            <a:avLst/>
            <a:gdLst>
              <a:gd name="T0" fmla="*/ 0 w 3"/>
              <a:gd name="T1" fmla="*/ 1 h 30"/>
              <a:gd name="T2" fmla="*/ 0 w 3"/>
              <a:gd name="T3" fmla="*/ 30 h 30"/>
              <a:gd name="T4" fmla="*/ 3 w 3"/>
              <a:gd name="T5" fmla="*/ 30 h 30"/>
              <a:gd name="T6" fmla="*/ 3 w 3"/>
              <a:gd name="T7" fmla="*/ 0 h 30"/>
              <a:gd name="T8" fmla="*/ 0 w 3"/>
              <a:gd name="T9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0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562"/>
          <p:cNvSpPr>
            <a:spLocks/>
          </p:cNvSpPr>
          <p:nvPr/>
        </p:nvSpPr>
        <p:spPr bwMode="auto">
          <a:xfrm>
            <a:off x="3507990" y="2114565"/>
            <a:ext cx="303083" cy="470748"/>
          </a:xfrm>
          <a:custGeom>
            <a:avLst/>
            <a:gdLst>
              <a:gd name="T0" fmla="*/ 59 w 64"/>
              <a:gd name="T1" fmla="*/ 49 h 102"/>
              <a:gd name="T2" fmla="*/ 58 w 64"/>
              <a:gd name="T3" fmla="*/ 42 h 102"/>
              <a:gd name="T4" fmla="*/ 46 w 64"/>
              <a:gd name="T5" fmla="*/ 49 h 102"/>
              <a:gd name="T6" fmla="*/ 46 w 64"/>
              <a:gd name="T7" fmla="*/ 40 h 102"/>
              <a:gd name="T8" fmla="*/ 30 w 64"/>
              <a:gd name="T9" fmla="*/ 49 h 102"/>
              <a:gd name="T10" fmla="*/ 17 w 64"/>
              <a:gd name="T11" fmla="*/ 43 h 102"/>
              <a:gd name="T12" fmla="*/ 17 w 64"/>
              <a:gd name="T13" fmla="*/ 23 h 102"/>
              <a:gd name="T14" fmla="*/ 27 w 64"/>
              <a:gd name="T15" fmla="*/ 15 h 102"/>
              <a:gd name="T16" fmla="*/ 20 w 64"/>
              <a:gd name="T17" fmla="*/ 11 h 102"/>
              <a:gd name="T18" fmla="*/ 27 w 64"/>
              <a:gd name="T19" fmla="*/ 4 h 102"/>
              <a:gd name="T20" fmla="*/ 22 w 64"/>
              <a:gd name="T21" fmla="*/ 1 h 102"/>
              <a:gd name="T22" fmla="*/ 16 w 64"/>
              <a:gd name="T23" fmla="*/ 4 h 102"/>
              <a:gd name="T24" fmla="*/ 7 w 64"/>
              <a:gd name="T25" fmla="*/ 4 h 102"/>
              <a:gd name="T26" fmla="*/ 13 w 64"/>
              <a:gd name="T27" fmla="*/ 15 h 102"/>
              <a:gd name="T28" fmla="*/ 3 w 64"/>
              <a:gd name="T29" fmla="*/ 14 h 102"/>
              <a:gd name="T30" fmla="*/ 9 w 64"/>
              <a:gd name="T31" fmla="*/ 30 h 102"/>
              <a:gd name="T32" fmla="*/ 0 w 64"/>
              <a:gd name="T33" fmla="*/ 43 h 102"/>
              <a:gd name="T34" fmla="*/ 5 w 64"/>
              <a:gd name="T35" fmla="*/ 43 h 102"/>
              <a:gd name="T36" fmla="*/ 11 w 64"/>
              <a:gd name="T37" fmla="*/ 45 h 102"/>
              <a:gd name="T38" fmla="*/ 18 w 64"/>
              <a:gd name="T39" fmla="*/ 52 h 102"/>
              <a:gd name="T40" fmla="*/ 10 w 64"/>
              <a:gd name="T41" fmla="*/ 55 h 102"/>
              <a:gd name="T42" fmla="*/ 7 w 64"/>
              <a:gd name="T43" fmla="*/ 63 h 102"/>
              <a:gd name="T44" fmla="*/ 0 w 64"/>
              <a:gd name="T45" fmla="*/ 56 h 102"/>
              <a:gd name="T46" fmla="*/ 0 w 64"/>
              <a:gd name="T47" fmla="*/ 65 h 102"/>
              <a:gd name="T48" fmla="*/ 10 w 64"/>
              <a:gd name="T49" fmla="*/ 73 h 102"/>
              <a:gd name="T50" fmla="*/ 2 w 64"/>
              <a:gd name="T51" fmla="*/ 86 h 102"/>
              <a:gd name="T52" fmla="*/ 12 w 64"/>
              <a:gd name="T53" fmla="*/ 86 h 102"/>
              <a:gd name="T54" fmla="*/ 5 w 64"/>
              <a:gd name="T55" fmla="*/ 96 h 102"/>
              <a:gd name="T56" fmla="*/ 13 w 64"/>
              <a:gd name="T57" fmla="*/ 98 h 102"/>
              <a:gd name="T58" fmla="*/ 20 w 64"/>
              <a:gd name="T59" fmla="*/ 101 h 102"/>
              <a:gd name="T60" fmla="*/ 24 w 64"/>
              <a:gd name="T61" fmla="*/ 99 h 102"/>
              <a:gd name="T62" fmla="*/ 18 w 64"/>
              <a:gd name="T63" fmla="*/ 91 h 102"/>
              <a:gd name="T64" fmla="*/ 25 w 64"/>
              <a:gd name="T65" fmla="*/ 89 h 102"/>
              <a:gd name="T66" fmla="*/ 17 w 64"/>
              <a:gd name="T67" fmla="*/ 79 h 102"/>
              <a:gd name="T68" fmla="*/ 16 w 64"/>
              <a:gd name="T69" fmla="*/ 71 h 102"/>
              <a:gd name="T70" fmla="*/ 30 w 64"/>
              <a:gd name="T71" fmla="*/ 54 h 102"/>
              <a:gd name="T72" fmla="*/ 39 w 64"/>
              <a:gd name="T73" fmla="*/ 54 h 102"/>
              <a:gd name="T74" fmla="*/ 50 w 64"/>
              <a:gd name="T75" fmla="*/ 61 h 102"/>
              <a:gd name="T76" fmla="*/ 52 w 64"/>
              <a:gd name="T77" fmla="*/ 54 h 102"/>
              <a:gd name="T78" fmla="*/ 62 w 64"/>
              <a:gd name="T79" fmla="*/ 58 h 102"/>
              <a:gd name="T80" fmla="*/ 64 w 64"/>
              <a:gd name="T81" fmla="*/ 5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102">
                <a:moveTo>
                  <a:pt x="64" y="49"/>
                </a:moveTo>
                <a:cubicBezTo>
                  <a:pt x="59" y="49"/>
                  <a:pt x="59" y="49"/>
                  <a:pt x="59" y="49"/>
                </a:cubicBezTo>
                <a:cubicBezTo>
                  <a:pt x="63" y="45"/>
                  <a:pt x="63" y="45"/>
                  <a:pt x="63" y="45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9"/>
                  <a:pt x="52" y="49"/>
                  <a:pt x="52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51" y="43"/>
                  <a:pt x="51" y="43"/>
                  <a:pt x="51" y="43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49"/>
                  <a:pt x="39" y="49"/>
                  <a:pt x="39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30"/>
                  <a:pt x="15" y="30"/>
                  <a:pt x="15" y="30"/>
                </a:cubicBezTo>
                <a:cubicBezTo>
                  <a:pt x="17" y="23"/>
                  <a:pt x="17" y="23"/>
                  <a:pt x="17" y="23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15"/>
                  <a:pt x="27" y="15"/>
                  <a:pt x="27" y="15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1"/>
                  <a:pt x="20" y="11"/>
                  <a:pt x="20" y="11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1"/>
                  <a:pt x="22" y="1"/>
                  <a:pt x="22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4"/>
                  <a:pt x="7" y="4"/>
                  <a:pt x="7" y="4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5"/>
                  <a:pt x="13" y="15"/>
                  <a:pt x="13" y="15"/>
                </a:cubicBezTo>
                <a:cubicBezTo>
                  <a:pt x="7" y="10"/>
                  <a:pt x="7" y="10"/>
                  <a:pt x="7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11" y="22"/>
                  <a:pt x="11" y="22"/>
                  <a:pt x="11" y="22"/>
                </a:cubicBezTo>
                <a:cubicBezTo>
                  <a:pt x="9" y="30"/>
                  <a:pt x="9" y="30"/>
                  <a:pt x="9" y="3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3" y="44"/>
                  <a:pt x="4" y="43"/>
                  <a:pt x="5" y="43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8"/>
                  <a:pt x="13" y="48"/>
                </a:cubicBezTo>
                <a:cubicBezTo>
                  <a:pt x="18" y="52"/>
                  <a:pt x="18" y="52"/>
                  <a:pt x="18" y="52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0" y="54"/>
                  <a:pt x="10" y="55"/>
                </a:cubicBezTo>
                <a:cubicBezTo>
                  <a:pt x="9" y="55"/>
                  <a:pt x="9" y="56"/>
                  <a:pt x="9" y="57"/>
                </a:cubicBezTo>
                <a:cubicBezTo>
                  <a:pt x="7" y="63"/>
                  <a:pt x="7" y="63"/>
                  <a:pt x="7" y="63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1" y="56"/>
                  <a:pt x="0" y="56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10" y="73"/>
                  <a:pt x="10" y="73"/>
                  <a:pt x="10" y="73"/>
                </a:cubicBezTo>
                <a:cubicBezTo>
                  <a:pt x="11" y="80"/>
                  <a:pt x="11" y="80"/>
                  <a:pt x="11" y="80"/>
                </a:cubicBezTo>
                <a:cubicBezTo>
                  <a:pt x="2" y="86"/>
                  <a:pt x="2" y="86"/>
                  <a:pt x="2" y="86"/>
                </a:cubicBezTo>
                <a:cubicBezTo>
                  <a:pt x="5" y="90"/>
                  <a:pt x="5" y="90"/>
                  <a:pt x="5" y="90"/>
                </a:cubicBezTo>
                <a:cubicBezTo>
                  <a:pt x="12" y="86"/>
                  <a:pt x="12" y="86"/>
                  <a:pt x="12" y="86"/>
                </a:cubicBezTo>
                <a:cubicBezTo>
                  <a:pt x="12" y="92"/>
                  <a:pt x="12" y="92"/>
                  <a:pt x="12" y="92"/>
                </a:cubicBezTo>
                <a:cubicBezTo>
                  <a:pt x="5" y="96"/>
                  <a:pt x="5" y="96"/>
                  <a:pt x="5" y="96"/>
                </a:cubicBezTo>
                <a:cubicBezTo>
                  <a:pt x="9" y="101"/>
                  <a:pt x="9" y="101"/>
                  <a:pt x="9" y="101"/>
                </a:cubicBezTo>
                <a:cubicBezTo>
                  <a:pt x="13" y="98"/>
                  <a:pt x="13" y="98"/>
                  <a:pt x="13" y="98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19" y="97"/>
                  <a:pt x="19" y="97"/>
                  <a:pt x="19" y="97"/>
                </a:cubicBezTo>
                <a:cubicBezTo>
                  <a:pt x="24" y="99"/>
                  <a:pt x="24" y="99"/>
                  <a:pt x="24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18" y="91"/>
                  <a:pt x="18" y="91"/>
                  <a:pt x="18" y="91"/>
                </a:cubicBezTo>
                <a:cubicBezTo>
                  <a:pt x="18" y="86"/>
                  <a:pt x="18" y="86"/>
                  <a:pt x="18" y="86"/>
                </a:cubicBezTo>
                <a:cubicBezTo>
                  <a:pt x="25" y="89"/>
                  <a:pt x="25" y="89"/>
                  <a:pt x="25" y="89"/>
                </a:cubicBezTo>
                <a:cubicBezTo>
                  <a:pt x="27" y="84"/>
                  <a:pt x="27" y="84"/>
                  <a:pt x="27" y="84"/>
                </a:cubicBezTo>
                <a:cubicBezTo>
                  <a:pt x="17" y="79"/>
                  <a:pt x="17" y="79"/>
                  <a:pt x="17" y="79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8" y="59"/>
                  <a:pt x="18" y="59"/>
                  <a:pt x="18" y="59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5" y="63"/>
                  <a:pt x="45" y="63"/>
                  <a:pt x="45" y="63"/>
                </a:cubicBezTo>
                <a:cubicBezTo>
                  <a:pt x="50" y="61"/>
                  <a:pt x="50" y="61"/>
                  <a:pt x="50" y="61"/>
                </a:cubicBezTo>
                <a:cubicBezTo>
                  <a:pt x="46" y="54"/>
                  <a:pt x="46" y="54"/>
                  <a:pt x="46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7" y="61"/>
                  <a:pt x="57" y="61"/>
                  <a:pt x="57" y="61"/>
                </a:cubicBezTo>
                <a:cubicBezTo>
                  <a:pt x="62" y="58"/>
                  <a:pt x="62" y="58"/>
                  <a:pt x="62" y="58"/>
                </a:cubicBezTo>
                <a:cubicBezTo>
                  <a:pt x="59" y="54"/>
                  <a:pt x="59" y="54"/>
                  <a:pt x="59" y="54"/>
                </a:cubicBezTo>
                <a:cubicBezTo>
                  <a:pt x="64" y="54"/>
                  <a:pt x="64" y="54"/>
                  <a:pt x="64" y="54"/>
                </a:cubicBezTo>
                <a:lnTo>
                  <a:pt x="64" y="49"/>
                </a:lnTo>
                <a:close/>
              </a:path>
            </a:pathLst>
          </a:custGeom>
          <a:solidFill>
            <a:srgbClr val="C0E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673"/>
          <p:cNvSpPr>
            <a:spLocks noEditPoints="1"/>
          </p:cNvSpPr>
          <p:nvPr/>
        </p:nvSpPr>
        <p:spPr bwMode="auto">
          <a:xfrm>
            <a:off x="954365" y="3159228"/>
            <a:ext cx="573922" cy="367569"/>
          </a:xfrm>
          <a:custGeom>
            <a:avLst/>
            <a:gdLst>
              <a:gd name="T0" fmla="*/ 112 w 124"/>
              <a:gd name="T1" fmla="*/ 18 h 78"/>
              <a:gd name="T2" fmla="*/ 112 w 124"/>
              <a:gd name="T3" fmla="*/ 0 h 78"/>
              <a:gd name="T4" fmla="*/ 0 w 124"/>
              <a:gd name="T5" fmla="*/ 0 h 78"/>
              <a:gd name="T6" fmla="*/ 0 w 124"/>
              <a:gd name="T7" fmla="*/ 78 h 78"/>
              <a:gd name="T8" fmla="*/ 112 w 124"/>
              <a:gd name="T9" fmla="*/ 78 h 78"/>
              <a:gd name="T10" fmla="*/ 112 w 124"/>
              <a:gd name="T11" fmla="*/ 60 h 78"/>
              <a:gd name="T12" fmla="*/ 124 w 124"/>
              <a:gd name="T13" fmla="*/ 54 h 78"/>
              <a:gd name="T14" fmla="*/ 124 w 124"/>
              <a:gd name="T15" fmla="*/ 26 h 78"/>
              <a:gd name="T16" fmla="*/ 112 w 124"/>
              <a:gd name="T17" fmla="*/ 18 h 78"/>
              <a:gd name="T18" fmla="*/ 103 w 124"/>
              <a:gd name="T19" fmla="*/ 68 h 78"/>
              <a:gd name="T20" fmla="*/ 9 w 124"/>
              <a:gd name="T21" fmla="*/ 68 h 78"/>
              <a:gd name="T22" fmla="*/ 9 w 124"/>
              <a:gd name="T23" fmla="*/ 10 h 78"/>
              <a:gd name="T24" fmla="*/ 103 w 124"/>
              <a:gd name="T25" fmla="*/ 10 h 78"/>
              <a:gd name="T26" fmla="*/ 103 w 124"/>
              <a:gd name="T27" fmla="*/ 6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78">
                <a:moveTo>
                  <a:pt x="112" y="18"/>
                </a:moveTo>
                <a:cubicBezTo>
                  <a:pt x="112" y="0"/>
                  <a:pt x="112" y="0"/>
                  <a:pt x="1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6" y="60"/>
                  <a:pt x="124" y="61"/>
                  <a:pt x="124" y="54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17"/>
                  <a:pt x="115" y="18"/>
                  <a:pt x="112" y="18"/>
                </a:cubicBezTo>
                <a:close/>
                <a:moveTo>
                  <a:pt x="103" y="68"/>
                </a:moveTo>
                <a:cubicBezTo>
                  <a:pt x="9" y="68"/>
                  <a:pt x="9" y="68"/>
                  <a:pt x="9" y="68"/>
                </a:cubicBezTo>
                <a:cubicBezTo>
                  <a:pt x="9" y="10"/>
                  <a:pt x="9" y="10"/>
                  <a:pt x="9" y="10"/>
                </a:cubicBezTo>
                <a:cubicBezTo>
                  <a:pt x="103" y="10"/>
                  <a:pt x="103" y="10"/>
                  <a:pt x="103" y="10"/>
                </a:cubicBezTo>
                <a:lnTo>
                  <a:pt x="103" y="6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4674"/>
          <p:cNvSpPr>
            <a:spLocks noChangeArrowheads="1"/>
          </p:cNvSpPr>
          <p:nvPr/>
        </p:nvSpPr>
        <p:spPr bwMode="auto">
          <a:xfrm>
            <a:off x="1031746" y="3243061"/>
            <a:ext cx="103174" cy="199909"/>
          </a:xfrm>
          <a:prstGeom prst="rect">
            <a:avLst/>
          </a:prstGeom>
          <a:solidFill>
            <a:srgbClr val="EB7A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4675"/>
          <p:cNvSpPr>
            <a:spLocks noChangeArrowheads="1"/>
          </p:cNvSpPr>
          <p:nvPr/>
        </p:nvSpPr>
        <p:spPr bwMode="auto">
          <a:xfrm>
            <a:off x="1160720" y="3243061"/>
            <a:ext cx="109625" cy="199909"/>
          </a:xfrm>
          <a:prstGeom prst="rect">
            <a:avLst/>
          </a:prstGeom>
          <a:solidFill>
            <a:srgbClr val="EB7A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676"/>
          <p:cNvSpPr>
            <a:spLocks noEditPoints="1"/>
          </p:cNvSpPr>
          <p:nvPr/>
        </p:nvSpPr>
        <p:spPr bwMode="auto">
          <a:xfrm>
            <a:off x="2121556" y="3146331"/>
            <a:ext cx="573922" cy="361118"/>
          </a:xfrm>
          <a:custGeom>
            <a:avLst/>
            <a:gdLst>
              <a:gd name="T0" fmla="*/ 112 w 124"/>
              <a:gd name="T1" fmla="*/ 18 h 77"/>
              <a:gd name="T2" fmla="*/ 112 w 124"/>
              <a:gd name="T3" fmla="*/ 0 h 77"/>
              <a:gd name="T4" fmla="*/ 0 w 124"/>
              <a:gd name="T5" fmla="*/ 0 h 77"/>
              <a:gd name="T6" fmla="*/ 0 w 124"/>
              <a:gd name="T7" fmla="*/ 77 h 77"/>
              <a:gd name="T8" fmla="*/ 112 w 124"/>
              <a:gd name="T9" fmla="*/ 77 h 77"/>
              <a:gd name="T10" fmla="*/ 112 w 124"/>
              <a:gd name="T11" fmla="*/ 60 h 77"/>
              <a:gd name="T12" fmla="*/ 124 w 124"/>
              <a:gd name="T13" fmla="*/ 53 h 77"/>
              <a:gd name="T14" fmla="*/ 124 w 124"/>
              <a:gd name="T15" fmla="*/ 25 h 77"/>
              <a:gd name="T16" fmla="*/ 112 w 124"/>
              <a:gd name="T17" fmla="*/ 18 h 77"/>
              <a:gd name="T18" fmla="*/ 102 w 124"/>
              <a:gd name="T19" fmla="*/ 68 h 77"/>
              <a:gd name="T20" fmla="*/ 9 w 124"/>
              <a:gd name="T21" fmla="*/ 68 h 77"/>
              <a:gd name="T22" fmla="*/ 9 w 124"/>
              <a:gd name="T23" fmla="*/ 9 h 77"/>
              <a:gd name="T24" fmla="*/ 102 w 124"/>
              <a:gd name="T25" fmla="*/ 9 h 77"/>
              <a:gd name="T26" fmla="*/ 102 w 124"/>
              <a:gd name="T27" fmla="*/ 6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77">
                <a:moveTo>
                  <a:pt x="112" y="18"/>
                </a:moveTo>
                <a:cubicBezTo>
                  <a:pt x="112" y="0"/>
                  <a:pt x="112" y="0"/>
                  <a:pt x="1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5" y="60"/>
                  <a:pt x="124" y="60"/>
                  <a:pt x="124" y="5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17"/>
                  <a:pt x="115" y="18"/>
                  <a:pt x="112" y="18"/>
                </a:cubicBezTo>
                <a:close/>
                <a:moveTo>
                  <a:pt x="102" y="68"/>
                </a:moveTo>
                <a:cubicBezTo>
                  <a:pt x="9" y="68"/>
                  <a:pt x="9" y="68"/>
                  <a:pt x="9" y="68"/>
                </a:cubicBezTo>
                <a:cubicBezTo>
                  <a:pt x="9" y="9"/>
                  <a:pt x="9" y="9"/>
                  <a:pt x="9" y="9"/>
                </a:cubicBezTo>
                <a:cubicBezTo>
                  <a:pt x="102" y="9"/>
                  <a:pt x="102" y="9"/>
                  <a:pt x="102" y="9"/>
                </a:cubicBezTo>
                <a:lnTo>
                  <a:pt x="102" y="6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4677"/>
          <p:cNvSpPr>
            <a:spLocks noChangeArrowheads="1"/>
          </p:cNvSpPr>
          <p:nvPr/>
        </p:nvSpPr>
        <p:spPr bwMode="auto">
          <a:xfrm>
            <a:off x="2198937" y="3223716"/>
            <a:ext cx="109625" cy="199909"/>
          </a:xfrm>
          <a:prstGeom prst="rect">
            <a:avLst/>
          </a:pr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4678"/>
          <p:cNvSpPr>
            <a:spLocks noChangeArrowheads="1"/>
          </p:cNvSpPr>
          <p:nvPr/>
        </p:nvSpPr>
        <p:spPr bwMode="auto">
          <a:xfrm>
            <a:off x="2327909" y="3223716"/>
            <a:ext cx="103174" cy="199909"/>
          </a:xfrm>
          <a:prstGeom prst="rect">
            <a:avLst/>
          </a:pr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4679"/>
          <p:cNvSpPr>
            <a:spLocks noChangeArrowheads="1"/>
          </p:cNvSpPr>
          <p:nvPr/>
        </p:nvSpPr>
        <p:spPr bwMode="auto">
          <a:xfrm>
            <a:off x="2456878" y="3223716"/>
            <a:ext cx="109625" cy="199909"/>
          </a:xfrm>
          <a:prstGeom prst="rect">
            <a:avLst/>
          </a:pr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680"/>
          <p:cNvSpPr>
            <a:spLocks/>
          </p:cNvSpPr>
          <p:nvPr/>
        </p:nvSpPr>
        <p:spPr bwMode="auto">
          <a:xfrm>
            <a:off x="3217809" y="3159228"/>
            <a:ext cx="322427" cy="361118"/>
          </a:xfrm>
          <a:custGeom>
            <a:avLst/>
            <a:gdLst>
              <a:gd name="T0" fmla="*/ 7 w 50"/>
              <a:gd name="T1" fmla="*/ 49 h 56"/>
              <a:gd name="T2" fmla="*/ 7 w 50"/>
              <a:gd name="T3" fmla="*/ 7 h 56"/>
              <a:gd name="T4" fmla="*/ 43 w 50"/>
              <a:gd name="T5" fmla="*/ 7 h 56"/>
              <a:gd name="T6" fmla="*/ 50 w 50"/>
              <a:gd name="T7" fmla="*/ 0 h 56"/>
              <a:gd name="T8" fmla="*/ 0 w 50"/>
              <a:gd name="T9" fmla="*/ 0 h 56"/>
              <a:gd name="T10" fmla="*/ 0 w 50"/>
              <a:gd name="T11" fmla="*/ 56 h 56"/>
              <a:gd name="T12" fmla="*/ 24 w 50"/>
              <a:gd name="T13" fmla="*/ 56 h 56"/>
              <a:gd name="T14" fmla="*/ 26 w 50"/>
              <a:gd name="T15" fmla="*/ 49 h 56"/>
              <a:gd name="T16" fmla="*/ 7 w 50"/>
              <a:gd name="T17" fmla="*/ 4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6">
                <a:moveTo>
                  <a:pt x="7" y="49"/>
                </a:moveTo>
                <a:lnTo>
                  <a:pt x="7" y="7"/>
                </a:lnTo>
                <a:lnTo>
                  <a:pt x="43" y="7"/>
                </a:lnTo>
                <a:lnTo>
                  <a:pt x="50" y="0"/>
                </a:lnTo>
                <a:lnTo>
                  <a:pt x="0" y="0"/>
                </a:lnTo>
                <a:lnTo>
                  <a:pt x="0" y="56"/>
                </a:lnTo>
                <a:lnTo>
                  <a:pt x="24" y="56"/>
                </a:lnTo>
                <a:lnTo>
                  <a:pt x="26" y="49"/>
                </a:lnTo>
                <a:lnTo>
                  <a:pt x="7" y="49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681"/>
          <p:cNvSpPr>
            <a:spLocks/>
          </p:cNvSpPr>
          <p:nvPr/>
        </p:nvSpPr>
        <p:spPr bwMode="auto">
          <a:xfrm>
            <a:off x="3424162" y="3159228"/>
            <a:ext cx="412706" cy="361118"/>
          </a:xfrm>
          <a:custGeom>
            <a:avLst/>
            <a:gdLst>
              <a:gd name="T0" fmla="*/ 76 w 88"/>
              <a:gd name="T1" fmla="*/ 18 h 78"/>
              <a:gd name="T2" fmla="*/ 76 w 88"/>
              <a:gd name="T3" fmla="*/ 0 h 78"/>
              <a:gd name="T4" fmla="*/ 40 w 88"/>
              <a:gd name="T5" fmla="*/ 0 h 78"/>
              <a:gd name="T6" fmla="*/ 37 w 88"/>
              <a:gd name="T7" fmla="*/ 10 h 78"/>
              <a:gd name="T8" fmla="*/ 67 w 88"/>
              <a:gd name="T9" fmla="*/ 10 h 78"/>
              <a:gd name="T10" fmla="*/ 67 w 88"/>
              <a:gd name="T11" fmla="*/ 68 h 78"/>
              <a:gd name="T12" fmla="*/ 10 w 88"/>
              <a:gd name="T13" fmla="*/ 68 h 78"/>
              <a:gd name="T14" fmla="*/ 0 w 88"/>
              <a:gd name="T15" fmla="*/ 78 h 78"/>
              <a:gd name="T16" fmla="*/ 76 w 88"/>
              <a:gd name="T17" fmla="*/ 78 h 78"/>
              <a:gd name="T18" fmla="*/ 76 w 88"/>
              <a:gd name="T19" fmla="*/ 60 h 78"/>
              <a:gd name="T20" fmla="*/ 88 w 88"/>
              <a:gd name="T21" fmla="*/ 54 h 78"/>
              <a:gd name="T22" fmla="*/ 88 w 88"/>
              <a:gd name="T23" fmla="*/ 26 h 78"/>
              <a:gd name="T24" fmla="*/ 76 w 88"/>
              <a:gd name="T25" fmla="*/ 1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78">
                <a:moveTo>
                  <a:pt x="76" y="18"/>
                </a:moveTo>
                <a:cubicBezTo>
                  <a:pt x="76" y="0"/>
                  <a:pt x="76" y="0"/>
                  <a:pt x="7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7" y="10"/>
                  <a:pt x="37" y="10"/>
                  <a:pt x="3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68"/>
                  <a:pt x="67" y="68"/>
                  <a:pt x="67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0" y="78"/>
                  <a:pt x="0" y="78"/>
                  <a:pt x="0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88" y="61"/>
                  <a:pt x="88" y="54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18"/>
                  <a:pt x="79" y="18"/>
                  <a:pt x="76" y="1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682"/>
          <p:cNvSpPr>
            <a:spLocks/>
          </p:cNvSpPr>
          <p:nvPr/>
        </p:nvSpPr>
        <p:spPr bwMode="auto">
          <a:xfrm>
            <a:off x="3295191" y="3243061"/>
            <a:ext cx="161218" cy="199909"/>
          </a:xfrm>
          <a:custGeom>
            <a:avLst/>
            <a:gdLst>
              <a:gd name="T0" fmla="*/ 0 w 25"/>
              <a:gd name="T1" fmla="*/ 0 h 31"/>
              <a:gd name="T2" fmla="*/ 0 w 25"/>
              <a:gd name="T3" fmla="*/ 31 h 31"/>
              <a:gd name="T4" fmla="*/ 16 w 25"/>
              <a:gd name="T5" fmla="*/ 31 h 31"/>
              <a:gd name="T6" fmla="*/ 20 w 25"/>
              <a:gd name="T7" fmla="*/ 20 h 31"/>
              <a:gd name="T8" fmla="*/ 6 w 25"/>
              <a:gd name="T9" fmla="*/ 20 h 31"/>
              <a:gd name="T10" fmla="*/ 25 w 25"/>
              <a:gd name="T11" fmla="*/ 0 h 31"/>
              <a:gd name="T12" fmla="*/ 0 w 25"/>
              <a:gd name="T13" fmla="*/ 0 h 31"/>
              <a:gd name="T14" fmla="*/ 0 w 25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31">
                <a:moveTo>
                  <a:pt x="0" y="0"/>
                </a:moveTo>
                <a:lnTo>
                  <a:pt x="0" y="31"/>
                </a:lnTo>
                <a:lnTo>
                  <a:pt x="16" y="31"/>
                </a:lnTo>
                <a:lnTo>
                  <a:pt x="20" y="20"/>
                </a:lnTo>
                <a:lnTo>
                  <a:pt x="6" y="20"/>
                </a:lnTo>
                <a:lnTo>
                  <a:pt x="25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683"/>
          <p:cNvSpPr>
            <a:spLocks/>
          </p:cNvSpPr>
          <p:nvPr/>
        </p:nvSpPr>
        <p:spPr bwMode="auto">
          <a:xfrm>
            <a:off x="3507990" y="3243061"/>
            <a:ext cx="193458" cy="199909"/>
          </a:xfrm>
          <a:custGeom>
            <a:avLst/>
            <a:gdLst>
              <a:gd name="T0" fmla="*/ 24 w 30"/>
              <a:gd name="T1" fmla="*/ 6 h 31"/>
              <a:gd name="T2" fmla="*/ 0 w 30"/>
              <a:gd name="T3" fmla="*/ 31 h 31"/>
              <a:gd name="T4" fmla="*/ 30 w 30"/>
              <a:gd name="T5" fmla="*/ 31 h 31"/>
              <a:gd name="T6" fmla="*/ 30 w 30"/>
              <a:gd name="T7" fmla="*/ 0 h 31"/>
              <a:gd name="T8" fmla="*/ 11 w 30"/>
              <a:gd name="T9" fmla="*/ 0 h 31"/>
              <a:gd name="T10" fmla="*/ 9 w 30"/>
              <a:gd name="T11" fmla="*/ 6 h 31"/>
              <a:gd name="T12" fmla="*/ 24 w 30"/>
              <a:gd name="T13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1">
                <a:moveTo>
                  <a:pt x="24" y="6"/>
                </a:moveTo>
                <a:lnTo>
                  <a:pt x="0" y="31"/>
                </a:lnTo>
                <a:lnTo>
                  <a:pt x="30" y="31"/>
                </a:lnTo>
                <a:lnTo>
                  <a:pt x="30" y="0"/>
                </a:lnTo>
                <a:lnTo>
                  <a:pt x="11" y="0"/>
                </a:lnTo>
                <a:lnTo>
                  <a:pt x="9" y="6"/>
                </a:lnTo>
                <a:lnTo>
                  <a:pt x="24" y="6"/>
                </a:lnTo>
                <a:close/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684"/>
          <p:cNvSpPr>
            <a:spLocks/>
          </p:cNvSpPr>
          <p:nvPr/>
        </p:nvSpPr>
        <p:spPr bwMode="auto">
          <a:xfrm>
            <a:off x="3507990" y="3243061"/>
            <a:ext cx="193458" cy="199909"/>
          </a:xfrm>
          <a:custGeom>
            <a:avLst/>
            <a:gdLst>
              <a:gd name="T0" fmla="*/ 24 w 30"/>
              <a:gd name="T1" fmla="*/ 6 h 31"/>
              <a:gd name="T2" fmla="*/ 0 w 30"/>
              <a:gd name="T3" fmla="*/ 31 h 31"/>
              <a:gd name="T4" fmla="*/ 30 w 30"/>
              <a:gd name="T5" fmla="*/ 31 h 31"/>
              <a:gd name="T6" fmla="*/ 30 w 30"/>
              <a:gd name="T7" fmla="*/ 0 h 31"/>
              <a:gd name="T8" fmla="*/ 11 w 30"/>
              <a:gd name="T9" fmla="*/ 0 h 31"/>
              <a:gd name="T10" fmla="*/ 9 w 30"/>
              <a:gd name="T11" fmla="*/ 6 h 31"/>
              <a:gd name="T12" fmla="*/ 24 w 30"/>
              <a:gd name="T13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1">
                <a:moveTo>
                  <a:pt x="24" y="6"/>
                </a:moveTo>
                <a:lnTo>
                  <a:pt x="0" y="31"/>
                </a:lnTo>
                <a:lnTo>
                  <a:pt x="30" y="31"/>
                </a:lnTo>
                <a:lnTo>
                  <a:pt x="30" y="0"/>
                </a:lnTo>
                <a:lnTo>
                  <a:pt x="11" y="0"/>
                </a:lnTo>
                <a:lnTo>
                  <a:pt x="9" y="6"/>
                </a:lnTo>
                <a:lnTo>
                  <a:pt x="24" y="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685"/>
          <p:cNvSpPr>
            <a:spLocks/>
          </p:cNvSpPr>
          <p:nvPr/>
        </p:nvSpPr>
        <p:spPr bwMode="auto">
          <a:xfrm>
            <a:off x="3359674" y="3107640"/>
            <a:ext cx="257941" cy="464297"/>
          </a:xfrm>
          <a:custGeom>
            <a:avLst/>
            <a:gdLst>
              <a:gd name="T0" fmla="*/ 28 w 40"/>
              <a:gd name="T1" fmla="*/ 30 h 72"/>
              <a:gd name="T2" fmla="*/ 39 w 40"/>
              <a:gd name="T3" fmla="*/ 0 h 72"/>
              <a:gd name="T4" fmla="*/ 3 w 40"/>
              <a:gd name="T5" fmla="*/ 38 h 72"/>
              <a:gd name="T6" fmla="*/ 16 w 40"/>
              <a:gd name="T7" fmla="*/ 38 h 72"/>
              <a:gd name="T8" fmla="*/ 0 w 40"/>
              <a:gd name="T9" fmla="*/ 72 h 72"/>
              <a:gd name="T10" fmla="*/ 40 w 40"/>
              <a:gd name="T11" fmla="*/ 30 h 72"/>
              <a:gd name="T12" fmla="*/ 28 w 40"/>
              <a:gd name="T13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72">
                <a:moveTo>
                  <a:pt x="28" y="30"/>
                </a:moveTo>
                <a:lnTo>
                  <a:pt x="39" y="0"/>
                </a:lnTo>
                <a:lnTo>
                  <a:pt x="3" y="38"/>
                </a:lnTo>
                <a:lnTo>
                  <a:pt x="16" y="38"/>
                </a:lnTo>
                <a:lnTo>
                  <a:pt x="0" y="72"/>
                </a:lnTo>
                <a:lnTo>
                  <a:pt x="40" y="30"/>
                </a:lnTo>
                <a:lnTo>
                  <a:pt x="28" y="3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686"/>
          <p:cNvSpPr>
            <a:spLocks/>
          </p:cNvSpPr>
          <p:nvPr/>
        </p:nvSpPr>
        <p:spPr bwMode="auto">
          <a:xfrm>
            <a:off x="3359674" y="3107640"/>
            <a:ext cx="257941" cy="464297"/>
          </a:xfrm>
          <a:custGeom>
            <a:avLst/>
            <a:gdLst>
              <a:gd name="T0" fmla="*/ 28 w 40"/>
              <a:gd name="T1" fmla="*/ 30 h 72"/>
              <a:gd name="T2" fmla="*/ 39 w 40"/>
              <a:gd name="T3" fmla="*/ 0 h 72"/>
              <a:gd name="T4" fmla="*/ 3 w 40"/>
              <a:gd name="T5" fmla="*/ 38 h 72"/>
              <a:gd name="T6" fmla="*/ 16 w 40"/>
              <a:gd name="T7" fmla="*/ 38 h 72"/>
              <a:gd name="T8" fmla="*/ 0 w 40"/>
              <a:gd name="T9" fmla="*/ 72 h 72"/>
              <a:gd name="T10" fmla="*/ 40 w 40"/>
              <a:gd name="T11" fmla="*/ 30 h 72"/>
              <a:gd name="T12" fmla="*/ 28 w 40"/>
              <a:gd name="T13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72">
                <a:moveTo>
                  <a:pt x="28" y="30"/>
                </a:moveTo>
                <a:lnTo>
                  <a:pt x="39" y="0"/>
                </a:lnTo>
                <a:lnTo>
                  <a:pt x="3" y="38"/>
                </a:lnTo>
                <a:lnTo>
                  <a:pt x="16" y="38"/>
                </a:lnTo>
                <a:lnTo>
                  <a:pt x="0" y="72"/>
                </a:lnTo>
                <a:lnTo>
                  <a:pt x="40" y="30"/>
                </a:lnTo>
                <a:lnTo>
                  <a:pt x="2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687"/>
          <p:cNvSpPr>
            <a:spLocks/>
          </p:cNvSpPr>
          <p:nvPr/>
        </p:nvSpPr>
        <p:spPr bwMode="auto">
          <a:xfrm>
            <a:off x="3359674" y="3107640"/>
            <a:ext cx="257941" cy="464297"/>
          </a:xfrm>
          <a:custGeom>
            <a:avLst/>
            <a:gdLst>
              <a:gd name="T0" fmla="*/ 39 w 40"/>
              <a:gd name="T1" fmla="*/ 0 h 72"/>
              <a:gd name="T2" fmla="*/ 39 w 40"/>
              <a:gd name="T3" fmla="*/ 0 h 72"/>
              <a:gd name="T4" fmla="*/ 19 w 40"/>
              <a:gd name="T5" fmla="*/ 33 h 72"/>
              <a:gd name="T6" fmla="*/ 32 w 40"/>
              <a:gd name="T7" fmla="*/ 33 h 72"/>
              <a:gd name="T8" fmla="*/ 0 w 40"/>
              <a:gd name="T9" fmla="*/ 72 h 72"/>
              <a:gd name="T10" fmla="*/ 40 w 40"/>
              <a:gd name="T11" fmla="*/ 30 h 72"/>
              <a:gd name="T12" fmla="*/ 28 w 40"/>
              <a:gd name="T13" fmla="*/ 30 h 72"/>
              <a:gd name="T14" fmla="*/ 39 w 40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72">
                <a:moveTo>
                  <a:pt x="39" y="0"/>
                </a:moveTo>
                <a:lnTo>
                  <a:pt x="39" y="0"/>
                </a:lnTo>
                <a:lnTo>
                  <a:pt x="19" y="33"/>
                </a:lnTo>
                <a:lnTo>
                  <a:pt x="32" y="33"/>
                </a:lnTo>
                <a:lnTo>
                  <a:pt x="0" y="72"/>
                </a:lnTo>
                <a:lnTo>
                  <a:pt x="40" y="30"/>
                </a:lnTo>
                <a:lnTo>
                  <a:pt x="28" y="30"/>
                </a:lnTo>
                <a:lnTo>
                  <a:pt x="39" y="0"/>
                </a:lnTo>
                <a:close/>
              </a:path>
            </a:pathLst>
          </a:custGeom>
          <a:solidFill>
            <a:srgbClr val="CD4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688"/>
          <p:cNvSpPr>
            <a:spLocks/>
          </p:cNvSpPr>
          <p:nvPr/>
        </p:nvSpPr>
        <p:spPr bwMode="auto">
          <a:xfrm>
            <a:off x="3359674" y="3107640"/>
            <a:ext cx="257941" cy="464297"/>
          </a:xfrm>
          <a:custGeom>
            <a:avLst/>
            <a:gdLst>
              <a:gd name="T0" fmla="*/ 39 w 40"/>
              <a:gd name="T1" fmla="*/ 0 h 72"/>
              <a:gd name="T2" fmla="*/ 39 w 40"/>
              <a:gd name="T3" fmla="*/ 0 h 72"/>
              <a:gd name="T4" fmla="*/ 19 w 40"/>
              <a:gd name="T5" fmla="*/ 33 h 72"/>
              <a:gd name="T6" fmla="*/ 32 w 40"/>
              <a:gd name="T7" fmla="*/ 33 h 72"/>
              <a:gd name="T8" fmla="*/ 0 w 40"/>
              <a:gd name="T9" fmla="*/ 72 h 72"/>
              <a:gd name="T10" fmla="*/ 40 w 40"/>
              <a:gd name="T11" fmla="*/ 30 h 72"/>
              <a:gd name="T12" fmla="*/ 28 w 40"/>
              <a:gd name="T13" fmla="*/ 30 h 72"/>
              <a:gd name="T14" fmla="*/ 39 w 40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72">
                <a:moveTo>
                  <a:pt x="39" y="0"/>
                </a:moveTo>
                <a:lnTo>
                  <a:pt x="39" y="0"/>
                </a:lnTo>
                <a:lnTo>
                  <a:pt x="19" y="33"/>
                </a:lnTo>
                <a:lnTo>
                  <a:pt x="32" y="33"/>
                </a:lnTo>
                <a:lnTo>
                  <a:pt x="0" y="72"/>
                </a:lnTo>
                <a:lnTo>
                  <a:pt x="40" y="30"/>
                </a:lnTo>
                <a:lnTo>
                  <a:pt x="28" y="30"/>
                </a:lnTo>
                <a:lnTo>
                  <a:pt x="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689"/>
          <p:cNvSpPr>
            <a:spLocks/>
          </p:cNvSpPr>
          <p:nvPr/>
        </p:nvSpPr>
        <p:spPr bwMode="auto">
          <a:xfrm>
            <a:off x="2250523" y="4203894"/>
            <a:ext cx="496541" cy="496541"/>
          </a:xfrm>
          <a:custGeom>
            <a:avLst/>
            <a:gdLst>
              <a:gd name="T0" fmla="*/ 57 w 77"/>
              <a:gd name="T1" fmla="*/ 0 h 77"/>
              <a:gd name="T2" fmla="*/ 0 w 77"/>
              <a:gd name="T3" fmla="*/ 0 h 77"/>
              <a:gd name="T4" fmla="*/ 0 w 77"/>
              <a:gd name="T5" fmla="*/ 77 h 77"/>
              <a:gd name="T6" fmla="*/ 77 w 77"/>
              <a:gd name="T7" fmla="*/ 77 h 77"/>
              <a:gd name="T8" fmla="*/ 77 w 77"/>
              <a:gd name="T9" fmla="*/ 15 h 77"/>
              <a:gd name="T10" fmla="*/ 57 w 77"/>
              <a:gd name="T1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77">
                <a:moveTo>
                  <a:pt x="57" y="0"/>
                </a:moveTo>
                <a:lnTo>
                  <a:pt x="0" y="0"/>
                </a:lnTo>
                <a:lnTo>
                  <a:pt x="0" y="77"/>
                </a:lnTo>
                <a:lnTo>
                  <a:pt x="77" y="77"/>
                </a:lnTo>
                <a:lnTo>
                  <a:pt x="77" y="15"/>
                </a:lnTo>
                <a:lnTo>
                  <a:pt x="57" y="0"/>
                </a:lnTo>
                <a:close/>
              </a:path>
            </a:pathLst>
          </a:custGeom>
          <a:solidFill>
            <a:srgbClr val="758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690"/>
          <p:cNvSpPr>
            <a:spLocks/>
          </p:cNvSpPr>
          <p:nvPr/>
        </p:nvSpPr>
        <p:spPr bwMode="auto">
          <a:xfrm>
            <a:off x="2250523" y="4203894"/>
            <a:ext cx="496541" cy="496541"/>
          </a:xfrm>
          <a:custGeom>
            <a:avLst/>
            <a:gdLst>
              <a:gd name="T0" fmla="*/ 57 w 77"/>
              <a:gd name="T1" fmla="*/ 0 h 77"/>
              <a:gd name="T2" fmla="*/ 0 w 77"/>
              <a:gd name="T3" fmla="*/ 0 h 77"/>
              <a:gd name="T4" fmla="*/ 0 w 77"/>
              <a:gd name="T5" fmla="*/ 77 h 77"/>
              <a:gd name="T6" fmla="*/ 77 w 77"/>
              <a:gd name="T7" fmla="*/ 77 h 77"/>
              <a:gd name="T8" fmla="*/ 77 w 77"/>
              <a:gd name="T9" fmla="*/ 15 h 77"/>
              <a:gd name="T10" fmla="*/ 57 w 77"/>
              <a:gd name="T1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77">
                <a:moveTo>
                  <a:pt x="57" y="0"/>
                </a:moveTo>
                <a:lnTo>
                  <a:pt x="0" y="0"/>
                </a:lnTo>
                <a:lnTo>
                  <a:pt x="0" y="77"/>
                </a:lnTo>
                <a:lnTo>
                  <a:pt x="77" y="77"/>
                </a:lnTo>
                <a:lnTo>
                  <a:pt x="77" y="15"/>
                </a:lnTo>
                <a:lnTo>
                  <a:pt x="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691"/>
          <p:cNvSpPr>
            <a:spLocks/>
          </p:cNvSpPr>
          <p:nvPr/>
        </p:nvSpPr>
        <p:spPr bwMode="auto">
          <a:xfrm>
            <a:off x="2250523" y="4223238"/>
            <a:ext cx="496541" cy="496541"/>
          </a:xfrm>
          <a:custGeom>
            <a:avLst/>
            <a:gdLst>
              <a:gd name="T0" fmla="*/ 84 w 107"/>
              <a:gd name="T1" fmla="*/ 26 h 107"/>
              <a:gd name="T2" fmla="*/ 91 w 107"/>
              <a:gd name="T3" fmla="*/ 31 h 107"/>
              <a:gd name="T4" fmla="*/ 107 w 107"/>
              <a:gd name="T5" fmla="*/ 31 h 107"/>
              <a:gd name="T6" fmla="*/ 107 w 107"/>
              <a:gd name="T7" fmla="*/ 22 h 107"/>
              <a:gd name="T8" fmla="*/ 79 w 107"/>
              <a:gd name="T9" fmla="*/ 0 h 107"/>
              <a:gd name="T10" fmla="*/ 0 w 107"/>
              <a:gd name="T11" fmla="*/ 0 h 107"/>
              <a:gd name="T12" fmla="*/ 0 w 107"/>
              <a:gd name="T13" fmla="*/ 19 h 107"/>
              <a:gd name="T14" fmla="*/ 41 w 107"/>
              <a:gd name="T15" fmla="*/ 19 h 107"/>
              <a:gd name="T16" fmla="*/ 41 w 107"/>
              <a:gd name="T17" fmla="*/ 32 h 107"/>
              <a:gd name="T18" fmla="*/ 46 w 107"/>
              <a:gd name="T19" fmla="*/ 38 h 107"/>
              <a:gd name="T20" fmla="*/ 38 w 107"/>
              <a:gd name="T21" fmla="*/ 46 h 107"/>
              <a:gd name="T22" fmla="*/ 31 w 107"/>
              <a:gd name="T23" fmla="*/ 38 h 107"/>
              <a:gd name="T24" fmla="*/ 36 w 107"/>
              <a:gd name="T25" fmla="*/ 31 h 107"/>
              <a:gd name="T26" fmla="*/ 36 w 107"/>
              <a:gd name="T27" fmla="*/ 23 h 107"/>
              <a:gd name="T28" fmla="*/ 0 w 107"/>
              <a:gd name="T29" fmla="*/ 23 h 107"/>
              <a:gd name="T30" fmla="*/ 0 w 107"/>
              <a:gd name="T31" fmla="*/ 31 h 107"/>
              <a:gd name="T32" fmla="*/ 19 w 107"/>
              <a:gd name="T33" fmla="*/ 31 h 107"/>
              <a:gd name="T34" fmla="*/ 19 w 107"/>
              <a:gd name="T35" fmla="*/ 37 h 107"/>
              <a:gd name="T36" fmla="*/ 24 w 107"/>
              <a:gd name="T37" fmla="*/ 44 h 107"/>
              <a:gd name="T38" fmla="*/ 17 w 107"/>
              <a:gd name="T39" fmla="*/ 52 h 107"/>
              <a:gd name="T40" fmla="*/ 10 w 107"/>
              <a:gd name="T41" fmla="*/ 44 h 107"/>
              <a:gd name="T42" fmla="*/ 15 w 107"/>
              <a:gd name="T43" fmla="*/ 38 h 107"/>
              <a:gd name="T44" fmla="*/ 15 w 107"/>
              <a:gd name="T45" fmla="*/ 35 h 107"/>
              <a:gd name="T46" fmla="*/ 0 w 107"/>
              <a:gd name="T47" fmla="*/ 35 h 107"/>
              <a:gd name="T48" fmla="*/ 0 w 107"/>
              <a:gd name="T49" fmla="*/ 70 h 107"/>
              <a:gd name="T50" fmla="*/ 48 w 107"/>
              <a:gd name="T51" fmla="*/ 70 h 107"/>
              <a:gd name="T52" fmla="*/ 54 w 107"/>
              <a:gd name="T53" fmla="*/ 63 h 107"/>
              <a:gd name="T54" fmla="*/ 53 w 107"/>
              <a:gd name="T55" fmla="*/ 59 h 107"/>
              <a:gd name="T56" fmla="*/ 60 w 107"/>
              <a:gd name="T57" fmla="*/ 52 h 107"/>
              <a:gd name="T58" fmla="*/ 68 w 107"/>
              <a:gd name="T59" fmla="*/ 59 h 107"/>
              <a:gd name="T60" fmla="*/ 60 w 107"/>
              <a:gd name="T61" fmla="*/ 67 h 107"/>
              <a:gd name="T62" fmla="*/ 57 w 107"/>
              <a:gd name="T63" fmla="*/ 66 h 107"/>
              <a:gd name="T64" fmla="*/ 50 w 107"/>
              <a:gd name="T65" fmla="*/ 75 h 107"/>
              <a:gd name="T66" fmla="*/ 50 w 107"/>
              <a:gd name="T67" fmla="*/ 74 h 107"/>
              <a:gd name="T68" fmla="*/ 0 w 107"/>
              <a:gd name="T69" fmla="*/ 74 h 107"/>
              <a:gd name="T70" fmla="*/ 0 w 107"/>
              <a:gd name="T71" fmla="*/ 107 h 107"/>
              <a:gd name="T72" fmla="*/ 107 w 107"/>
              <a:gd name="T73" fmla="*/ 107 h 107"/>
              <a:gd name="T74" fmla="*/ 107 w 107"/>
              <a:gd name="T75" fmla="*/ 88 h 107"/>
              <a:gd name="T76" fmla="*/ 92 w 107"/>
              <a:gd name="T77" fmla="*/ 88 h 107"/>
              <a:gd name="T78" fmla="*/ 85 w 107"/>
              <a:gd name="T79" fmla="*/ 93 h 107"/>
              <a:gd name="T80" fmla="*/ 77 w 107"/>
              <a:gd name="T81" fmla="*/ 86 h 107"/>
              <a:gd name="T82" fmla="*/ 85 w 107"/>
              <a:gd name="T83" fmla="*/ 79 h 107"/>
              <a:gd name="T84" fmla="*/ 92 w 107"/>
              <a:gd name="T85" fmla="*/ 84 h 107"/>
              <a:gd name="T86" fmla="*/ 107 w 107"/>
              <a:gd name="T87" fmla="*/ 84 h 107"/>
              <a:gd name="T88" fmla="*/ 107 w 107"/>
              <a:gd name="T89" fmla="*/ 36 h 107"/>
              <a:gd name="T90" fmla="*/ 91 w 107"/>
              <a:gd name="T91" fmla="*/ 36 h 107"/>
              <a:gd name="T92" fmla="*/ 84 w 107"/>
              <a:gd name="T93" fmla="*/ 41 h 107"/>
              <a:gd name="T94" fmla="*/ 76 w 107"/>
              <a:gd name="T95" fmla="*/ 33 h 107"/>
              <a:gd name="T96" fmla="*/ 84 w 107"/>
              <a:gd name="T97" fmla="*/ 2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7" h="107">
                <a:moveTo>
                  <a:pt x="84" y="26"/>
                </a:moveTo>
                <a:cubicBezTo>
                  <a:pt x="87" y="26"/>
                  <a:pt x="90" y="28"/>
                  <a:pt x="91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79" y="0"/>
                  <a:pt x="79" y="0"/>
                  <a:pt x="7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32"/>
                  <a:pt x="41" y="32"/>
                  <a:pt x="41" y="32"/>
                </a:cubicBezTo>
                <a:cubicBezTo>
                  <a:pt x="44" y="33"/>
                  <a:pt x="46" y="35"/>
                  <a:pt x="46" y="38"/>
                </a:cubicBezTo>
                <a:cubicBezTo>
                  <a:pt x="46" y="43"/>
                  <a:pt x="42" y="46"/>
                  <a:pt x="38" y="46"/>
                </a:cubicBezTo>
                <a:cubicBezTo>
                  <a:pt x="34" y="46"/>
                  <a:pt x="31" y="43"/>
                  <a:pt x="31" y="38"/>
                </a:cubicBezTo>
                <a:cubicBezTo>
                  <a:pt x="31" y="35"/>
                  <a:pt x="33" y="32"/>
                  <a:pt x="36" y="31"/>
                </a:cubicBezTo>
                <a:cubicBezTo>
                  <a:pt x="36" y="23"/>
                  <a:pt x="36" y="23"/>
                  <a:pt x="3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"/>
                  <a:pt x="0" y="31"/>
                  <a:pt x="0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7"/>
                  <a:pt x="19" y="37"/>
                  <a:pt x="19" y="37"/>
                </a:cubicBezTo>
                <a:cubicBezTo>
                  <a:pt x="22" y="38"/>
                  <a:pt x="24" y="41"/>
                  <a:pt x="24" y="44"/>
                </a:cubicBezTo>
                <a:cubicBezTo>
                  <a:pt x="24" y="48"/>
                  <a:pt x="21" y="52"/>
                  <a:pt x="17" y="52"/>
                </a:cubicBezTo>
                <a:cubicBezTo>
                  <a:pt x="13" y="52"/>
                  <a:pt x="10" y="48"/>
                  <a:pt x="10" y="44"/>
                </a:cubicBezTo>
                <a:cubicBezTo>
                  <a:pt x="10" y="41"/>
                  <a:pt x="12" y="39"/>
                  <a:pt x="15" y="38"/>
                </a:cubicBezTo>
                <a:cubicBezTo>
                  <a:pt x="15" y="35"/>
                  <a:pt x="15" y="35"/>
                  <a:pt x="15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70"/>
                  <a:pt x="0" y="70"/>
                  <a:pt x="0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54" y="63"/>
                  <a:pt x="54" y="63"/>
                  <a:pt x="54" y="63"/>
                </a:cubicBezTo>
                <a:cubicBezTo>
                  <a:pt x="53" y="62"/>
                  <a:pt x="53" y="61"/>
                  <a:pt x="53" y="59"/>
                </a:cubicBezTo>
                <a:cubicBezTo>
                  <a:pt x="53" y="55"/>
                  <a:pt x="56" y="52"/>
                  <a:pt x="60" y="52"/>
                </a:cubicBezTo>
                <a:cubicBezTo>
                  <a:pt x="65" y="52"/>
                  <a:pt x="68" y="55"/>
                  <a:pt x="68" y="59"/>
                </a:cubicBezTo>
                <a:cubicBezTo>
                  <a:pt x="68" y="63"/>
                  <a:pt x="65" y="67"/>
                  <a:pt x="60" y="67"/>
                </a:cubicBezTo>
                <a:cubicBezTo>
                  <a:pt x="59" y="67"/>
                  <a:pt x="58" y="66"/>
                  <a:pt x="57" y="66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4"/>
                  <a:pt x="50" y="74"/>
                  <a:pt x="5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07"/>
                  <a:pt x="0" y="107"/>
                  <a:pt x="0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1" y="91"/>
                  <a:pt x="88" y="93"/>
                  <a:pt x="85" y="93"/>
                </a:cubicBezTo>
                <a:cubicBezTo>
                  <a:pt x="80" y="93"/>
                  <a:pt x="77" y="90"/>
                  <a:pt x="77" y="86"/>
                </a:cubicBezTo>
                <a:cubicBezTo>
                  <a:pt x="77" y="82"/>
                  <a:pt x="80" y="79"/>
                  <a:pt x="85" y="79"/>
                </a:cubicBezTo>
                <a:cubicBezTo>
                  <a:pt x="88" y="79"/>
                  <a:pt x="91" y="81"/>
                  <a:pt x="92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90" y="39"/>
                  <a:pt x="87" y="41"/>
                  <a:pt x="84" y="41"/>
                </a:cubicBezTo>
                <a:cubicBezTo>
                  <a:pt x="80" y="41"/>
                  <a:pt x="76" y="38"/>
                  <a:pt x="76" y="33"/>
                </a:cubicBezTo>
                <a:cubicBezTo>
                  <a:pt x="76" y="29"/>
                  <a:pt x="80" y="26"/>
                  <a:pt x="84" y="26"/>
                </a:cubicBezTo>
              </a:path>
            </a:pathLst>
          </a:custGeom>
          <a:solidFill>
            <a:srgbClr val="90B2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692"/>
          <p:cNvSpPr>
            <a:spLocks/>
          </p:cNvSpPr>
          <p:nvPr/>
        </p:nvSpPr>
        <p:spPr bwMode="auto">
          <a:xfrm>
            <a:off x="2250523" y="4461835"/>
            <a:ext cx="315981" cy="109625"/>
          </a:xfrm>
          <a:custGeom>
            <a:avLst/>
            <a:gdLst>
              <a:gd name="T0" fmla="*/ 50 w 68"/>
              <a:gd name="T1" fmla="*/ 23 h 23"/>
              <a:gd name="T2" fmla="*/ 57 w 68"/>
              <a:gd name="T3" fmla="*/ 14 h 23"/>
              <a:gd name="T4" fmla="*/ 60 w 68"/>
              <a:gd name="T5" fmla="*/ 15 h 23"/>
              <a:gd name="T6" fmla="*/ 68 w 68"/>
              <a:gd name="T7" fmla="*/ 7 h 23"/>
              <a:gd name="T8" fmla="*/ 60 w 68"/>
              <a:gd name="T9" fmla="*/ 0 h 23"/>
              <a:gd name="T10" fmla="*/ 53 w 68"/>
              <a:gd name="T11" fmla="*/ 7 h 23"/>
              <a:gd name="T12" fmla="*/ 54 w 68"/>
              <a:gd name="T13" fmla="*/ 11 h 23"/>
              <a:gd name="T14" fmla="*/ 48 w 68"/>
              <a:gd name="T15" fmla="*/ 18 h 23"/>
              <a:gd name="T16" fmla="*/ 0 w 68"/>
              <a:gd name="T17" fmla="*/ 18 h 23"/>
              <a:gd name="T18" fmla="*/ 0 w 68"/>
              <a:gd name="T19" fmla="*/ 22 h 23"/>
              <a:gd name="T20" fmla="*/ 50 w 68"/>
              <a:gd name="T21" fmla="*/ 22 h 23"/>
              <a:gd name="T22" fmla="*/ 50 w 68"/>
              <a:gd name="T2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23">
                <a:moveTo>
                  <a:pt x="50" y="23"/>
                </a:moveTo>
                <a:cubicBezTo>
                  <a:pt x="57" y="14"/>
                  <a:pt x="57" y="14"/>
                  <a:pt x="57" y="14"/>
                </a:cubicBezTo>
                <a:cubicBezTo>
                  <a:pt x="58" y="14"/>
                  <a:pt x="59" y="15"/>
                  <a:pt x="60" y="15"/>
                </a:cubicBezTo>
                <a:cubicBezTo>
                  <a:pt x="65" y="15"/>
                  <a:pt x="68" y="11"/>
                  <a:pt x="68" y="7"/>
                </a:cubicBezTo>
                <a:cubicBezTo>
                  <a:pt x="68" y="3"/>
                  <a:pt x="65" y="0"/>
                  <a:pt x="60" y="0"/>
                </a:cubicBezTo>
                <a:cubicBezTo>
                  <a:pt x="56" y="0"/>
                  <a:pt x="53" y="3"/>
                  <a:pt x="53" y="7"/>
                </a:cubicBezTo>
                <a:cubicBezTo>
                  <a:pt x="53" y="9"/>
                  <a:pt x="53" y="10"/>
                  <a:pt x="54" y="11"/>
                </a:cubicBezTo>
                <a:cubicBezTo>
                  <a:pt x="48" y="18"/>
                  <a:pt x="48" y="18"/>
                  <a:pt x="48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0" y="22"/>
                  <a:pt x="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693"/>
          <p:cNvSpPr>
            <a:spLocks/>
          </p:cNvSpPr>
          <p:nvPr/>
        </p:nvSpPr>
        <p:spPr bwMode="auto">
          <a:xfrm>
            <a:off x="2250523" y="4365107"/>
            <a:ext cx="116072" cy="96728"/>
          </a:xfrm>
          <a:custGeom>
            <a:avLst/>
            <a:gdLst>
              <a:gd name="T0" fmla="*/ 15 w 24"/>
              <a:gd name="T1" fmla="*/ 7 h 21"/>
              <a:gd name="T2" fmla="*/ 10 w 24"/>
              <a:gd name="T3" fmla="*/ 13 h 21"/>
              <a:gd name="T4" fmla="*/ 17 w 24"/>
              <a:gd name="T5" fmla="*/ 21 h 21"/>
              <a:gd name="T6" fmla="*/ 24 w 24"/>
              <a:gd name="T7" fmla="*/ 13 h 21"/>
              <a:gd name="T8" fmla="*/ 19 w 24"/>
              <a:gd name="T9" fmla="*/ 7 h 21"/>
              <a:gd name="T10" fmla="*/ 19 w 24"/>
              <a:gd name="T11" fmla="*/ 0 h 21"/>
              <a:gd name="T12" fmla="*/ 0 w 24"/>
              <a:gd name="T13" fmla="*/ 0 h 21"/>
              <a:gd name="T14" fmla="*/ 0 w 24"/>
              <a:gd name="T15" fmla="*/ 4 h 21"/>
              <a:gd name="T16" fmla="*/ 15 w 24"/>
              <a:gd name="T17" fmla="*/ 4 h 21"/>
              <a:gd name="T18" fmla="*/ 15 w 24"/>
              <a:gd name="T19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1">
                <a:moveTo>
                  <a:pt x="15" y="7"/>
                </a:moveTo>
                <a:cubicBezTo>
                  <a:pt x="12" y="8"/>
                  <a:pt x="10" y="10"/>
                  <a:pt x="10" y="13"/>
                </a:cubicBezTo>
                <a:cubicBezTo>
                  <a:pt x="10" y="17"/>
                  <a:pt x="13" y="21"/>
                  <a:pt x="17" y="21"/>
                </a:cubicBezTo>
                <a:cubicBezTo>
                  <a:pt x="21" y="21"/>
                  <a:pt x="24" y="17"/>
                  <a:pt x="24" y="13"/>
                </a:cubicBezTo>
                <a:cubicBezTo>
                  <a:pt x="24" y="10"/>
                  <a:pt x="22" y="7"/>
                  <a:pt x="19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5" y="4"/>
                  <a:pt x="15" y="4"/>
                  <a:pt x="15" y="4"/>
                </a:cubicBezTo>
                <a:lnTo>
                  <a:pt x="15" y="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694"/>
          <p:cNvSpPr>
            <a:spLocks/>
          </p:cNvSpPr>
          <p:nvPr/>
        </p:nvSpPr>
        <p:spPr bwMode="auto">
          <a:xfrm>
            <a:off x="2250523" y="4307070"/>
            <a:ext cx="212804" cy="128970"/>
          </a:xfrm>
          <a:custGeom>
            <a:avLst/>
            <a:gdLst>
              <a:gd name="T0" fmla="*/ 36 w 46"/>
              <a:gd name="T1" fmla="*/ 12 h 27"/>
              <a:gd name="T2" fmla="*/ 31 w 46"/>
              <a:gd name="T3" fmla="*/ 20 h 27"/>
              <a:gd name="T4" fmla="*/ 38 w 46"/>
              <a:gd name="T5" fmla="*/ 27 h 27"/>
              <a:gd name="T6" fmla="*/ 46 w 46"/>
              <a:gd name="T7" fmla="*/ 20 h 27"/>
              <a:gd name="T8" fmla="*/ 41 w 46"/>
              <a:gd name="T9" fmla="*/ 13 h 27"/>
              <a:gd name="T10" fmla="*/ 41 w 46"/>
              <a:gd name="T11" fmla="*/ 0 h 27"/>
              <a:gd name="T12" fmla="*/ 0 w 46"/>
              <a:gd name="T13" fmla="*/ 0 h 27"/>
              <a:gd name="T14" fmla="*/ 0 w 46"/>
              <a:gd name="T15" fmla="*/ 4 h 27"/>
              <a:gd name="T16" fmla="*/ 36 w 46"/>
              <a:gd name="T17" fmla="*/ 4 h 27"/>
              <a:gd name="T18" fmla="*/ 36 w 46"/>
              <a:gd name="T19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27">
                <a:moveTo>
                  <a:pt x="36" y="12"/>
                </a:moveTo>
                <a:cubicBezTo>
                  <a:pt x="33" y="13"/>
                  <a:pt x="31" y="16"/>
                  <a:pt x="31" y="20"/>
                </a:cubicBezTo>
                <a:cubicBezTo>
                  <a:pt x="31" y="24"/>
                  <a:pt x="34" y="27"/>
                  <a:pt x="38" y="27"/>
                </a:cubicBezTo>
                <a:cubicBezTo>
                  <a:pt x="42" y="27"/>
                  <a:pt x="46" y="24"/>
                  <a:pt x="46" y="20"/>
                </a:cubicBezTo>
                <a:cubicBezTo>
                  <a:pt x="46" y="16"/>
                  <a:pt x="44" y="14"/>
                  <a:pt x="41" y="13"/>
                </a:cubicBez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6" y="4"/>
                  <a:pt x="36" y="4"/>
                  <a:pt x="36" y="4"/>
                </a:cubicBezTo>
                <a:lnTo>
                  <a:pt x="36" y="1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695"/>
          <p:cNvSpPr>
            <a:spLocks/>
          </p:cNvSpPr>
          <p:nvPr/>
        </p:nvSpPr>
        <p:spPr bwMode="auto">
          <a:xfrm>
            <a:off x="2611645" y="4584356"/>
            <a:ext cx="135423" cy="64484"/>
          </a:xfrm>
          <a:custGeom>
            <a:avLst/>
            <a:gdLst>
              <a:gd name="T0" fmla="*/ 8 w 30"/>
              <a:gd name="T1" fmla="*/ 0 h 14"/>
              <a:gd name="T2" fmla="*/ 0 w 30"/>
              <a:gd name="T3" fmla="*/ 7 h 14"/>
              <a:gd name="T4" fmla="*/ 8 w 30"/>
              <a:gd name="T5" fmla="*/ 14 h 14"/>
              <a:gd name="T6" fmla="*/ 15 w 30"/>
              <a:gd name="T7" fmla="*/ 9 h 14"/>
              <a:gd name="T8" fmla="*/ 30 w 30"/>
              <a:gd name="T9" fmla="*/ 9 h 14"/>
              <a:gd name="T10" fmla="*/ 30 w 30"/>
              <a:gd name="T11" fmla="*/ 6 h 14"/>
              <a:gd name="T12" fmla="*/ 15 w 30"/>
              <a:gd name="T13" fmla="*/ 6 h 14"/>
              <a:gd name="T14" fmla="*/ 8 w 30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14">
                <a:moveTo>
                  <a:pt x="8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8" y="14"/>
                </a:cubicBezTo>
                <a:cubicBezTo>
                  <a:pt x="11" y="14"/>
                  <a:pt x="14" y="12"/>
                  <a:pt x="15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6"/>
                  <a:pt x="30" y="6"/>
                  <a:pt x="30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2"/>
                  <a:pt x="11" y="0"/>
                  <a:pt x="8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696"/>
          <p:cNvSpPr>
            <a:spLocks/>
          </p:cNvSpPr>
          <p:nvPr/>
        </p:nvSpPr>
        <p:spPr bwMode="auto">
          <a:xfrm>
            <a:off x="2605194" y="4339314"/>
            <a:ext cx="141869" cy="70935"/>
          </a:xfrm>
          <a:custGeom>
            <a:avLst/>
            <a:gdLst>
              <a:gd name="T0" fmla="*/ 8 w 31"/>
              <a:gd name="T1" fmla="*/ 0 h 15"/>
              <a:gd name="T2" fmla="*/ 0 w 31"/>
              <a:gd name="T3" fmla="*/ 7 h 15"/>
              <a:gd name="T4" fmla="*/ 8 w 31"/>
              <a:gd name="T5" fmla="*/ 15 h 15"/>
              <a:gd name="T6" fmla="*/ 15 w 31"/>
              <a:gd name="T7" fmla="*/ 10 h 15"/>
              <a:gd name="T8" fmla="*/ 31 w 31"/>
              <a:gd name="T9" fmla="*/ 10 h 15"/>
              <a:gd name="T10" fmla="*/ 31 w 31"/>
              <a:gd name="T11" fmla="*/ 5 h 15"/>
              <a:gd name="T12" fmla="*/ 15 w 31"/>
              <a:gd name="T13" fmla="*/ 5 h 15"/>
              <a:gd name="T14" fmla="*/ 8 w 31"/>
              <a:gd name="T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5">
                <a:moveTo>
                  <a:pt x="8" y="0"/>
                </a:moveTo>
                <a:cubicBezTo>
                  <a:pt x="4" y="0"/>
                  <a:pt x="0" y="3"/>
                  <a:pt x="0" y="7"/>
                </a:cubicBezTo>
                <a:cubicBezTo>
                  <a:pt x="0" y="12"/>
                  <a:pt x="4" y="15"/>
                  <a:pt x="8" y="15"/>
                </a:cubicBezTo>
                <a:cubicBezTo>
                  <a:pt x="11" y="15"/>
                  <a:pt x="14" y="13"/>
                  <a:pt x="1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5"/>
                  <a:pt x="31" y="5"/>
                  <a:pt x="31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2"/>
                  <a:pt x="11" y="0"/>
                  <a:pt x="8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697"/>
          <p:cNvSpPr>
            <a:spLocks noEditPoints="1"/>
          </p:cNvSpPr>
          <p:nvPr/>
        </p:nvSpPr>
        <p:spPr bwMode="auto">
          <a:xfrm>
            <a:off x="2482671" y="4371558"/>
            <a:ext cx="122523" cy="161218"/>
          </a:xfrm>
          <a:custGeom>
            <a:avLst/>
            <a:gdLst>
              <a:gd name="T0" fmla="*/ 3 w 26"/>
              <a:gd name="T1" fmla="*/ 31 h 35"/>
              <a:gd name="T2" fmla="*/ 0 w 26"/>
              <a:gd name="T3" fmla="*/ 35 h 35"/>
              <a:gd name="T4" fmla="*/ 0 w 26"/>
              <a:gd name="T5" fmla="*/ 35 h 35"/>
              <a:gd name="T6" fmla="*/ 3 w 26"/>
              <a:gd name="T7" fmla="*/ 31 h 35"/>
              <a:gd name="T8" fmla="*/ 3 w 26"/>
              <a:gd name="T9" fmla="*/ 26 h 35"/>
              <a:gd name="T10" fmla="*/ 3 w 26"/>
              <a:gd name="T11" fmla="*/ 26 h 35"/>
              <a:gd name="T12" fmla="*/ 3 w 26"/>
              <a:gd name="T13" fmla="*/ 26 h 35"/>
              <a:gd name="T14" fmla="*/ 3 w 26"/>
              <a:gd name="T15" fmla="*/ 26 h 35"/>
              <a:gd name="T16" fmla="*/ 10 w 26"/>
              <a:gd name="T17" fmla="*/ 19 h 35"/>
              <a:gd name="T18" fmla="*/ 3 w 26"/>
              <a:gd name="T19" fmla="*/ 26 h 35"/>
              <a:gd name="T20" fmla="*/ 3 w 26"/>
              <a:gd name="T21" fmla="*/ 26 h 35"/>
              <a:gd name="T22" fmla="*/ 10 w 26"/>
              <a:gd name="T23" fmla="*/ 19 h 35"/>
              <a:gd name="T24" fmla="*/ 26 w 26"/>
              <a:gd name="T25" fmla="*/ 0 h 35"/>
              <a:gd name="T26" fmla="*/ 26 w 26"/>
              <a:gd name="T27" fmla="*/ 0 h 35"/>
              <a:gd name="T28" fmla="*/ 26 w 26"/>
              <a:gd name="T29" fmla="*/ 0 h 35"/>
              <a:gd name="T30" fmla="*/ 26 w 26"/>
              <a:gd name="T31" fmla="*/ 0 h 35"/>
              <a:gd name="T32" fmla="*/ 26 w 26"/>
              <a:gd name="T3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3" y="31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3" y="31"/>
                  <a:pt x="3" y="31"/>
                  <a:pt x="3" y="31"/>
                </a:cubicBezTo>
                <a:moveTo>
                  <a:pt x="3" y="26"/>
                </a:move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moveTo>
                  <a:pt x="10" y="19"/>
                </a:moveTo>
                <a:cubicBezTo>
                  <a:pt x="6" y="19"/>
                  <a:pt x="3" y="22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2"/>
                  <a:pt x="6" y="19"/>
                  <a:pt x="10" y="19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rgbClr val="6C81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698"/>
          <p:cNvSpPr>
            <a:spLocks/>
          </p:cNvSpPr>
          <p:nvPr/>
        </p:nvSpPr>
        <p:spPr bwMode="auto">
          <a:xfrm>
            <a:off x="2482671" y="4223238"/>
            <a:ext cx="264392" cy="496541"/>
          </a:xfrm>
          <a:custGeom>
            <a:avLst/>
            <a:gdLst>
              <a:gd name="T0" fmla="*/ 29 w 57"/>
              <a:gd name="T1" fmla="*/ 0 h 107"/>
              <a:gd name="T2" fmla="*/ 0 w 57"/>
              <a:gd name="T3" fmla="*/ 0 h 107"/>
              <a:gd name="T4" fmla="*/ 0 w 57"/>
              <a:gd name="T5" fmla="*/ 68 h 107"/>
              <a:gd name="T6" fmla="*/ 3 w 57"/>
              <a:gd name="T7" fmla="*/ 64 h 107"/>
              <a:gd name="T8" fmla="*/ 4 w 57"/>
              <a:gd name="T9" fmla="*/ 63 h 107"/>
              <a:gd name="T10" fmla="*/ 3 w 57"/>
              <a:gd name="T11" fmla="*/ 59 h 107"/>
              <a:gd name="T12" fmla="*/ 3 w 57"/>
              <a:gd name="T13" fmla="*/ 59 h 107"/>
              <a:gd name="T14" fmla="*/ 3 w 57"/>
              <a:gd name="T15" fmla="*/ 59 h 107"/>
              <a:gd name="T16" fmla="*/ 3 w 57"/>
              <a:gd name="T17" fmla="*/ 59 h 107"/>
              <a:gd name="T18" fmla="*/ 3 w 57"/>
              <a:gd name="T19" fmla="*/ 59 h 107"/>
              <a:gd name="T20" fmla="*/ 3 w 57"/>
              <a:gd name="T21" fmla="*/ 59 h 107"/>
              <a:gd name="T22" fmla="*/ 3 w 57"/>
              <a:gd name="T23" fmla="*/ 59 h 107"/>
              <a:gd name="T24" fmla="*/ 3 w 57"/>
              <a:gd name="T25" fmla="*/ 59 h 107"/>
              <a:gd name="T26" fmla="*/ 10 w 57"/>
              <a:gd name="T27" fmla="*/ 52 h 107"/>
              <a:gd name="T28" fmla="*/ 10 w 57"/>
              <a:gd name="T29" fmla="*/ 52 h 107"/>
              <a:gd name="T30" fmla="*/ 18 w 57"/>
              <a:gd name="T31" fmla="*/ 59 h 107"/>
              <a:gd name="T32" fmla="*/ 18 w 57"/>
              <a:gd name="T33" fmla="*/ 59 h 107"/>
              <a:gd name="T34" fmla="*/ 18 w 57"/>
              <a:gd name="T35" fmla="*/ 59 h 107"/>
              <a:gd name="T36" fmla="*/ 18 w 57"/>
              <a:gd name="T37" fmla="*/ 59 h 107"/>
              <a:gd name="T38" fmla="*/ 18 w 57"/>
              <a:gd name="T39" fmla="*/ 59 h 107"/>
              <a:gd name="T40" fmla="*/ 10 w 57"/>
              <a:gd name="T41" fmla="*/ 67 h 107"/>
              <a:gd name="T42" fmla="*/ 7 w 57"/>
              <a:gd name="T43" fmla="*/ 66 h 107"/>
              <a:gd name="T44" fmla="*/ 0 w 57"/>
              <a:gd name="T45" fmla="*/ 75 h 107"/>
              <a:gd name="T46" fmla="*/ 0 w 57"/>
              <a:gd name="T47" fmla="*/ 74 h 107"/>
              <a:gd name="T48" fmla="*/ 0 w 57"/>
              <a:gd name="T49" fmla="*/ 103 h 107"/>
              <a:gd name="T50" fmla="*/ 0 w 57"/>
              <a:gd name="T51" fmla="*/ 107 h 107"/>
              <a:gd name="T52" fmla="*/ 57 w 57"/>
              <a:gd name="T53" fmla="*/ 107 h 107"/>
              <a:gd name="T54" fmla="*/ 57 w 57"/>
              <a:gd name="T55" fmla="*/ 88 h 107"/>
              <a:gd name="T56" fmla="*/ 42 w 57"/>
              <a:gd name="T57" fmla="*/ 88 h 107"/>
              <a:gd name="T58" fmla="*/ 35 w 57"/>
              <a:gd name="T59" fmla="*/ 93 h 107"/>
              <a:gd name="T60" fmla="*/ 27 w 57"/>
              <a:gd name="T61" fmla="*/ 86 h 107"/>
              <a:gd name="T62" fmla="*/ 27 w 57"/>
              <a:gd name="T63" fmla="*/ 86 h 107"/>
              <a:gd name="T64" fmla="*/ 27 w 57"/>
              <a:gd name="T65" fmla="*/ 86 h 107"/>
              <a:gd name="T66" fmla="*/ 27 w 57"/>
              <a:gd name="T67" fmla="*/ 86 h 107"/>
              <a:gd name="T68" fmla="*/ 27 w 57"/>
              <a:gd name="T69" fmla="*/ 86 h 107"/>
              <a:gd name="T70" fmla="*/ 27 w 57"/>
              <a:gd name="T71" fmla="*/ 86 h 107"/>
              <a:gd name="T72" fmla="*/ 27 w 57"/>
              <a:gd name="T73" fmla="*/ 86 h 107"/>
              <a:gd name="T74" fmla="*/ 35 w 57"/>
              <a:gd name="T75" fmla="*/ 79 h 107"/>
              <a:gd name="T76" fmla="*/ 42 w 57"/>
              <a:gd name="T77" fmla="*/ 84 h 107"/>
              <a:gd name="T78" fmla="*/ 57 w 57"/>
              <a:gd name="T79" fmla="*/ 84 h 107"/>
              <a:gd name="T80" fmla="*/ 57 w 57"/>
              <a:gd name="T81" fmla="*/ 36 h 107"/>
              <a:gd name="T82" fmla="*/ 41 w 57"/>
              <a:gd name="T83" fmla="*/ 36 h 107"/>
              <a:gd name="T84" fmla="*/ 34 w 57"/>
              <a:gd name="T85" fmla="*/ 41 h 107"/>
              <a:gd name="T86" fmla="*/ 26 w 57"/>
              <a:gd name="T87" fmla="*/ 33 h 107"/>
              <a:gd name="T88" fmla="*/ 26 w 57"/>
              <a:gd name="T89" fmla="*/ 33 h 107"/>
              <a:gd name="T90" fmla="*/ 26 w 57"/>
              <a:gd name="T91" fmla="*/ 33 h 107"/>
              <a:gd name="T92" fmla="*/ 26 w 57"/>
              <a:gd name="T93" fmla="*/ 33 h 107"/>
              <a:gd name="T94" fmla="*/ 26 w 57"/>
              <a:gd name="T95" fmla="*/ 33 h 107"/>
              <a:gd name="T96" fmla="*/ 26 w 57"/>
              <a:gd name="T97" fmla="*/ 33 h 107"/>
              <a:gd name="T98" fmla="*/ 34 w 57"/>
              <a:gd name="T99" fmla="*/ 26 h 107"/>
              <a:gd name="T100" fmla="*/ 41 w 57"/>
              <a:gd name="T101" fmla="*/ 31 h 107"/>
              <a:gd name="T102" fmla="*/ 57 w 57"/>
              <a:gd name="T103" fmla="*/ 31 h 107"/>
              <a:gd name="T104" fmla="*/ 57 w 57"/>
              <a:gd name="T105" fmla="*/ 22 h 107"/>
              <a:gd name="T106" fmla="*/ 29 w 57"/>
              <a:gd name="T10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7" h="10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3" y="64"/>
                  <a:pt x="3" y="64"/>
                  <a:pt x="3" y="64"/>
                </a:cubicBezTo>
                <a:cubicBezTo>
                  <a:pt x="4" y="63"/>
                  <a:pt x="4" y="63"/>
                  <a:pt x="4" y="63"/>
                </a:cubicBezTo>
                <a:cubicBezTo>
                  <a:pt x="3" y="62"/>
                  <a:pt x="3" y="61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5"/>
                  <a:pt x="6" y="52"/>
                  <a:pt x="10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15" y="52"/>
                  <a:pt x="18" y="55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3"/>
                  <a:pt x="15" y="67"/>
                  <a:pt x="10" y="67"/>
                </a:cubicBezTo>
                <a:cubicBezTo>
                  <a:pt x="9" y="67"/>
                  <a:pt x="8" y="66"/>
                  <a:pt x="7" y="66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7"/>
                  <a:pt x="0" y="107"/>
                  <a:pt x="0" y="107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7" y="88"/>
                  <a:pt x="57" y="88"/>
                  <a:pt x="57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1" y="91"/>
                  <a:pt x="38" y="93"/>
                  <a:pt x="35" y="93"/>
                </a:cubicBezTo>
                <a:cubicBezTo>
                  <a:pt x="30" y="93"/>
                  <a:pt x="27" y="90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2"/>
                  <a:pt x="30" y="79"/>
                  <a:pt x="35" y="79"/>
                </a:cubicBezTo>
                <a:cubicBezTo>
                  <a:pt x="38" y="79"/>
                  <a:pt x="41" y="81"/>
                  <a:pt x="42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36"/>
                  <a:pt x="57" y="36"/>
                  <a:pt x="57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0" y="39"/>
                  <a:pt x="37" y="41"/>
                  <a:pt x="34" y="41"/>
                </a:cubicBezTo>
                <a:cubicBezTo>
                  <a:pt x="30" y="41"/>
                  <a:pt x="26" y="38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29"/>
                  <a:pt x="30" y="26"/>
                  <a:pt x="34" y="26"/>
                </a:cubicBezTo>
                <a:cubicBezTo>
                  <a:pt x="37" y="26"/>
                  <a:pt x="40" y="28"/>
                  <a:pt x="41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2"/>
                  <a:pt x="57" y="22"/>
                  <a:pt x="57" y="22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839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699"/>
          <p:cNvSpPr>
            <a:spLocks noEditPoints="1"/>
          </p:cNvSpPr>
          <p:nvPr/>
        </p:nvSpPr>
        <p:spPr bwMode="auto">
          <a:xfrm>
            <a:off x="2482671" y="4494077"/>
            <a:ext cx="83832" cy="77381"/>
          </a:xfrm>
          <a:custGeom>
            <a:avLst/>
            <a:gdLst>
              <a:gd name="T0" fmla="*/ 3 w 18"/>
              <a:gd name="T1" fmla="*/ 0 h 16"/>
              <a:gd name="T2" fmla="*/ 3 w 18"/>
              <a:gd name="T3" fmla="*/ 0 h 16"/>
              <a:gd name="T4" fmla="*/ 4 w 18"/>
              <a:gd name="T5" fmla="*/ 4 h 16"/>
              <a:gd name="T6" fmla="*/ 4 w 18"/>
              <a:gd name="T7" fmla="*/ 4 h 16"/>
              <a:gd name="T8" fmla="*/ 3 w 18"/>
              <a:gd name="T9" fmla="*/ 0 h 16"/>
              <a:gd name="T10" fmla="*/ 18 w 18"/>
              <a:gd name="T11" fmla="*/ 0 h 16"/>
              <a:gd name="T12" fmla="*/ 10 w 18"/>
              <a:gd name="T13" fmla="*/ 8 h 16"/>
              <a:gd name="T14" fmla="*/ 7 w 18"/>
              <a:gd name="T15" fmla="*/ 7 h 16"/>
              <a:gd name="T16" fmla="*/ 0 w 18"/>
              <a:gd name="T17" fmla="*/ 16 h 16"/>
              <a:gd name="T18" fmla="*/ 7 w 18"/>
              <a:gd name="T19" fmla="*/ 7 h 16"/>
              <a:gd name="T20" fmla="*/ 10 w 18"/>
              <a:gd name="T21" fmla="*/ 8 h 16"/>
              <a:gd name="T22" fmla="*/ 18 w 18"/>
              <a:gd name="T23" fmla="*/ 0 h 16"/>
              <a:gd name="T24" fmla="*/ 18 w 18"/>
              <a:gd name="T25" fmla="*/ 0 h 16"/>
              <a:gd name="T26" fmla="*/ 3 w 18"/>
              <a:gd name="T27" fmla="*/ 0 h 16"/>
              <a:gd name="T28" fmla="*/ 3 w 18"/>
              <a:gd name="T29" fmla="*/ 0 h 16"/>
              <a:gd name="T30" fmla="*/ 3 w 18"/>
              <a:gd name="T31" fmla="*/ 0 h 16"/>
              <a:gd name="T32" fmla="*/ 3 w 18"/>
              <a:gd name="T33" fmla="*/ 0 h 16"/>
              <a:gd name="T34" fmla="*/ 3 w 18"/>
              <a:gd name="T3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3" y="2"/>
                  <a:pt x="3" y="0"/>
                </a:cubicBezTo>
                <a:moveTo>
                  <a:pt x="18" y="0"/>
                </a:moveTo>
                <a:cubicBezTo>
                  <a:pt x="18" y="4"/>
                  <a:pt x="15" y="8"/>
                  <a:pt x="10" y="8"/>
                </a:cubicBezTo>
                <a:cubicBezTo>
                  <a:pt x="9" y="8"/>
                  <a:pt x="8" y="7"/>
                  <a:pt x="7" y="7"/>
                </a:cubicBezTo>
                <a:cubicBezTo>
                  <a:pt x="0" y="16"/>
                  <a:pt x="0" y="16"/>
                  <a:pt x="0" y="16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9" y="8"/>
                  <a:pt x="10" y="8"/>
                </a:cubicBezTo>
                <a:cubicBezTo>
                  <a:pt x="15" y="8"/>
                  <a:pt x="18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700"/>
          <p:cNvSpPr>
            <a:spLocks noEditPoints="1"/>
          </p:cNvSpPr>
          <p:nvPr/>
        </p:nvSpPr>
        <p:spPr bwMode="auto">
          <a:xfrm>
            <a:off x="2605194" y="4371558"/>
            <a:ext cx="141869" cy="38691"/>
          </a:xfrm>
          <a:custGeom>
            <a:avLst/>
            <a:gdLst>
              <a:gd name="T0" fmla="*/ 0 w 31"/>
              <a:gd name="T1" fmla="*/ 0 h 8"/>
              <a:gd name="T2" fmla="*/ 0 w 31"/>
              <a:gd name="T3" fmla="*/ 0 h 8"/>
              <a:gd name="T4" fmla="*/ 8 w 31"/>
              <a:gd name="T5" fmla="*/ 8 h 8"/>
              <a:gd name="T6" fmla="*/ 15 w 31"/>
              <a:gd name="T7" fmla="*/ 3 h 8"/>
              <a:gd name="T8" fmla="*/ 31 w 31"/>
              <a:gd name="T9" fmla="*/ 3 h 8"/>
              <a:gd name="T10" fmla="*/ 15 w 31"/>
              <a:gd name="T11" fmla="*/ 3 h 8"/>
              <a:gd name="T12" fmla="*/ 8 w 31"/>
              <a:gd name="T13" fmla="*/ 8 h 8"/>
              <a:gd name="T14" fmla="*/ 0 w 31"/>
              <a:gd name="T15" fmla="*/ 0 h 8"/>
              <a:gd name="T16" fmla="*/ 0 w 31"/>
              <a:gd name="T17" fmla="*/ 0 h 8"/>
              <a:gd name="T18" fmla="*/ 0 w 31"/>
              <a:gd name="T19" fmla="*/ 0 h 8"/>
              <a:gd name="T20" fmla="*/ 0 w 31"/>
              <a:gd name="T21" fmla="*/ 0 h 8"/>
              <a:gd name="T22" fmla="*/ 0 w 31"/>
              <a:gd name="T23" fmla="*/ 0 h 8"/>
              <a:gd name="T24" fmla="*/ 0 w 31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4" y="8"/>
                  <a:pt x="8" y="8"/>
                </a:cubicBezTo>
                <a:cubicBezTo>
                  <a:pt x="11" y="8"/>
                  <a:pt x="14" y="6"/>
                  <a:pt x="15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6"/>
                  <a:pt x="11" y="8"/>
                  <a:pt x="8" y="8"/>
                </a:cubicBezTo>
                <a:cubicBezTo>
                  <a:pt x="4" y="8"/>
                  <a:pt x="0" y="5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5145"/>
          <p:cNvSpPr>
            <a:spLocks/>
          </p:cNvSpPr>
          <p:nvPr/>
        </p:nvSpPr>
        <p:spPr bwMode="auto">
          <a:xfrm>
            <a:off x="902779" y="986072"/>
            <a:ext cx="361118" cy="361118"/>
          </a:xfrm>
          <a:custGeom>
            <a:avLst/>
            <a:gdLst>
              <a:gd name="T0" fmla="*/ 58 w 78"/>
              <a:gd name="T1" fmla="*/ 74 h 78"/>
              <a:gd name="T2" fmla="*/ 44 w 78"/>
              <a:gd name="T3" fmla="*/ 59 h 78"/>
              <a:gd name="T4" fmla="*/ 60 w 78"/>
              <a:gd name="T5" fmla="*/ 43 h 78"/>
              <a:gd name="T6" fmla="*/ 74 w 78"/>
              <a:gd name="T7" fmla="*/ 58 h 78"/>
              <a:gd name="T8" fmla="*/ 78 w 78"/>
              <a:gd name="T9" fmla="*/ 54 h 78"/>
              <a:gd name="T10" fmla="*/ 64 w 78"/>
              <a:gd name="T11" fmla="*/ 39 h 78"/>
              <a:gd name="T12" fmla="*/ 71 w 78"/>
              <a:gd name="T13" fmla="*/ 32 h 78"/>
              <a:gd name="T14" fmla="*/ 58 w 78"/>
              <a:gd name="T15" fmla="*/ 19 h 78"/>
              <a:gd name="T16" fmla="*/ 24 w 78"/>
              <a:gd name="T17" fmla="*/ 16 h 78"/>
              <a:gd name="T18" fmla="*/ 7 w 78"/>
              <a:gd name="T19" fmla="*/ 0 h 78"/>
              <a:gd name="T20" fmla="*/ 0 w 78"/>
              <a:gd name="T21" fmla="*/ 6 h 78"/>
              <a:gd name="T22" fmla="*/ 17 w 78"/>
              <a:gd name="T23" fmla="*/ 23 h 78"/>
              <a:gd name="T24" fmla="*/ 20 w 78"/>
              <a:gd name="T25" fmla="*/ 57 h 78"/>
              <a:gd name="T26" fmla="*/ 33 w 78"/>
              <a:gd name="T27" fmla="*/ 70 h 78"/>
              <a:gd name="T28" fmla="*/ 40 w 78"/>
              <a:gd name="T29" fmla="*/ 63 h 78"/>
              <a:gd name="T30" fmla="*/ 54 w 78"/>
              <a:gd name="T31" fmla="*/ 78 h 78"/>
              <a:gd name="T32" fmla="*/ 58 w 78"/>
              <a:gd name="T33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" h="78">
                <a:moveTo>
                  <a:pt x="58" y="74"/>
                </a:moveTo>
                <a:cubicBezTo>
                  <a:pt x="44" y="59"/>
                  <a:pt x="44" y="59"/>
                  <a:pt x="44" y="59"/>
                </a:cubicBezTo>
                <a:cubicBezTo>
                  <a:pt x="60" y="43"/>
                  <a:pt x="60" y="43"/>
                  <a:pt x="60" y="43"/>
                </a:cubicBezTo>
                <a:cubicBezTo>
                  <a:pt x="74" y="58"/>
                  <a:pt x="74" y="58"/>
                  <a:pt x="74" y="58"/>
                </a:cubicBezTo>
                <a:cubicBezTo>
                  <a:pt x="78" y="54"/>
                  <a:pt x="78" y="54"/>
                  <a:pt x="78" y="54"/>
                </a:cubicBezTo>
                <a:cubicBezTo>
                  <a:pt x="64" y="39"/>
                  <a:pt x="64" y="39"/>
                  <a:pt x="64" y="39"/>
                </a:cubicBezTo>
                <a:cubicBezTo>
                  <a:pt x="71" y="32"/>
                  <a:pt x="71" y="32"/>
                  <a:pt x="71" y="32"/>
                </a:cubicBezTo>
                <a:cubicBezTo>
                  <a:pt x="58" y="19"/>
                  <a:pt x="58" y="19"/>
                  <a:pt x="58" y="19"/>
                </a:cubicBezTo>
                <a:cubicBezTo>
                  <a:pt x="49" y="10"/>
                  <a:pt x="34" y="9"/>
                  <a:pt x="24" y="16"/>
                </a:cubicBezTo>
                <a:cubicBezTo>
                  <a:pt x="7" y="0"/>
                  <a:pt x="7" y="0"/>
                  <a:pt x="7" y="0"/>
                </a:cubicBezTo>
                <a:cubicBezTo>
                  <a:pt x="0" y="6"/>
                  <a:pt x="0" y="6"/>
                  <a:pt x="0" y="6"/>
                </a:cubicBezTo>
                <a:cubicBezTo>
                  <a:pt x="17" y="23"/>
                  <a:pt x="17" y="23"/>
                  <a:pt x="17" y="23"/>
                </a:cubicBezTo>
                <a:cubicBezTo>
                  <a:pt x="10" y="33"/>
                  <a:pt x="11" y="48"/>
                  <a:pt x="20" y="57"/>
                </a:cubicBezTo>
                <a:cubicBezTo>
                  <a:pt x="33" y="70"/>
                  <a:pt x="33" y="70"/>
                  <a:pt x="33" y="70"/>
                </a:cubicBezTo>
                <a:cubicBezTo>
                  <a:pt x="40" y="63"/>
                  <a:pt x="40" y="63"/>
                  <a:pt x="40" y="63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74"/>
                  <a:pt x="58" y="74"/>
                  <a:pt x="58" y="74"/>
                </a:cubicBezTo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5146"/>
          <p:cNvSpPr>
            <a:spLocks/>
          </p:cNvSpPr>
          <p:nvPr/>
        </p:nvSpPr>
        <p:spPr bwMode="auto">
          <a:xfrm>
            <a:off x="1134923" y="1218220"/>
            <a:ext cx="335325" cy="328878"/>
          </a:xfrm>
          <a:custGeom>
            <a:avLst/>
            <a:gdLst>
              <a:gd name="T0" fmla="*/ 54 w 71"/>
              <a:gd name="T1" fmla="*/ 47 h 71"/>
              <a:gd name="T2" fmla="*/ 51 w 71"/>
              <a:gd name="T3" fmla="*/ 13 h 71"/>
              <a:gd name="T4" fmla="*/ 38 w 71"/>
              <a:gd name="T5" fmla="*/ 0 h 71"/>
              <a:gd name="T6" fmla="*/ 0 w 71"/>
              <a:gd name="T7" fmla="*/ 38 h 71"/>
              <a:gd name="T8" fmla="*/ 13 w 71"/>
              <a:gd name="T9" fmla="*/ 51 h 71"/>
              <a:gd name="T10" fmla="*/ 47 w 71"/>
              <a:gd name="T11" fmla="*/ 54 h 71"/>
              <a:gd name="T12" fmla="*/ 64 w 71"/>
              <a:gd name="T13" fmla="*/ 71 h 71"/>
              <a:gd name="T14" fmla="*/ 71 w 71"/>
              <a:gd name="T15" fmla="*/ 65 h 71"/>
              <a:gd name="T16" fmla="*/ 54 w 71"/>
              <a:gd name="T17" fmla="*/ 4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54" y="47"/>
                </a:moveTo>
                <a:cubicBezTo>
                  <a:pt x="61" y="36"/>
                  <a:pt x="60" y="22"/>
                  <a:pt x="51" y="13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3" y="51"/>
                  <a:pt x="13" y="51"/>
                  <a:pt x="13" y="51"/>
                </a:cubicBezTo>
                <a:cubicBezTo>
                  <a:pt x="22" y="60"/>
                  <a:pt x="36" y="61"/>
                  <a:pt x="47" y="54"/>
                </a:cubicBezTo>
                <a:cubicBezTo>
                  <a:pt x="64" y="71"/>
                  <a:pt x="64" y="71"/>
                  <a:pt x="64" y="71"/>
                </a:cubicBezTo>
                <a:cubicBezTo>
                  <a:pt x="71" y="65"/>
                  <a:pt x="71" y="65"/>
                  <a:pt x="71" y="65"/>
                </a:cubicBezTo>
                <a:cubicBezTo>
                  <a:pt x="54" y="47"/>
                  <a:pt x="54" y="47"/>
                  <a:pt x="54" y="47"/>
                </a:cubicBezTo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5147"/>
          <p:cNvSpPr>
            <a:spLocks/>
          </p:cNvSpPr>
          <p:nvPr/>
        </p:nvSpPr>
        <p:spPr bwMode="auto">
          <a:xfrm>
            <a:off x="1218757" y="1469708"/>
            <a:ext cx="64484" cy="12898"/>
          </a:xfrm>
          <a:custGeom>
            <a:avLst/>
            <a:gdLst>
              <a:gd name="T0" fmla="*/ 0 w 14"/>
              <a:gd name="T1" fmla="*/ 0 h 3"/>
              <a:gd name="T2" fmla="*/ 13 w 14"/>
              <a:gd name="T3" fmla="*/ 3 h 3"/>
              <a:gd name="T4" fmla="*/ 14 w 14"/>
              <a:gd name="T5" fmla="*/ 3 h 3"/>
              <a:gd name="T6" fmla="*/ 14 w 14"/>
              <a:gd name="T7" fmla="*/ 3 h 3"/>
              <a:gd name="T8" fmla="*/ 0 w 1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3">
                <a:moveTo>
                  <a:pt x="0" y="0"/>
                </a:moveTo>
                <a:cubicBezTo>
                  <a:pt x="4" y="2"/>
                  <a:pt x="9" y="3"/>
                  <a:pt x="13" y="3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9" y="3"/>
                  <a:pt x="4" y="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5148"/>
          <p:cNvSpPr>
            <a:spLocks/>
          </p:cNvSpPr>
          <p:nvPr/>
        </p:nvSpPr>
        <p:spPr bwMode="auto">
          <a:xfrm>
            <a:off x="1134923" y="1392325"/>
            <a:ext cx="264392" cy="90279"/>
          </a:xfrm>
          <a:custGeom>
            <a:avLst/>
            <a:gdLst>
              <a:gd name="T0" fmla="*/ 57 w 57"/>
              <a:gd name="T1" fmla="*/ 0 h 20"/>
              <a:gd name="T2" fmla="*/ 0 w 57"/>
              <a:gd name="T3" fmla="*/ 0 h 20"/>
              <a:gd name="T4" fmla="*/ 13 w 57"/>
              <a:gd name="T5" fmla="*/ 12 h 20"/>
              <a:gd name="T6" fmla="*/ 18 w 57"/>
              <a:gd name="T7" fmla="*/ 17 h 20"/>
              <a:gd name="T8" fmla="*/ 32 w 57"/>
              <a:gd name="T9" fmla="*/ 20 h 20"/>
              <a:gd name="T10" fmla="*/ 32 w 57"/>
              <a:gd name="T11" fmla="*/ 20 h 20"/>
              <a:gd name="T12" fmla="*/ 47 w 57"/>
              <a:gd name="T13" fmla="*/ 16 h 20"/>
              <a:gd name="T14" fmla="*/ 54 w 57"/>
              <a:gd name="T15" fmla="*/ 9 h 20"/>
              <a:gd name="T16" fmla="*/ 57 w 57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20">
                <a:moveTo>
                  <a:pt x="57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12"/>
                  <a:pt x="13" y="12"/>
                  <a:pt x="13" y="12"/>
                </a:cubicBezTo>
                <a:cubicBezTo>
                  <a:pt x="15" y="14"/>
                  <a:pt x="16" y="16"/>
                  <a:pt x="18" y="17"/>
                </a:cubicBezTo>
                <a:cubicBezTo>
                  <a:pt x="22" y="19"/>
                  <a:pt x="27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7" y="20"/>
                  <a:pt x="42" y="19"/>
                  <a:pt x="47" y="16"/>
                </a:cubicBezTo>
                <a:cubicBezTo>
                  <a:pt x="51" y="13"/>
                  <a:pt x="54" y="9"/>
                  <a:pt x="54" y="9"/>
                </a:cubicBezTo>
                <a:cubicBezTo>
                  <a:pt x="55" y="6"/>
                  <a:pt x="57" y="3"/>
                  <a:pt x="57" y="0"/>
                </a:cubicBezTo>
              </a:path>
            </a:pathLst>
          </a:custGeom>
          <a:solidFill>
            <a:srgbClr val="D5B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5149"/>
          <p:cNvSpPr>
            <a:spLocks noEditPoints="1"/>
          </p:cNvSpPr>
          <p:nvPr/>
        </p:nvSpPr>
        <p:spPr bwMode="auto">
          <a:xfrm>
            <a:off x="954365" y="1134383"/>
            <a:ext cx="277290" cy="116072"/>
          </a:xfrm>
          <a:custGeom>
            <a:avLst/>
            <a:gdLst>
              <a:gd name="T0" fmla="*/ 2 w 60"/>
              <a:gd name="T1" fmla="*/ 0 h 25"/>
              <a:gd name="T2" fmla="*/ 2 w 60"/>
              <a:gd name="T3" fmla="*/ 0 h 25"/>
              <a:gd name="T4" fmla="*/ 9 w 60"/>
              <a:gd name="T5" fmla="*/ 25 h 25"/>
              <a:gd name="T6" fmla="*/ 9 w 60"/>
              <a:gd name="T7" fmla="*/ 25 h 25"/>
              <a:gd name="T8" fmla="*/ 2 w 60"/>
              <a:gd name="T9" fmla="*/ 0 h 25"/>
              <a:gd name="T10" fmla="*/ 59 w 60"/>
              <a:gd name="T11" fmla="*/ 0 h 25"/>
              <a:gd name="T12" fmla="*/ 59 w 60"/>
              <a:gd name="T13" fmla="*/ 0 h 25"/>
              <a:gd name="T14" fmla="*/ 60 w 60"/>
              <a:gd name="T15" fmla="*/ 0 h 25"/>
              <a:gd name="T16" fmla="*/ 59 w 60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2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8"/>
                  <a:pt x="2" y="18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2" y="18"/>
                  <a:pt x="0" y="8"/>
                  <a:pt x="2" y="0"/>
                </a:cubicBezTo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5150"/>
          <p:cNvSpPr>
            <a:spLocks/>
          </p:cNvSpPr>
          <p:nvPr/>
        </p:nvSpPr>
        <p:spPr bwMode="auto">
          <a:xfrm>
            <a:off x="954365" y="1134383"/>
            <a:ext cx="277290" cy="174113"/>
          </a:xfrm>
          <a:custGeom>
            <a:avLst/>
            <a:gdLst>
              <a:gd name="T0" fmla="*/ 59 w 60"/>
              <a:gd name="T1" fmla="*/ 0 h 38"/>
              <a:gd name="T2" fmla="*/ 2 w 60"/>
              <a:gd name="T3" fmla="*/ 0 h 38"/>
              <a:gd name="T4" fmla="*/ 9 w 60"/>
              <a:gd name="T5" fmla="*/ 25 h 38"/>
              <a:gd name="T6" fmla="*/ 22 w 60"/>
              <a:gd name="T7" fmla="*/ 38 h 38"/>
              <a:gd name="T8" fmla="*/ 29 w 60"/>
              <a:gd name="T9" fmla="*/ 31 h 38"/>
              <a:gd name="T10" fmla="*/ 53 w 60"/>
              <a:gd name="T11" fmla="*/ 7 h 38"/>
              <a:gd name="T12" fmla="*/ 60 w 60"/>
              <a:gd name="T13" fmla="*/ 0 h 38"/>
              <a:gd name="T14" fmla="*/ 59 w 60"/>
              <a:gd name="T15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38">
                <a:moveTo>
                  <a:pt x="59" y="0"/>
                </a:moveTo>
                <a:cubicBezTo>
                  <a:pt x="2" y="0"/>
                  <a:pt x="2" y="0"/>
                  <a:pt x="2" y="0"/>
                </a:cubicBezTo>
                <a:cubicBezTo>
                  <a:pt x="0" y="8"/>
                  <a:pt x="2" y="18"/>
                  <a:pt x="9" y="25"/>
                </a:cubicBezTo>
                <a:cubicBezTo>
                  <a:pt x="22" y="38"/>
                  <a:pt x="22" y="38"/>
                  <a:pt x="22" y="38"/>
                </a:cubicBezTo>
                <a:cubicBezTo>
                  <a:pt x="29" y="31"/>
                  <a:pt x="29" y="31"/>
                  <a:pt x="29" y="31"/>
                </a:cubicBezTo>
                <a:cubicBezTo>
                  <a:pt x="53" y="7"/>
                  <a:pt x="53" y="7"/>
                  <a:pt x="53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B74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5151"/>
          <p:cNvSpPr>
            <a:spLocks noEditPoints="1"/>
          </p:cNvSpPr>
          <p:nvPr/>
        </p:nvSpPr>
        <p:spPr bwMode="auto">
          <a:xfrm>
            <a:off x="1180067" y="960276"/>
            <a:ext cx="303083" cy="309530"/>
          </a:xfrm>
          <a:custGeom>
            <a:avLst/>
            <a:gdLst>
              <a:gd name="T0" fmla="*/ 54 w 66"/>
              <a:gd name="T1" fmla="*/ 54 h 66"/>
              <a:gd name="T2" fmla="*/ 54 w 66"/>
              <a:gd name="T3" fmla="*/ 12 h 66"/>
              <a:gd name="T4" fmla="*/ 12 w 66"/>
              <a:gd name="T5" fmla="*/ 12 h 66"/>
              <a:gd name="T6" fmla="*/ 12 w 66"/>
              <a:gd name="T7" fmla="*/ 54 h 66"/>
              <a:gd name="T8" fmla="*/ 54 w 66"/>
              <a:gd name="T9" fmla="*/ 54 h 66"/>
              <a:gd name="T10" fmla="*/ 17 w 66"/>
              <a:gd name="T11" fmla="*/ 17 h 66"/>
              <a:gd name="T12" fmla="*/ 44 w 66"/>
              <a:gd name="T13" fmla="*/ 14 h 66"/>
              <a:gd name="T14" fmla="*/ 13 w 66"/>
              <a:gd name="T15" fmla="*/ 45 h 66"/>
              <a:gd name="T16" fmla="*/ 17 w 66"/>
              <a:gd name="T17" fmla="*/ 17 h 66"/>
              <a:gd name="T18" fmla="*/ 21 w 66"/>
              <a:gd name="T19" fmla="*/ 53 h 66"/>
              <a:gd name="T20" fmla="*/ 52 w 66"/>
              <a:gd name="T21" fmla="*/ 22 h 66"/>
              <a:gd name="T22" fmla="*/ 49 w 66"/>
              <a:gd name="T23" fmla="*/ 49 h 66"/>
              <a:gd name="T24" fmla="*/ 21 w 66"/>
              <a:gd name="T25" fmla="*/ 5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66">
                <a:moveTo>
                  <a:pt x="54" y="54"/>
                </a:moveTo>
                <a:cubicBezTo>
                  <a:pt x="66" y="43"/>
                  <a:pt x="66" y="24"/>
                  <a:pt x="54" y="12"/>
                </a:cubicBezTo>
                <a:cubicBezTo>
                  <a:pt x="42" y="0"/>
                  <a:pt x="23" y="0"/>
                  <a:pt x="12" y="12"/>
                </a:cubicBezTo>
                <a:cubicBezTo>
                  <a:pt x="0" y="24"/>
                  <a:pt x="0" y="43"/>
                  <a:pt x="12" y="54"/>
                </a:cubicBezTo>
                <a:cubicBezTo>
                  <a:pt x="23" y="66"/>
                  <a:pt x="42" y="66"/>
                  <a:pt x="54" y="54"/>
                </a:cubicBezTo>
                <a:close/>
                <a:moveTo>
                  <a:pt x="17" y="17"/>
                </a:moveTo>
                <a:cubicBezTo>
                  <a:pt x="24" y="10"/>
                  <a:pt x="35" y="9"/>
                  <a:pt x="44" y="14"/>
                </a:cubicBezTo>
                <a:cubicBezTo>
                  <a:pt x="13" y="45"/>
                  <a:pt x="13" y="45"/>
                  <a:pt x="13" y="45"/>
                </a:cubicBezTo>
                <a:cubicBezTo>
                  <a:pt x="8" y="36"/>
                  <a:pt x="9" y="25"/>
                  <a:pt x="17" y="17"/>
                </a:cubicBezTo>
                <a:close/>
                <a:moveTo>
                  <a:pt x="21" y="53"/>
                </a:moveTo>
                <a:cubicBezTo>
                  <a:pt x="52" y="22"/>
                  <a:pt x="52" y="22"/>
                  <a:pt x="52" y="22"/>
                </a:cubicBezTo>
                <a:cubicBezTo>
                  <a:pt x="57" y="30"/>
                  <a:pt x="56" y="42"/>
                  <a:pt x="49" y="49"/>
                </a:cubicBezTo>
                <a:cubicBezTo>
                  <a:pt x="41" y="57"/>
                  <a:pt x="30" y="58"/>
                  <a:pt x="21" y="53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5152"/>
          <p:cNvSpPr>
            <a:spLocks/>
          </p:cNvSpPr>
          <p:nvPr/>
        </p:nvSpPr>
        <p:spPr bwMode="auto">
          <a:xfrm>
            <a:off x="2102207" y="986072"/>
            <a:ext cx="361118" cy="361118"/>
          </a:xfrm>
          <a:custGeom>
            <a:avLst/>
            <a:gdLst>
              <a:gd name="T0" fmla="*/ 57 w 77"/>
              <a:gd name="T1" fmla="*/ 74 h 78"/>
              <a:gd name="T2" fmla="*/ 43 w 77"/>
              <a:gd name="T3" fmla="*/ 59 h 78"/>
              <a:gd name="T4" fmla="*/ 59 w 77"/>
              <a:gd name="T5" fmla="*/ 43 h 78"/>
              <a:gd name="T6" fmla="*/ 73 w 77"/>
              <a:gd name="T7" fmla="*/ 58 h 78"/>
              <a:gd name="T8" fmla="*/ 77 w 77"/>
              <a:gd name="T9" fmla="*/ 54 h 78"/>
              <a:gd name="T10" fmla="*/ 63 w 77"/>
              <a:gd name="T11" fmla="*/ 39 h 78"/>
              <a:gd name="T12" fmla="*/ 70 w 77"/>
              <a:gd name="T13" fmla="*/ 32 h 78"/>
              <a:gd name="T14" fmla="*/ 57 w 77"/>
              <a:gd name="T15" fmla="*/ 19 h 78"/>
              <a:gd name="T16" fmla="*/ 23 w 77"/>
              <a:gd name="T17" fmla="*/ 16 h 78"/>
              <a:gd name="T18" fmla="*/ 6 w 77"/>
              <a:gd name="T19" fmla="*/ 0 h 78"/>
              <a:gd name="T20" fmla="*/ 0 w 77"/>
              <a:gd name="T21" fmla="*/ 6 h 78"/>
              <a:gd name="T22" fmla="*/ 16 w 77"/>
              <a:gd name="T23" fmla="*/ 23 h 78"/>
              <a:gd name="T24" fmla="*/ 19 w 77"/>
              <a:gd name="T25" fmla="*/ 57 h 78"/>
              <a:gd name="T26" fmla="*/ 32 w 77"/>
              <a:gd name="T27" fmla="*/ 70 h 78"/>
              <a:gd name="T28" fmla="*/ 39 w 77"/>
              <a:gd name="T29" fmla="*/ 63 h 78"/>
              <a:gd name="T30" fmla="*/ 53 w 77"/>
              <a:gd name="T31" fmla="*/ 78 h 78"/>
              <a:gd name="T32" fmla="*/ 57 w 77"/>
              <a:gd name="T33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" h="78">
                <a:moveTo>
                  <a:pt x="57" y="74"/>
                </a:moveTo>
                <a:cubicBezTo>
                  <a:pt x="43" y="59"/>
                  <a:pt x="43" y="59"/>
                  <a:pt x="43" y="59"/>
                </a:cubicBezTo>
                <a:cubicBezTo>
                  <a:pt x="59" y="43"/>
                  <a:pt x="59" y="43"/>
                  <a:pt x="59" y="43"/>
                </a:cubicBezTo>
                <a:cubicBezTo>
                  <a:pt x="73" y="58"/>
                  <a:pt x="73" y="58"/>
                  <a:pt x="73" y="58"/>
                </a:cubicBezTo>
                <a:cubicBezTo>
                  <a:pt x="77" y="54"/>
                  <a:pt x="77" y="54"/>
                  <a:pt x="77" y="54"/>
                </a:cubicBezTo>
                <a:cubicBezTo>
                  <a:pt x="63" y="39"/>
                  <a:pt x="63" y="39"/>
                  <a:pt x="63" y="39"/>
                </a:cubicBezTo>
                <a:cubicBezTo>
                  <a:pt x="70" y="32"/>
                  <a:pt x="70" y="32"/>
                  <a:pt x="70" y="32"/>
                </a:cubicBezTo>
                <a:cubicBezTo>
                  <a:pt x="57" y="19"/>
                  <a:pt x="57" y="19"/>
                  <a:pt x="57" y="19"/>
                </a:cubicBezTo>
                <a:cubicBezTo>
                  <a:pt x="48" y="10"/>
                  <a:pt x="33" y="9"/>
                  <a:pt x="23" y="16"/>
                </a:cubicBezTo>
                <a:cubicBezTo>
                  <a:pt x="6" y="0"/>
                  <a:pt x="6" y="0"/>
                  <a:pt x="6" y="0"/>
                </a:cubicBezTo>
                <a:cubicBezTo>
                  <a:pt x="0" y="6"/>
                  <a:pt x="0" y="6"/>
                  <a:pt x="0" y="6"/>
                </a:cubicBezTo>
                <a:cubicBezTo>
                  <a:pt x="16" y="23"/>
                  <a:pt x="16" y="23"/>
                  <a:pt x="16" y="23"/>
                </a:cubicBezTo>
                <a:cubicBezTo>
                  <a:pt x="9" y="33"/>
                  <a:pt x="10" y="48"/>
                  <a:pt x="19" y="57"/>
                </a:cubicBezTo>
                <a:cubicBezTo>
                  <a:pt x="32" y="70"/>
                  <a:pt x="32" y="70"/>
                  <a:pt x="32" y="70"/>
                </a:cubicBezTo>
                <a:cubicBezTo>
                  <a:pt x="39" y="63"/>
                  <a:pt x="39" y="63"/>
                  <a:pt x="39" y="63"/>
                </a:cubicBezTo>
                <a:cubicBezTo>
                  <a:pt x="53" y="78"/>
                  <a:pt x="53" y="78"/>
                  <a:pt x="53" y="78"/>
                </a:cubicBezTo>
                <a:cubicBezTo>
                  <a:pt x="57" y="74"/>
                  <a:pt x="57" y="74"/>
                  <a:pt x="57" y="74"/>
                </a:cubicBezTo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5153"/>
          <p:cNvSpPr>
            <a:spLocks/>
          </p:cNvSpPr>
          <p:nvPr/>
        </p:nvSpPr>
        <p:spPr bwMode="auto">
          <a:xfrm>
            <a:off x="2334355" y="1218220"/>
            <a:ext cx="328878" cy="328878"/>
          </a:xfrm>
          <a:custGeom>
            <a:avLst/>
            <a:gdLst>
              <a:gd name="T0" fmla="*/ 54 w 71"/>
              <a:gd name="T1" fmla="*/ 47 h 71"/>
              <a:gd name="T2" fmla="*/ 51 w 71"/>
              <a:gd name="T3" fmla="*/ 13 h 71"/>
              <a:gd name="T4" fmla="*/ 38 w 71"/>
              <a:gd name="T5" fmla="*/ 0 h 71"/>
              <a:gd name="T6" fmla="*/ 0 w 71"/>
              <a:gd name="T7" fmla="*/ 38 h 71"/>
              <a:gd name="T8" fmla="*/ 13 w 71"/>
              <a:gd name="T9" fmla="*/ 51 h 71"/>
              <a:gd name="T10" fmla="*/ 47 w 71"/>
              <a:gd name="T11" fmla="*/ 54 h 71"/>
              <a:gd name="T12" fmla="*/ 65 w 71"/>
              <a:gd name="T13" fmla="*/ 71 h 71"/>
              <a:gd name="T14" fmla="*/ 71 w 71"/>
              <a:gd name="T15" fmla="*/ 65 h 71"/>
              <a:gd name="T16" fmla="*/ 54 w 71"/>
              <a:gd name="T17" fmla="*/ 4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54" y="47"/>
                </a:moveTo>
                <a:cubicBezTo>
                  <a:pt x="61" y="36"/>
                  <a:pt x="60" y="22"/>
                  <a:pt x="51" y="13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3" y="51"/>
                  <a:pt x="13" y="51"/>
                  <a:pt x="13" y="51"/>
                </a:cubicBezTo>
                <a:cubicBezTo>
                  <a:pt x="22" y="60"/>
                  <a:pt x="36" y="61"/>
                  <a:pt x="47" y="54"/>
                </a:cubicBezTo>
                <a:cubicBezTo>
                  <a:pt x="65" y="71"/>
                  <a:pt x="65" y="71"/>
                  <a:pt x="65" y="71"/>
                </a:cubicBezTo>
                <a:cubicBezTo>
                  <a:pt x="71" y="65"/>
                  <a:pt x="71" y="65"/>
                  <a:pt x="71" y="65"/>
                </a:cubicBezTo>
                <a:cubicBezTo>
                  <a:pt x="54" y="47"/>
                  <a:pt x="54" y="47"/>
                  <a:pt x="54" y="47"/>
                </a:cubicBezTo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5154"/>
          <p:cNvSpPr>
            <a:spLocks/>
          </p:cNvSpPr>
          <p:nvPr/>
        </p:nvSpPr>
        <p:spPr bwMode="auto">
          <a:xfrm>
            <a:off x="2418188" y="1469708"/>
            <a:ext cx="64484" cy="12898"/>
          </a:xfrm>
          <a:custGeom>
            <a:avLst/>
            <a:gdLst>
              <a:gd name="T0" fmla="*/ 0 w 14"/>
              <a:gd name="T1" fmla="*/ 0 h 3"/>
              <a:gd name="T2" fmla="*/ 13 w 14"/>
              <a:gd name="T3" fmla="*/ 3 h 3"/>
              <a:gd name="T4" fmla="*/ 14 w 14"/>
              <a:gd name="T5" fmla="*/ 3 h 3"/>
              <a:gd name="T6" fmla="*/ 14 w 14"/>
              <a:gd name="T7" fmla="*/ 3 h 3"/>
              <a:gd name="T8" fmla="*/ 0 w 1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3">
                <a:moveTo>
                  <a:pt x="0" y="0"/>
                </a:moveTo>
                <a:cubicBezTo>
                  <a:pt x="4" y="2"/>
                  <a:pt x="9" y="3"/>
                  <a:pt x="13" y="3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9" y="3"/>
                  <a:pt x="5" y="2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5155"/>
          <p:cNvSpPr>
            <a:spLocks/>
          </p:cNvSpPr>
          <p:nvPr/>
        </p:nvSpPr>
        <p:spPr bwMode="auto">
          <a:xfrm>
            <a:off x="2340806" y="1392325"/>
            <a:ext cx="264392" cy="90279"/>
          </a:xfrm>
          <a:custGeom>
            <a:avLst/>
            <a:gdLst>
              <a:gd name="T0" fmla="*/ 57 w 57"/>
              <a:gd name="T1" fmla="*/ 0 h 20"/>
              <a:gd name="T2" fmla="*/ 0 w 57"/>
              <a:gd name="T3" fmla="*/ 0 h 20"/>
              <a:gd name="T4" fmla="*/ 12 w 57"/>
              <a:gd name="T5" fmla="*/ 12 h 20"/>
              <a:gd name="T6" fmla="*/ 17 w 57"/>
              <a:gd name="T7" fmla="*/ 17 h 20"/>
              <a:gd name="T8" fmla="*/ 31 w 57"/>
              <a:gd name="T9" fmla="*/ 20 h 20"/>
              <a:gd name="T10" fmla="*/ 31 w 57"/>
              <a:gd name="T11" fmla="*/ 20 h 20"/>
              <a:gd name="T12" fmla="*/ 46 w 57"/>
              <a:gd name="T13" fmla="*/ 16 h 20"/>
              <a:gd name="T14" fmla="*/ 53 w 57"/>
              <a:gd name="T15" fmla="*/ 9 h 20"/>
              <a:gd name="T16" fmla="*/ 57 w 57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20">
                <a:moveTo>
                  <a:pt x="57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4" y="14"/>
                  <a:pt x="15" y="16"/>
                  <a:pt x="17" y="17"/>
                </a:cubicBezTo>
                <a:cubicBezTo>
                  <a:pt x="22" y="19"/>
                  <a:pt x="26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6" y="20"/>
                  <a:pt x="41" y="19"/>
                  <a:pt x="46" y="16"/>
                </a:cubicBezTo>
                <a:cubicBezTo>
                  <a:pt x="50" y="13"/>
                  <a:pt x="53" y="9"/>
                  <a:pt x="53" y="9"/>
                </a:cubicBezTo>
                <a:cubicBezTo>
                  <a:pt x="54" y="6"/>
                  <a:pt x="56" y="3"/>
                  <a:pt x="57" y="0"/>
                </a:cubicBezTo>
              </a:path>
            </a:pathLst>
          </a:custGeom>
          <a:solidFill>
            <a:srgbClr val="D5B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5156"/>
          <p:cNvSpPr>
            <a:spLocks/>
          </p:cNvSpPr>
          <p:nvPr/>
        </p:nvSpPr>
        <p:spPr bwMode="auto">
          <a:xfrm>
            <a:off x="2147349" y="1134383"/>
            <a:ext cx="32244" cy="103174"/>
          </a:xfrm>
          <a:custGeom>
            <a:avLst/>
            <a:gdLst>
              <a:gd name="T0" fmla="*/ 2 w 7"/>
              <a:gd name="T1" fmla="*/ 0 h 22"/>
              <a:gd name="T2" fmla="*/ 2 w 7"/>
              <a:gd name="T3" fmla="*/ 0 h 22"/>
              <a:gd name="T4" fmla="*/ 7 w 7"/>
              <a:gd name="T5" fmla="*/ 22 h 22"/>
              <a:gd name="T6" fmla="*/ 2 w 7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2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7"/>
                  <a:pt x="2" y="15"/>
                  <a:pt x="7" y="22"/>
                </a:cubicBezTo>
                <a:cubicBezTo>
                  <a:pt x="2" y="15"/>
                  <a:pt x="0" y="7"/>
                  <a:pt x="2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5157"/>
          <p:cNvSpPr>
            <a:spLocks/>
          </p:cNvSpPr>
          <p:nvPr/>
        </p:nvSpPr>
        <p:spPr bwMode="auto">
          <a:xfrm>
            <a:off x="2147349" y="1134383"/>
            <a:ext cx="283737" cy="174113"/>
          </a:xfrm>
          <a:custGeom>
            <a:avLst/>
            <a:gdLst>
              <a:gd name="T0" fmla="*/ 59 w 60"/>
              <a:gd name="T1" fmla="*/ 0 h 38"/>
              <a:gd name="T2" fmla="*/ 2 w 60"/>
              <a:gd name="T3" fmla="*/ 0 h 38"/>
              <a:gd name="T4" fmla="*/ 7 w 60"/>
              <a:gd name="T5" fmla="*/ 22 h 38"/>
              <a:gd name="T6" fmla="*/ 9 w 60"/>
              <a:gd name="T7" fmla="*/ 25 h 38"/>
              <a:gd name="T8" fmla="*/ 22 w 60"/>
              <a:gd name="T9" fmla="*/ 38 h 38"/>
              <a:gd name="T10" fmla="*/ 29 w 60"/>
              <a:gd name="T11" fmla="*/ 31 h 38"/>
              <a:gd name="T12" fmla="*/ 53 w 60"/>
              <a:gd name="T13" fmla="*/ 7 h 38"/>
              <a:gd name="T14" fmla="*/ 60 w 60"/>
              <a:gd name="T15" fmla="*/ 0 h 38"/>
              <a:gd name="T16" fmla="*/ 59 w 60"/>
              <a:gd name="T1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38">
                <a:moveTo>
                  <a:pt x="59" y="0"/>
                </a:moveTo>
                <a:cubicBezTo>
                  <a:pt x="2" y="0"/>
                  <a:pt x="2" y="0"/>
                  <a:pt x="2" y="0"/>
                </a:cubicBezTo>
                <a:cubicBezTo>
                  <a:pt x="0" y="7"/>
                  <a:pt x="2" y="15"/>
                  <a:pt x="7" y="22"/>
                </a:cubicBezTo>
                <a:cubicBezTo>
                  <a:pt x="7" y="23"/>
                  <a:pt x="8" y="24"/>
                  <a:pt x="9" y="25"/>
                </a:cubicBezTo>
                <a:cubicBezTo>
                  <a:pt x="22" y="38"/>
                  <a:pt x="22" y="38"/>
                  <a:pt x="22" y="38"/>
                </a:cubicBezTo>
                <a:cubicBezTo>
                  <a:pt x="29" y="31"/>
                  <a:pt x="29" y="31"/>
                  <a:pt x="29" y="31"/>
                </a:cubicBezTo>
                <a:cubicBezTo>
                  <a:pt x="53" y="7"/>
                  <a:pt x="53" y="7"/>
                  <a:pt x="53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B74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5158"/>
          <p:cNvSpPr>
            <a:spLocks noEditPoints="1"/>
          </p:cNvSpPr>
          <p:nvPr/>
        </p:nvSpPr>
        <p:spPr bwMode="auto">
          <a:xfrm>
            <a:off x="2398841" y="979621"/>
            <a:ext cx="257941" cy="257941"/>
          </a:xfrm>
          <a:custGeom>
            <a:avLst/>
            <a:gdLst>
              <a:gd name="T0" fmla="*/ 28 w 55"/>
              <a:gd name="T1" fmla="*/ 0 h 55"/>
              <a:gd name="T2" fmla="*/ 0 w 55"/>
              <a:gd name="T3" fmla="*/ 28 h 55"/>
              <a:gd name="T4" fmla="*/ 28 w 55"/>
              <a:gd name="T5" fmla="*/ 55 h 55"/>
              <a:gd name="T6" fmla="*/ 55 w 55"/>
              <a:gd name="T7" fmla="*/ 28 h 55"/>
              <a:gd name="T8" fmla="*/ 28 w 55"/>
              <a:gd name="T9" fmla="*/ 0 h 55"/>
              <a:gd name="T10" fmla="*/ 28 w 55"/>
              <a:gd name="T11" fmla="*/ 49 h 55"/>
              <a:gd name="T12" fmla="*/ 7 w 55"/>
              <a:gd name="T13" fmla="*/ 28 h 55"/>
              <a:gd name="T14" fmla="*/ 28 w 55"/>
              <a:gd name="T15" fmla="*/ 7 h 55"/>
              <a:gd name="T16" fmla="*/ 49 w 55"/>
              <a:gd name="T17" fmla="*/ 28 h 55"/>
              <a:gd name="T18" fmla="*/ 28 w 55"/>
              <a:gd name="T19" fmla="*/ 4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55">
                <a:moveTo>
                  <a:pt x="28" y="0"/>
                </a:moveTo>
                <a:cubicBezTo>
                  <a:pt x="12" y="0"/>
                  <a:pt x="0" y="12"/>
                  <a:pt x="0" y="28"/>
                </a:cubicBezTo>
                <a:cubicBezTo>
                  <a:pt x="0" y="43"/>
                  <a:pt x="12" y="55"/>
                  <a:pt x="28" y="55"/>
                </a:cubicBezTo>
                <a:cubicBezTo>
                  <a:pt x="43" y="55"/>
                  <a:pt x="55" y="43"/>
                  <a:pt x="55" y="28"/>
                </a:cubicBezTo>
                <a:cubicBezTo>
                  <a:pt x="55" y="12"/>
                  <a:pt x="43" y="0"/>
                  <a:pt x="28" y="0"/>
                </a:cubicBezTo>
                <a:close/>
                <a:moveTo>
                  <a:pt x="28" y="49"/>
                </a:moveTo>
                <a:cubicBezTo>
                  <a:pt x="16" y="49"/>
                  <a:pt x="7" y="39"/>
                  <a:pt x="7" y="28"/>
                </a:cubicBezTo>
                <a:cubicBezTo>
                  <a:pt x="7" y="16"/>
                  <a:pt x="16" y="7"/>
                  <a:pt x="28" y="7"/>
                </a:cubicBezTo>
                <a:cubicBezTo>
                  <a:pt x="39" y="7"/>
                  <a:pt x="49" y="16"/>
                  <a:pt x="49" y="28"/>
                </a:cubicBezTo>
                <a:cubicBezTo>
                  <a:pt x="49" y="39"/>
                  <a:pt x="39" y="49"/>
                  <a:pt x="28" y="49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5159"/>
          <p:cNvSpPr>
            <a:spLocks/>
          </p:cNvSpPr>
          <p:nvPr/>
        </p:nvSpPr>
        <p:spPr bwMode="auto">
          <a:xfrm>
            <a:off x="2463325" y="1050555"/>
            <a:ext cx="128970" cy="116072"/>
          </a:xfrm>
          <a:custGeom>
            <a:avLst/>
            <a:gdLst>
              <a:gd name="T0" fmla="*/ 13 w 20"/>
              <a:gd name="T1" fmla="*/ 0 h 18"/>
              <a:gd name="T2" fmla="*/ 10 w 20"/>
              <a:gd name="T3" fmla="*/ 4 h 18"/>
              <a:gd name="T4" fmla="*/ 7 w 20"/>
              <a:gd name="T5" fmla="*/ 0 h 18"/>
              <a:gd name="T6" fmla="*/ 0 w 20"/>
              <a:gd name="T7" fmla="*/ 0 h 18"/>
              <a:gd name="T8" fmla="*/ 7 w 20"/>
              <a:gd name="T9" fmla="*/ 9 h 18"/>
              <a:gd name="T10" fmla="*/ 0 w 20"/>
              <a:gd name="T11" fmla="*/ 18 h 18"/>
              <a:gd name="T12" fmla="*/ 7 w 20"/>
              <a:gd name="T13" fmla="*/ 18 h 18"/>
              <a:gd name="T14" fmla="*/ 10 w 20"/>
              <a:gd name="T15" fmla="*/ 13 h 18"/>
              <a:gd name="T16" fmla="*/ 13 w 20"/>
              <a:gd name="T17" fmla="*/ 18 h 18"/>
              <a:gd name="T18" fmla="*/ 20 w 20"/>
              <a:gd name="T19" fmla="*/ 18 h 18"/>
              <a:gd name="T20" fmla="*/ 13 w 20"/>
              <a:gd name="T21" fmla="*/ 9 h 18"/>
              <a:gd name="T22" fmla="*/ 20 w 20"/>
              <a:gd name="T23" fmla="*/ 0 h 18"/>
              <a:gd name="T24" fmla="*/ 13 w 20"/>
              <a:gd name="T2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8">
                <a:moveTo>
                  <a:pt x="13" y="0"/>
                </a:moveTo>
                <a:lnTo>
                  <a:pt x="10" y="4"/>
                </a:lnTo>
                <a:lnTo>
                  <a:pt x="7" y="0"/>
                </a:lnTo>
                <a:lnTo>
                  <a:pt x="0" y="0"/>
                </a:lnTo>
                <a:lnTo>
                  <a:pt x="7" y="9"/>
                </a:lnTo>
                <a:lnTo>
                  <a:pt x="0" y="18"/>
                </a:lnTo>
                <a:lnTo>
                  <a:pt x="7" y="18"/>
                </a:lnTo>
                <a:lnTo>
                  <a:pt x="10" y="13"/>
                </a:lnTo>
                <a:lnTo>
                  <a:pt x="13" y="18"/>
                </a:lnTo>
                <a:lnTo>
                  <a:pt x="20" y="18"/>
                </a:lnTo>
                <a:lnTo>
                  <a:pt x="13" y="9"/>
                </a:lnTo>
                <a:lnTo>
                  <a:pt x="20" y="0"/>
                </a:lnTo>
                <a:lnTo>
                  <a:pt x="13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5160"/>
          <p:cNvSpPr>
            <a:spLocks/>
          </p:cNvSpPr>
          <p:nvPr/>
        </p:nvSpPr>
        <p:spPr bwMode="auto">
          <a:xfrm>
            <a:off x="3288740" y="1153730"/>
            <a:ext cx="90279" cy="64484"/>
          </a:xfrm>
          <a:custGeom>
            <a:avLst/>
            <a:gdLst>
              <a:gd name="T0" fmla="*/ 17 w 20"/>
              <a:gd name="T1" fmla="*/ 8 h 14"/>
              <a:gd name="T2" fmla="*/ 20 w 20"/>
              <a:gd name="T3" fmla="*/ 2 h 14"/>
              <a:gd name="T4" fmla="*/ 0 w 20"/>
              <a:gd name="T5" fmla="*/ 0 h 14"/>
              <a:gd name="T6" fmla="*/ 15 w 20"/>
              <a:gd name="T7" fmla="*/ 14 h 14"/>
              <a:gd name="T8" fmla="*/ 17 w 20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">
                <a:moveTo>
                  <a:pt x="17" y="8"/>
                </a:moveTo>
                <a:cubicBezTo>
                  <a:pt x="18" y="5"/>
                  <a:pt x="19" y="4"/>
                  <a:pt x="20" y="2"/>
                </a:cubicBezTo>
                <a:cubicBezTo>
                  <a:pt x="0" y="0"/>
                  <a:pt x="0" y="0"/>
                  <a:pt x="0" y="0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2"/>
                  <a:pt x="16" y="10"/>
                  <a:pt x="17" y="8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5161"/>
          <p:cNvSpPr>
            <a:spLocks/>
          </p:cNvSpPr>
          <p:nvPr/>
        </p:nvSpPr>
        <p:spPr bwMode="auto">
          <a:xfrm>
            <a:off x="3262947" y="1244013"/>
            <a:ext cx="96728" cy="58037"/>
          </a:xfrm>
          <a:custGeom>
            <a:avLst/>
            <a:gdLst>
              <a:gd name="T0" fmla="*/ 19 w 20"/>
              <a:gd name="T1" fmla="*/ 0 h 13"/>
              <a:gd name="T2" fmla="*/ 0 w 20"/>
              <a:gd name="T3" fmla="*/ 8 h 13"/>
              <a:gd name="T4" fmla="*/ 20 w 20"/>
              <a:gd name="T5" fmla="*/ 13 h 13"/>
              <a:gd name="T6" fmla="*/ 19 w 20"/>
              <a:gd name="T7" fmla="*/ 6 h 13"/>
              <a:gd name="T8" fmla="*/ 19 w 20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3">
                <a:moveTo>
                  <a:pt x="19" y="0"/>
                </a:moveTo>
                <a:cubicBezTo>
                  <a:pt x="0" y="8"/>
                  <a:pt x="0" y="8"/>
                  <a:pt x="0" y="8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1"/>
                  <a:pt x="19" y="9"/>
                  <a:pt x="19" y="6"/>
                </a:cubicBezTo>
                <a:cubicBezTo>
                  <a:pt x="19" y="4"/>
                  <a:pt x="18" y="2"/>
                  <a:pt x="19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5162"/>
          <p:cNvSpPr>
            <a:spLocks/>
          </p:cNvSpPr>
          <p:nvPr/>
        </p:nvSpPr>
        <p:spPr bwMode="auto">
          <a:xfrm>
            <a:off x="3662755" y="1295601"/>
            <a:ext cx="96728" cy="58037"/>
          </a:xfrm>
          <a:custGeom>
            <a:avLst/>
            <a:gdLst>
              <a:gd name="T0" fmla="*/ 3 w 20"/>
              <a:gd name="T1" fmla="*/ 6 h 13"/>
              <a:gd name="T2" fmla="*/ 0 w 20"/>
              <a:gd name="T3" fmla="*/ 12 h 13"/>
              <a:gd name="T4" fmla="*/ 20 w 20"/>
              <a:gd name="T5" fmla="*/ 13 h 13"/>
              <a:gd name="T6" fmla="*/ 5 w 20"/>
              <a:gd name="T7" fmla="*/ 0 h 13"/>
              <a:gd name="T8" fmla="*/ 3 w 20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3">
                <a:moveTo>
                  <a:pt x="3" y="6"/>
                </a:moveTo>
                <a:cubicBezTo>
                  <a:pt x="2" y="8"/>
                  <a:pt x="1" y="10"/>
                  <a:pt x="0" y="12"/>
                </a:cubicBezTo>
                <a:cubicBezTo>
                  <a:pt x="20" y="13"/>
                  <a:pt x="20" y="13"/>
                  <a:pt x="20" y="13"/>
                </a:cubicBezTo>
                <a:cubicBezTo>
                  <a:pt x="5" y="0"/>
                  <a:pt x="5" y="0"/>
                  <a:pt x="5" y="0"/>
                </a:cubicBezTo>
                <a:cubicBezTo>
                  <a:pt x="5" y="2"/>
                  <a:pt x="4" y="4"/>
                  <a:pt x="3" y="6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5163"/>
          <p:cNvSpPr>
            <a:spLocks/>
          </p:cNvSpPr>
          <p:nvPr/>
        </p:nvSpPr>
        <p:spPr bwMode="auto">
          <a:xfrm>
            <a:off x="3682106" y="1205322"/>
            <a:ext cx="96728" cy="64484"/>
          </a:xfrm>
          <a:custGeom>
            <a:avLst/>
            <a:gdLst>
              <a:gd name="T0" fmla="*/ 2 w 20"/>
              <a:gd name="T1" fmla="*/ 13 h 13"/>
              <a:gd name="T2" fmla="*/ 20 w 20"/>
              <a:gd name="T3" fmla="*/ 4 h 13"/>
              <a:gd name="T4" fmla="*/ 0 w 20"/>
              <a:gd name="T5" fmla="*/ 0 h 13"/>
              <a:gd name="T6" fmla="*/ 2 w 20"/>
              <a:gd name="T7" fmla="*/ 6 h 13"/>
              <a:gd name="T8" fmla="*/ 2 w 20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3">
                <a:moveTo>
                  <a:pt x="2" y="13"/>
                </a:moveTo>
                <a:cubicBezTo>
                  <a:pt x="20" y="4"/>
                  <a:pt x="20" y="4"/>
                  <a:pt x="20" y="4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4"/>
                  <a:pt x="2" y="6"/>
                </a:cubicBezTo>
                <a:cubicBezTo>
                  <a:pt x="2" y="8"/>
                  <a:pt x="2" y="11"/>
                  <a:pt x="2" y="13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5164"/>
          <p:cNvSpPr>
            <a:spLocks/>
          </p:cNvSpPr>
          <p:nvPr/>
        </p:nvSpPr>
        <p:spPr bwMode="auto">
          <a:xfrm>
            <a:off x="3636960" y="1102144"/>
            <a:ext cx="90279" cy="77381"/>
          </a:xfrm>
          <a:custGeom>
            <a:avLst/>
            <a:gdLst>
              <a:gd name="T0" fmla="*/ 8 w 20"/>
              <a:gd name="T1" fmla="*/ 17 h 17"/>
              <a:gd name="T2" fmla="*/ 20 w 20"/>
              <a:gd name="T3" fmla="*/ 0 h 17"/>
              <a:gd name="T4" fmla="*/ 0 w 20"/>
              <a:gd name="T5" fmla="*/ 6 h 17"/>
              <a:gd name="T6" fmla="*/ 5 w 20"/>
              <a:gd name="T7" fmla="*/ 12 h 17"/>
              <a:gd name="T8" fmla="*/ 8 w 20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7">
                <a:moveTo>
                  <a:pt x="8" y="17"/>
                </a:moveTo>
                <a:cubicBezTo>
                  <a:pt x="20" y="0"/>
                  <a:pt x="20" y="0"/>
                  <a:pt x="20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8"/>
                  <a:pt x="3" y="10"/>
                  <a:pt x="5" y="12"/>
                </a:cubicBezTo>
                <a:cubicBezTo>
                  <a:pt x="6" y="13"/>
                  <a:pt x="7" y="15"/>
                  <a:pt x="8" y="17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5165"/>
          <p:cNvSpPr>
            <a:spLocks/>
          </p:cNvSpPr>
          <p:nvPr/>
        </p:nvSpPr>
        <p:spPr bwMode="auto">
          <a:xfrm>
            <a:off x="3559579" y="1018311"/>
            <a:ext cx="64484" cy="96728"/>
          </a:xfrm>
          <a:custGeom>
            <a:avLst/>
            <a:gdLst>
              <a:gd name="T0" fmla="*/ 6 w 13"/>
              <a:gd name="T1" fmla="*/ 17 h 20"/>
              <a:gd name="T2" fmla="*/ 12 w 13"/>
              <a:gd name="T3" fmla="*/ 20 h 20"/>
              <a:gd name="T4" fmla="*/ 13 w 13"/>
              <a:gd name="T5" fmla="*/ 0 h 20"/>
              <a:gd name="T6" fmla="*/ 0 w 13"/>
              <a:gd name="T7" fmla="*/ 14 h 20"/>
              <a:gd name="T8" fmla="*/ 6 w 13"/>
              <a:gd name="T9" fmla="*/ 1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0">
                <a:moveTo>
                  <a:pt x="6" y="17"/>
                </a:moveTo>
                <a:cubicBezTo>
                  <a:pt x="8" y="18"/>
                  <a:pt x="10" y="19"/>
                  <a:pt x="12" y="20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5"/>
                  <a:pt x="4" y="16"/>
                  <a:pt x="6" y="17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5166"/>
          <p:cNvSpPr>
            <a:spLocks/>
          </p:cNvSpPr>
          <p:nvPr/>
        </p:nvSpPr>
        <p:spPr bwMode="auto">
          <a:xfrm>
            <a:off x="3475751" y="998967"/>
            <a:ext cx="58037" cy="90279"/>
          </a:xfrm>
          <a:custGeom>
            <a:avLst/>
            <a:gdLst>
              <a:gd name="T0" fmla="*/ 6 w 13"/>
              <a:gd name="T1" fmla="*/ 19 h 20"/>
              <a:gd name="T2" fmla="*/ 13 w 13"/>
              <a:gd name="T3" fmla="*/ 19 h 20"/>
              <a:gd name="T4" fmla="*/ 4 w 13"/>
              <a:gd name="T5" fmla="*/ 0 h 20"/>
              <a:gd name="T6" fmla="*/ 0 w 13"/>
              <a:gd name="T7" fmla="*/ 20 h 20"/>
              <a:gd name="T8" fmla="*/ 6 w 13"/>
              <a:gd name="T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0">
                <a:moveTo>
                  <a:pt x="6" y="19"/>
                </a:moveTo>
                <a:cubicBezTo>
                  <a:pt x="8" y="19"/>
                  <a:pt x="11" y="18"/>
                  <a:pt x="13" y="19"/>
                </a:cubicBezTo>
                <a:cubicBezTo>
                  <a:pt x="4" y="0"/>
                  <a:pt x="4" y="0"/>
                  <a:pt x="4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4" y="19"/>
                  <a:pt x="6" y="19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5167"/>
          <p:cNvSpPr>
            <a:spLocks/>
          </p:cNvSpPr>
          <p:nvPr/>
        </p:nvSpPr>
        <p:spPr bwMode="auto">
          <a:xfrm>
            <a:off x="3366121" y="1050555"/>
            <a:ext cx="77381" cy="83832"/>
          </a:xfrm>
          <a:custGeom>
            <a:avLst/>
            <a:gdLst>
              <a:gd name="T0" fmla="*/ 12 w 17"/>
              <a:gd name="T1" fmla="*/ 15 h 19"/>
              <a:gd name="T2" fmla="*/ 17 w 17"/>
              <a:gd name="T3" fmla="*/ 11 h 19"/>
              <a:gd name="T4" fmla="*/ 0 w 17"/>
              <a:gd name="T5" fmla="*/ 0 h 19"/>
              <a:gd name="T6" fmla="*/ 6 w 17"/>
              <a:gd name="T7" fmla="*/ 19 h 19"/>
              <a:gd name="T8" fmla="*/ 12 w 17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9">
                <a:moveTo>
                  <a:pt x="12" y="15"/>
                </a:moveTo>
                <a:cubicBezTo>
                  <a:pt x="13" y="13"/>
                  <a:pt x="15" y="12"/>
                  <a:pt x="17" y="11"/>
                </a:cubicBezTo>
                <a:cubicBezTo>
                  <a:pt x="0" y="0"/>
                  <a:pt x="0" y="0"/>
                  <a:pt x="0" y="0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18"/>
                  <a:pt x="10" y="16"/>
                  <a:pt x="12" y="15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5168"/>
          <p:cNvSpPr>
            <a:spLocks/>
          </p:cNvSpPr>
          <p:nvPr/>
        </p:nvSpPr>
        <p:spPr bwMode="auto">
          <a:xfrm>
            <a:off x="3314533" y="1327841"/>
            <a:ext cx="90279" cy="77381"/>
          </a:xfrm>
          <a:custGeom>
            <a:avLst/>
            <a:gdLst>
              <a:gd name="T0" fmla="*/ 11 w 19"/>
              <a:gd name="T1" fmla="*/ 0 h 17"/>
              <a:gd name="T2" fmla="*/ 0 w 19"/>
              <a:gd name="T3" fmla="*/ 17 h 17"/>
              <a:gd name="T4" fmla="*/ 19 w 19"/>
              <a:gd name="T5" fmla="*/ 11 h 17"/>
              <a:gd name="T6" fmla="*/ 15 w 19"/>
              <a:gd name="T7" fmla="*/ 6 h 17"/>
              <a:gd name="T8" fmla="*/ 11 w 19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7">
                <a:moveTo>
                  <a:pt x="11" y="0"/>
                </a:moveTo>
                <a:cubicBezTo>
                  <a:pt x="0" y="17"/>
                  <a:pt x="0" y="17"/>
                  <a:pt x="0" y="17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0"/>
                  <a:pt x="16" y="8"/>
                  <a:pt x="15" y="6"/>
                </a:cubicBezTo>
                <a:cubicBezTo>
                  <a:pt x="13" y="4"/>
                  <a:pt x="12" y="2"/>
                  <a:pt x="11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5169"/>
          <p:cNvSpPr>
            <a:spLocks/>
          </p:cNvSpPr>
          <p:nvPr/>
        </p:nvSpPr>
        <p:spPr bwMode="auto">
          <a:xfrm>
            <a:off x="3417714" y="1398776"/>
            <a:ext cx="64484" cy="90279"/>
          </a:xfrm>
          <a:custGeom>
            <a:avLst/>
            <a:gdLst>
              <a:gd name="T0" fmla="*/ 8 w 14"/>
              <a:gd name="T1" fmla="*/ 3 h 20"/>
              <a:gd name="T2" fmla="*/ 2 w 14"/>
              <a:gd name="T3" fmla="*/ 0 h 20"/>
              <a:gd name="T4" fmla="*/ 0 w 14"/>
              <a:gd name="T5" fmla="*/ 20 h 20"/>
              <a:gd name="T6" fmla="*/ 14 w 14"/>
              <a:gd name="T7" fmla="*/ 5 h 20"/>
              <a:gd name="T8" fmla="*/ 8 w 14"/>
              <a:gd name="T9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0">
                <a:moveTo>
                  <a:pt x="8" y="3"/>
                </a:moveTo>
                <a:cubicBezTo>
                  <a:pt x="6" y="2"/>
                  <a:pt x="4" y="1"/>
                  <a:pt x="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14" y="5"/>
                  <a:pt x="14" y="5"/>
                  <a:pt x="14" y="5"/>
                </a:cubicBezTo>
                <a:cubicBezTo>
                  <a:pt x="12" y="5"/>
                  <a:pt x="10" y="4"/>
                  <a:pt x="8" y="3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5170"/>
          <p:cNvSpPr>
            <a:spLocks/>
          </p:cNvSpPr>
          <p:nvPr/>
        </p:nvSpPr>
        <p:spPr bwMode="auto">
          <a:xfrm>
            <a:off x="3507990" y="1418120"/>
            <a:ext cx="64484" cy="90279"/>
          </a:xfrm>
          <a:custGeom>
            <a:avLst/>
            <a:gdLst>
              <a:gd name="T0" fmla="*/ 6 w 13"/>
              <a:gd name="T1" fmla="*/ 2 h 20"/>
              <a:gd name="T2" fmla="*/ 0 w 13"/>
              <a:gd name="T3" fmla="*/ 2 h 20"/>
              <a:gd name="T4" fmla="*/ 8 w 13"/>
              <a:gd name="T5" fmla="*/ 20 h 20"/>
              <a:gd name="T6" fmla="*/ 13 w 13"/>
              <a:gd name="T7" fmla="*/ 0 h 20"/>
              <a:gd name="T8" fmla="*/ 6 w 13"/>
              <a:gd name="T9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0">
                <a:moveTo>
                  <a:pt x="6" y="2"/>
                </a:moveTo>
                <a:cubicBezTo>
                  <a:pt x="4" y="2"/>
                  <a:pt x="2" y="2"/>
                  <a:pt x="0" y="2"/>
                </a:cubicBezTo>
                <a:cubicBezTo>
                  <a:pt x="8" y="20"/>
                  <a:pt x="8" y="20"/>
                  <a:pt x="8" y="2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1"/>
                  <a:pt x="9" y="2"/>
                  <a:pt x="6" y="2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5171"/>
          <p:cNvSpPr>
            <a:spLocks/>
          </p:cNvSpPr>
          <p:nvPr/>
        </p:nvSpPr>
        <p:spPr bwMode="auto">
          <a:xfrm>
            <a:off x="3591823" y="1366532"/>
            <a:ext cx="83832" cy="96728"/>
          </a:xfrm>
          <a:custGeom>
            <a:avLst/>
            <a:gdLst>
              <a:gd name="T0" fmla="*/ 6 w 17"/>
              <a:gd name="T1" fmla="*/ 5 h 20"/>
              <a:gd name="T2" fmla="*/ 0 w 17"/>
              <a:gd name="T3" fmla="*/ 8 h 20"/>
              <a:gd name="T4" fmla="*/ 17 w 17"/>
              <a:gd name="T5" fmla="*/ 20 h 20"/>
              <a:gd name="T6" fmla="*/ 11 w 17"/>
              <a:gd name="T7" fmla="*/ 0 h 20"/>
              <a:gd name="T8" fmla="*/ 6 w 17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0">
                <a:moveTo>
                  <a:pt x="6" y="5"/>
                </a:moveTo>
                <a:cubicBezTo>
                  <a:pt x="4" y="6"/>
                  <a:pt x="2" y="7"/>
                  <a:pt x="0" y="8"/>
                </a:cubicBezTo>
                <a:cubicBezTo>
                  <a:pt x="17" y="20"/>
                  <a:pt x="17" y="20"/>
                  <a:pt x="17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8" y="3"/>
                  <a:pt x="6" y="5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5172"/>
          <p:cNvSpPr>
            <a:spLocks/>
          </p:cNvSpPr>
          <p:nvPr/>
        </p:nvSpPr>
        <p:spPr bwMode="auto">
          <a:xfrm>
            <a:off x="3366121" y="1102144"/>
            <a:ext cx="309530" cy="309530"/>
          </a:xfrm>
          <a:custGeom>
            <a:avLst/>
            <a:gdLst>
              <a:gd name="T0" fmla="*/ 57 w 67"/>
              <a:gd name="T1" fmla="*/ 16 h 67"/>
              <a:gd name="T2" fmla="*/ 16 w 67"/>
              <a:gd name="T3" fmla="*/ 10 h 67"/>
              <a:gd name="T4" fmla="*/ 10 w 67"/>
              <a:gd name="T5" fmla="*/ 51 h 67"/>
              <a:gd name="T6" fmla="*/ 51 w 67"/>
              <a:gd name="T7" fmla="*/ 57 h 67"/>
              <a:gd name="T8" fmla="*/ 57 w 67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7">
                <a:moveTo>
                  <a:pt x="57" y="16"/>
                </a:moveTo>
                <a:cubicBezTo>
                  <a:pt x="47" y="3"/>
                  <a:pt x="29" y="0"/>
                  <a:pt x="16" y="10"/>
                </a:cubicBezTo>
                <a:cubicBezTo>
                  <a:pt x="3" y="19"/>
                  <a:pt x="0" y="38"/>
                  <a:pt x="10" y="51"/>
                </a:cubicBezTo>
                <a:cubicBezTo>
                  <a:pt x="19" y="64"/>
                  <a:pt x="38" y="67"/>
                  <a:pt x="51" y="57"/>
                </a:cubicBezTo>
                <a:cubicBezTo>
                  <a:pt x="64" y="47"/>
                  <a:pt x="67" y="29"/>
                  <a:pt x="57" y="16"/>
                </a:cubicBez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5173"/>
          <p:cNvSpPr>
            <a:spLocks/>
          </p:cNvSpPr>
          <p:nvPr/>
        </p:nvSpPr>
        <p:spPr bwMode="auto">
          <a:xfrm>
            <a:off x="3385470" y="1102144"/>
            <a:ext cx="277290" cy="296632"/>
          </a:xfrm>
          <a:custGeom>
            <a:avLst/>
            <a:gdLst>
              <a:gd name="T0" fmla="*/ 53 w 60"/>
              <a:gd name="T1" fmla="*/ 16 h 65"/>
              <a:gd name="T2" fmla="*/ 12 w 60"/>
              <a:gd name="T3" fmla="*/ 9 h 65"/>
              <a:gd name="T4" fmla="*/ 0 w 60"/>
              <a:gd name="T5" fmla="*/ 31 h 65"/>
              <a:gd name="T6" fmla="*/ 37 w 60"/>
              <a:gd name="T7" fmla="*/ 35 h 65"/>
              <a:gd name="T8" fmla="*/ 59 w 60"/>
              <a:gd name="T9" fmla="*/ 38 h 65"/>
              <a:gd name="T10" fmla="*/ 53 w 60"/>
              <a:gd name="T11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65">
                <a:moveTo>
                  <a:pt x="53" y="16"/>
                </a:moveTo>
                <a:cubicBezTo>
                  <a:pt x="44" y="3"/>
                  <a:pt x="25" y="0"/>
                  <a:pt x="12" y="9"/>
                </a:cubicBezTo>
                <a:cubicBezTo>
                  <a:pt x="5" y="15"/>
                  <a:pt x="1" y="23"/>
                  <a:pt x="0" y="31"/>
                </a:cubicBezTo>
                <a:cubicBezTo>
                  <a:pt x="0" y="31"/>
                  <a:pt x="35" y="65"/>
                  <a:pt x="37" y="35"/>
                </a:cubicBezTo>
                <a:cubicBezTo>
                  <a:pt x="40" y="5"/>
                  <a:pt x="59" y="38"/>
                  <a:pt x="59" y="38"/>
                </a:cubicBezTo>
                <a:cubicBezTo>
                  <a:pt x="60" y="30"/>
                  <a:pt x="58" y="22"/>
                  <a:pt x="53" y="16"/>
                </a:cubicBezTo>
                <a:close/>
              </a:path>
            </a:pathLst>
          </a:custGeom>
          <a:solidFill>
            <a:srgbClr val="DBA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5279"/>
          <p:cNvSpPr>
            <a:spLocks/>
          </p:cNvSpPr>
          <p:nvPr/>
        </p:nvSpPr>
        <p:spPr bwMode="auto">
          <a:xfrm>
            <a:off x="1231655" y="4294173"/>
            <a:ext cx="219251" cy="328878"/>
          </a:xfrm>
          <a:custGeom>
            <a:avLst/>
            <a:gdLst>
              <a:gd name="T0" fmla="*/ 0 w 34"/>
              <a:gd name="T1" fmla="*/ 12 h 51"/>
              <a:gd name="T2" fmla="*/ 0 w 34"/>
              <a:gd name="T3" fmla="*/ 51 h 51"/>
              <a:gd name="T4" fmla="*/ 34 w 34"/>
              <a:gd name="T5" fmla="*/ 38 h 51"/>
              <a:gd name="T6" fmla="*/ 34 w 34"/>
              <a:gd name="T7" fmla="*/ 0 h 51"/>
              <a:gd name="T8" fmla="*/ 0 w 34"/>
              <a:gd name="T9" fmla="*/ 1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51">
                <a:moveTo>
                  <a:pt x="0" y="12"/>
                </a:moveTo>
                <a:lnTo>
                  <a:pt x="0" y="51"/>
                </a:lnTo>
                <a:lnTo>
                  <a:pt x="34" y="38"/>
                </a:lnTo>
                <a:lnTo>
                  <a:pt x="34" y="0"/>
                </a:lnTo>
                <a:lnTo>
                  <a:pt x="0" y="12"/>
                </a:lnTo>
                <a:close/>
              </a:path>
            </a:pathLst>
          </a:custGeom>
          <a:solidFill>
            <a:srgbClr val="EFA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5280"/>
          <p:cNvSpPr>
            <a:spLocks/>
          </p:cNvSpPr>
          <p:nvPr/>
        </p:nvSpPr>
        <p:spPr bwMode="auto">
          <a:xfrm>
            <a:off x="1025300" y="4294173"/>
            <a:ext cx="206355" cy="328878"/>
          </a:xfrm>
          <a:custGeom>
            <a:avLst/>
            <a:gdLst>
              <a:gd name="T0" fmla="*/ 0 w 32"/>
              <a:gd name="T1" fmla="*/ 38 h 51"/>
              <a:gd name="T2" fmla="*/ 32 w 32"/>
              <a:gd name="T3" fmla="*/ 51 h 51"/>
              <a:gd name="T4" fmla="*/ 32 w 32"/>
              <a:gd name="T5" fmla="*/ 12 h 51"/>
              <a:gd name="T6" fmla="*/ 0 w 32"/>
              <a:gd name="T7" fmla="*/ 0 h 51"/>
              <a:gd name="T8" fmla="*/ 0 w 32"/>
              <a:gd name="T9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1">
                <a:moveTo>
                  <a:pt x="0" y="38"/>
                </a:moveTo>
                <a:lnTo>
                  <a:pt x="32" y="51"/>
                </a:lnTo>
                <a:lnTo>
                  <a:pt x="32" y="12"/>
                </a:lnTo>
                <a:lnTo>
                  <a:pt x="0" y="0"/>
                </a:lnTo>
                <a:lnTo>
                  <a:pt x="0" y="38"/>
                </a:lnTo>
                <a:close/>
              </a:path>
            </a:pathLst>
          </a:custGeom>
          <a:solidFill>
            <a:srgbClr val="CE6F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5281"/>
          <p:cNvSpPr>
            <a:spLocks/>
          </p:cNvSpPr>
          <p:nvPr/>
        </p:nvSpPr>
        <p:spPr bwMode="auto">
          <a:xfrm>
            <a:off x="1025300" y="4216791"/>
            <a:ext cx="425606" cy="161218"/>
          </a:xfrm>
          <a:custGeom>
            <a:avLst/>
            <a:gdLst>
              <a:gd name="T0" fmla="*/ 33 w 66"/>
              <a:gd name="T1" fmla="*/ 0 h 25"/>
              <a:gd name="T2" fmla="*/ 0 w 66"/>
              <a:gd name="T3" fmla="*/ 12 h 25"/>
              <a:gd name="T4" fmla="*/ 32 w 66"/>
              <a:gd name="T5" fmla="*/ 25 h 25"/>
              <a:gd name="T6" fmla="*/ 66 w 66"/>
              <a:gd name="T7" fmla="*/ 12 h 25"/>
              <a:gd name="T8" fmla="*/ 33 w 66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5">
                <a:moveTo>
                  <a:pt x="33" y="0"/>
                </a:moveTo>
                <a:lnTo>
                  <a:pt x="0" y="12"/>
                </a:lnTo>
                <a:lnTo>
                  <a:pt x="32" y="25"/>
                </a:lnTo>
                <a:lnTo>
                  <a:pt x="66" y="12"/>
                </a:lnTo>
                <a:lnTo>
                  <a:pt x="33" y="0"/>
                </a:lnTo>
                <a:close/>
              </a:path>
            </a:pathLst>
          </a:custGeom>
          <a:solidFill>
            <a:srgbClr val="A550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5282"/>
          <p:cNvSpPr>
            <a:spLocks/>
          </p:cNvSpPr>
          <p:nvPr/>
        </p:nvSpPr>
        <p:spPr bwMode="auto">
          <a:xfrm>
            <a:off x="1057542" y="4229687"/>
            <a:ext cx="180560" cy="135423"/>
          </a:xfrm>
          <a:custGeom>
            <a:avLst/>
            <a:gdLst>
              <a:gd name="T0" fmla="*/ 0 w 28"/>
              <a:gd name="T1" fmla="*/ 10 h 21"/>
              <a:gd name="T2" fmla="*/ 28 w 28"/>
              <a:gd name="T3" fmla="*/ 21 h 21"/>
              <a:gd name="T4" fmla="*/ 28 w 28"/>
              <a:gd name="T5" fmla="*/ 0 h 21"/>
              <a:gd name="T6" fmla="*/ 0 w 28"/>
              <a:gd name="T7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1">
                <a:moveTo>
                  <a:pt x="0" y="10"/>
                </a:moveTo>
                <a:lnTo>
                  <a:pt x="28" y="21"/>
                </a:lnTo>
                <a:lnTo>
                  <a:pt x="28" y="0"/>
                </a:lnTo>
                <a:lnTo>
                  <a:pt x="0" y="10"/>
                </a:lnTo>
                <a:close/>
              </a:path>
            </a:pathLst>
          </a:custGeom>
          <a:solidFill>
            <a:srgbClr val="91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5283"/>
          <p:cNvSpPr>
            <a:spLocks/>
          </p:cNvSpPr>
          <p:nvPr/>
        </p:nvSpPr>
        <p:spPr bwMode="auto">
          <a:xfrm>
            <a:off x="1238102" y="4229687"/>
            <a:ext cx="174113" cy="135423"/>
          </a:xfrm>
          <a:custGeom>
            <a:avLst/>
            <a:gdLst>
              <a:gd name="T0" fmla="*/ 27 w 27"/>
              <a:gd name="T1" fmla="*/ 11 h 21"/>
              <a:gd name="T2" fmla="*/ 0 w 27"/>
              <a:gd name="T3" fmla="*/ 0 h 21"/>
              <a:gd name="T4" fmla="*/ 0 w 27"/>
              <a:gd name="T5" fmla="*/ 21 h 21"/>
              <a:gd name="T6" fmla="*/ 27 w 27"/>
              <a:gd name="T7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27" y="11"/>
                </a:moveTo>
                <a:lnTo>
                  <a:pt x="0" y="0"/>
                </a:lnTo>
                <a:lnTo>
                  <a:pt x="0" y="21"/>
                </a:lnTo>
                <a:lnTo>
                  <a:pt x="27" y="11"/>
                </a:lnTo>
                <a:close/>
              </a:path>
            </a:pathLst>
          </a:custGeom>
          <a:solidFill>
            <a:srgbClr val="CE7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5284"/>
          <p:cNvSpPr>
            <a:spLocks/>
          </p:cNvSpPr>
          <p:nvPr/>
        </p:nvSpPr>
        <p:spPr bwMode="auto">
          <a:xfrm>
            <a:off x="1386418" y="4461835"/>
            <a:ext cx="212804" cy="328878"/>
          </a:xfrm>
          <a:custGeom>
            <a:avLst/>
            <a:gdLst>
              <a:gd name="T0" fmla="*/ 0 w 33"/>
              <a:gd name="T1" fmla="*/ 13 h 51"/>
              <a:gd name="T2" fmla="*/ 0 w 33"/>
              <a:gd name="T3" fmla="*/ 51 h 51"/>
              <a:gd name="T4" fmla="*/ 33 w 33"/>
              <a:gd name="T5" fmla="*/ 38 h 51"/>
              <a:gd name="T6" fmla="*/ 33 w 33"/>
              <a:gd name="T7" fmla="*/ 0 h 51"/>
              <a:gd name="T8" fmla="*/ 0 w 33"/>
              <a:gd name="T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1">
                <a:moveTo>
                  <a:pt x="0" y="13"/>
                </a:moveTo>
                <a:lnTo>
                  <a:pt x="0" y="51"/>
                </a:lnTo>
                <a:lnTo>
                  <a:pt x="33" y="38"/>
                </a:lnTo>
                <a:lnTo>
                  <a:pt x="33" y="0"/>
                </a:lnTo>
                <a:lnTo>
                  <a:pt x="0" y="13"/>
                </a:lnTo>
                <a:close/>
              </a:path>
            </a:pathLst>
          </a:custGeom>
          <a:solidFill>
            <a:srgbClr val="EFA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5285"/>
          <p:cNvSpPr>
            <a:spLocks/>
          </p:cNvSpPr>
          <p:nvPr/>
        </p:nvSpPr>
        <p:spPr bwMode="auto">
          <a:xfrm>
            <a:off x="1180067" y="4461835"/>
            <a:ext cx="206355" cy="328878"/>
          </a:xfrm>
          <a:custGeom>
            <a:avLst/>
            <a:gdLst>
              <a:gd name="T0" fmla="*/ 0 w 32"/>
              <a:gd name="T1" fmla="*/ 38 h 51"/>
              <a:gd name="T2" fmla="*/ 32 w 32"/>
              <a:gd name="T3" fmla="*/ 51 h 51"/>
              <a:gd name="T4" fmla="*/ 32 w 32"/>
              <a:gd name="T5" fmla="*/ 13 h 51"/>
              <a:gd name="T6" fmla="*/ 0 w 32"/>
              <a:gd name="T7" fmla="*/ 0 h 51"/>
              <a:gd name="T8" fmla="*/ 0 w 32"/>
              <a:gd name="T9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1">
                <a:moveTo>
                  <a:pt x="0" y="38"/>
                </a:moveTo>
                <a:lnTo>
                  <a:pt x="32" y="51"/>
                </a:lnTo>
                <a:lnTo>
                  <a:pt x="32" y="13"/>
                </a:lnTo>
                <a:lnTo>
                  <a:pt x="0" y="0"/>
                </a:lnTo>
                <a:lnTo>
                  <a:pt x="0" y="38"/>
                </a:lnTo>
                <a:close/>
              </a:path>
            </a:pathLst>
          </a:custGeom>
          <a:solidFill>
            <a:srgbClr val="CE6F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286"/>
          <p:cNvSpPr>
            <a:spLocks/>
          </p:cNvSpPr>
          <p:nvPr/>
        </p:nvSpPr>
        <p:spPr bwMode="auto">
          <a:xfrm>
            <a:off x="1180067" y="4384454"/>
            <a:ext cx="419159" cy="161218"/>
          </a:xfrm>
          <a:custGeom>
            <a:avLst/>
            <a:gdLst>
              <a:gd name="T0" fmla="*/ 32 w 65"/>
              <a:gd name="T1" fmla="*/ 0 h 25"/>
              <a:gd name="T2" fmla="*/ 0 w 65"/>
              <a:gd name="T3" fmla="*/ 12 h 25"/>
              <a:gd name="T4" fmla="*/ 32 w 65"/>
              <a:gd name="T5" fmla="*/ 25 h 25"/>
              <a:gd name="T6" fmla="*/ 65 w 65"/>
              <a:gd name="T7" fmla="*/ 12 h 25"/>
              <a:gd name="T8" fmla="*/ 32 w 65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">
                <a:moveTo>
                  <a:pt x="32" y="0"/>
                </a:moveTo>
                <a:lnTo>
                  <a:pt x="0" y="12"/>
                </a:lnTo>
                <a:lnTo>
                  <a:pt x="32" y="25"/>
                </a:lnTo>
                <a:lnTo>
                  <a:pt x="65" y="12"/>
                </a:lnTo>
                <a:lnTo>
                  <a:pt x="32" y="0"/>
                </a:lnTo>
                <a:close/>
              </a:path>
            </a:pathLst>
          </a:custGeom>
          <a:solidFill>
            <a:srgbClr val="A550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5287"/>
          <p:cNvSpPr>
            <a:spLocks/>
          </p:cNvSpPr>
          <p:nvPr/>
        </p:nvSpPr>
        <p:spPr bwMode="auto">
          <a:xfrm>
            <a:off x="1212309" y="4397351"/>
            <a:ext cx="174113" cy="135423"/>
          </a:xfrm>
          <a:custGeom>
            <a:avLst/>
            <a:gdLst>
              <a:gd name="T0" fmla="*/ 0 w 27"/>
              <a:gd name="T1" fmla="*/ 10 h 21"/>
              <a:gd name="T2" fmla="*/ 27 w 27"/>
              <a:gd name="T3" fmla="*/ 21 h 21"/>
              <a:gd name="T4" fmla="*/ 27 w 27"/>
              <a:gd name="T5" fmla="*/ 0 h 21"/>
              <a:gd name="T6" fmla="*/ 0 w 27"/>
              <a:gd name="T7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10"/>
                </a:moveTo>
                <a:lnTo>
                  <a:pt x="27" y="21"/>
                </a:lnTo>
                <a:lnTo>
                  <a:pt x="27" y="0"/>
                </a:lnTo>
                <a:lnTo>
                  <a:pt x="0" y="10"/>
                </a:lnTo>
                <a:close/>
              </a:path>
            </a:pathLst>
          </a:custGeom>
          <a:solidFill>
            <a:srgbClr val="9146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288"/>
          <p:cNvSpPr>
            <a:spLocks/>
          </p:cNvSpPr>
          <p:nvPr/>
        </p:nvSpPr>
        <p:spPr bwMode="auto">
          <a:xfrm>
            <a:off x="1386418" y="4397351"/>
            <a:ext cx="180560" cy="135423"/>
          </a:xfrm>
          <a:custGeom>
            <a:avLst/>
            <a:gdLst>
              <a:gd name="T0" fmla="*/ 28 w 28"/>
              <a:gd name="T1" fmla="*/ 11 h 21"/>
              <a:gd name="T2" fmla="*/ 0 w 28"/>
              <a:gd name="T3" fmla="*/ 0 h 21"/>
              <a:gd name="T4" fmla="*/ 0 w 28"/>
              <a:gd name="T5" fmla="*/ 21 h 21"/>
              <a:gd name="T6" fmla="*/ 28 w 28"/>
              <a:gd name="T7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1">
                <a:moveTo>
                  <a:pt x="28" y="11"/>
                </a:moveTo>
                <a:lnTo>
                  <a:pt x="0" y="0"/>
                </a:lnTo>
                <a:lnTo>
                  <a:pt x="0" y="21"/>
                </a:lnTo>
                <a:lnTo>
                  <a:pt x="28" y="11"/>
                </a:lnTo>
                <a:close/>
              </a:path>
            </a:pathLst>
          </a:custGeom>
          <a:solidFill>
            <a:srgbClr val="CE78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289"/>
          <p:cNvSpPr>
            <a:spLocks/>
          </p:cNvSpPr>
          <p:nvPr/>
        </p:nvSpPr>
        <p:spPr bwMode="auto">
          <a:xfrm>
            <a:off x="3417714" y="4120061"/>
            <a:ext cx="277290" cy="348220"/>
          </a:xfrm>
          <a:custGeom>
            <a:avLst/>
            <a:gdLst>
              <a:gd name="T0" fmla="*/ 4 w 59"/>
              <a:gd name="T1" fmla="*/ 50 h 75"/>
              <a:gd name="T2" fmla="*/ 28 w 59"/>
              <a:gd name="T3" fmla="*/ 75 h 75"/>
              <a:gd name="T4" fmla="*/ 53 w 59"/>
              <a:gd name="T5" fmla="*/ 50 h 75"/>
              <a:gd name="T6" fmla="*/ 55 w 59"/>
              <a:gd name="T7" fmla="*/ 46 h 75"/>
              <a:gd name="T8" fmla="*/ 54 w 59"/>
              <a:gd name="T9" fmla="*/ 38 h 75"/>
              <a:gd name="T10" fmla="*/ 50 w 59"/>
              <a:gd name="T11" fmla="*/ 14 h 75"/>
              <a:gd name="T12" fmla="*/ 22 w 59"/>
              <a:gd name="T13" fmla="*/ 3 h 75"/>
              <a:gd name="T14" fmla="*/ 18 w 59"/>
              <a:gd name="T15" fmla="*/ 5 h 75"/>
              <a:gd name="T16" fmla="*/ 4 w 59"/>
              <a:gd name="T17" fmla="*/ 20 h 75"/>
              <a:gd name="T18" fmla="*/ 3 w 59"/>
              <a:gd name="T19" fmla="*/ 38 h 75"/>
              <a:gd name="T20" fmla="*/ 2 w 59"/>
              <a:gd name="T21" fmla="*/ 46 h 75"/>
              <a:gd name="T22" fmla="*/ 4 w 59"/>
              <a:gd name="T23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75">
                <a:moveTo>
                  <a:pt x="4" y="50"/>
                </a:moveTo>
                <a:cubicBezTo>
                  <a:pt x="6" y="62"/>
                  <a:pt x="18" y="75"/>
                  <a:pt x="28" y="75"/>
                </a:cubicBezTo>
                <a:cubicBezTo>
                  <a:pt x="39" y="75"/>
                  <a:pt x="51" y="61"/>
                  <a:pt x="53" y="50"/>
                </a:cubicBezTo>
                <a:cubicBezTo>
                  <a:pt x="53" y="49"/>
                  <a:pt x="54" y="48"/>
                  <a:pt x="55" y="46"/>
                </a:cubicBezTo>
                <a:cubicBezTo>
                  <a:pt x="55" y="46"/>
                  <a:pt x="57" y="37"/>
                  <a:pt x="54" y="38"/>
                </a:cubicBezTo>
                <a:cubicBezTo>
                  <a:pt x="55" y="35"/>
                  <a:pt x="59" y="22"/>
                  <a:pt x="50" y="14"/>
                </a:cubicBezTo>
                <a:cubicBezTo>
                  <a:pt x="39" y="5"/>
                  <a:pt x="22" y="3"/>
                  <a:pt x="22" y="3"/>
                </a:cubicBezTo>
                <a:cubicBezTo>
                  <a:pt x="22" y="3"/>
                  <a:pt x="24" y="0"/>
                  <a:pt x="18" y="5"/>
                </a:cubicBezTo>
                <a:cubicBezTo>
                  <a:pt x="18" y="5"/>
                  <a:pt x="8" y="9"/>
                  <a:pt x="4" y="20"/>
                </a:cubicBezTo>
                <a:cubicBezTo>
                  <a:pt x="4" y="20"/>
                  <a:pt x="1" y="24"/>
                  <a:pt x="3" y="38"/>
                </a:cubicBezTo>
                <a:cubicBezTo>
                  <a:pt x="0" y="37"/>
                  <a:pt x="2" y="46"/>
                  <a:pt x="2" y="46"/>
                </a:cubicBezTo>
                <a:cubicBezTo>
                  <a:pt x="3" y="48"/>
                  <a:pt x="4" y="49"/>
                  <a:pt x="4" y="5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290"/>
          <p:cNvSpPr>
            <a:spLocks/>
          </p:cNvSpPr>
          <p:nvPr/>
        </p:nvSpPr>
        <p:spPr bwMode="auto">
          <a:xfrm>
            <a:off x="3288740" y="4442489"/>
            <a:ext cx="535231" cy="354671"/>
          </a:xfrm>
          <a:custGeom>
            <a:avLst/>
            <a:gdLst>
              <a:gd name="T0" fmla="*/ 105 w 115"/>
              <a:gd name="T1" fmla="*/ 19 h 76"/>
              <a:gd name="T2" fmla="*/ 83 w 115"/>
              <a:gd name="T3" fmla="*/ 7 h 76"/>
              <a:gd name="T4" fmla="*/ 73 w 115"/>
              <a:gd name="T5" fmla="*/ 0 h 76"/>
              <a:gd name="T6" fmla="*/ 61 w 115"/>
              <a:gd name="T7" fmla="*/ 15 h 76"/>
              <a:gd name="T8" fmla="*/ 52 w 115"/>
              <a:gd name="T9" fmla="*/ 16 h 76"/>
              <a:gd name="T10" fmla="*/ 39 w 115"/>
              <a:gd name="T11" fmla="*/ 0 h 76"/>
              <a:gd name="T12" fmla="*/ 18 w 115"/>
              <a:gd name="T13" fmla="*/ 11 h 76"/>
              <a:gd name="T14" fmla="*/ 9 w 115"/>
              <a:gd name="T15" fmla="*/ 17 h 76"/>
              <a:gd name="T16" fmla="*/ 0 w 115"/>
              <a:gd name="T17" fmla="*/ 58 h 76"/>
              <a:gd name="T18" fmla="*/ 2 w 115"/>
              <a:gd name="T19" fmla="*/ 65 h 76"/>
              <a:gd name="T20" fmla="*/ 52 w 115"/>
              <a:gd name="T21" fmla="*/ 76 h 76"/>
              <a:gd name="T22" fmla="*/ 61 w 115"/>
              <a:gd name="T23" fmla="*/ 76 h 76"/>
              <a:gd name="T24" fmla="*/ 109 w 115"/>
              <a:gd name="T25" fmla="*/ 67 h 76"/>
              <a:gd name="T26" fmla="*/ 112 w 115"/>
              <a:gd name="T27" fmla="*/ 63 h 76"/>
              <a:gd name="T28" fmla="*/ 105 w 115"/>
              <a:gd name="T29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5" h="76">
                <a:moveTo>
                  <a:pt x="105" y="19"/>
                </a:moveTo>
                <a:cubicBezTo>
                  <a:pt x="102" y="13"/>
                  <a:pt x="83" y="7"/>
                  <a:pt x="83" y="7"/>
                </a:cubicBezTo>
                <a:cubicBezTo>
                  <a:pt x="73" y="3"/>
                  <a:pt x="73" y="0"/>
                  <a:pt x="73" y="0"/>
                </a:cubicBezTo>
                <a:cubicBezTo>
                  <a:pt x="69" y="9"/>
                  <a:pt x="64" y="13"/>
                  <a:pt x="61" y="15"/>
                </a:cubicBezTo>
                <a:cubicBezTo>
                  <a:pt x="59" y="17"/>
                  <a:pt x="52" y="16"/>
                  <a:pt x="52" y="16"/>
                </a:cubicBezTo>
                <a:cubicBezTo>
                  <a:pt x="43" y="14"/>
                  <a:pt x="39" y="0"/>
                  <a:pt x="39" y="0"/>
                </a:cubicBezTo>
                <a:cubicBezTo>
                  <a:pt x="38" y="5"/>
                  <a:pt x="18" y="11"/>
                  <a:pt x="18" y="11"/>
                </a:cubicBezTo>
                <a:cubicBezTo>
                  <a:pt x="12" y="13"/>
                  <a:pt x="9" y="17"/>
                  <a:pt x="9" y="17"/>
                </a:cubicBezTo>
                <a:cubicBezTo>
                  <a:pt x="1" y="30"/>
                  <a:pt x="0" y="58"/>
                  <a:pt x="0" y="58"/>
                </a:cubicBezTo>
                <a:cubicBezTo>
                  <a:pt x="0" y="65"/>
                  <a:pt x="2" y="65"/>
                  <a:pt x="2" y="65"/>
                </a:cubicBezTo>
                <a:cubicBezTo>
                  <a:pt x="20" y="73"/>
                  <a:pt x="47" y="75"/>
                  <a:pt x="52" y="76"/>
                </a:cubicBezTo>
                <a:cubicBezTo>
                  <a:pt x="56" y="76"/>
                  <a:pt x="61" y="76"/>
                  <a:pt x="61" y="76"/>
                </a:cubicBezTo>
                <a:cubicBezTo>
                  <a:pt x="89" y="75"/>
                  <a:pt x="109" y="67"/>
                  <a:pt x="109" y="67"/>
                </a:cubicBezTo>
                <a:cubicBezTo>
                  <a:pt x="112" y="65"/>
                  <a:pt x="112" y="63"/>
                  <a:pt x="112" y="63"/>
                </a:cubicBezTo>
                <a:cubicBezTo>
                  <a:pt x="115" y="42"/>
                  <a:pt x="105" y="19"/>
                  <a:pt x="105" y="19"/>
                </a:cubicBezTo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291"/>
          <p:cNvSpPr>
            <a:spLocks noEditPoints="1"/>
          </p:cNvSpPr>
          <p:nvPr/>
        </p:nvSpPr>
        <p:spPr bwMode="auto">
          <a:xfrm>
            <a:off x="3527339" y="4513423"/>
            <a:ext cx="45142" cy="6451"/>
          </a:xfrm>
          <a:custGeom>
            <a:avLst/>
            <a:gdLst>
              <a:gd name="T0" fmla="*/ 0 w 10"/>
              <a:gd name="T1" fmla="*/ 1 h 1"/>
              <a:gd name="T2" fmla="*/ 0 w 10"/>
              <a:gd name="T3" fmla="*/ 1 h 1"/>
              <a:gd name="T4" fmla="*/ 1 w 10"/>
              <a:gd name="T5" fmla="*/ 1 h 1"/>
              <a:gd name="T6" fmla="*/ 3 w 10"/>
              <a:gd name="T7" fmla="*/ 1 h 1"/>
              <a:gd name="T8" fmla="*/ 0 w 10"/>
              <a:gd name="T9" fmla="*/ 1 h 1"/>
              <a:gd name="T10" fmla="*/ 10 w 10"/>
              <a:gd name="T11" fmla="*/ 0 h 1"/>
              <a:gd name="T12" fmla="*/ 5 w 10"/>
              <a:gd name="T13" fmla="*/ 1 h 1"/>
              <a:gd name="T14" fmla="*/ 10 w 10"/>
              <a:gd name="T15" fmla="*/ 0 h 1"/>
              <a:gd name="T16" fmla="*/ 10 w 10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2" y="1"/>
                  <a:pt x="3" y="1"/>
                </a:cubicBezTo>
                <a:cubicBezTo>
                  <a:pt x="1" y="1"/>
                  <a:pt x="0" y="1"/>
                  <a:pt x="0" y="1"/>
                </a:cubicBezTo>
                <a:moveTo>
                  <a:pt x="10" y="0"/>
                </a:moveTo>
                <a:cubicBezTo>
                  <a:pt x="10" y="0"/>
                  <a:pt x="7" y="1"/>
                  <a:pt x="5" y="1"/>
                </a:cubicBezTo>
                <a:cubicBezTo>
                  <a:pt x="7" y="1"/>
                  <a:pt x="9" y="1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292"/>
          <p:cNvSpPr>
            <a:spLocks/>
          </p:cNvSpPr>
          <p:nvPr/>
        </p:nvSpPr>
        <p:spPr bwMode="auto">
          <a:xfrm>
            <a:off x="3527339" y="4513423"/>
            <a:ext cx="45142" cy="154767"/>
          </a:xfrm>
          <a:custGeom>
            <a:avLst/>
            <a:gdLst>
              <a:gd name="T0" fmla="*/ 10 w 10"/>
              <a:gd name="T1" fmla="*/ 0 h 33"/>
              <a:gd name="T2" fmla="*/ 5 w 10"/>
              <a:gd name="T3" fmla="*/ 1 h 33"/>
              <a:gd name="T4" fmla="*/ 3 w 10"/>
              <a:gd name="T5" fmla="*/ 1 h 33"/>
              <a:gd name="T6" fmla="*/ 3 w 10"/>
              <a:gd name="T7" fmla="*/ 1 h 33"/>
              <a:gd name="T8" fmla="*/ 1 w 10"/>
              <a:gd name="T9" fmla="*/ 1 h 33"/>
              <a:gd name="T10" fmla="*/ 0 w 10"/>
              <a:gd name="T11" fmla="*/ 1 h 33"/>
              <a:gd name="T12" fmla="*/ 6 w 10"/>
              <a:gd name="T13" fmla="*/ 33 h 33"/>
              <a:gd name="T14" fmla="*/ 10 w 10"/>
              <a:gd name="T1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33">
                <a:moveTo>
                  <a:pt x="10" y="0"/>
                </a:moveTo>
                <a:cubicBezTo>
                  <a:pt x="9" y="1"/>
                  <a:pt x="7" y="1"/>
                  <a:pt x="5" y="1"/>
                </a:cubicBezTo>
                <a:cubicBezTo>
                  <a:pt x="4" y="1"/>
                  <a:pt x="4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6" y="33"/>
                  <a:pt x="6" y="33"/>
                  <a:pt x="6" y="33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8099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5408"/>
          <p:cNvSpPr>
            <a:spLocks/>
          </p:cNvSpPr>
          <p:nvPr/>
        </p:nvSpPr>
        <p:spPr bwMode="auto">
          <a:xfrm>
            <a:off x="1102679" y="5390426"/>
            <a:ext cx="438504" cy="619059"/>
          </a:xfrm>
          <a:custGeom>
            <a:avLst/>
            <a:gdLst>
              <a:gd name="T0" fmla="*/ 94 w 94"/>
              <a:gd name="T1" fmla="*/ 118 h 133"/>
              <a:gd name="T2" fmla="*/ 78 w 94"/>
              <a:gd name="T3" fmla="*/ 133 h 133"/>
              <a:gd name="T4" fmla="*/ 6 w 94"/>
              <a:gd name="T5" fmla="*/ 133 h 133"/>
              <a:gd name="T6" fmla="*/ 0 w 94"/>
              <a:gd name="T7" fmla="*/ 127 h 133"/>
              <a:gd name="T8" fmla="*/ 0 w 94"/>
              <a:gd name="T9" fmla="*/ 6 h 133"/>
              <a:gd name="T10" fmla="*/ 6 w 94"/>
              <a:gd name="T11" fmla="*/ 0 h 133"/>
              <a:gd name="T12" fmla="*/ 88 w 94"/>
              <a:gd name="T13" fmla="*/ 0 h 133"/>
              <a:gd name="T14" fmla="*/ 94 w 94"/>
              <a:gd name="T15" fmla="*/ 6 h 133"/>
              <a:gd name="T16" fmla="*/ 94 w 94"/>
              <a:gd name="T17" fmla="*/ 1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3">
                <a:moveTo>
                  <a:pt x="94" y="118"/>
                </a:moveTo>
                <a:cubicBezTo>
                  <a:pt x="78" y="133"/>
                  <a:pt x="78" y="133"/>
                  <a:pt x="78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2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118"/>
                  <a:pt x="94" y="118"/>
                  <a:pt x="94" y="118"/>
                </a:cubicBezTo>
              </a:path>
            </a:pathLst>
          </a:custGeom>
          <a:solidFill>
            <a:srgbClr val="75A2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409"/>
          <p:cNvSpPr>
            <a:spLocks noChangeArrowheads="1"/>
          </p:cNvSpPr>
          <p:nvPr/>
        </p:nvSpPr>
        <p:spPr bwMode="auto">
          <a:xfrm>
            <a:off x="1470250" y="6009486"/>
            <a:ext cx="6451" cy="6451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410"/>
          <p:cNvSpPr>
            <a:spLocks/>
          </p:cNvSpPr>
          <p:nvPr/>
        </p:nvSpPr>
        <p:spPr bwMode="auto">
          <a:xfrm>
            <a:off x="1470250" y="600948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411"/>
          <p:cNvSpPr>
            <a:spLocks/>
          </p:cNvSpPr>
          <p:nvPr/>
        </p:nvSpPr>
        <p:spPr bwMode="auto">
          <a:xfrm>
            <a:off x="1392864" y="5945002"/>
            <a:ext cx="83832" cy="64484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  <a:close/>
              </a:path>
            </a:pathLst>
          </a:custGeom>
          <a:solidFill>
            <a:srgbClr val="6C92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412"/>
          <p:cNvSpPr>
            <a:spLocks/>
          </p:cNvSpPr>
          <p:nvPr/>
        </p:nvSpPr>
        <p:spPr bwMode="auto">
          <a:xfrm>
            <a:off x="1392864" y="5945002"/>
            <a:ext cx="83832" cy="64484"/>
          </a:xfrm>
          <a:custGeom>
            <a:avLst/>
            <a:gdLst>
              <a:gd name="T0" fmla="*/ 13 w 13"/>
              <a:gd name="T1" fmla="*/ 0 h 10"/>
              <a:gd name="T2" fmla="*/ 0 w 13"/>
              <a:gd name="T3" fmla="*/ 10 h 10"/>
              <a:gd name="T4" fmla="*/ 12 w 13"/>
              <a:gd name="T5" fmla="*/ 10 h 10"/>
              <a:gd name="T6" fmla="*/ 12 w 13"/>
              <a:gd name="T7" fmla="*/ 10 h 10"/>
              <a:gd name="T8" fmla="*/ 13 w 13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">
                <a:moveTo>
                  <a:pt x="13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1" name="Picture 54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006" y="5899860"/>
            <a:ext cx="122523" cy="12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2" name="Freeform 5414"/>
          <p:cNvSpPr>
            <a:spLocks noEditPoints="1"/>
          </p:cNvSpPr>
          <p:nvPr/>
        </p:nvSpPr>
        <p:spPr bwMode="auto">
          <a:xfrm>
            <a:off x="1186513" y="5512949"/>
            <a:ext cx="270839" cy="238599"/>
          </a:xfrm>
          <a:custGeom>
            <a:avLst/>
            <a:gdLst>
              <a:gd name="T0" fmla="*/ 58 w 59"/>
              <a:gd name="T1" fmla="*/ 0 h 51"/>
              <a:gd name="T2" fmla="*/ 2 w 59"/>
              <a:gd name="T3" fmla="*/ 0 h 51"/>
              <a:gd name="T4" fmla="*/ 0 w 59"/>
              <a:gd name="T5" fmla="*/ 1 h 51"/>
              <a:gd name="T6" fmla="*/ 0 w 59"/>
              <a:gd name="T7" fmla="*/ 50 h 51"/>
              <a:gd name="T8" fmla="*/ 2 w 59"/>
              <a:gd name="T9" fmla="*/ 51 h 51"/>
              <a:gd name="T10" fmla="*/ 58 w 59"/>
              <a:gd name="T11" fmla="*/ 51 h 51"/>
              <a:gd name="T12" fmla="*/ 59 w 59"/>
              <a:gd name="T13" fmla="*/ 50 h 51"/>
              <a:gd name="T14" fmla="*/ 59 w 59"/>
              <a:gd name="T15" fmla="*/ 1 h 51"/>
              <a:gd name="T16" fmla="*/ 58 w 59"/>
              <a:gd name="T17" fmla="*/ 0 h 51"/>
              <a:gd name="T18" fmla="*/ 55 w 59"/>
              <a:gd name="T19" fmla="*/ 37 h 51"/>
              <a:gd name="T20" fmla="*/ 51 w 59"/>
              <a:gd name="T21" fmla="*/ 37 h 51"/>
              <a:gd name="T22" fmla="*/ 43 w 59"/>
              <a:gd name="T23" fmla="*/ 25 h 51"/>
              <a:gd name="T24" fmla="*/ 36 w 59"/>
              <a:gd name="T25" fmla="*/ 37 h 51"/>
              <a:gd name="T26" fmla="*/ 27 w 59"/>
              <a:gd name="T27" fmla="*/ 19 h 51"/>
              <a:gd name="T28" fmla="*/ 14 w 59"/>
              <a:gd name="T29" fmla="*/ 37 h 51"/>
              <a:gd name="T30" fmla="*/ 6 w 59"/>
              <a:gd name="T31" fmla="*/ 37 h 51"/>
              <a:gd name="T32" fmla="*/ 6 w 59"/>
              <a:gd name="T33" fmla="*/ 5 h 51"/>
              <a:gd name="T34" fmla="*/ 55 w 59"/>
              <a:gd name="T35" fmla="*/ 5 h 51"/>
              <a:gd name="T36" fmla="*/ 55 w 59"/>
              <a:gd name="T37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" h="51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1" y="51"/>
                  <a:pt x="2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59" y="5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58" y="0"/>
                </a:cubicBezTo>
                <a:moveTo>
                  <a:pt x="55" y="3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2"/>
                  <a:pt x="47" y="24"/>
                  <a:pt x="43" y="25"/>
                </a:cubicBezTo>
                <a:cubicBezTo>
                  <a:pt x="38" y="27"/>
                  <a:pt x="36" y="37"/>
                  <a:pt x="36" y="37"/>
                </a:cubicBezTo>
                <a:cubicBezTo>
                  <a:pt x="36" y="37"/>
                  <a:pt x="33" y="25"/>
                  <a:pt x="27" y="19"/>
                </a:cubicBezTo>
                <a:cubicBezTo>
                  <a:pt x="21" y="12"/>
                  <a:pt x="14" y="37"/>
                  <a:pt x="1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5"/>
                  <a:pt x="6" y="5"/>
                  <a:pt x="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7"/>
                  <a:pt x="55" y="37"/>
                  <a:pt x="55" y="3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5415"/>
          <p:cNvSpPr>
            <a:spLocks noChangeArrowheads="1"/>
          </p:cNvSpPr>
          <p:nvPr/>
        </p:nvSpPr>
        <p:spPr bwMode="auto">
          <a:xfrm>
            <a:off x="1231651" y="5551640"/>
            <a:ext cx="38691" cy="38691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416"/>
          <p:cNvSpPr>
            <a:spLocks/>
          </p:cNvSpPr>
          <p:nvPr/>
        </p:nvSpPr>
        <p:spPr bwMode="auto">
          <a:xfrm>
            <a:off x="1347725" y="5558091"/>
            <a:ext cx="70935" cy="25793"/>
          </a:xfrm>
          <a:custGeom>
            <a:avLst/>
            <a:gdLst>
              <a:gd name="T0" fmla="*/ 6 w 16"/>
              <a:gd name="T1" fmla="*/ 6 h 6"/>
              <a:gd name="T2" fmla="*/ 8 w 16"/>
              <a:gd name="T3" fmla="*/ 6 h 6"/>
              <a:gd name="T4" fmla="*/ 11 w 16"/>
              <a:gd name="T5" fmla="*/ 6 h 6"/>
              <a:gd name="T6" fmla="*/ 16 w 16"/>
              <a:gd name="T7" fmla="*/ 3 h 6"/>
              <a:gd name="T8" fmla="*/ 11 w 16"/>
              <a:gd name="T9" fmla="*/ 0 h 6"/>
              <a:gd name="T10" fmla="*/ 8 w 16"/>
              <a:gd name="T11" fmla="*/ 0 h 6"/>
              <a:gd name="T12" fmla="*/ 7 w 16"/>
              <a:gd name="T13" fmla="*/ 0 h 6"/>
              <a:gd name="T14" fmla="*/ 6 w 16"/>
              <a:gd name="T15" fmla="*/ 0 h 6"/>
              <a:gd name="T16" fmla="*/ 4 w 16"/>
              <a:gd name="T17" fmla="*/ 2 h 6"/>
              <a:gd name="T18" fmla="*/ 0 w 16"/>
              <a:gd name="T19" fmla="*/ 4 h 6"/>
              <a:gd name="T20" fmla="*/ 6 w 16"/>
              <a:gd name="T2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6">
                <a:moveTo>
                  <a:pt x="6" y="6"/>
                </a:moveTo>
                <a:cubicBezTo>
                  <a:pt x="6" y="6"/>
                  <a:pt x="7" y="6"/>
                  <a:pt x="8" y="6"/>
                </a:cubicBezTo>
                <a:cubicBezTo>
                  <a:pt x="9" y="6"/>
                  <a:pt x="10" y="6"/>
                  <a:pt x="11" y="6"/>
                </a:cubicBezTo>
                <a:cubicBezTo>
                  <a:pt x="14" y="6"/>
                  <a:pt x="16" y="5"/>
                  <a:pt x="16" y="3"/>
                </a:cubicBezTo>
                <a:cubicBezTo>
                  <a:pt x="16" y="1"/>
                  <a:pt x="14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2" y="2"/>
                  <a:pt x="0" y="3"/>
                  <a:pt x="0" y="4"/>
                </a:cubicBezTo>
                <a:cubicBezTo>
                  <a:pt x="0" y="5"/>
                  <a:pt x="2" y="6"/>
                  <a:pt x="6" y="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5417"/>
          <p:cNvSpPr>
            <a:spLocks noChangeArrowheads="1"/>
          </p:cNvSpPr>
          <p:nvPr/>
        </p:nvSpPr>
        <p:spPr bwMode="auto">
          <a:xfrm>
            <a:off x="1225204" y="5841825"/>
            <a:ext cx="19346" cy="1934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418"/>
          <p:cNvSpPr>
            <a:spLocks noEditPoints="1"/>
          </p:cNvSpPr>
          <p:nvPr/>
        </p:nvSpPr>
        <p:spPr bwMode="auto">
          <a:xfrm>
            <a:off x="1244548" y="5777342"/>
            <a:ext cx="32244" cy="103174"/>
          </a:xfrm>
          <a:custGeom>
            <a:avLst/>
            <a:gdLst>
              <a:gd name="T0" fmla="*/ 0 w 7"/>
              <a:gd name="T1" fmla="*/ 19 h 22"/>
              <a:gd name="T2" fmla="*/ 2 w 7"/>
              <a:gd name="T3" fmla="*/ 18 h 22"/>
              <a:gd name="T4" fmla="*/ 3 w 7"/>
              <a:gd name="T5" fmla="*/ 15 h 22"/>
              <a:gd name="T6" fmla="*/ 3 w 7"/>
              <a:gd name="T7" fmla="*/ 5 h 22"/>
              <a:gd name="T8" fmla="*/ 7 w 7"/>
              <a:gd name="T9" fmla="*/ 5 h 22"/>
              <a:gd name="T10" fmla="*/ 7 w 7"/>
              <a:gd name="T11" fmla="*/ 15 h 22"/>
              <a:gd name="T12" fmla="*/ 5 w 7"/>
              <a:gd name="T13" fmla="*/ 21 h 22"/>
              <a:gd name="T14" fmla="*/ 0 w 7"/>
              <a:gd name="T15" fmla="*/ 22 h 22"/>
              <a:gd name="T16" fmla="*/ 0 w 7"/>
              <a:gd name="T17" fmla="*/ 19 h 22"/>
              <a:gd name="T18" fmla="*/ 7 w 7"/>
              <a:gd name="T19" fmla="*/ 2 h 22"/>
              <a:gd name="T20" fmla="*/ 5 w 7"/>
              <a:gd name="T21" fmla="*/ 3 h 22"/>
              <a:gd name="T22" fmla="*/ 3 w 7"/>
              <a:gd name="T23" fmla="*/ 2 h 22"/>
              <a:gd name="T24" fmla="*/ 5 w 7"/>
              <a:gd name="T25" fmla="*/ 0 h 22"/>
              <a:gd name="T26" fmla="*/ 7 w 7"/>
              <a:gd name="T2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22">
                <a:moveTo>
                  <a:pt x="0" y="19"/>
                </a:moveTo>
                <a:cubicBezTo>
                  <a:pt x="1" y="19"/>
                  <a:pt x="2" y="19"/>
                  <a:pt x="2" y="18"/>
                </a:cubicBezTo>
                <a:cubicBezTo>
                  <a:pt x="3" y="18"/>
                  <a:pt x="3" y="17"/>
                  <a:pt x="3" y="15"/>
                </a:cubicBezTo>
                <a:cubicBezTo>
                  <a:pt x="3" y="5"/>
                  <a:pt x="3" y="5"/>
                  <a:pt x="3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8"/>
                  <a:pt x="6" y="20"/>
                  <a:pt x="5" y="21"/>
                </a:cubicBezTo>
                <a:cubicBezTo>
                  <a:pt x="4" y="22"/>
                  <a:pt x="2" y="22"/>
                  <a:pt x="0" y="22"/>
                </a:cubicBezTo>
                <a:lnTo>
                  <a:pt x="0" y="19"/>
                </a:lnTo>
                <a:close/>
                <a:moveTo>
                  <a:pt x="7" y="2"/>
                </a:moveTo>
                <a:cubicBezTo>
                  <a:pt x="7" y="3"/>
                  <a:pt x="6" y="3"/>
                  <a:pt x="5" y="3"/>
                </a:cubicBezTo>
                <a:cubicBezTo>
                  <a:pt x="4" y="3"/>
                  <a:pt x="3" y="3"/>
                  <a:pt x="3" y="2"/>
                </a:cubicBez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0"/>
                  <a:pt x="7" y="2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419"/>
          <p:cNvSpPr>
            <a:spLocks noEditPoints="1"/>
          </p:cNvSpPr>
          <p:nvPr/>
        </p:nvSpPr>
        <p:spPr bwMode="auto">
          <a:xfrm>
            <a:off x="1283239" y="5803135"/>
            <a:ext cx="64484" cy="77381"/>
          </a:xfrm>
          <a:custGeom>
            <a:avLst/>
            <a:gdLst>
              <a:gd name="T0" fmla="*/ 1 w 13"/>
              <a:gd name="T1" fmla="*/ 4 h 17"/>
              <a:gd name="T2" fmla="*/ 0 w 13"/>
              <a:gd name="T3" fmla="*/ 0 h 17"/>
              <a:gd name="T4" fmla="*/ 4 w 13"/>
              <a:gd name="T5" fmla="*/ 0 h 17"/>
              <a:gd name="T6" fmla="*/ 4 w 13"/>
              <a:gd name="T7" fmla="*/ 2 h 17"/>
              <a:gd name="T8" fmla="*/ 4 w 13"/>
              <a:gd name="T9" fmla="*/ 2 h 17"/>
              <a:gd name="T10" fmla="*/ 8 w 13"/>
              <a:gd name="T11" fmla="*/ 0 h 17"/>
              <a:gd name="T12" fmla="*/ 13 w 13"/>
              <a:gd name="T13" fmla="*/ 6 h 17"/>
              <a:gd name="T14" fmla="*/ 7 w 13"/>
              <a:gd name="T15" fmla="*/ 12 h 17"/>
              <a:gd name="T16" fmla="*/ 4 w 13"/>
              <a:gd name="T17" fmla="*/ 11 h 17"/>
              <a:gd name="T18" fmla="*/ 4 w 13"/>
              <a:gd name="T19" fmla="*/ 11 h 17"/>
              <a:gd name="T20" fmla="*/ 4 w 13"/>
              <a:gd name="T21" fmla="*/ 17 h 17"/>
              <a:gd name="T22" fmla="*/ 1 w 13"/>
              <a:gd name="T23" fmla="*/ 17 h 17"/>
              <a:gd name="T24" fmla="*/ 1 w 13"/>
              <a:gd name="T25" fmla="*/ 4 h 17"/>
              <a:gd name="T26" fmla="*/ 4 w 13"/>
              <a:gd name="T27" fmla="*/ 7 h 17"/>
              <a:gd name="T28" fmla="*/ 4 w 13"/>
              <a:gd name="T29" fmla="*/ 8 h 17"/>
              <a:gd name="T30" fmla="*/ 7 w 13"/>
              <a:gd name="T31" fmla="*/ 9 h 17"/>
              <a:gd name="T32" fmla="*/ 9 w 13"/>
              <a:gd name="T33" fmla="*/ 6 h 17"/>
              <a:gd name="T34" fmla="*/ 7 w 13"/>
              <a:gd name="T35" fmla="*/ 3 h 17"/>
              <a:gd name="T36" fmla="*/ 4 w 13"/>
              <a:gd name="T37" fmla="*/ 4 h 17"/>
              <a:gd name="T38" fmla="*/ 4 w 13"/>
              <a:gd name="T39" fmla="*/ 5 h 17"/>
              <a:gd name="T40" fmla="*/ 4 w 13"/>
              <a:gd name="T41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7">
                <a:moveTo>
                  <a:pt x="1" y="4"/>
                </a:moveTo>
                <a:cubicBezTo>
                  <a:pt x="1" y="2"/>
                  <a:pt x="0" y="1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0"/>
                  <a:pt x="6" y="0"/>
                  <a:pt x="8" y="0"/>
                </a:cubicBezTo>
                <a:cubicBezTo>
                  <a:pt x="11" y="0"/>
                  <a:pt x="13" y="2"/>
                  <a:pt x="13" y="6"/>
                </a:cubicBezTo>
                <a:cubicBezTo>
                  <a:pt x="13" y="10"/>
                  <a:pt x="10" y="12"/>
                  <a:pt x="7" y="12"/>
                </a:cubicBezTo>
                <a:cubicBezTo>
                  <a:pt x="6" y="12"/>
                  <a:pt x="5" y="12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7"/>
                  <a:pt x="1" y="17"/>
                  <a:pt x="1" y="17"/>
                </a:cubicBezTo>
                <a:lnTo>
                  <a:pt x="1" y="4"/>
                </a:lnTo>
                <a:close/>
                <a:moveTo>
                  <a:pt x="4" y="7"/>
                </a:moveTo>
                <a:cubicBezTo>
                  <a:pt x="4" y="8"/>
                  <a:pt x="4" y="8"/>
                  <a:pt x="4" y="8"/>
                </a:cubicBezTo>
                <a:cubicBezTo>
                  <a:pt x="5" y="9"/>
                  <a:pt x="5" y="9"/>
                  <a:pt x="7" y="9"/>
                </a:cubicBezTo>
                <a:cubicBezTo>
                  <a:pt x="8" y="9"/>
                  <a:pt x="9" y="8"/>
                  <a:pt x="9" y="6"/>
                </a:cubicBezTo>
                <a:cubicBezTo>
                  <a:pt x="9" y="4"/>
                  <a:pt x="8" y="3"/>
                  <a:pt x="7" y="3"/>
                </a:cubicBezTo>
                <a:cubicBezTo>
                  <a:pt x="6" y="3"/>
                  <a:pt x="5" y="3"/>
                  <a:pt x="4" y="4"/>
                </a:cubicBezTo>
                <a:cubicBezTo>
                  <a:pt x="4" y="5"/>
                  <a:pt x="4" y="5"/>
                  <a:pt x="4" y="5"/>
                </a:cubicBezTo>
                <a:lnTo>
                  <a:pt x="4" y="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420"/>
          <p:cNvSpPr>
            <a:spLocks noEditPoints="1"/>
          </p:cNvSpPr>
          <p:nvPr/>
        </p:nvSpPr>
        <p:spPr bwMode="auto">
          <a:xfrm>
            <a:off x="1354174" y="5803135"/>
            <a:ext cx="58037" cy="77381"/>
          </a:xfrm>
          <a:custGeom>
            <a:avLst/>
            <a:gdLst>
              <a:gd name="T0" fmla="*/ 12 w 12"/>
              <a:gd name="T1" fmla="*/ 10 h 17"/>
              <a:gd name="T2" fmla="*/ 10 w 12"/>
              <a:gd name="T3" fmla="*/ 16 h 17"/>
              <a:gd name="T4" fmla="*/ 5 w 12"/>
              <a:gd name="T5" fmla="*/ 17 h 17"/>
              <a:gd name="T6" fmla="*/ 1 w 12"/>
              <a:gd name="T7" fmla="*/ 16 h 17"/>
              <a:gd name="T8" fmla="*/ 1 w 12"/>
              <a:gd name="T9" fmla="*/ 13 h 17"/>
              <a:gd name="T10" fmla="*/ 5 w 12"/>
              <a:gd name="T11" fmla="*/ 14 h 17"/>
              <a:gd name="T12" fmla="*/ 8 w 12"/>
              <a:gd name="T13" fmla="*/ 11 h 17"/>
              <a:gd name="T14" fmla="*/ 8 w 12"/>
              <a:gd name="T15" fmla="*/ 10 h 17"/>
              <a:gd name="T16" fmla="*/ 8 w 12"/>
              <a:gd name="T17" fmla="*/ 10 h 17"/>
              <a:gd name="T18" fmla="*/ 5 w 12"/>
              <a:gd name="T19" fmla="*/ 12 h 17"/>
              <a:gd name="T20" fmla="*/ 0 w 12"/>
              <a:gd name="T21" fmla="*/ 6 h 17"/>
              <a:gd name="T22" fmla="*/ 5 w 12"/>
              <a:gd name="T23" fmla="*/ 0 h 17"/>
              <a:gd name="T24" fmla="*/ 8 w 12"/>
              <a:gd name="T25" fmla="*/ 1 h 17"/>
              <a:gd name="T26" fmla="*/ 8 w 12"/>
              <a:gd name="T27" fmla="*/ 1 h 17"/>
              <a:gd name="T28" fmla="*/ 9 w 12"/>
              <a:gd name="T29" fmla="*/ 0 h 17"/>
              <a:gd name="T30" fmla="*/ 12 w 12"/>
              <a:gd name="T31" fmla="*/ 0 h 17"/>
              <a:gd name="T32" fmla="*/ 12 w 12"/>
              <a:gd name="T33" fmla="*/ 3 h 17"/>
              <a:gd name="T34" fmla="*/ 12 w 12"/>
              <a:gd name="T35" fmla="*/ 10 h 17"/>
              <a:gd name="T36" fmla="*/ 8 w 12"/>
              <a:gd name="T37" fmla="*/ 5 h 17"/>
              <a:gd name="T38" fmla="*/ 8 w 12"/>
              <a:gd name="T39" fmla="*/ 4 h 17"/>
              <a:gd name="T40" fmla="*/ 6 w 12"/>
              <a:gd name="T41" fmla="*/ 2 h 17"/>
              <a:gd name="T42" fmla="*/ 3 w 12"/>
              <a:gd name="T43" fmla="*/ 6 h 17"/>
              <a:gd name="T44" fmla="*/ 6 w 12"/>
              <a:gd name="T45" fmla="*/ 9 h 17"/>
              <a:gd name="T46" fmla="*/ 8 w 12"/>
              <a:gd name="T47" fmla="*/ 8 h 17"/>
              <a:gd name="T48" fmla="*/ 8 w 12"/>
              <a:gd name="T49" fmla="*/ 7 h 17"/>
              <a:gd name="T50" fmla="*/ 8 w 12"/>
              <a:gd name="T5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" h="17">
                <a:moveTo>
                  <a:pt x="12" y="10"/>
                </a:moveTo>
                <a:cubicBezTo>
                  <a:pt x="12" y="12"/>
                  <a:pt x="11" y="14"/>
                  <a:pt x="10" y="16"/>
                </a:cubicBezTo>
                <a:cubicBezTo>
                  <a:pt x="9" y="17"/>
                  <a:pt x="7" y="17"/>
                  <a:pt x="5" y="17"/>
                </a:cubicBezTo>
                <a:cubicBezTo>
                  <a:pt x="3" y="17"/>
                  <a:pt x="2" y="17"/>
                  <a:pt x="1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3" y="14"/>
                  <a:pt x="5" y="14"/>
                </a:cubicBezTo>
                <a:cubicBezTo>
                  <a:pt x="7" y="14"/>
                  <a:pt x="8" y="13"/>
                  <a:pt x="8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2"/>
                  <a:pt x="5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9" y="0"/>
                  <a:pt x="9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"/>
                  <a:pt x="12" y="2"/>
                  <a:pt x="12" y="3"/>
                </a:cubicBezTo>
                <a:lnTo>
                  <a:pt x="12" y="10"/>
                </a:lnTo>
                <a:close/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8" y="3"/>
                  <a:pt x="7" y="2"/>
                  <a:pt x="6" y="2"/>
                </a:cubicBezTo>
                <a:cubicBezTo>
                  <a:pt x="4" y="2"/>
                  <a:pt x="3" y="4"/>
                  <a:pt x="3" y="6"/>
                </a:cubicBezTo>
                <a:cubicBezTo>
                  <a:pt x="3" y="8"/>
                  <a:pt x="4" y="9"/>
                  <a:pt x="6" y="9"/>
                </a:cubicBezTo>
                <a:cubicBezTo>
                  <a:pt x="7" y="9"/>
                  <a:pt x="8" y="8"/>
                  <a:pt x="8" y="8"/>
                </a:cubicBezTo>
                <a:cubicBezTo>
                  <a:pt x="8" y="7"/>
                  <a:pt x="8" y="7"/>
                  <a:pt x="8" y="7"/>
                </a:cubicBezTo>
                <a:lnTo>
                  <a:pt x="8" y="5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421"/>
          <p:cNvSpPr>
            <a:spLocks/>
          </p:cNvSpPr>
          <p:nvPr/>
        </p:nvSpPr>
        <p:spPr bwMode="auto">
          <a:xfrm>
            <a:off x="1102679" y="5390426"/>
            <a:ext cx="438504" cy="315981"/>
          </a:xfrm>
          <a:custGeom>
            <a:avLst/>
            <a:gdLst>
              <a:gd name="T0" fmla="*/ 88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6 h 68"/>
              <a:gd name="T8" fmla="*/ 6 w 94"/>
              <a:gd name="T9" fmla="*/ 0 h 68"/>
              <a:gd name="T10" fmla="*/ 88 w 94"/>
              <a:gd name="T11" fmla="*/ 0 h 68"/>
              <a:gd name="T12" fmla="*/ 94 w 94"/>
              <a:gd name="T13" fmla="*/ 6 h 68"/>
              <a:gd name="T14" fmla="*/ 94 w 94"/>
              <a:gd name="T15" fmla="*/ 68 h 68"/>
              <a:gd name="T16" fmla="*/ 94 w 94"/>
              <a:gd name="T17" fmla="*/ 6 h 68"/>
              <a:gd name="T18" fmla="*/ 88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5422"/>
          <p:cNvSpPr>
            <a:spLocks noEditPoints="1"/>
          </p:cNvSpPr>
          <p:nvPr/>
        </p:nvSpPr>
        <p:spPr bwMode="auto">
          <a:xfrm>
            <a:off x="1102679" y="5390426"/>
            <a:ext cx="438504" cy="315981"/>
          </a:xfrm>
          <a:custGeom>
            <a:avLst/>
            <a:gdLst>
              <a:gd name="T0" fmla="*/ 60 w 94"/>
              <a:gd name="T1" fmla="*/ 36 h 68"/>
              <a:gd name="T2" fmla="*/ 63 w 94"/>
              <a:gd name="T3" fmla="*/ 36 h 68"/>
              <a:gd name="T4" fmla="*/ 68 w 94"/>
              <a:gd name="T5" fmla="*/ 39 h 68"/>
              <a:gd name="T6" fmla="*/ 63 w 94"/>
              <a:gd name="T7" fmla="*/ 42 h 68"/>
              <a:gd name="T8" fmla="*/ 60 w 94"/>
              <a:gd name="T9" fmla="*/ 42 h 68"/>
              <a:gd name="T10" fmla="*/ 58 w 94"/>
              <a:gd name="T11" fmla="*/ 42 h 68"/>
              <a:gd name="T12" fmla="*/ 52 w 94"/>
              <a:gd name="T13" fmla="*/ 40 h 68"/>
              <a:gd name="T14" fmla="*/ 56 w 94"/>
              <a:gd name="T15" fmla="*/ 38 h 68"/>
              <a:gd name="T16" fmla="*/ 58 w 94"/>
              <a:gd name="T17" fmla="*/ 36 h 68"/>
              <a:gd name="T18" fmla="*/ 59 w 94"/>
              <a:gd name="T19" fmla="*/ 36 h 68"/>
              <a:gd name="T20" fmla="*/ 60 w 94"/>
              <a:gd name="T21" fmla="*/ 36 h 68"/>
              <a:gd name="T22" fmla="*/ 31 w 94"/>
              <a:gd name="T23" fmla="*/ 43 h 68"/>
              <a:gd name="T24" fmla="*/ 27 w 94"/>
              <a:gd name="T25" fmla="*/ 39 h 68"/>
              <a:gd name="T26" fmla="*/ 31 w 94"/>
              <a:gd name="T27" fmla="*/ 35 h 68"/>
              <a:gd name="T28" fmla="*/ 35 w 94"/>
              <a:gd name="T29" fmla="*/ 39 h 68"/>
              <a:gd name="T30" fmla="*/ 31 w 94"/>
              <a:gd name="T31" fmla="*/ 43 h 68"/>
              <a:gd name="T32" fmla="*/ 72 w 94"/>
              <a:gd name="T33" fmla="*/ 32 h 68"/>
              <a:gd name="T34" fmla="*/ 23 w 94"/>
              <a:gd name="T35" fmla="*/ 32 h 68"/>
              <a:gd name="T36" fmla="*/ 23 w 94"/>
              <a:gd name="T37" fmla="*/ 64 h 68"/>
              <a:gd name="T38" fmla="*/ 31 w 94"/>
              <a:gd name="T39" fmla="*/ 64 h 68"/>
              <a:gd name="T40" fmla="*/ 42 w 94"/>
              <a:gd name="T41" fmla="*/ 45 h 68"/>
              <a:gd name="T42" fmla="*/ 44 w 94"/>
              <a:gd name="T43" fmla="*/ 46 h 68"/>
              <a:gd name="T44" fmla="*/ 53 w 94"/>
              <a:gd name="T45" fmla="*/ 64 h 68"/>
              <a:gd name="T46" fmla="*/ 60 w 94"/>
              <a:gd name="T47" fmla="*/ 52 h 68"/>
              <a:gd name="T48" fmla="*/ 60 w 94"/>
              <a:gd name="T49" fmla="*/ 52 h 68"/>
              <a:gd name="T50" fmla="*/ 68 w 94"/>
              <a:gd name="T51" fmla="*/ 64 h 68"/>
              <a:gd name="T52" fmla="*/ 72 w 94"/>
              <a:gd name="T53" fmla="*/ 64 h 68"/>
              <a:gd name="T54" fmla="*/ 72 w 94"/>
              <a:gd name="T55" fmla="*/ 32 h 68"/>
              <a:gd name="T56" fmla="*/ 88 w 94"/>
              <a:gd name="T57" fmla="*/ 0 h 68"/>
              <a:gd name="T58" fmla="*/ 6 w 94"/>
              <a:gd name="T59" fmla="*/ 0 h 68"/>
              <a:gd name="T60" fmla="*/ 0 w 94"/>
              <a:gd name="T61" fmla="*/ 6 h 68"/>
              <a:gd name="T62" fmla="*/ 0 w 94"/>
              <a:gd name="T63" fmla="*/ 68 h 68"/>
              <a:gd name="T64" fmla="*/ 17 w 94"/>
              <a:gd name="T65" fmla="*/ 68 h 68"/>
              <a:gd name="T66" fmla="*/ 17 w 94"/>
              <a:gd name="T67" fmla="*/ 28 h 68"/>
              <a:gd name="T68" fmla="*/ 19 w 94"/>
              <a:gd name="T69" fmla="*/ 27 h 68"/>
              <a:gd name="T70" fmla="*/ 75 w 94"/>
              <a:gd name="T71" fmla="*/ 27 h 68"/>
              <a:gd name="T72" fmla="*/ 76 w 94"/>
              <a:gd name="T73" fmla="*/ 28 h 68"/>
              <a:gd name="T74" fmla="*/ 76 w 94"/>
              <a:gd name="T75" fmla="*/ 68 h 68"/>
              <a:gd name="T76" fmla="*/ 94 w 94"/>
              <a:gd name="T77" fmla="*/ 68 h 68"/>
              <a:gd name="T78" fmla="*/ 94 w 94"/>
              <a:gd name="T79" fmla="*/ 6 h 68"/>
              <a:gd name="T80" fmla="*/ 88 w 94"/>
              <a:gd name="T8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68">
                <a:moveTo>
                  <a:pt x="60" y="36"/>
                </a:moveTo>
                <a:cubicBezTo>
                  <a:pt x="61" y="36"/>
                  <a:pt x="62" y="36"/>
                  <a:pt x="63" y="36"/>
                </a:cubicBezTo>
                <a:cubicBezTo>
                  <a:pt x="66" y="36"/>
                  <a:pt x="68" y="37"/>
                  <a:pt x="68" y="39"/>
                </a:cubicBezTo>
                <a:cubicBezTo>
                  <a:pt x="68" y="41"/>
                  <a:pt x="66" y="42"/>
                  <a:pt x="63" y="42"/>
                </a:cubicBezTo>
                <a:cubicBezTo>
                  <a:pt x="62" y="42"/>
                  <a:pt x="61" y="42"/>
                  <a:pt x="60" y="42"/>
                </a:cubicBezTo>
                <a:cubicBezTo>
                  <a:pt x="59" y="42"/>
                  <a:pt x="58" y="42"/>
                  <a:pt x="58" y="42"/>
                </a:cubicBezTo>
                <a:cubicBezTo>
                  <a:pt x="54" y="42"/>
                  <a:pt x="52" y="41"/>
                  <a:pt x="52" y="40"/>
                </a:cubicBezTo>
                <a:cubicBezTo>
                  <a:pt x="52" y="39"/>
                  <a:pt x="54" y="38"/>
                  <a:pt x="56" y="38"/>
                </a:cubicBezTo>
                <a:cubicBezTo>
                  <a:pt x="56" y="37"/>
                  <a:pt x="57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0" y="36"/>
                  <a:pt x="60" y="36"/>
                </a:cubicBezTo>
                <a:moveTo>
                  <a:pt x="31" y="43"/>
                </a:moveTo>
                <a:cubicBezTo>
                  <a:pt x="28" y="43"/>
                  <a:pt x="27" y="41"/>
                  <a:pt x="27" y="39"/>
                </a:cubicBezTo>
                <a:cubicBezTo>
                  <a:pt x="27" y="37"/>
                  <a:pt x="28" y="35"/>
                  <a:pt x="31" y="35"/>
                </a:cubicBezTo>
                <a:cubicBezTo>
                  <a:pt x="33" y="35"/>
                  <a:pt x="35" y="37"/>
                  <a:pt x="35" y="39"/>
                </a:cubicBezTo>
                <a:cubicBezTo>
                  <a:pt x="35" y="41"/>
                  <a:pt x="33" y="43"/>
                  <a:pt x="31" y="43"/>
                </a:cubicBezTo>
                <a:moveTo>
                  <a:pt x="72" y="32"/>
                </a:moveTo>
                <a:cubicBezTo>
                  <a:pt x="23" y="32"/>
                  <a:pt x="23" y="32"/>
                  <a:pt x="23" y="32"/>
                </a:cubicBezTo>
                <a:cubicBezTo>
                  <a:pt x="23" y="64"/>
                  <a:pt x="23" y="64"/>
                  <a:pt x="23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4"/>
                  <a:pt x="36" y="45"/>
                  <a:pt x="42" y="45"/>
                </a:cubicBezTo>
                <a:cubicBezTo>
                  <a:pt x="43" y="45"/>
                  <a:pt x="43" y="45"/>
                  <a:pt x="44" y="46"/>
                </a:cubicBezTo>
                <a:cubicBezTo>
                  <a:pt x="50" y="52"/>
                  <a:pt x="53" y="64"/>
                  <a:pt x="53" y="64"/>
                </a:cubicBezTo>
                <a:cubicBezTo>
                  <a:pt x="53" y="64"/>
                  <a:pt x="55" y="54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4" y="52"/>
                  <a:pt x="66" y="59"/>
                  <a:pt x="68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32"/>
                  <a:pt x="72" y="32"/>
                  <a:pt x="72" y="32"/>
                </a:cubicBezTo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8" y="27"/>
                  <a:pt x="19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7"/>
                  <a:pt x="76" y="27"/>
                  <a:pt x="76" y="28"/>
                </a:cubicBezTo>
                <a:cubicBezTo>
                  <a:pt x="76" y="68"/>
                  <a:pt x="76" y="68"/>
                  <a:pt x="76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</a:path>
            </a:pathLst>
          </a:custGeom>
          <a:solidFill>
            <a:srgbClr val="6C92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5423"/>
          <p:cNvSpPr>
            <a:spLocks noEditPoints="1"/>
          </p:cNvSpPr>
          <p:nvPr/>
        </p:nvSpPr>
        <p:spPr bwMode="auto">
          <a:xfrm>
            <a:off x="1186513" y="5512949"/>
            <a:ext cx="270839" cy="193458"/>
          </a:xfrm>
          <a:custGeom>
            <a:avLst/>
            <a:gdLst>
              <a:gd name="T0" fmla="*/ 6 w 59"/>
              <a:gd name="T1" fmla="*/ 37 h 41"/>
              <a:gd name="T2" fmla="*/ 6 w 59"/>
              <a:gd name="T3" fmla="*/ 5 h 41"/>
              <a:gd name="T4" fmla="*/ 55 w 59"/>
              <a:gd name="T5" fmla="*/ 5 h 41"/>
              <a:gd name="T6" fmla="*/ 55 w 59"/>
              <a:gd name="T7" fmla="*/ 37 h 41"/>
              <a:gd name="T8" fmla="*/ 51 w 59"/>
              <a:gd name="T9" fmla="*/ 37 h 41"/>
              <a:gd name="T10" fmla="*/ 43 w 59"/>
              <a:gd name="T11" fmla="*/ 25 h 41"/>
              <a:gd name="T12" fmla="*/ 43 w 59"/>
              <a:gd name="T13" fmla="*/ 25 h 41"/>
              <a:gd name="T14" fmla="*/ 36 w 59"/>
              <a:gd name="T15" fmla="*/ 37 h 41"/>
              <a:gd name="T16" fmla="*/ 27 w 59"/>
              <a:gd name="T17" fmla="*/ 19 h 41"/>
              <a:gd name="T18" fmla="*/ 25 w 59"/>
              <a:gd name="T19" fmla="*/ 18 h 41"/>
              <a:gd name="T20" fmla="*/ 14 w 59"/>
              <a:gd name="T21" fmla="*/ 37 h 41"/>
              <a:gd name="T22" fmla="*/ 6 w 59"/>
              <a:gd name="T23" fmla="*/ 37 h 41"/>
              <a:gd name="T24" fmla="*/ 58 w 59"/>
              <a:gd name="T25" fmla="*/ 0 h 41"/>
              <a:gd name="T26" fmla="*/ 2 w 59"/>
              <a:gd name="T27" fmla="*/ 0 h 41"/>
              <a:gd name="T28" fmla="*/ 0 w 59"/>
              <a:gd name="T29" fmla="*/ 1 h 41"/>
              <a:gd name="T30" fmla="*/ 0 w 59"/>
              <a:gd name="T31" fmla="*/ 41 h 41"/>
              <a:gd name="T32" fmla="*/ 59 w 59"/>
              <a:gd name="T33" fmla="*/ 41 h 41"/>
              <a:gd name="T34" fmla="*/ 59 w 59"/>
              <a:gd name="T35" fmla="*/ 1 h 41"/>
              <a:gd name="T36" fmla="*/ 58 w 59"/>
              <a:gd name="T3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" h="41">
                <a:moveTo>
                  <a:pt x="6" y="37"/>
                </a:moveTo>
                <a:cubicBezTo>
                  <a:pt x="6" y="5"/>
                  <a:pt x="6" y="5"/>
                  <a:pt x="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7"/>
                  <a:pt x="55" y="37"/>
                  <a:pt x="55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49" y="32"/>
                  <a:pt x="47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38" y="27"/>
                  <a:pt x="36" y="37"/>
                  <a:pt x="36" y="37"/>
                </a:cubicBezTo>
                <a:cubicBezTo>
                  <a:pt x="36" y="37"/>
                  <a:pt x="33" y="25"/>
                  <a:pt x="27" y="19"/>
                </a:cubicBezTo>
                <a:cubicBezTo>
                  <a:pt x="26" y="18"/>
                  <a:pt x="26" y="18"/>
                  <a:pt x="25" y="18"/>
                </a:cubicBezTo>
                <a:cubicBezTo>
                  <a:pt x="19" y="18"/>
                  <a:pt x="14" y="37"/>
                  <a:pt x="14" y="37"/>
                </a:cubicBezTo>
                <a:cubicBezTo>
                  <a:pt x="6" y="37"/>
                  <a:pt x="6" y="37"/>
                  <a:pt x="6" y="37"/>
                </a:cubicBezTo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5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Oval 5424"/>
          <p:cNvSpPr>
            <a:spLocks noChangeArrowheads="1"/>
          </p:cNvSpPr>
          <p:nvPr/>
        </p:nvSpPr>
        <p:spPr bwMode="auto">
          <a:xfrm>
            <a:off x="1231651" y="5551640"/>
            <a:ext cx="38691" cy="38691"/>
          </a:xfrm>
          <a:prstGeom prst="ellipse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425"/>
          <p:cNvSpPr>
            <a:spLocks/>
          </p:cNvSpPr>
          <p:nvPr/>
        </p:nvSpPr>
        <p:spPr bwMode="auto">
          <a:xfrm>
            <a:off x="1347725" y="5558091"/>
            <a:ext cx="70935" cy="25793"/>
          </a:xfrm>
          <a:custGeom>
            <a:avLst/>
            <a:gdLst>
              <a:gd name="T0" fmla="*/ 11 w 16"/>
              <a:gd name="T1" fmla="*/ 0 h 6"/>
              <a:gd name="T2" fmla="*/ 8 w 16"/>
              <a:gd name="T3" fmla="*/ 0 h 6"/>
              <a:gd name="T4" fmla="*/ 7 w 16"/>
              <a:gd name="T5" fmla="*/ 0 h 6"/>
              <a:gd name="T6" fmla="*/ 6 w 16"/>
              <a:gd name="T7" fmla="*/ 0 h 6"/>
              <a:gd name="T8" fmla="*/ 4 w 16"/>
              <a:gd name="T9" fmla="*/ 2 h 6"/>
              <a:gd name="T10" fmla="*/ 0 w 16"/>
              <a:gd name="T11" fmla="*/ 4 h 6"/>
              <a:gd name="T12" fmla="*/ 6 w 16"/>
              <a:gd name="T13" fmla="*/ 6 h 6"/>
              <a:gd name="T14" fmla="*/ 8 w 16"/>
              <a:gd name="T15" fmla="*/ 6 h 6"/>
              <a:gd name="T16" fmla="*/ 11 w 16"/>
              <a:gd name="T17" fmla="*/ 6 h 6"/>
              <a:gd name="T18" fmla="*/ 16 w 16"/>
              <a:gd name="T19" fmla="*/ 3 h 6"/>
              <a:gd name="T20" fmla="*/ 11 w 16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6">
                <a:moveTo>
                  <a:pt x="11" y="0"/>
                </a:moveTo>
                <a:cubicBezTo>
                  <a:pt x="10" y="0"/>
                  <a:pt x="9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2" y="2"/>
                  <a:pt x="0" y="3"/>
                  <a:pt x="0" y="4"/>
                </a:cubicBezTo>
                <a:cubicBezTo>
                  <a:pt x="0" y="5"/>
                  <a:pt x="2" y="6"/>
                  <a:pt x="6" y="6"/>
                </a:cubicBezTo>
                <a:cubicBezTo>
                  <a:pt x="6" y="6"/>
                  <a:pt x="7" y="6"/>
                  <a:pt x="8" y="6"/>
                </a:cubicBezTo>
                <a:cubicBezTo>
                  <a:pt x="9" y="6"/>
                  <a:pt x="10" y="6"/>
                  <a:pt x="11" y="6"/>
                </a:cubicBezTo>
                <a:cubicBezTo>
                  <a:pt x="14" y="6"/>
                  <a:pt x="16" y="5"/>
                  <a:pt x="16" y="3"/>
                </a:cubicBezTo>
                <a:cubicBezTo>
                  <a:pt x="16" y="1"/>
                  <a:pt x="14" y="0"/>
                  <a:pt x="11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426"/>
          <p:cNvSpPr>
            <a:spLocks/>
          </p:cNvSpPr>
          <p:nvPr/>
        </p:nvSpPr>
        <p:spPr bwMode="auto">
          <a:xfrm>
            <a:off x="2269867" y="5371080"/>
            <a:ext cx="438504" cy="619059"/>
          </a:xfrm>
          <a:custGeom>
            <a:avLst/>
            <a:gdLst>
              <a:gd name="T0" fmla="*/ 94 w 94"/>
              <a:gd name="T1" fmla="*/ 117 h 133"/>
              <a:gd name="T2" fmla="*/ 79 w 94"/>
              <a:gd name="T3" fmla="*/ 133 h 133"/>
              <a:gd name="T4" fmla="*/ 6 w 94"/>
              <a:gd name="T5" fmla="*/ 133 h 133"/>
              <a:gd name="T6" fmla="*/ 0 w 94"/>
              <a:gd name="T7" fmla="*/ 127 h 133"/>
              <a:gd name="T8" fmla="*/ 0 w 94"/>
              <a:gd name="T9" fmla="*/ 6 h 133"/>
              <a:gd name="T10" fmla="*/ 6 w 94"/>
              <a:gd name="T11" fmla="*/ 0 h 133"/>
              <a:gd name="T12" fmla="*/ 88 w 94"/>
              <a:gd name="T13" fmla="*/ 0 h 133"/>
              <a:gd name="T14" fmla="*/ 94 w 94"/>
              <a:gd name="T15" fmla="*/ 6 h 133"/>
              <a:gd name="T16" fmla="*/ 94 w 94"/>
              <a:gd name="T17" fmla="*/ 11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3">
                <a:moveTo>
                  <a:pt x="94" y="117"/>
                </a:moveTo>
                <a:cubicBezTo>
                  <a:pt x="79" y="133"/>
                  <a:pt x="79" y="133"/>
                  <a:pt x="79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3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4" y="3"/>
                  <a:pt x="94" y="6"/>
                </a:cubicBezTo>
                <a:cubicBezTo>
                  <a:pt x="94" y="117"/>
                  <a:pt x="94" y="117"/>
                  <a:pt x="94" y="117"/>
                </a:cubicBezTo>
              </a:path>
            </a:pathLst>
          </a:custGeom>
          <a:solidFill>
            <a:srgbClr val="9487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5427"/>
          <p:cNvSpPr>
            <a:spLocks noChangeArrowheads="1"/>
          </p:cNvSpPr>
          <p:nvPr/>
        </p:nvSpPr>
        <p:spPr bwMode="auto">
          <a:xfrm>
            <a:off x="2637436" y="5990139"/>
            <a:ext cx="6451" cy="6451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428"/>
          <p:cNvSpPr>
            <a:spLocks/>
          </p:cNvSpPr>
          <p:nvPr/>
        </p:nvSpPr>
        <p:spPr bwMode="auto">
          <a:xfrm>
            <a:off x="2637436" y="599013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429"/>
          <p:cNvSpPr>
            <a:spLocks/>
          </p:cNvSpPr>
          <p:nvPr/>
        </p:nvSpPr>
        <p:spPr bwMode="auto">
          <a:xfrm>
            <a:off x="2566504" y="5925656"/>
            <a:ext cx="77381" cy="64484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  <a:close/>
              </a:path>
            </a:pathLst>
          </a:custGeom>
          <a:solidFill>
            <a:srgbClr val="867B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430"/>
          <p:cNvSpPr>
            <a:spLocks/>
          </p:cNvSpPr>
          <p:nvPr/>
        </p:nvSpPr>
        <p:spPr bwMode="auto">
          <a:xfrm>
            <a:off x="2566504" y="5925656"/>
            <a:ext cx="77381" cy="64484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1 w 12"/>
              <a:gd name="T5" fmla="*/ 10 h 10"/>
              <a:gd name="T6" fmla="*/ 11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1" y="10"/>
                </a:lnTo>
                <a:lnTo>
                  <a:pt x="11" y="1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9" name="Picture 54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194" y="5880516"/>
            <a:ext cx="122523" cy="12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0" name="Rectangle 5432"/>
          <p:cNvSpPr>
            <a:spLocks noChangeArrowheads="1"/>
          </p:cNvSpPr>
          <p:nvPr/>
        </p:nvSpPr>
        <p:spPr bwMode="auto">
          <a:xfrm>
            <a:off x="2450427" y="5396873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433"/>
          <p:cNvSpPr>
            <a:spLocks noChangeArrowheads="1"/>
          </p:cNvSpPr>
          <p:nvPr/>
        </p:nvSpPr>
        <p:spPr bwMode="auto">
          <a:xfrm>
            <a:off x="2450427" y="5396873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5434"/>
          <p:cNvSpPr>
            <a:spLocks noChangeArrowheads="1"/>
          </p:cNvSpPr>
          <p:nvPr/>
        </p:nvSpPr>
        <p:spPr bwMode="auto">
          <a:xfrm>
            <a:off x="2489118" y="5416219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5435"/>
          <p:cNvSpPr>
            <a:spLocks noChangeArrowheads="1"/>
          </p:cNvSpPr>
          <p:nvPr/>
        </p:nvSpPr>
        <p:spPr bwMode="auto">
          <a:xfrm>
            <a:off x="2489118" y="5416219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5436"/>
          <p:cNvSpPr>
            <a:spLocks noChangeArrowheads="1"/>
          </p:cNvSpPr>
          <p:nvPr/>
        </p:nvSpPr>
        <p:spPr bwMode="auto">
          <a:xfrm>
            <a:off x="2489118" y="5461357"/>
            <a:ext cx="38691" cy="1934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5437"/>
          <p:cNvSpPr>
            <a:spLocks noChangeArrowheads="1"/>
          </p:cNvSpPr>
          <p:nvPr/>
        </p:nvSpPr>
        <p:spPr bwMode="auto">
          <a:xfrm>
            <a:off x="2489118" y="5461357"/>
            <a:ext cx="38691" cy="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5438"/>
          <p:cNvSpPr>
            <a:spLocks noChangeArrowheads="1"/>
          </p:cNvSpPr>
          <p:nvPr/>
        </p:nvSpPr>
        <p:spPr bwMode="auto">
          <a:xfrm>
            <a:off x="2450427" y="5442015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5439"/>
          <p:cNvSpPr>
            <a:spLocks noChangeArrowheads="1"/>
          </p:cNvSpPr>
          <p:nvPr/>
        </p:nvSpPr>
        <p:spPr bwMode="auto">
          <a:xfrm>
            <a:off x="2450427" y="5442015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5440"/>
          <p:cNvSpPr>
            <a:spLocks noChangeArrowheads="1"/>
          </p:cNvSpPr>
          <p:nvPr/>
        </p:nvSpPr>
        <p:spPr bwMode="auto">
          <a:xfrm>
            <a:off x="2450427" y="5487154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Rectangle 5441"/>
          <p:cNvSpPr>
            <a:spLocks noChangeArrowheads="1"/>
          </p:cNvSpPr>
          <p:nvPr/>
        </p:nvSpPr>
        <p:spPr bwMode="auto">
          <a:xfrm>
            <a:off x="2450427" y="5487154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5442"/>
          <p:cNvSpPr>
            <a:spLocks noChangeArrowheads="1"/>
          </p:cNvSpPr>
          <p:nvPr/>
        </p:nvSpPr>
        <p:spPr bwMode="auto">
          <a:xfrm>
            <a:off x="2489118" y="5512949"/>
            <a:ext cx="38691" cy="1934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5443"/>
          <p:cNvSpPr>
            <a:spLocks noChangeArrowheads="1"/>
          </p:cNvSpPr>
          <p:nvPr/>
        </p:nvSpPr>
        <p:spPr bwMode="auto">
          <a:xfrm>
            <a:off x="2489118" y="5512949"/>
            <a:ext cx="38691" cy="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Rectangle 5444"/>
          <p:cNvSpPr>
            <a:spLocks noChangeArrowheads="1"/>
          </p:cNvSpPr>
          <p:nvPr/>
        </p:nvSpPr>
        <p:spPr bwMode="auto">
          <a:xfrm>
            <a:off x="2489118" y="5564538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5445"/>
          <p:cNvSpPr>
            <a:spLocks noChangeArrowheads="1"/>
          </p:cNvSpPr>
          <p:nvPr/>
        </p:nvSpPr>
        <p:spPr bwMode="auto">
          <a:xfrm>
            <a:off x="2489118" y="5564538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Rectangle 5446"/>
          <p:cNvSpPr>
            <a:spLocks noChangeArrowheads="1"/>
          </p:cNvSpPr>
          <p:nvPr/>
        </p:nvSpPr>
        <p:spPr bwMode="auto">
          <a:xfrm>
            <a:off x="2450427" y="5538742"/>
            <a:ext cx="38691" cy="12898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5447"/>
          <p:cNvSpPr>
            <a:spLocks noChangeArrowheads="1"/>
          </p:cNvSpPr>
          <p:nvPr/>
        </p:nvSpPr>
        <p:spPr bwMode="auto">
          <a:xfrm>
            <a:off x="2450427" y="5538742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448"/>
          <p:cNvSpPr>
            <a:spLocks noEditPoints="1"/>
          </p:cNvSpPr>
          <p:nvPr/>
        </p:nvSpPr>
        <p:spPr bwMode="auto">
          <a:xfrm>
            <a:off x="2443979" y="5590331"/>
            <a:ext cx="90279" cy="174113"/>
          </a:xfrm>
          <a:custGeom>
            <a:avLst/>
            <a:gdLst>
              <a:gd name="T0" fmla="*/ 18 w 20"/>
              <a:gd name="T1" fmla="*/ 10 h 37"/>
              <a:gd name="T2" fmla="*/ 10 w 20"/>
              <a:gd name="T3" fmla="*/ 0 h 37"/>
              <a:gd name="T4" fmla="*/ 2 w 20"/>
              <a:gd name="T5" fmla="*/ 10 h 37"/>
              <a:gd name="T6" fmla="*/ 0 w 20"/>
              <a:gd name="T7" fmla="*/ 27 h 37"/>
              <a:gd name="T8" fmla="*/ 10 w 20"/>
              <a:gd name="T9" fmla="*/ 37 h 37"/>
              <a:gd name="T10" fmla="*/ 20 w 20"/>
              <a:gd name="T11" fmla="*/ 27 h 37"/>
              <a:gd name="T12" fmla="*/ 18 w 20"/>
              <a:gd name="T13" fmla="*/ 10 h 37"/>
              <a:gd name="T14" fmla="*/ 13 w 20"/>
              <a:gd name="T15" fmla="*/ 33 h 37"/>
              <a:gd name="T16" fmla="*/ 6 w 20"/>
              <a:gd name="T17" fmla="*/ 33 h 37"/>
              <a:gd name="T18" fmla="*/ 6 w 20"/>
              <a:gd name="T19" fmla="*/ 18 h 37"/>
              <a:gd name="T20" fmla="*/ 13 w 20"/>
              <a:gd name="T21" fmla="*/ 18 h 37"/>
              <a:gd name="T22" fmla="*/ 13 w 20"/>
              <a:gd name="T23" fmla="*/ 3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37">
                <a:moveTo>
                  <a:pt x="18" y="10"/>
                </a:moveTo>
                <a:cubicBezTo>
                  <a:pt x="18" y="4"/>
                  <a:pt x="15" y="0"/>
                  <a:pt x="10" y="0"/>
                </a:cubicBezTo>
                <a:cubicBezTo>
                  <a:pt x="4" y="0"/>
                  <a:pt x="2" y="4"/>
                  <a:pt x="2" y="1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3"/>
                  <a:pt x="4" y="37"/>
                  <a:pt x="10" y="37"/>
                </a:cubicBezTo>
                <a:cubicBezTo>
                  <a:pt x="15" y="37"/>
                  <a:pt x="20" y="33"/>
                  <a:pt x="20" y="27"/>
                </a:cubicBezTo>
                <a:cubicBezTo>
                  <a:pt x="18" y="10"/>
                  <a:pt x="18" y="10"/>
                  <a:pt x="18" y="10"/>
                </a:cubicBezTo>
                <a:moveTo>
                  <a:pt x="13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18"/>
                  <a:pt x="6" y="18"/>
                  <a:pt x="6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33"/>
                  <a:pt x="13" y="33"/>
                  <a:pt x="13" y="3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Oval 5449"/>
          <p:cNvSpPr>
            <a:spLocks noChangeArrowheads="1"/>
          </p:cNvSpPr>
          <p:nvPr/>
        </p:nvSpPr>
        <p:spPr bwMode="auto">
          <a:xfrm>
            <a:off x="2379493" y="5854723"/>
            <a:ext cx="32244" cy="2579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450"/>
          <p:cNvSpPr>
            <a:spLocks/>
          </p:cNvSpPr>
          <p:nvPr/>
        </p:nvSpPr>
        <p:spPr bwMode="auto">
          <a:xfrm>
            <a:off x="2411737" y="5809581"/>
            <a:ext cx="64484" cy="70935"/>
          </a:xfrm>
          <a:custGeom>
            <a:avLst/>
            <a:gdLst>
              <a:gd name="T0" fmla="*/ 0 w 13"/>
              <a:gd name="T1" fmla="*/ 12 h 15"/>
              <a:gd name="T2" fmla="*/ 5 w 13"/>
              <a:gd name="T3" fmla="*/ 6 h 15"/>
              <a:gd name="T4" fmla="*/ 7 w 13"/>
              <a:gd name="T5" fmla="*/ 4 h 15"/>
              <a:gd name="T6" fmla="*/ 7 w 13"/>
              <a:gd name="T7" fmla="*/ 4 h 15"/>
              <a:gd name="T8" fmla="*/ 1 w 13"/>
              <a:gd name="T9" fmla="*/ 4 h 15"/>
              <a:gd name="T10" fmla="*/ 1 w 13"/>
              <a:gd name="T11" fmla="*/ 0 h 15"/>
              <a:gd name="T12" fmla="*/ 13 w 13"/>
              <a:gd name="T13" fmla="*/ 0 h 15"/>
              <a:gd name="T14" fmla="*/ 13 w 13"/>
              <a:gd name="T15" fmla="*/ 3 h 15"/>
              <a:gd name="T16" fmla="*/ 9 w 13"/>
              <a:gd name="T17" fmla="*/ 8 h 15"/>
              <a:gd name="T18" fmla="*/ 6 w 13"/>
              <a:gd name="T19" fmla="*/ 11 h 15"/>
              <a:gd name="T20" fmla="*/ 6 w 13"/>
              <a:gd name="T21" fmla="*/ 11 h 15"/>
              <a:gd name="T22" fmla="*/ 13 w 13"/>
              <a:gd name="T23" fmla="*/ 11 h 15"/>
              <a:gd name="T24" fmla="*/ 13 w 13"/>
              <a:gd name="T25" fmla="*/ 15 h 15"/>
              <a:gd name="T26" fmla="*/ 0 w 13"/>
              <a:gd name="T27" fmla="*/ 15 h 15"/>
              <a:gd name="T28" fmla="*/ 0 w 13"/>
              <a:gd name="T29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5">
                <a:moveTo>
                  <a:pt x="0" y="12"/>
                </a:moveTo>
                <a:cubicBezTo>
                  <a:pt x="5" y="6"/>
                  <a:pt x="5" y="6"/>
                  <a:pt x="5" y="6"/>
                </a:cubicBezTo>
                <a:cubicBezTo>
                  <a:pt x="6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0"/>
                  <a:pt x="1" y="0"/>
                  <a:pt x="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7" y="10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5"/>
                  <a:pt x="13" y="15"/>
                  <a:pt x="13" y="15"/>
                </a:cubicBezTo>
                <a:cubicBezTo>
                  <a:pt x="0" y="15"/>
                  <a:pt x="0" y="15"/>
                  <a:pt x="0" y="15"/>
                </a:cubicBezTo>
                <a:lnTo>
                  <a:pt x="0" y="1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451"/>
          <p:cNvSpPr>
            <a:spLocks noEditPoints="1"/>
          </p:cNvSpPr>
          <p:nvPr/>
        </p:nvSpPr>
        <p:spPr bwMode="auto">
          <a:xfrm>
            <a:off x="2489118" y="5777342"/>
            <a:ext cx="19346" cy="103174"/>
          </a:xfrm>
          <a:custGeom>
            <a:avLst/>
            <a:gdLst>
              <a:gd name="T0" fmla="*/ 4 w 4"/>
              <a:gd name="T1" fmla="*/ 2 h 21"/>
              <a:gd name="T2" fmla="*/ 2 w 4"/>
              <a:gd name="T3" fmla="*/ 4 h 21"/>
              <a:gd name="T4" fmla="*/ 0 w 4"/>
              <a:gd name="T5" fmla="*/ 2 h 21"/>
              <a:gd name="T6" fmla="*/ 2 w 4"/>
              <a:gd name="T7" fmla="*/ 0 h 21"/>
              <a:gd name="T8" fmla="*/ 4 w 4"/>
              <a:gd name="T9" fmla="*/ 2 h 21"/>
              <a:gd name="T10" fmla="*/ 0 w 4"/>
              <a:gd name="T11" fmla="*/ 21 h 21"/>
              <a:gd name="T12" fmla="*/ 0 w 4"/>
              <a:gd name="T13" fmla="*/ 6 h 21"/>
              <a:gd name="T14" fmla="*/ 4 w 4"/>
              <a:gd name="T15" fmla="*/ 6 h 21"/>
              <a:gd name="T16" fmla="*/ 4 w 4"/>
              <a:gd name="T17" fmla="*/ 21 h 21"/>
              <a:gd name="T18" fmla="*/ 0 w 4"/>
              <a:gd name="T1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21">
                <a:moveTo>
                  <a:pt x="4" y="2"/>
                </a:moveTo>
                <a:cubicBezTo>
                  <a:pt x="4" y="3"/>
                  <a:pt x="3" y="4"/>
                  <a:pt x="2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  <a:moveTo>
                  <a:pt x="0" y="21"/>
                </a:moveTo>
                <a:cubicBezTo>
                  <a:pt x="0" y="6"/>
                  <a:pt x="0" y="6"/>
                  <a:pt x="0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21"/>
                  <a:pt x="4" y="21"/>
                  <a:pt x="4" y="21"/>
                </a:cubicBezTo>
                <a:lnTo>
                  <a:pt x="0" y="21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452"/>
          <p:cNvSpPr>
            <a:spLocks noEditPoints="1"/>
          </p:cNvSpPr>
          <p:nvPr/>
        </p:nvSpPr>
        <p:spPr bwMode="auto">
          <a:xfrm>
            <a:off x="2527809" y="5809581"/>
            <a:ext cx="70935" cy="96728"/>
          </a:xfrm>
          <a:custGeom>
            <a:avLst/>
            <a:gdLst>
              <a:gd name="T0" fmla="*/ 0 w 15"/>
              <a:gd name="T1" fmla="*/ 5 h 21"/>
              <a:gd name="T2" fmla="*/ 0 w 15"/>
              <a:gd name="T3" fmla="*/ 0 h 21"/>
              <a:gd name="T4" fmla="*/ 4 w 15"/>
              <a:gd name="T5" fmla="*/ 0 h 21"/>
              <a:gd name="T6" fmla="*/ 4 w 15"/>
              <a:gd name="T7" fmla="*/ 2 h 21"/>
              <a:gd name="T8" fmla="*/ 4 w 15"/>
              <a:gd name="T9" fmla="*/ 2 h 21"/>
              <a:gd name="T10" fmla="*/ 9 w 15"/>
              <a:gd name="T11" fmla="*/ 0 h 21"/>
              <a:gd name="T12" fmla="*/ 15 w 15"/>
              <a:gd name="T13" fmla="*/ 7 h 21"/>
              <a:gd name="T14" fmla="*/ 8 w 15"/>
              <a:gd name="T15" fmla="*/ 15 h 21"/>
              <a:gd name="T16" fmla="*/ 4 w 15"/>
              <a:gd name="T17" fmla="*/ 13 h 21"/>
              <a:gd name="T18" fmla="*/ 4 w 15"/>
              <a:gd name="T19" fmla="*/ 13 h 21"/>
              <a:gd name="T20" fmla="*/ 4 w 15"/>
              <a:gd name="T21" fmla="*/ 21 h 21"/>
              <a:gd name="T22" fmla="*/ 0 w 15"/>
              <a:gd name="T23" fmla="*/ 21 h 21"/>
              <a:gd name="T24" fmla="*/ 0 w 15"/>
              <a:gd name="T25" fmla="*/ 5 h 21"/>
              <a:gd name="T26" fmla="*/ 4 w 15"/>
              <a:gd name="T27" fmla="*/ 8 h 21"/>
              <a:gd name="T28" fmla="*/ 5 w 15"/>
              <a:gd name="T29" fmla="*/ 9 h 21"/>
              <a:gd name="T30" fmla="*/ 7 w 15"/>
              <a:gd name="T31" fmla="*/ 12 h 21"/>
              <a:gd name="T32" fmla="*/ 10 w 15"/>
              <a:gd name="T33" fmla="*/ 7 h 21"/>
              <a:gd name="T34" fmla="*/ 7 w 15"/>
              <a:gd name="T35" fmla="*/ 3 h 21"/>
              <a:gd name="T36" fmla="*/ 5 w 15"/>
              <a:gd name="T37" fmla="*/ 6 h 21"/>
              <a:gd name="T38" fmla="*/ 4 w 15"/>
              <a:gd name="T39" fmla="*/ 6 h 21"/>
              <a:gd name="T40" fmla="*/ 4 w 15"/>
              <a:gd name="T41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1">
                <a:moveTo>
                  <a:pt x="0" y="5"/>
                </a:moveTo>
                <a:cubicBezTo>
                  <a:pt x="0" y="3"/>
                  <a:pt x="0" y="1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7" y="0"/>
                  <a:pt x="9" y="0"/>
                </a:cubicBezTo>
                <a:cubicBezTo>
                  <a:pt x="12" y="0"/>
                  <a:pt x="15" y="3"/>
                  <a:pt x="15" y="7"/>
                </a:cubicBezTo>
                <a:cubicBezTo>
                  <a:pt x="15" y="13"/>
                  <a:pt x="12" y="15"/>
                  <a:pt x="8" y="15"/>
                </a:cubicBezTo>
                <a:cubicBezTo>
                  <a:pt x="7" y="15"/>
                  <a:pt x="5" y="14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21"/>
                  <a:pt x="4" y="21"/>
                  <a:pt x="4" y="21"/>
                </a:cubicBezTo>
                <a:cubicBezTo>
                  <a:pt x="0" y="21"/>
                  <a:pt x="0" y="21"/>
                  <a:pt x="0" y="21"/>
                </a:cubicBezTo>
                <a:lnTo>
                  <a:pt x="0" y="5"/>
                </a:lnTo>
                <a:close/>
                <a:moveTo>
                  <a:pt x="4" y="8"/>
                </a:moveTo>
                <a:cubicBezTo>
                  <a:pt x="5" y="9"/>
                  <a:pt x="5" y="9"/>
                  <a:pt x="5" y="9"/>
                </a:cubicBezTo>
                <a:cubicBezTo>
                  <a:pt x="5" y="11"/>
                  <a:pt x="6" y="12"/>
                  <a:pt x="7" y="12"/>
                </a:cubicBezTo>
                <a:cubicBezTo>
                  <a:pt x="9" y="12"/>
                  <a:pt x="10" y="10"/>
                  <a:pt x="10" y="7"/>
                </a:cubicBezTo>
                <a:cubicBezTo>
                  <a:pt x="10" y="5"/>
                  <a:pt x="9" y="3"/>
                  <a:pt x="7" y="3"/>
                </a:cubicBezTo>
                <a:cubicBezTo>
                  <a:pt x="6" y="3"/>
                  <a:pt x="5" y="4"/>
                  <a:pt x="5" y="6"/>
                </a:cubicBezTo>
                <a:cubicBezTo>
                  <a:pt x="4" y="6"/>
                  <a:pt x="4" y="6"/>
                  <a:pt x="4" y="6"/>
                </a:cubicBezTo>
                <a:lnTo>
                  <a:pt x="4" y="8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453"/>
          <p:cNvSpPr>
            <a:spLocks/>
          </p:cNvSpPr>
          <p:nvPr/>
        </p:nvSpPr>
        <p:spPr bwMode="auto">
          <a:xfrm>
            <a:off x="2269867" y="5371080"/>
            <a:ext cx="438504" cy="315981"/>
          </a:xfrm>
          <a:custGeom>
            <a:avLst/>
            <a:gdLst>
              <a:gd name="T0" fmla="*/ 88 w 94"/>
              <a:gd name="T1" fmla="*/ 0 h 68"/>
              <a:gd name="T2" fmla="*/ 6 w 94"/>
              <a:gd name="T3" fmla="*/ 0 h 68"/>
              <a:gd name="T4" fmla="*/ 0 w 94"/>
              <a:gd name="T5" fmla="*/ 6 h 68"/>
              <a:gd name="T6" fmla="*/ 0 w 94"/>
              <a:gd name="T7" fmla="*/ 6 h 68"/>
              <a:gd name="T8" fmla="*/ 6 w 94"/>
              <a:gd name="T9" fmla="*/ 0 h 68"/>
              <a:gd name="T10" fmla="*/ 88 w 94"/>
              <a:gd name="T11" fmla="*/ 0 h 68"/>
              <a:gd name="T12" fmla="*/ 94 w 94"/>
              <a:gd name="T13" fmla="*/ 6 h 68"/>
              <a:gd name="T14" fmla="*/ 94 w 94"/>
              <a:gd name="T15" fmla="*/ 68 h 68"/>
              <a:gd name="T16" fmla="*/ 94 w 94"/>
              <a:gd name="T17" fmla="*/ 6 h 68"/>
              <a:gd name="T18" fmla="*/ 88 w 94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68"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4" y="3"/>
                  <a:pt x="94" y="6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2"/>
                  <a:pt x="92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454"/>
          <p:cNvSpPr>
            <a:spLocks noEditPoints="1"/>
          </p:cNvSpPr>
          <p:nvPr/>
        </p:nvSpPr>
        <p:spPr bwMode="auto">
          <a:xfrm>
            <a:off x="2269867" y="5371080"/>
            <a:ext cx="438504" cy="315981"/>
          </a:xfrm>
          <a:custGeom>
            <a:avLst/>
            <a:gdLst>
              <a:gd name="T0" fmla="*/ 47 w 94"/>
              <a:gd name="T1" fmla="*/ 44 h 68"/>
              <a:gd name="T2" fmla="*/ 47 w 94"/>
              <a:gd name="T3" fmla="*/ 41 h 68"/>
              <a:gd name="T4" fmla="*/ 55 w 94"/>
              <a:gd name="T5" fmla="*/ 41 h 68"/>
              <a:gd name="T6" fmla="*/ 55 w 94"/>
              <a:gd name="T7" fmla="*/ 44 h 68"/>
              <a:gd name="T8" fmla="*/ 47 w 94"/>
              <a:gd name="T9" fmla="*/ 44 h 68"/>
              <a:gd name="T10" fmla="*/ 39 w 94"/>
              <a:gd name="T11" fmla="*/ 39 h 68"/>
              <a:gd name="T12" fmla="*/ 39 w 94"/>
              <a:gd name="T13" fmla="*/ 36 h 68"/>
              <a:gd name="T14" fmla="*/ 47 w 94"/>
              <a:gd name="T15" fmla="*/ 36 h 68"/>
              <a:gd name="T16" fmla="*/ 47 w 94"/>
              <a:gd name="T17" fmla="*/ 39 h 68"/>
              <a:gd name="T18" fmla="*/ 39 w 94"/>
              <a:gd name="T19" fmla="*/ 39 h 68"/>
              <a:gd name="T20" fmla="*/ 47 w 94"/>
              <a:gd name="T21" fmla="*/ 34 h 68"/>
              <a:gd name="T22" fmla="*/ 47 w 94"/>
              <a:gd name="T23" fmla="*/ 31 h 68"/>
              <a:gd name="T24" fmla="*/ 55 w 94"/>
              <a:gd name="T25" fmla="*/ 31 h 68"/>
              <a:gd name="T26" fmla="*/ 55 w 94"/>
              <a:gd name="T27" fmla="*/ 34 h 68"/>
              <a:gd name="T28" fmla="*/ 47 w 94"/>
              <a:gd name="T29" fmla="*/ 34 h 68"/>
              <a:gd name="T30" fmla="*/ 39 w 94"/>
              <a:gd name="T31" fmla="*/ 28 h 68"/>
              <a:gd name="T32" fmla="*/ 39 w 94"/>
              <a:gd name="T33" fmla="*/ 25 h 68"/>
              <a:gd name="T34" fmla="*/ 47 w 94"/>
              <a:gd name="T35" fmla="*/ 25 h 68"/>
              <a:gd name="T36" fmla="*/ 47 w 94"/>
              <a:gd name="T37" fmla="*/ 28 h 68"/>
              <a:gd name="T38" fmla="*/ 39 w 94"/>
              <a:gd name="T39" fmla="*/ 28 h 68"/>
              <a:gd name="T40" fmla="*/ 47 w 94"/>
              <a:gd name="T41" fmla="*/ 24 h 68"/>
              <a:gd name="T42" fmla="*/ 47 w 94"/>
              <a:gd name="T43" fmla="*/ 20 h 68"/>
              <a:gd name="T44" fmla="*/ 55 w 94"/>
              <a:gd name="T45" fmla="*/ 20 h 68"/>
              <a:gd name="T46" fmla="*/ 55 w 94"/>
              <a:gd name="T47" fmla="*/ 24 h 68"/>
              <a:gd name="T48" fmla="*/ 47 w 94"/>
              <a:gd name="T49" fmla="*/ 24 h 68"/>
              <a:gd name="T50" fmla="*/ 39 w 94"/>
              <a:gd name="T51" fmla="*/ 18 h 68"/>
              <a:gd name="T52" fmla="*/ 39 w 94"/>
              <a:gd name="T53" fmla="*/ 15 h 68"/>
              <a:gd name="T54" fmla="*/ 47 w 94"/>
              <a:gd name="T55" fmla="*/ 15 h 68"/>
              <a:gd name="T56" fmla="*/ 47 w 94"/>
              <a:gd name="T57" fmla="*/ 18 h 68"/>
              <a:gd name="T58" fmla="*/ 39 w 94"/>
              <a:gd name="T59" fmla="*/ 18 h 68"/>
              <a:gd name="T60" fmla="*/ 47 w 94"/>
              <a:gd name="T61" fmla="*/ 13 h 68"/>
              <a:gd name="T62" fmla="*/ 47 w 94"/>
              <a:gd name="T63" fmla="*/ 10 h 68"/>
              <a:gd name="T64" fmla="*/ 55 w 94"/>
              <a:gd name="T65" fmla="*/ 10 h 68"/>
              <a:gd name="T66" fmla="*/ 55 w 94"/>
              <a:gd name="T67" fmla="*/ 13 h 68"/>
              <a:gd name="T68" fmla="*/ 47 w 94"/>
              <a:gd name="T69" fmla="*/ 13 h 68"/>
              <a:gd name="T70" fmla="*/ 39 w 94"/>
              <a:gd name="T71" fmla="*/ 8 h 68"/>
              <a:gd name="T72" fmla="*/ 39 w 94"/>
              <a:gd name="T73" fmla="*/ 5 h 68"/>
              <a:gd name="T74" fmla="*/ 47 w 94"/>
              <a:gd name="T75" fmla="*/ 5 h 68"/>
              <a:gd name="T76" fmla="*/ 47 w 94"/>
              <a:gd name="T77" fmla="*/ 8 h 68"/>
              <a:gd name="T78" fmla="*/ 39 w 94"/>
              <a:gd name="T79" fmla="*/ 8 h 68"/>
              <a:gd name="T80" fmla="*/ 88 w 94"/>
              <a:gd name="T81" fmla="*/ 0 h 68"/>
              <a:gd name="T82" fmla="*/ 6 w 94"/>
              <a:gd name="T83" fmla="*/ 0 h 68"/>
              <a:gd name="T84" fmla="*/ 0 w 94"/>
              <a:gd name="T85" fmla="*/ 6 h 68"/>
              <a:gd name="T86" fmla="*/ 0 w 94"/>
              <a:gd name="T87" fmla="*/ 68 h 68"/>
              <a:gd name="T88" fmla="*/ 37 w 94"/>
              <a:gd name="T89" fmla="*/ 68 h 68"/>
              <a:gd name="T90" fmla="*/ 39 w 94"/>
              <a:gd name="T91" fmla="*/ 57 h 68"/>
              <a:gd name="T92" fmla="*/ 47 w 94"/>
              <a:gd name="T93" fmla="*/ 47 h 68"/>
              <a:gd name="T94" fmla="*/ 55 w 94"/>
              <a:gd name="T95" fmla="*/ 57 h 68"/>
              <a:gd name="T96" fmla="*/ 56 w 94"/>
              <a:gd name="T97" fmla="*/ 68 h 68"/>
              <a:gd name="T98" fmla="*/ 94 w 94"/>
              <a:gd name="T99" fmla="*/ 68 h 68"/>
              <a:gd name="T100" fmla="*/ 94 w 94"/>
              <a:gd name="T101" fmla="*/ 6 h 68"/>
              <a:gd name="T102" fmla="*/ 88 w 94"/>
              <a:gd name="T10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4" h="68">
                <a:moveTo>
                  <a:pt x="47" y="44"/>
                </a:moveTo>
                <a:cubicBezTo>
                  <a:pt x="47" y="41"/>
                  <a:pt x="47" y="41"/>
                  <a:pt x="47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47" y="44"/>
                  <a:pt x="47" y="44"/>
                  <a:pt x="47" y="44"/>
                </a:cubicBezTo>
                <a:moveTo>
                  <a:pt x="39" y="39"/>
                </a:moveTo>
                <a:cubicBezTo>
                  <a:pt x="39" y="36"/>
                  <a:pt x="39" y="36"/>
                  <a:pt x="39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9"/>
                  <a:pt x="47" y="39"/>
                  <a:pt x="47" y="39"/>
                </a:cubicBezTo>
                <a:cubicBezTo>
                  <a:pt x="39" y="39"/>
                  <a:pt x="39" y="39"/>
                  <a:pt x="39" y="39"/>
                </a:cubicBezTo>
                <a:moveTo>
                  <a:pt x="47" y="34"/>
                </a:moveTo>
                <a:cubicBezTo>
                  <a:pt x="47" y="31"/>
                  <a:pt x="47" y="31"/>
                  <a:pt x="47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4"/>
                  <a:pt x="55" y="34"/>
                  <a:pt x="55" y="34"/>
                </a:cubicBezTo>
                <a:cubicBezTo>
                  <a:pt x="47" y="34"/>
                  <a:pt x="47" y="34"/>
                  <a:pt x="47" y="34"/>
                </a:cubicBezTo>
                <a:moveTo>
                  <a:pt x="39" y="28"/>
                </a:moveTo>
                <a:cubicBezTo>
                  <a:pt x="39" y="25"/>
                  <a:pt x="39" y="25"/>
                  <a:pt x="39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8"/>
                  <a:pt x="47" y="28"/>
                  <a:pt x="47" y="28"/>
                </a:cubicBezTo>
                <a:cubicBezTo>
                  <a:pt x="39" y="28"/>
                  <a:pt x="39" y="28"/>
                  <a:pt x="39" y="28"/>
                </a:cubicBezTo>
                <a:moveTo>
                  <a:pt x="47" y="24"/>
                </a:moveTo>
                <a:cubicBezTo>
                  <a:pt x="47" y="20"/>
                  <a:pt x="47" y="20"/>
                  <a:pt x="47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4"/>
                  <a:pt x="47" y="24"/>
                  <a:pt x="47" y="24"/>
                </a:cubicBezTo>
                <a:moveTo>
                  <a:pt x="39" y="18"/>
                </a:moveTo>
                <a:cubicBezTo>
                  <a:pt x="39" y="15"/>
                  <a:pt x="39" y="15"/>
                  <a:pt x="39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8"/>
                  <a:pt x="47" y="18"/>
                  <a:pt x="47" y="18"/>
                </a:cubicBezTo>
                <a:cubicBezTo>
                  <a:pt x="39" y="18"/>
                  <a:pt x="39" y="18"/>
                  <a:pt x="39" y="18"/>
                </a:cubicBezTo>
                <a:moveTo>
                  <a:pt x="47" y="13"/>
                </a:moveTo>
                <a:cubicBezTo>
                  <a:pt x="47" y="10"/>
                  <a:pt x="47" y="10"/>
                  <a:pt x="47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3"/>
                  <a:pt x="55" y="13"/>
                  <a:pt x="55" y="13"/>
                </a:cubicBezTo>
                <a:cubicBezTo>
                  <a:pt x="47" y="13"/>
                  <a:pt x="47" y="13"/>
                  <a:pt x="47" y="13"/>
                </a:cubicBezTo>
                <a:moveTo>
                  <a:pt x="39" y="8"/>
                </a:moveTo>
                <a:cubicBezTo>
                  <a:pt x="39" y="5"/>
                  <a:pt x="39" y="5"/>
                  <a:pt x="39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8"/>
                  <a:pt x="47" y="8"/>
                  <a:pt x="47" y="8"/>
                </a:cubicBezTo>
                <a:cubicBezTo>
                  <a:pt x="39" y="8"/>
                  <a:pt x="39" y="8"/>
                  <a:pt x="39" y="8"/>
                </a:cubicBezTo>
                <a:moveTo>
                  <a:pt x="8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1"/>
                  <a:pt x="41" y="47"/>
                  <a:pt x="47" y="47"/>
                </a:cubicBezTo>
                <a:cubicBezTo>
                  <a:pt x="52" y="47"/>
                  <a:pt x="55" y="51"/>
                  <a:pt x="55" y="57"/>
                </a:cubicBezTo>
                <a:cubicBezTo>
                  <a:pt x="56" y="68"/>
                  <a:pt x="56" y="68"/>
                  <a:pt x="56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2" y="0"/>
                  <a:pt x="88" y="0"/>
                </a:cubicBezTo>
              </a:path>
            </a:pathLst>
          </a:custGeom>
          <a:solidFill>
            <a:srgbClr val="867B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5455"/>
          <p:cNvSpPr>
            <a:spLocks noChangeArrowheads="1"/>
          </p:cNvSpPr>
          <p:nvPr/>
        </p:nvSpPr>
        <p:spPr bwMode="auto">
          <a:xfrm>
            <a:off x="2450427" y="5396873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5456"/>
          <p:cNvSpPr>
            <a:spLocks noChangeArrowheads="1"/>
          </p:cNvSpPr>
          <p:nvPr/>
        </p:nvSpPr>
        <p:spPr bwMode="auto">
          <a:xfrm>
            <a:off x="2450427" y="5396873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5457"/>
          <p:cNvSpPr>
            <a:spLocks noChangeArrowheads="1"/>
          </p:cNvSpPr>
          <p:nvPr/>
        </p:nvSpPr>
        <p:spPr bwMode="auto">
          <a:xfrm>
            <a:off x="2489118" y="5416219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5458"/>
          <p:cNvSpPr>
            <a:spLocks noChangeArrowheads="1"/>
          </p:cNvSpPr>
          <p:nvPr/>
        </p:nvSpPr>
        <p:spPr bwMode="auto">
          <a:xfrm>
            <a:off x="2489118" y="5416219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5459"/>
          <p:cNvSpPr>
            <a:spLocks noChangeArrowheads="1"/>
          </p:cNvSpPr>
          <p:nvPr/>
        </p:nvSpPr>
        <p:spPr bwMode="auto">
          <a:xfrm>
            <a:off x="2489118" y="5461357"/>
            <a:ext cx="38691" cy="19346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5460"/>
          <p:cNvSpPr>
            <a:spLocks noChangeArrowheads="1"/>
          </p:cNvSpPr>
          <p:nvPr/>
        </p:nvSpPr>
        <p:spPr bwMode="auto">
          <a:xfrm>
            <a:off x="2489118" y="5461357"/>
            <a:ext cx="38691" cy="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5461"/>
          <p:cNvSpPr>
            <a:spLocks noChangeArrowheads="1"/>
          </p:cNvSpPr>
          <p:nvPr/>
        </p:nvSpPr>
        <p:spPr bwMode="auto">
          <a:xfrm>
            <a:off x="2450427" y="5442015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5462"/>
          <p:cNvSpPr>
            <a:spLocks noChangeArrowheads="1"/>
          </p:cNvSpPr>
          <p:nvPr/>
        </p:nvSpPr>
        <p:spPr bwMode="auto">
          <a:xfrm>
            <a:off x="2450427" y="5442015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5463"/>
          <p:cNvSpPr>
            <a:spLocks noChangeArrowheads="1"/>
          </p:cNvSpPr>
          <p:nvPr/>
        </p:nvSpPr>
        <p:spPr bwMode="auto">
          <a:xfrm>
            <a:off x="2450427" y="5487154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5464"/>
          <p:cNvSpPr>
            <a:spLocks noChangeArrowheads="1"/>
          </p:cNvSpPr>
          <p:nvPr/>
        </p:nvSpPr>
        <p:spPr bwMode="auto">
          <a:xfrm>
            <a:off x="2450427" y="5487154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5465"/>
          <p:cNvSpPr>
            <a:spLocks noChangeArrowheads="1"/>
          </p:cNvSpPr>
          <p:nvPr/>
        </p:nvSpPr>
        <p:spPr bwMode="auto">
          <a:xfrm>
            <a:off x="2489118" y="5512949"/>
            <a:ext cx="38691" cy="19346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5466"/>
          <p:cNvSpPr>
            <a:spLocks noChangeArrowheads="1"/>
          </p:cNvSpPr>
          <p:nvPr/>
        </p:nvSpPr>
        <p:spPr bwMode="auto">
          <a:xfrm>
            <a:off x="2489118" y="5512949"/>
            <a:ext cx="38691" cy="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5467"/>
          <p:cNvSpPr>
            <a:spLocks noChangeArrowheads="1"/>
          </p:cNvSpPr>
          <p:nvPr/>
        </p:nvSpPr>
        <p:spPr bwMode="auto">
          <a:xfrm>
            <a:off x="2489118" y="5564538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5468"/>
          <p:cNvSpPr>
            <a:spLocks noChangeArrowheads="1"/>
          </p:cNvSpPr>
          <p:nvPr/>
        </p:nvSpPr>
        <p:spPr bwMode="auto">
          <a:xfrm>
            <a:off x="2489118" y="5564538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5469"/>
          <p:cNvSpPr>
            <a:spLocks noChangeArrowheads="1"/>
          </p:cNvSpPr>
          <p:nvPr/>
        </p:nvSpPr>
        <p:spPr bwMode="auto">
          <a:xfrm>
            <a:off x="2450427" y="5538742"/>
            <a:ext cx="38691" cy="12898"/>
          </a:xfrm>
          <a:prstGeom prst="rect">
            <a:avLst/>
          </a:pr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Rectangle 5470"/>
          <p:cNvSpPr>
            <a:spLocks noChangeArrowheads="1"/>
          </p:cNvSpPr>
          <p:nvPr/>
        </p:nvSpPr>
        <p:spPr bwMode="auto">
          <a:xfrm>
            <a:off x="2450427" y="5538742"/>
            <a:ext cx="38691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Rectangle 5471"/>
          <p:cNvSpPr>
            <a:spLocks noChangeArrowheads="1"/>
          </p:cNvSpPr>
          <p:nvPr/>
        </p:nvSpPr>
        <p:spPr bwMode="auto">
          <a:xfrm>
            <a:off x="2469772" y="5674163"/>
            <a:ext cx="32244" cy="12898"/>
          </a:xfrm>
          <a:prstGeom prst="rect">
            <a:avLst/>
          </a:prstGeom>
          <a:solidFill>
            <a:srgbClr val="867B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Rectangle 5472"/>
          <p:cNvSpPr>
            <a:spLocks noChangeArrowheads="1"/>
          </p:cNvSpPr>
          <p:nvPr/>
        </p:nvSpPr>
        <p:spPr bwMode="auto">
          <a:xfrm>
            <a:off x="2469772" y="5674163"/>
            <a:ext cx="32244" cy="1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473"/>
          <p:cNvSpPr>
            <a:spLocks/>
          </p:cNvSpPr>
          <p:nvPr/>
        </p:nvSpPr>
        <p:spPr bwMode="auto">
          <a:xfrm>
            <a:off x="2443979" y="5590331"/>
            <a:ext cx="83832" cy="96728"/>
          </a:xfrm>
          <a:custGeom>
            <a:avLst/>
            <a:gdLst>
              <a:gd name="T0" fmla="*/ 10 w 19"/>
              <a:gd name="T1" fmla="*/ 0 h 21"/>
              <a:gd name="T2" fmla="*/ 2 w 19"/>
              <a:gd name="T3" fmla="*/ 10 h 21"/>
              <a:gd name="T4" fmla="*/ 0 w 19"/>
              <a:gd name="T5" fmla="*/ 21 h 21"/>
              <a:gd name="T6" fmla="*/ 6 w 19"/>
              <a:gd name="T7" fmla="*/ 21 h 21"/>
              <a:gd name="T8" fmla="*/ 6 w 19"/>
              <a:gd name="T9" fmla="*/ 18 h 21"/>
              <a:gd name="T10" fmla="*/ 13 w 19"/>
              <a:gd name="T11" fmla="*/ 18 h 21"/>
              <a:gd name="T12" fmla="*/ 13 w 19"/>
              <a:gd name="T13" fmla="*/ 21 h 21"/>
              <a:gd name="T14" fmla="*/ 19 w 19"/>
              <a:gd name="T15" fmla="*/ 21 h 21"/>
              <a:gd name="T16" fmla="*/ 18 w 19"/>
              <a:gd name="T17" fmla="*/ 10 h 21"/>
              <a:gd name="T18" fmla="*/ 10 w 19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1">
                <a:moveTo>
                  <a:pt x="10" y="0"/>
                </a:moveTo>
                <a:cubicBezTo>
                  <a:pt x="4" y="0"/>
                  <a:pt x="2" y="4"/>
                  <a:pt x="2" y="10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8"/>
                  <a:pt x="6" y="18"/>
                  <a:pt x="6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21"/>
                  <a:pt x="13" y="21"/>
                  <a:pt x="13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4"/>
                  <a:pt x="15" y="0"/>
                  <a:pt x="10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474"/>
          <p:cNvSpPr>
            <a:spLocks/>
          </p:cNvSpPr>
          <p:nvPr/>
        </p:nvSpPr>
        <p:spPr bwMode="auto">
          <a:xfrm>
            <a:off x="3327430" y="5371080"/>
            <a:ext cx="438504" cy="619059"/>
          </a:xfrm>
          <a:custGeom>
            <a:avLst/>
            <a:gdLst>
              <a:gd name="T0" fmla="*/ 95 w 95"/>
              <a:gd name="T1" fmla="*/ 117 h 133"/>
              <a:gd name="T2" fmla="*/ 79 w 95"/>
              <a:gd name="T3" fmla="*/ 133 h 133"/>
              <a:gd name="T4" fmla="*/ 7 w 95"/>
              <a:gd name="T5" fmla="*/ 133 h 133"/>
              <a:gd name="T6" fmla="*/ 0 w 95"/>
              <a:gd name="T7" fmla="*/ 127 h 133"/>
              <a:gd name="T8" fmla="*/ 0 w 95"/>
              <a:gd name="T9" fmla="*/ 6 h 133"/>
              <a:gd name="T10" fmla="*/ 7 w 95"/>
              <a:gd name="T11" fmla="*/ 0 h 133"/>
              <a:gd name="T12" fmla="*/ 88 w 95"/>
              <a:gd name="T13" fmla="*/ 0 h 133"/>
              <a:gd name="T14" fmla="*/ 95 w 95"/>
              <a:gd name="T15" fmla="*/ 6 h 133"/>
              <a:gd name="T16" fmla="*/ 95 w 95"/>
              <a:gd name="T17" fmla="*/ 11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133">
                <a:moveTo>
                  <a:pt x="95" y="117"/>
                </a:moveTo>
                <a:cubicBezTo>
                  <a:pt x="79" y="133"/>
                  <a:pt x="79" y="133"/>
                  <a:pt x="79" y="133"/>
                </a:cubicBezTo>
                <a:cubicBezTo>
                  <a:pt x="7" y="133"/>
                  <a:pt x="7" y="133"/>
                  <a:pt x="7" y="133"/>
                </a:cubicBezTo>
                <a:cubicBezTo>
                  <a:pt x="3" y="133"/>
                  <a:pt x="0" y="130"/>
                  <a:pt x="0" y="1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5" y="3"/>
                  <a:pt x="95" y="6"/>
                </a:cubicBezTo>
                <a:cubicBezTo>
                  <a:pt x="95" y="117"/>
                  <a:pt x="95" y="117"/>
                  <a:pt x="95" y="117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Rectangle 5475"/>
          <p:cNvSpPr>
            <a:spLocks noChangeArrowheads="1"/>
          </p:cNvSpPr>
          <p:nvPr/>
        </p:nvSpPr>
        <p:spPr bwMode="auto">
          <a:xfrm>
            <a:off x="3694995" y="5990139"/>
            <a:ext cx="6451" cy="6451"/>
          </a:xfrm>
          <a:prstGeom prst="rect">
            <a:avLst/>
          </a:pr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476"/>
          <p:cNvSpPr>
            <a:spLocks/>
          </p:cNvSpPr>
          <p:nvPr/>
        </p:nvSpPr>
        <p:spPr bwMode="auto">
          <a:xfrm>
            <a:off x="3694995" y="599013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477"/>
          <p:cNvSpPr>
            <a:spLocks/>
          </p:cNvSpPr>
          <p:nvPr/>
        </p:nvSpPr>
        <p:spPr bwMode="auto">
          <a:xfrm>
            <a:off x="3617614" y="5925656"/>
            <a:ext cx="77381" cy="64484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2 w 12"/>
              <a:gd name="T5" fmla="*/ 10 h 10"/>
              <a:gd name="T6" fmla="*/ 12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2" y="0"/>
                </a:lnTo>
                <a:close/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478"/>
          <p:cNvSpPr>
            <a:spLocks/>
          </p:cNvSpPr>
          <p:nvPr/>
        </p:nvSpPr>
        <p:spPr bwMode="auto">
          <a:xfrm>
            <a:off x="3617614" y="5925656"/>
            <a:ext cx="77381" cy="64484"/>
          </a:xfrm>
          <a:custGeom>
            <a:avLst/>
            <a:gdLst>
              <a:gd name="T0" fmla="*/ 12 w 12"/>
              <a:gd name="T1" fmla="*/ 0 h 10"/>
              <a:gd name="T2" fmla="*/ 0 w 12"/>
              <a:gd name="T3" fmla="*/ 10 h 10"/>
              <a:gd name="T4" fmla="*/ 12 w 12"/>
              <a:gd name="T5" fmla="*/ 10 h 10"/>
              <a:gd name="T6" fmla="*/ 12 w 12"/>
              <a:gd name="T7" fmla="*/ 10 h 10"/>
              <a:gd name="T8" fmla="*/ 12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12" y="0"/>
                </a:moveTo>
                <a:lnTo>
                  <a:pt x="0" y="10"/>
                </a:lnTo>
                <a:lnTo>
                  <a:pt x="12" y="10"/>
                </a:lnTo>
                <a:lnTo>
                  <a:pt x="12" y="1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7" name="Picture 54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755" y="5880516"/>
            <a:ext cx="122523" cy="12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" name="Oval 5480"/>
          <p:cNvSpPr>
            <a:spLocks noChangeArrowheads="1"/>
          </p:cNvSpPr>
          <p:nvPr/>
        </p:nvSpPr>
        <p:spPr bwMode="auto">
          <a:xfrm>
            <a:off x="3449953" y="5861170"/>
            <a:ext cx="25793" cy="2579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5481"/>
          <p:cNvSpPr>
            <a:spLocks/>
          </p:cNvSpPr>
          <p:nvPr/>
        </p:nvSpPr>
        <p:spPr bwMode="auto">
          <a:xfrm>
            <a:off x="3482197" y="5822479"/>
            <a:ext cx="51588" cy="64484"/>
          </a:xfrm>
          <a:custGeom>
            <a:avLst/>
            <a:gdLst>
              <a:gd name="T0" fmla="*/ 11 w 11"/>
              <a:gd name="T1" fmla="*/ 14 h 14"/>
              <a:gd name="T2" fmla="*/ 7 w 11"/>
              <a:gd name="T3" fmla="*/ 14 h 14"/>
              <a:gd name="T4" fmla="*/ 0 w 11"/>
              <a:gd name="T5" fmla="*/ 7 h 14"/>
              <a:gd name="T6" fmla="*/ 8 w 11"/>
              <a:gd name="T7" fmla="*/ 0 h 14"/>
              <a:gd name="T8" fmla="*/ 11 w 11"/>
              <a:gd name="T9" fmla="*/ 1 h 14"/>
              <a:gd name="T10" fmla="*/ 11 w 11"/>
              <a:gd name="T11" fmla="*/ 4 h 14"/>
              <a:gd name="T12" fmla="*/ 8 w 11"/>
              <a:gd name="T13" fmla="*/ 3 h 14"/>
              <a:gd name="T14" fmla="*/ 4 w 11"/>
              <a:gd name="T15" fmla="*/ 7 h 14"/>
              <a:gd name="T16" fmla="*/ 8 w 11"/>
              <a:gd name="T17" fmla="*/ 11 h 14"/>
              <a:gd name="T18" fmla="*/ 11 w 11"/>
              <a:gd name="T19" fmla="*/ 11 h 14"/>
              <a:gd name="T20" fmla="*/ 11 w 11"/>
              <a:gd name="T2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11" y="14"/>
                </a:moveTo>
                <a:cubicBezTo>
                  <a:pt x="10" y="14"/>
                  <a:pt x="9" y="14"/>
                  <a:pt x="7" y="14"/>
                </a:cubicBezTo>
                <a:cubicBezTo>
                  <a:pt x="3" y="14"/>
                  <a:pt x="0" y="12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9" y="3"/>
                  <a:pt x="8" y="3"/>
                </a:cubicBezTo>
                <a:cubicBezTo>
                  <a:pt x="6" y="3"/>
                  <a:pt x="4" y="5"/>
                  <a:pt x="4" y="7"/>
                </a:cubicBezTo>
                <a:cubicBezTo>
                  <a:pt x="4" y="10"/>
                  <a:pt x="6" y="11"/>
                  <a:pt x="8" y="11"/>
                </a:cubicBezTo>
                <a:cubicBezTo>
                  <a:pt x="9" y="11"/>
                  <a:pt x="10" y="11"/>
                  <a:pt x="11" y="11"/>
                </a:cubicBezTo>
                <a:lnTo>
                  <a:pt x="11" y="1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482"/>
          <p:cNvSpPr>
            <a:spLocks/>
          </p:cNvSpPr>
          <p:nvPr/>
        </p:nvSpPr>
        <p:spPr bwMode="auto">
          <a:xfrm>
            <a:off x="3540232" y="5822479"/>
            <a:ext cx="51588" cy="64484"/>
          </a:xfrm>
          <a:custGeom>
            <a:avLst/>
            <a:gdLst>
              <a:gd name="T0" fmla="*/ 1 w 10"/>
              <a:gd name="T1" fmla="*/ 10 h 14"/>
              <a:gd name="T2" fmla="*/ 4 w 10"/>
              <a:gd name="T3" fmla="*/ 11 h 14"/>
              <a:gd name="T4" fmla="*/ 6 w 10"/>
              <a:gd name="T5" fmla="*/ 10 h 14"/>
              <a:gd name="T6" fmla="*/ 4 w 10"/>
              <a:gd name="T7" fmla="*/ 9 h 14"/>
              <a:gd name="T8" fmla="*/ 0 w 10"/>
              <a:gd name="T9" fmla="*/ 5 h 14"/>
              <a:gd name="T10" fmla="*/ 6 w 10"/>
              <a:gd name="T11" fmla="*/ 0 h 14"/>
              <a:gd name="T12" fmla="*/ 10 w 10"/>
              <a:gd name="T13" fmla="*/ 1 h 14"/>
              <a:gd name="T14" fmla="*/ 9 w 10"/>
              <a:gd name="T15" fmla="*/ 4 h 14"/>
              <a:gd name="T16" fmla="*/ 6 w 10"/>
              <a:gd name="T17" fmla="*/ 3 h 14"/>
              <a:gd name="T18" fmla="*/ 4 w 10"/>
              <a:gd name="T19" fmla="*/ 4 h 14"/>
              <a:gd name="T20" fmla="*/ 6 w 10"/>
              <a:gd name="T21" fmla="*/ 6 h 14"/>
              <a:gd name="T22" fmla="*/ 10 w 10"/>
              <a:gd name="T23" fmla="*/ 10 h 14"/>
              <a:gd name="T24" fmla="*/ 4 w 10"/>
              <a:gd name="T25" fmla="*/ 14 h 14"/>
              <a:gd name="T26" fmla="*/ 0 w 10"/>
              <a:gd name="T27" fmla="*/ 13 h 14"/>
              <a:gd name="T28" fmla="*/ 1 w 10"/>
              <a:gd name="T2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14">
                <a:moveTo>
                  <a:pt x="1" y="10"/>
                </a:moveTo>
                <a:cubicBezTo>
                  <a:pt x="1" y="11"/>
                  <a:pt x="3" y="11"/>
                  <a:pt x="4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6" y="10"/>
                  <a:pt x="6" y="9"/>
                  <a:pt x="4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6" y="0"/>
                </a:cubicBezTo>
                <a:cubicBezTo>
                  <a:pt x="7" y="0"/>
                  <a:pt x="9" y="0"/>
                  <a:pt x="10" y="1"/>
                </a:cubicBezTo>
                <a:cubicBezTo>
                  <a:pt x="9" y="4"/>
                  <a:pt x="9" y="4"/>
                  <a:pt x="9" y="4"/>
                </a:cubicBezTo>
                <a:cubicBezTo>
                  <a:pt x="8" y="3"/>
                  <a:pt x="7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5"/>
                  <a:pt x="5" y="5"/>
                  <a:pt x="6" y="6"/>
                </a:cubicBezTo>
                <a:cubicBezTo>
                  <a:pt x="9" y="7"/>
                  <a:pt x="10" y="8"/>
                  <a:pt x="10" y="10"/>
                </a:cubicBezTo>
                <a:cubicBezTo>
                  <a:pt x="10" y="13"/>
                  <a:pt x="8" y="14"/>
                  <a:pt x="4" y="14"/>
                </a:cubicBezTo>
                <a:cubicBezTo>
                  <a:pt x="2" y="14"/>
                  <a:pt x="1" y="14"/>
                  <a:pt x="0" y="13"/>
                </a:cubicBezTo>
                <a:lnTo>
                  <a:pt x="1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483"/>
          <p:cNvSpPr>
            <a:spLocks/>
          </p:cNvSpPr>
          <p:nvPr/>
        </p:nvSpPr>
        <p:spPr bwMode="auto">
          <a:xfrm>
            <a:off x="3598269" y="5822479"/>
            <a:ext cx="45142" cy="64484"/>
          </a:xfrm>
          <a:custGeom>
            <a:avLst/>
            <a:gdLst>
              <a:gd name="T0" fmla="*/ 1 w 10"/>
              <a:gd name="T1" fmla="*/ 10 h 14"/>
              <a:gd name="T2" fmla="*/ 4 w 10"/>
              <a:gd name="T3" fmla="*/ 11 h 14"/>
              <a:gd name="T4" fmla="*/ 6 w 10"/>
              <a:gd name="T5" fmla="*/ 10 h 14"/>
              <a:gd name="T6" fmla="*/ 4 w 10"/>
              <a:gd name="T7" fmla="*/ 9 h 14"/>
              <a:gd name="T8" fmla="*/ 0 w 10"/>
              <a:gd name="T9" fmla="*/ 5 h 14"/>
              <a:gd name="T10" fmla="*/ 6 w 10"/>
              <a:gd name="T11" fmla="*/ 0 h 14"/>
              <a:gd name="T12" fmla="*/ 10 w 10"/>
              <a:gd name="T13" fmla="*/ 1 h 14"/>
              <a:gd name="T14" fmla="*/ 9 w 10"/>
              <a:gd name="T15" fmla="*/ 4 h 14"/>
              <a:gd name="T16" fmla="*/ 6 w 10"/>
              <a:gd name="T17" fmla="*/ 3 h 14"/>
              <a:gd name="T18" fmla="*/ 4 w 10"/>
              <a:gd name="T19" fmla="*/ 4 h 14"/>
              <a:gd name="T20" fmla="*/ 7 w 10"/>
              <a:gd name="T21" fmla="*/ 6 h 14"/>
              <a:gd name="T22" fmla="*/ 10 w 10"/>
              <a:gd name="T23" fmla="*/ 10 h 14"/>
              <a:gd name="T24" fmla="*/ 4 w 10"/>
              <a:gd name="T25" fmla="*/ 14 h 14"/>
              <a:gd name="T26" fmla="*/ 0 w 10"/>
              <a:gd name="T27" fmla="*/ 13 h 14"/>
              <a:gd name="T28" fmla="*/ 1 w 10"/>
              <a:gd name="T2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14">
                <a:moveTo>
                  <a:pt x="1" y="10"/>
                </a:moveTo>
                <a:cubicBezTo>
                  <a:pt x="2" y="11"/>
                  <a:pt x="3" y="11"/>
                  <a:pt x="4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6" y="10"/>
                  <a:pt x="6" y="9"/>
                  <a:pt x="4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6" y="0"/>
                </a:cubicBezTo>
                <a:cubicBezTo>
                  <a:pt x="8" y="0"/>
                  <a:pt x="9" y="0"/>
                  <a:pt x="10" y="1"/>
                </a:cubicBezTo>
                <a:cubicBezTo>
                  <a:pt x="9" y="4"/>
                  <a:pt x="9" y="4"/>
                  <a:pt x="9" y="4"/>
                </a:cubicBezTo>
                <a:cubicBezTo>
                  <a:pt x="8" y="3"/>
                  <a:pt x="7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5"/>
                  <a:pt x="5" y="5"/>
                  <a:pt x="7" y="6"/>
                </a:cubicBezTo>
                <a:cubicBezTo>
                  <a:pt x="9" y="7"/>
                  <a:pt x="10" y="8"/>
                  <a:pt x="10" y="10"/>
                </a:cubicBezTo>
                <a:cubicBezTo>
                  <a:pt x="10" y="13"/>
                  <a:pt x="8" y="14"/>
                  <a:pt x="4" y="14"/>
                </a:cubicBezTo>
                <a:cubicBezTo>
                  <a:pt x="3" y="14"/>
                  <a:pt x="1" y="14"/>
                  <a:pt x="0" y="13"/>
                </a:cubicBezTo>
                <a:lnTo>
                  <a:pt x="1" y="1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484"/>
          <p:cNvSpPr>
            <a:spLocks/>
          </p:cNvSpPr>
          <p:nvPr/>
        </p:nvSpPr>
        <p:spPr bwMode="auto">
          <a:xfrm>
            <a:off x="3424160" y="5487154"/>
            <a:ext cx="83832" cy="277290"/>
          </a:xfrm>
          <a:custGeom>
            <a:avLst/>
            <a:gdLst>
              <a:gd name="T0" fmla="*/ 0 w 18"/>
              <a:gd name="T1" fmla="*/ 27 h 59"/>
              <a:gd name="T2" fmla="*/ 5 w 18"/>
              <a:gd name="T3" fmla="*/ 21 h 59"/>
              <a:gd name="T4" fmla="*/ 5 w 18"/>
              <a:gd name="T5" fmla="*/ 16 h 59"/>
              <a:gd name="T6" fmla="*/ 4 w 18"/>
              <a:gd name="T7" fmla="*/ 10 h 59"/>
              <a:gd name="T8" fmla="*/ 16 w 18"/>
              <a:gd name="T9" fmla="*/ 0 h 59"/>
              <a:gd name="T10" fmla="*/ 18 w 18"/>
              <a:gd name="T11" fmla="*/ 0 h 59"/>
              <a:gd name="T12" fmla="*/ 18 w 18"/>
              <a:gd name="T13" fmla="*/ 6 h 59"/>
              <a:gd name="T14" fmla="*/ 17 w 18"/>
              <a:gd name="T15" fmla="*/ 6 h 59"/>
              <a:gd name="T16" fmla="*/ 12 w 18"/>
              <a:gd name="T17" fmla="*/ 11 h 59"/>
              <a:gd name="T18" fmla="*/ 13 w 18"/>
              <a:gd name="T19" fmla="*/ 16 h 59"/>
              <a:gd name="T20" fmla="*/ 13 w 18"/>
              <a:gd name="T21" fmla="*/ 21 h 59"/>
              <a:gd name="T22" fmla="*/ 7 w 18"/>
              <a:gd name="T23" fmla="*/ 29 h 59"/>
              <a:gd name="T24" fmla="*/ 7 w 18"/>
              <a:gd name="T25" fmla="*/ 29 h 59"/>
              <a:gd name="T26" fmla="*/ 13 w 18"/>
              <a:gd name="T27" fmla="*/ 38 h 59"/>
              <a:gd name="T28" fmla="*/ 13 w 18"/>
              <a:gd name="T29" fmla="*/ 43 h 59"/>
              <a:gd name="T30" fmla="*/ 12 w 18"/>
              <a:gd name="T31" fmla="*/ 47 h 59"/>
              <a:gd name="T32" fmla="*/ 17 w 18"/>
              <a:gd name="T33" fmla="*/ 53 h 59"/>
              <a:gd name="T34" fmla="*/ 18 w 18"/>
              <a:gd name="T35" fmla="*/ 53 h 59"/>
              <a:gd name="T36" fmla="*/ 18 w 18"/>
              <a:gd name="T37" fmla="*/ 59 h 59"/>
              <a:gd name="T38" fmla="*/ 16 w 18"/>
              <a:gd name="T39" fmla="*/ 59 h 59"/>
              <a:gd name="T40" fmla="*/ 4 w 18"/>
              <a:gd name="T41" fmla="*/ 49 h 59"/>
              <a:gd name="T42" fmla="*/ 5 w 18"/>
              <a:gd name="T43" fmla="*/ 43 h 59"/>
              <a:gd name="T44" fmla="*/ 5 w 18"/>
              <a:gd name="T45" fmla="*/ 37 h 59"/>
              <a:gd name="T46" fmla="*/ 0 w 18"/>
              <a:gd name="T47" fmla="*/ 32 h 59"/>
              <a:gd name="T48" fmla="*/ 0 w 18"/>
              <a:gd name="T49" fmla="*/ 2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9">
                <a:moveTo>
                  <a:pt x="0" y="27"/>
                </a:moveTo>
                <a:cubicBezTo>
                  <a:pt x="5" y="26"/>
                  <a:pt x="5" y="24"/>
                  <a:pt x="5" y="21"/>
                </a:cubicBezTo>
                <a:cubicBezTo>
                  <a:pt x="5" y="20"/>
                  <a:pt x="5" y="18"/>
                  <a:pt x="5" y="16"/>
                </a:cubicBezTo>
                <a:cubicBezTo>
                  <a:pt x="5" y="14"/>
                  <a:pt x="4" y="12"/>
                  <a:pt x="4" y="10"/>
                </a:cubicBezTo>
                <a:cubicBezTo>
                  <a:pt x="4" y="3"/>
                  <a:pt x="9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4" y="6"/>
                  <a:pt x="12" y="8"/>
                  <a:pt x="12" y="11"/>
                </a:cubicBezTo>
                <a:cubicBezTo>
                  <a:pt x="12" y="13"/>
                  <a:pt x="13" y="14"/>
                  <a:pt x="13" y="16"/>
                </a:cubicBezTo>
                <a:cubicBezTo>
                  <a:pt x="13" y="17"/>
                  <a:pt x="13" y="19"/>
                  <a:pt x="13" y="21"/>
                </a:cubicBezTo>
                <a:cubicBezTo>
                  <a:pt x="13" y="26"/>
                  <a:pt x="11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11" y="30"/>
                  <a:pt x="13" y="32"/>
                  <a:pt x="13" y="38"/>
                </a:cubicBezTo>
                <a:cubicBezTo>
                  <a:pt x="13" y="40"/>
                  <a:pt x="13" y="42"/>
                  <a:pt x="13" y="43"/>
                </a:cubicBezTo>
                <a:cubicBezTo>
                  <a:pt x="13" y="45"/>
                  <a:pt x="12" y="46"/>
                  <a:pt x="12" y="47"/>
                </a:cubicBezTo>
                <a:cubicBezTo>
                  <a:pt x="12" y="51"/>
                  <a:pt x="14" y="53"/>
                  <a:pt x="17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9"/>
                  <a:pt x="18" y="59"/>
                  <a:pt x="18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9" y="59"/>
                  <a:pt x="4" y="56"/>
                  <a:pt x="4" y="49"/>
                </a:cubicBezTo>
                <a:cubicBezTo>
                  <a:pt x="4" y="47"/>
                  <a:pt x="5" y="45"/>
                  <a:pt x="5" y="43"/>
                </a:cubicBezTo>
                <a:cubicBezTo>
                  <a:pt x="5" y="41"/>
                  <a:pt x="5" y="39"/>
                  <a:pt x="5" y="37"/>
                </a:cubicBezTo>
                <a:cubicBezTo>
                  <a:pt x="5" y="35"/>
                  <a:pt x="5" y="32"/>
                  <a:pt x="0" y="32"/>
                </a:cubicBezTo>
                <a:cubicBezTo>
                  <a:pt x="0" y="27"/>
                  <a:pt x="0" y="27"/>
                  <a:pt x="0" y="27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5485"/>
          <p:cNvSpPr>
            <a:spLocks/>
          </p:cNvSpPr>
          <p:nvPr/>
        </p:nvSpPr>
        <p:spPr bwMode="auto">
          <a:xfrm>
            <a:off x="3598269" y="5487154"/>
            <a:ext cx="90279" cy="277290"/>
          </a:xfrm>
          <a:custGeom>
            <a:avLst/>
            <a:gdLst>
              <a:gd name="T0" fmla="*/ 19 w 19"/>
              <a:gd name="T1" fmla="*/ 32 h 59"/>
              <a:gd name="T2" fmla="*/ 13 w 19"/>
              <a:gd name="T3" fmla="*/ 37 h 59"/>
              <a:gd name="T4" fmla="*/ 13 w 19"/>
              <a:gd name="T5" fmla="*/ 43 h 59"/>
              <a:gd name="T6" fmla="*/ 14 w 19"/>
              <a:gd name="T7" fmla="*/ 49 h 59"/>
              <a:gd name="T8" fmla="*/ 3 w 19"/>
              <a:gd name="T9" fmla="*/ 59 h 59"/>
              <a:gd name="T10" fmla="*/ 0 w 19"/>
              <a:gd name="T11" fmla="*/ 59 h 59"/>
              <a:gd name="T12" fmla="*/ 0 w 19"/>
              <a:gd name="T13" fmla="*/ 53 h 59"/>
              <a:gd name="T14" fmla="*/ 1 w 19"/>
              <a:gd name="T15" fmla="*/ 53 h 59"/>
              <a:gd name="T16" fmla="*/ 6 w 19"/>
              <a:gd name="T17" fmla="*/ 47 h 59"/>
              <a:gd name="T18" fmla="*/ 5 w 19"/>
              <a:gd name="T19" fmla="*/ 43 h 59"/>
              <a:gd name="T20" fmla="*/ 5 w 19"/>
              <a:gd name="T21" fmla="*/ 38 h 59"/>
              <a:gd name="T22" fmla="*/ 11 w 19"/>
              <a:gd name="T23" fmla="*/ 29 h 59"/>
              <a:gd name="T24" fmla="*/ 11 w 19"/>
              <a:gd name="T25" fmla="*/ 29 h 59"/>
              <a:gd name="T26" fmla="*/ 5 w 19"/>
              <a:gd name="T27" fmla="*/ 21 h 59"/>
              <a:gd name="T28" fmla="*/ 5 w 19"/>
              <a:gd name="T29" fmla="*/ 16 h 59"/>
              <a:gd name="T30" fmla="*/ 6 w 19"/>
              <a:gd name="T31" fmla="*/ 11 h 59"/>
              <a:gd name="T32" fmla="*/ 1 w 19"/>
              <a:gd name="T33" fmla="*/ 6 h 59"/>
              <a:gd name="T34" fmla="*/ 0 w 19"/>
              <a:gd name="T35" fmla="*/ 6 h 59"/>
              <a:gd name="T36" fmla="*/ 0 w 19"/>
              <a:gd name="T37" fmla="*/ 0 h 59"/>
              <a:gd name="T38" fmla="*/ 3 w 19"/>
              <a:gd name="T39" fmla="*/ 0 h 59"/>
              <a:gd name="T40" fmla="*/ 14 w 19"/>
              <a:gd name="T41" fmla="*/ 10 h 59"/>
              <a:gd name="T42" fmla="*/ 13 w 19"/>
              <a:gd name="T43" fmla="*/ 16 h 59"/>
              <a:gd name="T44" fmla="*/ 13 w 19"/>
              <a:gd name="T45" fmla="*/ 21 h 59"/>
              <a:gd name="T46" fmla="*/ 19 w 19"/>
              <a:gd name="T47" fmla="*/ 27 h 59"/>
              <a:gd name="T48" fmla="*/ 19 w 19"/>
              <a:gd name="T49" fmla="*/ 3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59">
                <a:moveTo>
                  <a:pt x="19" y="32"/>
                </a:moveTo>
                <a:cubicBezTo>
                  <a:pt x="14" y="32"/>
                  <a:pt x="13" y="35"/>
                  <a:pt x="13" y="37"/>
                </a:cubicBezTo>
                <a:cubicBezTo>
                  <a:pt x="13" y="39"/>
                  <a:pt x="13" y="41"/>
                  <a:pt x="13" y="43"/>
                </a:cubicBezTo>
                <a:cubicBezTo>
                  <a:pt x="14" y="45"/>
                  <a:pt x="14" y="47"/>
                  <a:pt x="14" y="49"/>
                </a:cubicBezTo>
                <a:cubicBezTo>
                  <a:pt x="14" y="56"/>
                  <a:pt x="9" y="59"/>
                  <a:pt x="3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0" y="53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5" y="53"/>
                  <a:pt x="6" y="51"/>
                  <a:pt x="6" y="47"/>
                </a:cubicBezTo>
                <a:cubicBezTo>
                  <a:pt x="6" y="46"/>
                  <a:pt x="6" y="45"/>
                  <a:pt x="5" y="43"/>
                </a:cubicBezTo>
                <a:cubicBezTo>
                  <a:pt x="5" y="42"/>
                  <a:pt x="5" y="40"/>
                  <a:pt x="5" y="38"/>
                </a:cubicBezTo>
                <a:cubicBezTo>
                  <a:pt x="5" y="32"/>
                  <a:pt x="7" y="30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7" y="28"/>
                  <a:pt x="5" y="26"/>
                  <a:pt x="5" y="21"/>
                </a:cubicBezTo>
                <a:cubicBezTo>
                  <a:pt x="5" y="19"/>
                  <a:pt x="5" y="17"/>
                  <a:pt x="5" y="16"/>
                </a:cubicBezTo>
                <a:cubicBezTo>
                  <a:pt x="6" y="14"/>
                  <a:pt x="6" y="13"/>
                  <a:pt x="6" y="11"/>
                </a:cubicBezTo>
                <a:cubicBezTo>
                  <a:pt x="6" y="8"/>
                  <a:pt x="5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9" y="0"/>
                  <a:pt x="14" y="3"/>
                  <a:pt x="14" y="10"/>
                </a:cubicBezTo>
                <a:cubicBezTo>
                  <a:pt x="14" y="12"/>
                  <a:pt x="14" y="14"/>
                  <a:pt x="13" y="16"/>
                </a:cubicBezTo>
                <a:cubicBezTo>
                  <a:pt x="13" y="18"/>
                  <a:pt x="13" y="20"/>
                  <a:pt x="13" y="21"/>
                </a:cubicBezTo>
                <a:cubicBezTo>
                  <a:pt x="13" y="24"/>
                  <a:pt x="13" y="26"/>
                  <a:pt x="19" y="27"/>
                </a:cubicBezTo>
                <a:cubicBezTo>
                  <a:pt x="19" y="32"/>
                  <a:pt x="19" y="32"/>
                  <a:pt x="19" y="32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5486"/>
          <p:cNvSpPr>
            <a:spLocks/>
          </p:cNvSpPr>
          <p:nvPr/>
        </p:nvSpPr>
        <p:spPr bwMode="auto">
          <a:xfrm>
            <a:off x="3327430" y="5371080"/>
            <a:ext cx="438504" cy="315981"/>
          </a:xfrm>
          <a:custGeom>
            <a:avLst/>
            <a:gdLst>
              <a:gd name="T0" fmla="*/ 88 w 95"/>
              <a:gd name="T1" fmla="*/ 0 h 68"/>
              <a:gd name="T2" fmla="*/ 7 w 95"/>
              <a:gd name="T3" fmla="*/ 0 h 68"/>
              <a:gd name="T4" fmla="*/ 0 w 95"/>
              <a:gd name="T5" fmla="*/ 6 h 68"/>
              <a:gd name="T6" fmla="*/ 0 w 95"/>
              <a:gd name="T7" fmla="*/ 6 h 68"/>
              <a:gd name="T8" fmla="*/ 7 w 95"/>
              <a:gd name="T9" fmla="*/ 0 h 68"/>
              <a:gd name="T10" fmla="*/ 88 w 95"/>
              <a:gd name="T11" fmla="*/ 0 h 68"/>
              <a:gd name="T12" fmla="*/ 95 w 95"/>
              <a:gd name="T13" fmla="*/ 6 h 68"/>
              <a:gd name="T14" fmla="*/ 95 w 95"/>
              <a:gd name="T15" fmla="*/ 68 h 68"/>
              <a:gd name="T16" fmla="*/ 95 w 95"/>
              <a:gd name="T17" fmla="*/ 6 h 68"/>
              <a:gd name="T18" fmla="*/ 88 w 95"/>
              <a:gd name="T1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8">
                <a:moveTo>
                  <a:pt x="8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5" y="3"/>
                  <a:pt x="95" y="6"/>
                </a:cubicBezTo>
                <a:cubicBezTo>
                  <a:pt x="95" y="68"/>
                  <a:pt x="95" y="68"/>
                  <a:pt x="95" y="68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2"/>
                  <a:pt x="92" y="0"/>
                  <a:pt x="8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5487"/>
          <p:cNvSpPr>
            <a:spLocks/>
          </p:cNvSpPr>
          <p:nvPr/>
        </p:nvSpPr>
        <p:spPr bwMode="auto">
          <a:xfrm>
            <a:off x="3327430" y="5371080"/>
            <a:ext cx="438504" cy="315981"/>
          </a:xfrm>
          <a:custGeom>
            <a:avLst/>
            <a:gdLst>
              <a:gd name="T0" fmla="*/ 88 w 95"/>
              <a:gd name="T1" fmla="*/ 0 h 68"/>
              <a:gd name="T2" fmla="*/ 7 w 95"/>
              <a:gd name="T3" fmla="*/ 0 h 68"/>
              <a:gd name="T4" fmla="*/ 0 w 95"/>
              <a:gd name="T5" fmla="*/ 6 h 68"/>
              <a:gd name="T6" fmla="*/ 0 w 95"/>
              <a:gd name="T7" fmla="*/ 68 h 68"/>
              <a:gd name="T8" fmla="*/ 26 w 95"/>
              <a:gd name="T9" fmla="*/ 68 h 68"/>
              <a:gd name="T10" fmla="*/ 26 w 95"/>
              <a:gd name="T11" fmla="*/ 62 h 68"/>
              <a:gd name="T12" fmla="*/ 21 w 95"/>
              <a:gd name="T13" fmla="*/ 57 h 68"/>
              <a:gd name="T14" fmla="*/ 21 w 95"/>
              <a:gd name="T15" fmla="*/ 52 h 68"/>
              <a:gd name="T16" fmla="*/ 26 w 95"/>
              <a:gd name="T17" fmla="*/ 46 h 68"/>
              <a:gd name="T18" fmla="*/ 26 w 95"/>
              <a:gd name="T19" fmla="*/ 41 h 68"/>
              <a:gd name="T20" fmla="*/ 25 w 95"/>
              <a:gd name="T21" fmla="*/ 35 h 68"/>
              <a:gd name="T22" fmla="*/ 37 w 95"/>
              <a:gd name="T23" fmla="*/ 25 h 68"/>
              <a:gd name="T24" fmla="*/ 39 w 95"/>
              <a:gd name="T25" fmla="*/ 25 h 68"/>
              <a:gd name="T26" fmla="*/ 39 w 95"/>
              <a:gd name="T27" fmla="*/ 31 h 68"/>
              <a:gd name="T28" fmla="*/ 38 w 95"/>
              <a:gd name="T29" fmla="*/ 31 h 68"/>
              <a:gd name="T30" fmla="*/ 33 w 95"/>
              <a:gd name="T31" fmla="*/ 36 h 68"/>
              <a:gd name="T32" fmla="*/ 34 w 95"/>
              <a:gd name="T33" fmla="*/ 41 h 68"/>
              <a:gd name="T34" fmla="*/ 34 w 95"/>
              <a:gd name="T35" fmla="*/ 46 h 68"/>
              <a:gd name="T36" fmla="*/ 28 w 95"/>
              <a:gd name="T37" fmla="*/ 54 h 68"/>
              <a:gd name="T38" fmla="*/ 28 w 95"/>
              <a:gd name="T39" fmla="*/ 54 h 68"/>
              <a:gd name="T40" fmla="*/ 34 w 95"/>
              <a:gd name="T41" fmla="*/ 63 h 68"/>
              <a:gd name="T42" fmla="*/ 34 w 95"/>
              <a:gd name="T43" fmla="*/ 68 h 68"/>
              <a:gd name="T44" fmla="*/ 64 w 95"/>
              <a:gd name="T45" fmla="*/ 68 h 68"/>
              <a:gd name="T46" fmla="*/ 64 w 95"/>
              <a:gd name="T47" fmla="*/ 63 h 68"/>
              <a:gd name="T48" fmla="*/ 70 w 95"/>
              <a:gd name="T49" fmla="*/ 54 h 68"/>
              <a:gd name="T50" fmla="*/ 70 w 95"/>
              <a:gd name="T51" fmla="*/ 54 h 68"/>
              <a:gd name="T52" fmla="*/ 64 w 95"/>
              <a:gd name="T53" fmla="*/ 46 h 68"/>
              <a:gd name="T54" fmla="*/ 64 w 95"/>
              <a:gd name="T55" fmla="*/ 41 h 68"/>
              <a:gd name="T56" fmla="*/ 65 w 95"/>
              <a:gd name="T57" fmla="*/ 36 h 68"/>
              <a:gd name="T58" fmla="*/ 60 w 95"/>
              <a:gd name="T59" fmla="*/ 31 h 68"/>
              <a:gd name="T60" fmla="*/ 59 w 95"/>
              <a:gd name="T61" fmla="*/ 31 h 68"/>
              <a:gd name="T62" fmla="*/ 59 w 95"/>
              <a:gd name="T63" fmla="*/ 25 h 68"/>
              <a:gd name="T64" fmla="*/ 62 w 95"/>
              <a:gd name="T65" fmla="*/ 25 h 68"/>
              <a:gd name="T66" fmla="*/ 73 w 95"/>
              <a:gd name="T67" fmla="*/ 35 h 68"/>
              <a:gd name="T68" fmla="*/ 72 w 95"/>
              <a:gd name="T69" fmla="*/ 41 h 68"/>
              <a:gd name="T70" fmla="*/ 72 w 95"/>
              <a:gd name="T71" fmla="*/ 46 h 68"/>
              <a:gd name="T72" fmla="*/ 78 w 95"/>
              <a:gd name="T73" fmla="*/ 52 h 68"/>
              <a:gd name="T74" fmla="*/ 78 w 95"/>
              <a:gd name="T75" fmla="*/ 57 h 68"/>
              <a:gd name="T76" fmla="*/ 72 w 95"/>
              <a:gd name="T77" fmla="*/ 62 h 68"/>
              <a:gd name="T78" fmla="*/ 72 w 95"/>
              <a:gd name="T79" fmla="*/ 68 h 68"/>
              <a:gd name="T80" fmla="*/ 95 w 95"/>
              <a:gd name="T81" fmla="*/ 68 h 68"/>
              <a:gd name="T82" fmla="*/ 95 w 95"/>
              <a:gd name="T83" fmla="*/ 6 h 68"/>
              <a:gd name="T84" fmla="*/ 88 w 95"/>
              <a:gd name="T8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68">
                <a:moveTo>
                  <a:pt x="8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8"/>
                  <a:pt x="0" y="68"/>
                  <a:pt x="0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6"/>
                  <a:pt x="26" y="64"/>
                  <a:pt x="26" y="62"/>
                </a:cubicBezTo>
                <a:cubicBezTo>
                  <a:pt x="26" y="60"/>
                  <a:pt x="26" y="57"/>
                  <a:pt x="21" y="57"/>
                </a:cubicBezTo>
                <a:cubicBezTo>
                  <a:pt x="21" y="52"/>
                  <a:pt x="21" y="52"/>
                  <a:pt x="21" y="52"/>
                </a:cubicBezTo>
                <a:cubicBezTo>
                  <a:pt x="26" y="51"/>
                  <a:pt x="26" y="49"/>
                  <a:pt x="26" y="46"/>
                </a:cubicBezTo>
                <a:cubicBezTo>
                  <a:pt x="26" y="45"/>
                  <a:pt x="26" y="43"/>
                  <a:pt x="26" y="41"/>
                </a:cubicBezTo>
                <a:cubicBezTo>
                  <a:pt x="26" y="39"/>
                  <a:pt x="25" y="37"/>
                  <a:pt x="25" y="35"/>
                </a:cubicBezTo>
                <a:cubicBezTo>
                  <a:pt x="25" y="28"/>
                  <a:pt x="30" y="25"/>
                  <a:pt x="37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31"/>
                  <a:pt x="39" y="31"/>
                  <a:pt x="39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5" y="31"/>
                  <a:pt x="33" y="33"/>
                  <a:pt x="33" y="36"/>
                </a:cubicBezTo>
                <a:cubicBezTo>
                  <a:pt x="33" y="38"/>
                  <a:pt x="34" y="39"/>
                  <a:pt x="34" y="41"/>
                </a:cubicBezTo>
                <a:cubicBezTo>
                  <a:pt x="34" y="42"/>
                  <a:pt x="34" y="44"/>
                  <a:pt x="34" y="46"/>
                </a:cubicBezTo>
                <a:cubicBezTo>
                  <a:pt x="34" y="51"/>
                  <a:pt x="32" y="53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32" y="55"/>
                  <a:pt x="34" y="57"/>
                  <a:pt x="34" y="63"/>
                </a:cubicBezTo>
                <a:cubicBezTo>
                  <a:pt x="34" y="65"/>
                  <a:pt x="34" y="66"/>
                  <a:pt x="3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6"/>
                  <a:pt x="64" y="65"/>
                  <a:pt x="64" y="63"/>
                </a:cubicBezTo>
                <a:cubicBezTo>
                  <a:pt x="64" y="57"/>
                  <a:pt x="66" y="55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66" y="53"/>
                  <a:pt x="64" y="51"/>
                  <a:pt x="64" y="46"/>
                </a:cubicBezTo>
                <a:cubicBezTo>
                  <a:pt x="64" y="44"/>
                  <a:pt x="64" y="42"/>
                  <a:pt x="64" y="41"/>
                </a:cubicBezTo>
                <a:cubicBezTo>
                  <a:pt x="65" y="39"/>
                  <a:pt x="65" y="38"/>
                  <a:pt x="65" y="36"/>
                </a:cubicBezTo>
                <a:cubicBezTo>
                  <a:pt x="65" y="33"/>
                  <a:pt x="64" y="31"/>
                  <a:pt x="60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25"/>
                  <a:pt x="59" y="25"/>
                  <a:pt x="59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8" y="25"/>
                  <a:pt x="73" y="28"/>
                  <a:pt x="73" y="35"/>
                </a:cubicBezTo>
                <a:cubicBezTo>
                  <a:pt x="73" y="37"/>
                  <a:pt x="73" y="39"/>
                  <a:pt x="72" y="41"/>
                </a:cubicBezTo>
                <a:cubicBezTo>
                  <a:pt x="72" y="43"/>
                  <a:pt x="72" y="45"/>
                  <a:pt x="72" y="46"/>
                </a:cubicBezTo>
                <a:cubicBezTo>
                  <a:pt x="72" y="49"/>
                  <a:pt x="72" y="51"/>
                  <a:pt x="78" y="52"/>
                </a:cubicBezTo>
                <a:cubicBezTo>
                  <a:pt x="78" y="57"/>
                  <a:pt x="78" y="57"/>
                  <a:pt x="78" y="57"/>
                </a:cubicBezTo>
                <a:cubicBezTo>
                  <a:pt x="73" y="57"/>
                  <a:pt x="72" y="60"/>
                  <a:pt x="72" y="62"/>
                </a:cubicBezTo>
                <a:cubicBezTo>
                  <a:pt x="72" y="64"/>
                  <a:pt x="72" y="66"/>
                  <a:pt x="7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3"/>
                  <a:pt x="92" y="0"/>
                  <a:pt x="88" y="0"/>
                </a:cubicBezTo>
              </a:path>
            </a:pathLst>
          </a:custGeom>
          <a:solidFill>
            <a:srgbClr val="DA54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5488"/>
          <p:cNvSpPr>
            <a:spLocks/>
          </p:cNvSpPr>
          <p:nvPr/>
        </p:nvSpPr>
        <p:spPr bwMode="auto">
          <a:xfrm>
            <a:off x="3424160" y="5487154"/>
            <a:ext cx="83832" cy="199909"/>
          </a:xfrm>
          <a:custGeom>
            <a:avLst/>
            <a:gdLst>
              <a:gd name="T0" fmla="*/ 18 w 18"/>
              <a:gd name="T1" fmla="*/ 0 h 43"/>
              <a:gd name="T2" fmla="*/ 16 w 18"/>
              <a:gd name="T3" fmla="*/ 0 h 43"/>
              <a:gd name="T4" fmla="*/ 4 w 18"/>
              <a:gd name="T5" fmla="*/ 10 h 43"/>
              <a:gd name="T6" fmla="*/ 5 w 18"/>
              <a:gd name="T7" fmla="*/ 16 h 43"/>
              <a:gd name="T8" fmla="*/ 5 w 18"/>
              <a:gd name="T9" fmla="*/ 21 h 43"/>
              <a:gd name="T10" fmla="*/ 0 w 18"/>
              <a:gd name="T11" fmla="*/ 27 h 43"/>
              <a:gd name="T12" fmla="*/ 0 w 18"/>
              <a:gd name="T13" fmla="*/ 32 h 43"/>
              <a:gd name="T14" fmla="*/ 5 w 18"/>
              <a:gd name="T15" fmla="*/ 37 h 43"/>
              <a:gd name="T16" fmla="*/ 5 w 18"/>
              <a:gd name="T17" fmla="*/ 43 h 43"/>
              <a:gd name="T18" fmla="*/ 13 w 18"/>
              <a:gd name="T19" fmla="*/ 43 h 43"/>
              <a:gd name="T20" fmla="*/ 13 w 18"/>
              <a:gd name="T21" fmla="*/ 38 h 43"/>
              <a:gd name="T22" fmla="*/ 7 w 18"/>
              <a:gd name="T23" fmla="*/ 29 h 43"/>
              <a:gd name="T24" fmla="*/ 7 w 18"/>
              <a:gd name="T25" fmla="*/ 29 h 43"/>
              <a:gd name="T26" fmla="*/ 13 w 18"/>
              <a:gd name="T27" fmla="*/ 21 h 43"/>
              <a:gd name="T28" fmla="*/ 13 w 18"/>
              <a:gd name="T29" fmla="*/ 16 h 43"/>
              <a:gd name="T30" fmla="*/ 12 w 18"/>
              <a:gd name="T31" fmla="*/ 11 h 43"/>
              <a:gd name="T32" fmla="*/ 17 w 18"/>
              <a:gd name="T33" fmla="*/ 6 h 43"/>
              <a:gd name="T34" fmla="*/ 18 w 18"/>
              <a:gd name="T35" fmla="*/ 6 h 43"/>
              <a:gd name="T36" fmla="*/ 18 w 18"/>
              <a:gd name="T3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43">
                <a:moveTo>
                  <a:pt x="18" y="0"/>
                </a:move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4" y="3"/>
                  <a:pt x="4" y="10"/>
                </a:cubicBezTo>
                <a:cubicBezTo>
                  <a:pt x="4" y="12"/>
                  <a:pt x="5" y="14"/>
                  <a:pt x="5" y="16"/>
                </a:cubicBezTo>
                <a:cubicBezTo>
                  <a:pt x="5" y="18"/>
                  <a:pt x="5" y="20"/>
                  <a:pt x="5" y="21"/>
                </a:cubicBezTo>
                <a:cubicBezTo>
                  <a:pt x="5" y="24"/>
                  <a:pt x="5" y="26"/>
                  <a:pt x="0" y="27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2"/>
                  <a:pt x="5" y="35"/>
                  <a:pt x="5" y="37"/>
                </a:cubicBezTo>
                <a:cubicBezTo>
                  <a:pt x="5" y="39"/>
                  <a:pt x="5" y="41"/>
                  <a:pt x="5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1"/>
                  <a:pt x="13" y="40"/>
                  <a:pt x="13" y="38"/>
                </a:cubicBezTo>
                <a:cubicBezTo>
                  <a:pt x="13" y="32"/>
                  <a:pt x="11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11" y="28"/>
                  <a:pt x="13" y="26"/>
                  <a:pt x="13" y="21"/>
                </a:cubicBezTo>
                <a:cubicBezTo>
                  <a:pt x="13" y="19"/>
                  <a:pt x="13" y="17"/>
                  <a:pt x="13" y="16"/>
                </a:cubicBezTo>
                <a:cubicBezTo>
                  <a:pt x="13" y="14"/>
                  <a:pt x="12" y="13"/>
                  <a:pt x="12" y="11"/>
                </a:cubicBezTo>
                <a:cubicBezTo>
                  <a:pt x="12" y="8"/>
                  <a:pt x="14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5489"/>
          <p:cNvSpPr>
            <a:spLocks/>
          </p:cNvSpPr>
          <p:nvPr/>
        </p:nvSpPr>
        <p:spPr bwMode="auto">
          <a:xfrm>
            <a:off x="3598269" y="5487154"/>
            <a:ext cx="90279" cy="199909"/>
          </a:xfrm>
          <a:custGeom>
            <a:avLst/>
            <a:gdLst>
              <a:gd name="T0" fmla="*/ 3 w 19"/>
              <a:gd name="T1" fmla="*/ 0 h 43"/>
              <a:gd name="T2" fmla="*/ 0 w 19"/>
              <a:gd name="T3" fmla="*/ 0 h 43"/>
              <a:gd name="T4" fmla="*/ 0 w 19"/>
              <a:gd name="T5" fmla="*/ 6 h 43"/>
              <a:gd name="T6" fmla="*/ 1 w 19"/>
              <a:gd name="T7" fmla="*/ 6 h 43"/>
              <a:gd name="T8" fmla="*/ 6 w 19"/>
              <a:gd name="T9" fmla="*/ 11 h 43"/>
              <a:gd name="T10" fmla="*/ 5 w 19"/>
              <a:gd name="T11" fmla="*/ 16 h 43"/>
              <a:gd name="T12" fmla="*/ 5 w 19"/>
              <a:gd name="T13" fmla="*/ 21 h 43"/>
              <a:gd name="T14" fmla="*/ 11 w 19"/>
              <a:gd name="T15" fmla="*/ 29 h 43"/>
              <a:gd name="T16" fmla="*/ 11 w 19"/>
              <a:gd name="T17" fmla="*/ 29 h 43"/>
              <a:gd name="T18" fmla="*/ 5 w 19"/>
              <a:gd name="T19" fmla="*/ 38 h 43"/>
              <a:gd name="T20" fmla="*/ 5 w 19"/>
              <a:gd name="T21" fmla="*/ 43 h 43"/>
              <a:gd name="T22" fmla="*/ 13 w 19"/>
              <a:gd name="T23" fmla="*/ 43 h 43"/>
              <a:gd name="T24" fmla="*/ 13 w 19"/>
              <a:gd name="T25" fmla="*/ 37 h 43"/>
              <a:gd name="T26" fmla="*/ 19 w 19"/>
              <a:gd name="T27" fmla="*/ 32 h 43"/>
              <a:gd name="T28" fmla="*/ 19 w 19"/>
              <a:gd name="T29" fmla="*/ 27 h 43"/>
              <a:gd name="T30" fmla="*/ 13 w 19"/>
              <a:gd name="T31" fmla="*/ 21 h 43"/>
              <a:gd name="T32" fmla="*/ 13 w 19"/>
              <a:gd name="T33" fmla="*/ 16 h 43"/>
              <a:gd name="T34" fmla="*/ 14 w 19"/>
              <a:gd name="T35" fmla="*/ 10 h 43"/>
              <a:gd name="T36" fmla="*/ 3 w 19"/>
              <a:gd name="T3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43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5" y="6"/>
                  <a:pt x="6" y="8"/>
                  <a:pt x="6" y="11"/>
                </a:cubicBezTo>
                <a:cubicBezTo>
                  <a:pt x="6" y="13"/>
                  <a:pt x="6" y="14"/>
                  <a:pt x="5" y="16"/>
                </a:cubicBezTo>
                <a:cubicBezTo>
                  <a:pt x="5" y="17"/>
                  <a:pt x="5" y="19"/>
                  <a:pt x="5" y="21"/>
                </a:cubicBezTo>
                <a:cubicBezTo>
                  <a:pt x="5" y="26"/>
                  <a:pt x="7" y="28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7" y="30"/>
                  <a:pt x="5" y="32"/>
                  <a:pt x="5" y="38"/>
                </a:cubicBezTo>
                <a:cubicBezTo>
                  <a:pt x="5" y="40"/>
                  <a:pt x="5" y="41"/>
                  <a:pt x="5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1"/>
                  <a:pt x="13" y="39"/>
                  <a:pt x="13" y="37"/>
                </a:cubicBezTo>
                <a:cubicBezTo>
                  <a:pt x="13" y="35"/>
                  <a:pt x="14" y="32"/>
                  <a:pt x="19" y="32"/>
                </a:cubicBezTo>
                <a:cubicBezTo>
                  <a:pt x="19" y="27"/>
                  <a:pt x="19" y="27"/>
                  <a:pt x="19" y="27"/>
                </a:cubicBezTo>
                <a:cubicBezTo>
                  <a:pt x="13" y="26"/>
                  <a:pt x="13" y="24"/>
                  <a:pt x="13" y="21"/>
                </a:cubicBezTo>
                <a:cubicBezTo>
                  <a:pt x="13" y="20"/>
                  <a:pt x="13" y="18"/>
                  <a:pt x="13" y="16"/>
                </a:cubicBezTo>
                <a:cubicBezTo>
                  <a:pt x="14" y="14"/>
                  <a:pt x="14" y="12"/>
                  <a:pt x="14" y="10"/>
                </a:cubicBezTo>
                <a:cubicBezTo>
                  <a:pt x="14" y="3"/>
                  <a:pt x="9" y="0"/>
                  <a:pt x="3" y="0"/>
                </a:cubicBezTo>
              </a:path>
            </a:pathLst>
          </a:custGeom>
          <a:solidFill>
            <a:srgbClr val="CF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8" name="组合 347"/>
          <p:cNvGrpSpPr/>
          <p:nvPr/>
        </p:nvGrpSpPr>
        <p:grpSpPr>
          <a:xfrm>
            <a:off x="9257658" y="1232064"/>
            <a:ext cx="1642674" cy="1831481"/>
            <a:chOff x="5496788" y="932631"/>
            <a:chExt cx="596718" cy="665304"/>
          </a:xfrm>
        </p:grpSpPr>
        <p:sp>
          <p:nvSpPr>
            <p:cNvPr id="339" name="Freeform 3034"/>
            <p:cNvSpPr>
              <a:spLocks noEditPoints="1"/>
            </p:cNvSpPr>
            <p:nvPr/>
          </p:nvSpPr>
          <p:spPr bwMode="auto">
            <a:xfrm>
              <a:off x="5496788" y="932631"/>
              <a:ext cx="596718" cy="665304"/>
            </a:xfrm>
            <a:custGeom>
              <a:avLst/>
              <a:gdLst>
                <a:gd name="T0" fmla="*/ 103 w 121"/>
                <a:gd name="T1" fmla="*/ 0 h 134"/>
                <a:gd name="T2" fmla="*/ 121 w 121"/>
                <a:gd name="T3" fmla="*/ 19 h 134"/>
                <a:gd name="T4" fmla="*/ 121 w 121"/>
                <a:gd name="T5" fmla="*/ 114 h 134"/>
                <a:gd name="T6" fmla="*/ 103 w 121"/>
                <a:gd name="T7" fmla="*/ 134 h 134"/>
                <a:gd name="T8" fmla="*/ 19 w 121"/>
                <a:gd name="T9" fmla="*/ 134 h 134"/>
                <a:gd name="T10" fmla="*/ 0 w 121"/>
                <a:gd name="T11" fmla="*/ 114 h 134"/>
                <a:gd name="T12" fmla="*/ 0 w 121"/>
                <a:gd name="T13" fmla="*/ 19 h 134"/>
                <a:gd name="T14" fmla="*/ 19 w 121"/>
                <a:gd name="T15" fmla="*/ 0 h 134"/>
                <a:gd name="T16" fmla="*/ 103 w 121"/>
                <a:gd name="T17" fmla="*/ 0 h 134"/>
                <a:gd name="T18" fmla="*/ 103 w 121"/>
                <a:gd name="T19" fmla="*/ 10 h 134"/>
                <a:gd name="T20" fmla="*/ 19 w 121"/>
                <a:gd name="T21" fmla="*/ 10 h 134"/>
                <a:gd name="T22" fmla="*/ 10 w 121"/>
                <a:gd name="T23" fmla="*/ 19 h 134"/>
                <a:gd name="T24" fmla="*/ 10 w 121"/>
                <a:gd name="T25" fmla="*/ 114 h 134"/>
                <a:gd name="T26" fmla="*/ 19 w 121"/>
                <a:gd name="T27" fmla="*/ 124 h 134"/>
                <a:gd name="T28" fmla="*/ 103 w 121"/>
                <a:gd name="T29" fmla="*/ 124 h 134"/>
                <a:gd name="T30" fmla="*/ 112 w 121"/>
                <a:gd name="T31" fmla="*/ 114 h 134"/>
                <a:gd name="T32" fmla="*/ 112 w 121"/>
                <a:gd name="T33" fmla="*/ 19 h 134"/>
                <a:gd name="T34" fmla="*/ 103 w 121"/>
                <a:gd name="T35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34">
                  <a:moveTo>
                    <a:pt x="103" y="0"/>
                  </a:moveTo>
                  <a:cubicBezTo>
                    <a:pt x="113" y="0"/>
                    <a:pt x="121" y="9"/>
                    <a:pt x="121" y="19"/>
                  </a:cubicBezTo>
                  <a:cubicBezTo>
                    <a:pt x="121" y="114"/>
                    <a:pt x="121" y="114"/>
                    <a:pt x="121" y="114"/>
                  </a:cubicBezTo>
                  <a:cubicBezTo>
                    <a:pt x="121" y="125"/>
                    <a:pt x="113" y="134"/>
                    <a:pt x="103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9" y="134"/>
                    <a:pt x="0" y="125"/>
                    <a:pt x="0" y="1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3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0" y="14"/>
                    <a:pt x="10" y="19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20"/>
                    <a:pt x="14" y="124"/>
                    <a:pt x="19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8" y="124"/>
                    <a:pt x="112" y="120"/>
                    <a:pt x="112" y="11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4"/>
                    <a:pt x="108" y="10"/>
                    <a:pt x="103" y="10"/>
                  </a:cubicBezTo>
                </a:path>
              </a:pathLst>
            </a:custGeom>
            <a:solidFill>
              <a:srgbClr val="C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035"/>
            <p:cNvSpPr>
              <a:spLocks/>
            </p:cNvSpPr>
            <p:nvPr/>
          </p:nvSpPr>
          <p:spPr bwMode="auto">
            <a:xfrm>
              <a:off x="5544798" y="987506"/>
              <a:ext cx="507551" cy="212626"/>
            </a:xfrm>
            <a:custGeom>
              <a:avLst/>
              <a:gdLst>
                <a:gd name="T0" fmla="*/ 93 w 102"/>
                <a:gd name="T1" fmla="*/ 0 h 43"/>
                <a:gd name="T2" fmla="*/ 9 w 102"/>
                <a:gd name="T3" fmla="*/ 0 h 43"/>
                <a:gd name="T4" fmla="*/ 0 w 102"/>
                <a:gd name="T5" fmla="*/ 9 h 43"/>
                <a:gd name="T6" fmla="*/ 0 w 102"/>
                <a:gd name="T7" fmla="*/ 43 h 43"/>
                <a:gd name="T8" fmla="*/ 102 w 102"/>
                <a:gd name="T9" fmla="*/ 43 h 43"/>
                <a:gd name="T10" fmla="*/ 102 w 102"/>
                <a:gd name="T11" fmla="*/ 9 h 43"/>
                <a:gd name="T12" fmla="*/ 93 w 10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43">
                  <a:moveTo>
                    <a:pt x="9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4"/>
                    <a:pt x="98" y="0"/>
                    <a:pt x="93" y="0"/>
                  </a:cubicBezTo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036"/>
            <p:cNvSpPr>
              <a:spLocks/>
            </p:cNvSpPr>
            <p:nvPr/>
          </p:nvSpPr>
          <p:spPr bwMode="auto">
            <a:xfrm>
              <a:off x="5496788" y="932631"/>
              <a:ext cx="596718" cy="267494"/>
            </a:xfrm>
            <a:custGeom>
              <a:avLst/>
              <a:gdLst>
                <a:gd name="T0" fmla="*/ 103 w 121"/>
                <a:gd name="T1" fmla="*/ 0 h 53"/>
                <a:gd name="T2" fmla="*/ 19 w 121"/>
                <a:gd name="T3" fmla="*/ 0 h 53"/>
                <a:gd name="T4" fmla="*/ 0 w 121"/>
                <a:gd name="T5" fmla="*/ 19 h 53"/>
                <a:gd name="T6" fmla="*/ 0 w 121"/>
                <a:gd name="T7" fmla="*/ 53 h 53"/>
                <a:gd name="T8" fmla="*/ 10 w 121"/>
                <a:gd name="T9" fmla="*/ 53 h 53"/>
                <a:gd name="T10" fmla="*/ 10 w 121"/>
                <a:gd name="T11" fmla="*/ 19 h 53"/>
                <a:gd name="T12" fmla="*/ 19 w 121"/>
                <a:gd name="T13" fmla="*/ 10 h 53"/>
                <a:gd name="T14" fmla="*/ 103 w 121"/>
                <a:gd name="T15" fmla="*/ 10 h 53"/>
                <a:gd name="T16" fmla="*/ 112 w 121"/>
                <a:gd name="T17" fmla="*/ 19 h 53"/>
                <a:gd name="T18" fmla="*/ 112 w 121"/>
                <a:gd name="T19" fmla="*/ 53 h 53"/>
                <a:gd name="T20" fmla="*/ 121 w 121"/>
                <a:gd name="T21" fmla="*/ 53 h 53"/>
                <a:gd name="T22" fmla="*/ 121 w 121"/>
                <a:gd name="T23" fmla="*/ 19 h 53"/>
                <a:gd name="T24" fmla="*/ 103 w 121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53">
                  <a:moveTo>
                    <a:pt x="10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4"/>
                    <a:pt x="14" y="10"/>
                    <a:pt x="19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8" y="10"/>
                    <a:pt x="112" y="14"/>
                    <a:pt x="112" y="19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9"/>
                    <a:pt x="113" y="0"/>
                    <a:pt x="103" y="0"/>
                  </a:cubicBezTo>
                </a:path>
              </a:pathLst>
            </a:custGeom>
            <a:solidFill>
              <a:srgbClr val="A3A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037"/>
            <p:cNvSpPr>
              <a:spLocks noEditPoints="1"/>
            </p:cNvSpPr>
            <p:nvPr/>
          </p:nvSpPr>
          <p:spPr bwMode="auto">
            <a:xfrm>
              <a:off x="5579092" y="1014942"/>
              <a:ext cx="438961" cy="164612"/>
            </a:xfrm>
            <a:custGeom>
              <a:avLst/>
              <a:gdLst>
                <a:gd name="T0" fmla="*/ 83 w 89"/>
                <a:gd name="T1" fmla="*/ 0 h 34"/>
                <a:gd name="T2" fmla="*/ 7 w 89"/>
                <a:gd name="T3" fmla="*/ 0 h 34"/>
                <a:gd name="T4" fmla="*/ 0 w 89"/>
                <a:gd name="T5" fmla="*/ 6 h 34"/>
                <a:gd name="T6" fmla="*/ 0 w 89"/>
                <a:gd name="T7" fmla="*/ 30 h 34"/>
                <a:gd name="T8" fmla="*/ 6 w 89"/>
                <a:gd name="T9" fmla="*/ 34 h 34"/>
                <a:gd name="T10" fmla="*/ 84 w 89"/>
                <a:gd name="T11" fmla="*/ 34 h 34"/>
                <a:gd name="T12" fmla="*/ 89 w 89"/>
                <a:gd name="T13" fmla="*/ 30 h 34"/>
                <a:gd name="T14" fmla="*/ 89 w 89"/>
                <a:gd name="T15" fmla="*/ 7 h 34"/>
                <a:gd name="T16" fmla="*/ 83 w 89"/>
                <a:gd name="T17" fmla="*/ 0 h 34"/>
                <a:gd name="T18" fmla="*/ 60 w 89"/>
                <a:gd name="T19" fmla="*/ 20 h 34"/>
                <a:gd name="T20" fmla="*/ 60 w 89"/>
                <a:gd name="T21" fmla="*/ 24 h 34"/>
                <a:gd name="T22" fmla="*/ 59 w 89"/>
                <a:gd name="T23" fmla="*/ 26 h 34"/>
                <a:gd name="T24" fmla="*/ 56 w 89"/>
                <a:gd name="T25" fmla="*/ 28 h 34"/>
                <a:gd name="T26" fmla="*/ 53 w 89"/>
                <a:gd name="T27" fmla="*/ 29 h 34"/>
                <a:gd name="T28" fmla="*/ 49 w 89"/>
                <a:gd name="T29" fmla="*/ 28 h 34"/>
                <a:gd name="T30" fmla="*/ 47 w 89"/>
                <a:gd name="T31" fmla="*/ 26 h 34"/>
                <a:gd name="T32" fmla="*/ 46 w 89"/>
                <a:gd name="T33" fmla="*/ 24 h 34"/>
                <a:gd name="T34" fmla="*/ 45 w 89"/>
                <a:gd name="T35" fmla="*/ 20 h 34"/>
                <a:gd name="T36" fmla="*/ 45 w 89"/>
                <a:gd name="T37" fmla="*/ 11 h 34"/>
                <a:gd name="T38" fmla="*/ 46 w 89"/>
                <a:gd name="T39" fmla="*/ 6 h 34"/>
                <a:gd name="T40" fmla="*/ 48 w 89"/>
                <a:gd name="T41" fmla="*/ 3 h 34"/>
                <a:gd name="T42" fmla="*/ 53 w 89"/>
                <a:gd name="T43" fmla="*/ 2 h 34"/>
                <a:gd name="T44" fmla="*/ 56 w 89"/>
                <a:gd name="T45" fmla="*/ 3 h 34"/>
                <a:gd name="T46" fmla="*/ 59 w 89"/>
                <a:gd name="T47" fmla="*/ 5 h 34"/>
                <a:gd name="T48" fmla="*/ 60 w 89"/>
                <a:gd name="T49" fmla="*/ 7 h 34"/>
                <a:gd name="T50" fmla="*/ 60 w 89"/>
                <a:gd name="T51" fmla="*/ 11 h 34"/>
                <a:gd name="T52" fmla="*/ 60 w 89"/>
                <a:gd name="T53" fmla="*/ 20 h 34"/>
                <a:gd name="T54" fmla="*/ 82 w 89"/>
                <a:gd name="T55" fmla="*/ 20 h 34"/>
                <a:gd name="T56" fmla="*/ 82 w 89"/>
                <a:gd name="T57" fmla="*/ 24 h 34"/>
                <a:gd name="T58" fmla="*/ 80 w 89"/>
                <a:gd name="T59" fmla="*/ 26 h 34"/>
                <a:gd name="T60" fmla="*/ 78 w 89"/>
                <a:gd name="T61" fmla="*/ 28 h 34"/>
                <a:gd name="T62" fmla="*/ 75 w 89"/>
                <a:gd name="T63" fmla="*/ 29 h 34"/>
                <a:gd name="T64" fmla="*/ 71 w 89"/>
                <a:gd name="T65" fmla="*/ 28 h 34"/>
                <a:gd name="T66" fmla="*/ 69 w 89"/>
                <a:gd name="T67" fmla="*/ 26 h 34"/>
                <a:gd name="T68" fmla="*/ 68 w 89"/>
                <a:gd name="T69" fmla="*/ 24 h 34"/>
                <a:gd name="T70" fmla="*/ 67 w 89"/>
                <a:gd name="T71" fmla="*/ 20 h 34"/>
                <a:gd name="T72" fmla="*/ 67 w 89"/>
                <a:gd name="T73" fmla="*/ 11 h 34"/>
                <a:gd name="T74" fmla="*/ 68 w 89"/>
                <a:gd name="T75" fmla="*/ 6 h 34"/>
                <a:gd name="T76" fmla="*/ 70 w 89"/>
                <a:gd name="T77" fmla="*/ 3 h 34"/>
                <a:gd name="T78" fmla="*/ 74 w 89"/>
                <a:gd name="T79" fmla="*/ 2 h 34"/>
                <a:gd name="T80" fmla="*/ 78 w 89"/>
                <a:gd name="T81" fmla="*/ 3 h 34"/>
                <a:gd name="T82" fmla="*/ 81 w 89"/>
                <a:gd name="T83" fmla="*/ 5 h 34"/>
                <a:gd name="T84" fmla="*/ 82 w 89"/>
                <a:gd name="T85" fmla="*/ 7 h 34"/>
                <a:gd name="T86" fmla="*/ 82 w 89"/>
                <a:gd name="T87" fmla="*/ 11 h 34"/>
                <a:gd name="T88" fmla="*/ 82 w 89"/>
                <a:gd name="T8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34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4"/>
                    <a:pt x="6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8" y="34"/>
                    <a:pt x="89" y="32"/>
                    <a:pt x="89" y="3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4"/>
                    <a:pt x="87" y="0"/>
                    <a:pt x="83" y="0"/>
                  </a:cubicBezTo>
                  <a:close/>
                  <a:moveTo>
                    <a:pt x="60" y="20"/>
                  </a:moveTo>
                  <a:cubicBezTo>
                    <a:pt x="60" y="22"/>
                    <a:pt x="60" y="23"/>
                    <a:pt x="60" y="24"/>
                  </a:cubicBezTo>
                  <a:cubicBezTo>
                    <a:pt x="60" y="25"/>
                    <a:pt x="59" y="26"/>
                    <a:pt x="59" y="26"/>
                  </a:cubicBezTo>
                  <a:cubicBezTo>
                    <a:pt x="58" y="27"/>
                    <a:pt x="57" y="28"/>
                    <a:pt x="56" y="28"/>
                  </a:cubicBezTo>
                  <a:cubicBezTo>
                    <a:pt x="55" y="28"/>
                    <a:pt x="54" y="29"/>
                    <a:pt x="53" y="29"/>
                  </a:cubicBezTo>
                  <a:cubicBezTo>
                    <a:pt x="52" y="29"/>
                    <a:pt x="50" y="28"/>
                    <a:pt x="49" y="28"/>
                  </a:cubicBezTo>
                  <a:cubicBezTo>
                    <a:pt x="48" y="28"/>
                    <a:pt x="48" y="27"/>
                    <a:pt x="47" y="26"/>
                  </a:cubicBezTo>
                  <a:cubicBezTo>
                    <a:pt x="46" y="26"/>
                    <a:pt x="46" y="25"/>
                    <a:pt x="46" y="24"/>
                  </a:cubicBezTo>
                  <a:cubicBezTo>
                    <a:pt x="45" y="23"/>
                    <a:pt x="45" y="22"/>
                    <a:pt x="45" y="2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9"/>
                    <a:pt x="46" y="7"/>
                    <a:pt x="46" y="6"/>
                  </a:cubicBezTo>
                  <a:cubicBezTo>
                    <a:pt x="46" y="5"/>
                    <a:pt x="47" y="4"/>
                    <a:pt x="48" y="3"/>
                  </a:cubicBezTo>
                  <a:cubicBezTo>
                    <a:pt x="50" y="3"/>
                    <a:pt x="51" y="2"/>
                    <a:pt x="53" y="2"/>
                  </a:cubicBezTo>
                  <a:cubicBezTo>
                    <a:pt x="54" y="2"/>
                    <a:pt x="55" y="3"/>
                    <a:pt x="56" y="3"/>
                  </a:cubicBezTo>
                  <a:cubicBezTo>
                    <a:pt x="57" y="4"/>
                    <a:pt x="58" y="4"/>
                    <a:pt x="59" y="5"/>
                  </a:cubicBezTo>
                  <a:cubicBezTo>
                    <a:pt x="59" y="6"/>
                    <a:pt x="60" y="6"/>
                    <a:pt x="60" y="7"/>
                  </a:cubicBezTo>
                  <a:cubicBezTo>
                    <a:pt x="60" y="8"/>
                    <a:pt x="60" y="9"/>
                    <a:pt x="60" y="11"/>
                  </a:cubicBezTo>
                  <a:lnTo>
                    <a:pt x="60" y="20"/>
                  </a:lnTo>
                  <a:close/>
                  <a:moveTo>
                    <a:pt x="82" y="20"/>
                  </a:moveTo>
                  <a:cubicBezTo>
                    <a:pt x="82" y="22"/>
                    <a:pt x="82" y="23"/>
                    <a:pt x="82" y="24"/>
                  </a:cubicBezTo>
                  <a:cubicBezTo>
                    <a:pt x="82" y="25"/>
                    <a:pt x="81" y="26"/>
                    <a:pt x="80" y="26"/>
                  </a:cubicBezTo>
                  <a:cubicBezTo>
                    <a:pt x="80" y="27"/>
                    <a:pt x="79" y="28"/>
                    <a:pt x="78" y="28"/>
                  </a:cubicBezTo>
                  <a:cubicBezTo>
                    <a:pt x="77" y="28"/>
                    <a:pt x="76" y="29"/>
                    <a:pt x="75" y="29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70" y="28"/>
                    <a:pt x="69" y="27"/>
                    <a:pt x="69" y="26"/>
                  </a:cubicBezTo>
                  <a:cubicBezTo>
                    <a:pt x="68" y="26"/>
                    <a:pt x="68" y="25"/>
                    <a:pt x="68" y="24"/>
                  </a:cubicBezTo>
                  <a:cubicBezTo>
                    <a:pt x="67" y="23"/>
                    <a:pt x="67" y="22"/>
                    <a:pt x="67" y="2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9"/>
                    <a:pt x="67" y="7"/>
                    <a:pt x="68" y="6"/>
                  </a:cubicBezTo>
                  <a:cubicBezTo>
                    <a:pt x="68" y="5"/>
                    <a:pt x="69" y="4"/>
                    <a:pt x="70" y="3"/>
                  </a:cubicBezTo>
                  <a:cubicBezTo>
                    <a:pt x="71" y="3"/>
                    <a:pt x="73" y="2"/>
                    <a:pt x="74" y="2"/>
                  </a:cubicBezTo>
                  <a:cubicBezTo>
                    <a:pt x="76" y="2"/>
                    <a:pt x="77" y="3"/>
                    <a:pt x="78" y="3"/>
                  </a:cubicBezTo>
                  <a:cubicBezTo>
                    <a:pt x="79" y="4"/>
                    <a:pt x="80" y="4"/>
                    <a:pt x="81" y="5"/>
                  </a:cubicBezTo>
                  <a:cubicBezTo>
                    <a:pt x="81" y="6"/>
                    <a:pt x="82" y="6"/>
                    <a:pt x="82" y="7"/>
                  </a:cubicBezTo>
                  <a:cubicBezTo>
                    <a:pt x="82" y="8"/>
                    <a:pt x="82" y="9"/>
                    <a:pt x="82" y="11"/>
                  </a:cubicBezTo>
                  <a:lnTo>
                    <a:pt x="82" y="20"/>
                  </a:ln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038"/>
            <p:cNvSpPr>
              <a:spLocks/>
            </p:cNvSpPr>
            <p:nvPr/>
          </p:nvSpPr>
          <p:spPr bwMode="auto">
            <a:xfrm>
              <a:off x="5819147" y="1042375"/>
              <a:ext cx="41153" cy="102885"/>
            </a:xfrm>
            <a:custGeom>
              <a:avLst/>
              <a:gdLst>
                <a:gd name="T0" fmla="*/ 5 w 9"/>
                <a:gd name="T1" fmla="*/ 0 h 20"/>
                <a:gd name="T2" fmla="*/ 1 w 9"/>
                <a:gd name="T3" fmla="*/ 0 h 20"/>
                <a:gd name="T4" fmla="*/ 0 w 9"/>
                <a:gd name="T5" fmla="*/ 3 h 20"/>
                <a:gd name="T6" fmla="*/ 0 w 9"/>
                <a:gd name="T7" fmla="*/ 16 h 20"/>
                <a:gd name="T8" fmla="*/ 1 w 9"/>
                <a:gd name="T9" fmla="*/ 19 h 20"/>
                <a:gd name="T10" fmla="*/ 5 w 9"/>
                <a:gd name="T11" fmla="*/ 20 h 20"/>
                <a:gd name="T12" fmla="*/ 8 w 9"/>
                <a:gd name="T13" fmla="*/ 19 h 20"/>
                <a:gd name="T14" fmla="*/ 9 w 9"/>
                <a:gd name="T15" fmla="*/ 17 h 20"/>
                <a:gd name="T16" fmla="*/ 9 w 9"/>
                <a:gd name="T17" fmla="*/ 3 h 20"/>
                <a:gd name="T18" fmla="*/ 8 w 9"/>
                <a:gd name="T19" fmla="*/ 0 h 20"/>
                <a:gd name="T20" fmla="*/ 5 w 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0">
                  <a:moveTo>
                    <a:pt x="5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2" y="20"/>
                    <a:pt x="3" y="20"/>
                    <a:pt x="5" y="20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9" y="18"/>
                    <a:pt x="9" y="1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039"/>
            <p:cNvSpPr>
              <a:spLocks/>
            </p:cNvSpPr>
            <p:nvPr/>
          </p:nvSpPr>
          <p:spPr bwMode="auto">
            <a:xfrm>
              <a:off x="5928888" y="1042375"/>
              <a:ext cx="41153" cy="102885"/>
            </a:xfrm>
            <a:custGeom>
              <a:avLst/>
              <a:gdLst>
                <a:gd name="T0" fmla="*/ 4 w 9"/>
                <a:gd name="T1" fmla="*/ 0 h 20"/>
                <a:gd name="T2" fmla="*/ 1 w 9"/>
                <a:gd name="T3" fmla="*/ 0 h 20"/>
                <a:gd name="T4" fmla="*/ 0 w 9"/>
                <a:gd name="T5" fmla="*/ 3 h 20"/>
                <a:gd name="T6" fmla="*/ 0 w 9"/>
                <a:gd name="T7" fmla="*/ 16 h 20"/>
                <a:gd name="T8" fmla="*/ 1 w 9"/>
                <a:gd name="T9" fmla="*/ 19 h 20"/>
                <a:gd name="T10" fmla="*/ 4 w 9"/>
                <a:gd name="T11" fmla="*/ 20 h 20"/>
                <a:gd name="T12" fmla="*/ 8 w 9"/>
                <a:gd name="T13" fmla="*/ 19 h 20"/>
                <a:gd name="T14" fmla="*/ 9 w 9"/>
                <a:gd name="T15" fmla="*/ 17 h 20"/>
                <a:gd name="T16" fmla="*/ 9 w 9"/>
                <a:gd name="T17" fmla="*/ 3 h 20"/>
                <a:gd name="T18" fmla="*/ 8 w 9"/>
                <a:gd name="T19" fmla="*/ 0 h 20"/>
                <a:gd name="T20" fmla="*/ 4 w 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0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8" y="19"/>
                    <a:pt x="9" y="18"/>
                    <a:pt x="9" y="1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040"/>
            <p:cNvSpPr>
              <a:spLocks noEditPoints="1"/>
            </p:cNvSpPr>
            <p:nvPr/>
          </p:nvSpPr>
          <p:spPr bwMode="auto">
            <a:xfrm>
              <a:off x="5819147" y="1213841"/>
              <a:ext cx="185191" cy="301786"/>
            </a:xfrm>
            <a:custGeom>
              <a:avLst/>
              <a:gdLst>
                <a:gd name="T0" fmla="*/ 34 w 38"/>
                <a:gd name="T1" fmla="*/ 0 h 61"/>
                <a:gd name="T2" fmla="*/ 6 w 38"/>
                <a:gd name="T3" fmla="*/ 0 h 61"/>
                <a:gd name="T4" fmla="*/ 0 w 38"/>
                <a:gd name="T5" fmla="*/ 5 h 61"/>
                <a:gd name="T6" fmla="*/ 0 w 38"/>
                <a:gd name="T7" fmla="*/ 54 h 61"/>
                <a:gd name="T8" fmla="*/ 5 w 38"/>
                <a:gd name="T9" fmla="*/ 60 h 61"/>
                <a:gd name="T10" fmla="*/ 35 w 38"/>
                <a:gd name="T11" fmla="*/ 60 h 61"/>
                <a:gd name="T12" fmla="*/ 38 w 38"/>
                <a:gd name="T13" fmla="*/ 56 h 61"/>
                <a:gd name="T14" fmla="*/ 38 w 38"/>
                <a:gd name="T15" fmla="*/ 7 h 61"/>
                <a:gd name="T16" fmla="*/ 34 w 38"/>
                <a:gd name="T17" fmla="*/ 0 h 61"/>
                <a:gd name="T18" fmla="*/ 9 w 38"/>
                <a:gd name="T19" fmla="*/ 18 h 61"/>
                <a:gd name="T20" fmla="*/ 32 w 38"/>
                <a:gd name="T21" fmla="*/ 18 h 61"/>
                <a:gd name="T22" fmla="*/ 32 w 38"/>
                <a:gd name="T23" fmla="*/ 26 h 61"/>
                <a:gd name="T24" fmla="*/ 9 w 38"/>
                <a:gd name="T25" fmla="*/ 26 h 61"/>
                <a:gd name="T26" fmla="*/ 9 w 38"/>
                <a:gd name="T27" fmla="*/ 18 h 61"/>
                <a:gd name="T28" fmla="*/ 32 w 38"/>
                <a:gd name="T29" fmla="*/ 41 h 61"/>
                <a:gd name="T30" fmla="*/ 9 w 38"/>
                <a:gd name="T31" fmla="*/ 41 h 61"/>
                <a:gd name="T32" fmla="*/ 9 w 38"/>
                <a:gd name="T33" fmla="*/ 32 h 61"/>
                <a:gd name="T34" fmla="*/ 32 w 38"/>
                <a:gd name="T35" fmla="*/ 32 h 61"/>
                <a:gd name="T36" fmla="*/ 32 w 38"/>
                <a:gd name="T37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61">
                  <a:moveTo>
                    <a:pt x="3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1" y="60"/>
                    <a:pt x="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8" y="60"/>
                    <a:pt x="38" y="61"/>
                    <a:pt x="38" y="5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1"/>
                    <a:pt x="37" y="0"/>
                    <a:pt x="34" y="0"/>
                  </a:cubicBezTo>
                  <a:close/>
                  <a:moveTo>
                    <a:pt x="9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9" y="26"/>
                    <a:pt x="9" y="26"/>
                    <a:pt x="9" y="26"/>
                  </a:cubicBezTo>
                  <a:lnTo>
                    <a:pt x="9" y="18"/>
                  </a:lnTo>
                  <a:close/>
                  <a:moveTo>
                    <a:pt x="32" y="41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41"/>
                  </a:lnTo>
                  <a:close/>
                </a:path>
              </a:pathLst>
            </a:cu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041"/>
            <p:cNvSpPr>
              <a:spLocks noEditPoints="1"/>
            </p:cNvSpPr>
            <p:nvPr/>
          </p:nvSpPr>
          <p:spPr bwMode="auto">
            <a:xfrm>
              <a:off x="5585949" y="1206985"/>
              <a:ext cx="192047" cy="144038"/>
            </a:xfrm>
            <a:custGeom>
              <a:avLst/>
              <a:gdLst>
                <a:gd name="T0" fmla="*/ 5 w 39"/>
                <a:gd name="T1" fmla="*/ 29 h 29"/>
                <a:gd name="T2" fmla="*/ 33 w 39"/>
                <a:gd name="T3" fmla="*/ 29 h 29"/>
                <a:gd name="T4" fmla="*/ 38 w 39"/>
                <a:gd name="T5" fmla="*/ 23 h 29"/>
                <a:gd name="T6" fmla="*/ 38 w 39"/>
                <a:gd name="T7" fmla="*/ 5 h 29"/>
                <a:gd name="T8" fmla="*/ 34 w 39"/>
                <a:gd name="T9" fmla="*/ 0 h 29"/>
                <a:gd name="T10" fmla="*/ 6 w 39"/>
                <a:gd name="T11" fmla="*/ 0 h 29"/>
                <a:gd name="T12" fmla="*/ 0 w 39"/>
                <a:gd name="T13" fmla="*/ 5 h 29"/>
                <a:gd name="T14" fmla="*/ 0 w 39"/>
                <a:gd name="T15" fmla="*/ 23 h 29"/>
                <a:gd name="T16" fmla="*/ 5 w 39"/>
                <a:gd name="T17" fmla="*/ 29 h 29"/>
                <a:gd name="T18" fmla="*/ 9 w 39"/>
                <a:gd name="T19" fmla="*/ 10 h 29"/>
                <a:gd name="T20" fmla="*/ 16 w 39"/>
                <a:gd name="T21" fmla="*/ 10 h 29"/>
                <a:gd name="T22" fmla="*/ 16 w 39"/>
                <a:gd name="T23" fmla="*/ 3 h 29"/>
                <a:gd name="T24" fmla="*/ 23 w 39"/>
                <a:gd name="T25" fmla="*/ 3 h 29"/>
                <a:gd name="T26" fmla="*/ 23 w 39"/>
                <a:gd name="T27" fmla="*/ 10 h 29"/>
                <a:gd name="T28" fmla="*/ 31 w 39"/>
                <a:gd name="T29" fmla="*/ 10 h 29"/>
                <a:gd name="T30" fmla="*/ 31 w 39"/>
                <a:gd name="T31" fmla="*/ 17 h 29"/>
                <a:gd name="T32" fmla="*/ 23 w 39"/>
                <a:gd name="T33" fmla="*/ 17 h 29"/>
                <a:gd name="T34" fmla="*/ 23 w 39"/>
                <a:gd name="T35" fmla="*/ 25 h 29"/>
                <a:gd name="T36" fmla="*/ 16 w 39"/>
                <a:gd name="T37" fmla="*/ 25 h 29"/>
                <a:gd name="T38" fmla="*/ 16 w 39"/>
                <a:gd name="T39" fmla="*/ 17 h 29"/>
                <a:gd name="T40" fmla="*/ 9 w 39"/>
                <a:gd name="T41" fmla="*/ 17 h 29"/>
                <a:gd name="T42" fmla="*/ 9 w 39"/>
                <a:gd name="T4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29">
                  <a:moveTo>
                    <a:pt x="5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9" y="29"/>
                    <a:pt x="38" y="25"/>
                    <a:pt x="38" y="23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1"/>
                    <a:pt x="37" y="0"/>
                    <a:pt x="3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1" y="29"/>
                    <a:pt x="5" y="29"/>
                  </a:cubicBezTo>
                  <a:close/>
                  <a:moveTo>
                    <a:pt x="9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042"/>
            <p:cNvSpPr>
              <a:spLocks noEditPoints="1"/>
            </p:cNvSpPr>
            <p:nvPr/>
          </p:nvSpPr>
          <p:spPr bwMode="auto">
            <a:xfrm>
              <a:off x="5585949" y="1371599"/>
              <a:ext cx="185191" cy="144038"/>
            </a:xfrm>
            <a:custGeom>
              <a:avLst/>
              <a:gdLst>
                <a:gd name="T0" fmla="*/ 38 w 38"/>
                <a:gd name="T1" fmla="*/ 5 h 29"/>
                <a:gd name="T2" fmla="*/ 33 w 38"/>
                <a:gd name="T3" fmla="*/ 0 h 29"/>
                <a:gd name="T4" fmla="*/ 5 w 38"/>
                <a:gd name="T5" fmla="*/ 0 h 29"/>
                <a:gd name="T6" fmla="*/ 0 w 38"/>
                <a:gd name="T7" fmla="*/ 5 h 29"/>
                <a:gd name="T8" fmla="*/ 0 w 38"/>
                <a:gd name="T9" fmla="*/ 23 h 29"/>
                <a:gd name="T10" fmla="*/ 5 w 38"/>
                <a:gd name="T11" fmla="*/ 29 h 29"/>
                <a:gd name="T12" fmla="*/ 33 w 38"/>
                <a:gd name="T13" fmla="*/ 29 h 29"/>
                <a:gd name="T14" fmla="*/ 38 w 38"/>
                <a:gd name="T15" fmla="*/ 24 h 29"/>
                <a:gd name="T16" fmla="*/ 38 w 38"/>
                <a:gd name="T17" fmla="*/ 5 h 29"/>
                <a:gd name="T18" fmla="*/ 31 w 38"/>
                <a:gd name="T19" fmla="*/ 19 h 29"/>
                <a:gd name="T20" fmla="*/ 8 w 38"/>
                <a:gd name="T21" fmla="*/ 19 h 29"/>
                <a:gd name="T22" fmla="*/ 8 w 38"/>
                <a:gd name="T23" fmla="*/ 10 h 29"/>
                <a:gd name="T24" fmla="*/ 31 w 38"/>
                <a:gd name="T25" fmla="*/ 10 h 29"/>
                <a:gd name="T26" fmla="*/ 31 w 38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9">
                  <a:moveTo>
                    <a:pt x="38" y="5"/>
                  </a:moveTo>
                  <a:cubicBezTo>
                    <a:pt x="38" y="1"/>
                    <a:pt x="37" y="0"/>
                    <a:pt x="3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1" y="29"/>
                    <a:pt x="5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8" y="29"/>
                    <a:pt x="38" y="26"/>
                    <a:pt x="38" y="24"/>
                  </a:cubicBezTo>
                  <a:lnTo>
                    <a:pt x="38" y="5"/>
                  </a:lnTo>
                  <a:close/>
                  <a:moveTo>
                    <a:pt x="31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1" y="10"/>
                    <a:pt x="31" y="10"/>
                    <a:pt x="31" y="10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9239976" y="4324621"/>
            <a:ext cx="1923461" cy="1526877"/>
            <a:chOff x="6758800" y="2256382"/>
            <a:chExt cx="665304" cy="528130"/>
          </a:xfrm>
        </p:grpSpPr>
        <p:sp>
          <p:nvSpPr>
            <p:cNvPr id="349" name="Freeform 3900"/>
            <p:cNvSpPr>
              <a:spLocks noEditPoints="1"/>
            </p:cNvSpPr>
            <p:nvPr/>
          </p:nvSpPr>
          <p:spPr bwMode="auto">
            <a:xfrm>
              <a:off x="6758800" y="2256382"/>
              <a:ext cx="665304" cy="528130"/>
            </a:xfrm>
            <a:custGeom>
              <a:avLst/>
              <a:gdLst>
                <a:gd name="T0" fmla="*/ 114 w 135"/>
                <a:gd name="T1" fmla="*/ 44 h 106"/>
                <a:gd name="T2" fmla="*/ 112 w 135"/>
                <a:gd name="T3" fmla="*/ 45 h 106"/>
                <a:gd name="T4" fmla="*/ 114 w 135"/>
                <a:gd name="T5" fmla="*/ 36 h 106"/>
                <a:gd name="T6" fmla="*/ 114 w 135"/>
                <a:gd name="T7" fmla="*/ 36 h 106"/>
                <a:gd name="T8" fmla="*/ 114 w 135"/>
                <a:gd name="T9" fmla="*/ 35 h 106"/>
                <a:gd name="T10" fmla="*/ 57 w 135"/>
                <a:gd name="T11" fmla="*/ 0 h 106"/>
                <a:gd name="T12" fmla="*/ 0 w 135"/>
                <a:gd name="T13" fmla="*/ 35 h 106"/>
                <a:gd name="T14" fmla="*/ 0 w 135"/>
                <a:gd name="T15" fmla="*/ 36 h 106"/>
                <a:gd name="T16" fmla="*/ 0 w 135"/>
                <a:gd name="T17" fmla="*/ 36 h 106"/>
                <a:gd name="T18" fmla="*/ 57 w 135"/>
                <a:gd name="T19" fmla="*/ 106 h 106"/>
                <a:gd name="T20" fmla="*/ 99 w 135"/>
                <a:gd name="T21" fmla="*/ 82 h 106"/>
                <a:gd name="T22" fmla="*/ 114 w 135"/>
                <a:gd name="T23" fmla="*/ 89 h 106"/>
                <a:gd name="T24" fmla="*/ 135 w 135"/>
                <a:gd name="T25" fmla="*/ 65 h 106"/>
                <a:gd name="T26" fmla="*/ 114 w 135"/>
                <a:gd name="T27" fmla="*/ 44 h 106"/>
                <a:gd name="T28" fmla="*/ 114 w 135"/>
                <a:gd name="T29" fmla="*/ 78 h 106"/>
                <a:gd name="T30" fmla="*/ 106 w 135"/>
                <a:gd name="T31" fmla="*/ 71 h 106"/>
                <a:gd name="T32" fmla="*/ 109 w 135"/>
                <a:gd name="T33" fmla="*/ 57 h 106"/>
                <a:gd name="T34" fmla="*/ 114 w 135"/>
                <a:gd name="T35" fmla="*/ 55 h 106"/>
                <a:gd name="T36" fmla="*/ 124 w 135"/>
                <a:gd name="T37" fmla="*/ 65 h 106"/>
                <a:gd name="T38" fmla="*/ 114 w 135"/>
                <a:gd name="T39" fmla="*/ 7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06">
                  <a:moveTo>
                    <a:pt x="114" y="44"/>
                  </a:moveTo>
                  <a:cubicBezTo>
                    <a:pt x="114" y="44"/>
                    <a:pt x="113" y="45"/>
                    <a:pt x="112" y="45"/>
                  </a:cubicBezTo>
                  <a:cubicBezTo>
                    <a:pt x="113" y="41"/>
                    <a:pt x="113" y="40"/>
                    <a:pt x="114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3" y="13"/>
                    <a:pt x="86" y="0"/>
                    <a:pt x="57" y="0"/>
                  </a:cubicBezTo>
                  <a:cubicBezTo>
                    <a:pt x="27" y="0"/>
                    <a:pt x="1" y="13"/>
                    <a:pt x="0" y="35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75"/>
                    <a:pt x="26" y="106"/>
                    <a:pt x="57" y="106"/>
                  </a:cubicBezTo>
                  <a:cubicBezTo>
                    <a:pt x="74" y="106"/>
                    <a:pt x="89" y="97"/>
                    <a:pt x="99" y="82"/>
                  </a:cubicBezTo>
                  <a:cubicBezTo>
                    <a:pt x="103" y="86"/>
                    <a:pt x="108" y="89"/>
                    <a:pt x="114" y="89"/>
                  </a:cubicBezTo>
                  <a:cubicBezTo>
                    <a:pt x="126" y="89"/>
                    <a:pt x="135" y="76"/>
                    <a:pt x="135" y="65"/>
                  </a:cubicBezTo>
                  <a:cubicBezTo>
                    <a:pt x="135" y="54"/>
                    <a:pt x="126" y="44"/>
                    <a:pt x="114" y="44"/>
                  </a:cubicBezTo>
                  <a:moveTo>
                    <a:pt x="114" y="78"/>
                  </a:moveTo>
                  <a:cubicBezTo>
                    <a:pt x="110" y="78"/>
                    <a:pt x="107" y="75"/>
                    <a:pt x="106" y="71"/>
                  </a:cubicBezTo>
                  <a:cubicBezTo>
                    <a:pt x="107" y="68"/>
                    <a:pt x="108" y="61"/>
                    <a:pt x="109" y="57"/>
                  </a:cubicBezTo>
                  <a:cubicBezTo>
                    <a:pt x="111" y="56"/>
                    <a:pt x="112" y="56"/>
                    <a:pt x="114" y="55"/>
                  </a:cubicBezTo>
                  <a:cubicBezTo>
                    <a:pt x="119" y="56"/>
                    <a:pt x="124" y="60"/>
                    <a:pt x="124" y="65"/>
                  </a:cubicBezTo>
                  <a:cubicBezTo>
                    <a:pt x="124" y="70"/>
                    <a:pt x="119" y="78"/>
                    <a:pt x="114" y="78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901"/>
            <p:cNvSpPr>
              <a:spLocks/>
            </p:cNvSpPr>
            <p:nvPr/>
          </p:nvSpPr>
          <p:spPr bwMode="auto">
            <a:xfrm>
              <a:off x="6786233" y="2290676"/>
              <a:ext cx="500695" cy="253779"/>
            </a:xfrm>
            <a:custGeom>
              <a:avLst/>
              <a:gdLst>
                <a:gd name="T0" fmla="*/ 88 w 101"/>
                <a:gd name="T1" fmla="*/ 44 h 52"/>
                <a:gd name="T2" fmla="*/ 51 w 101"/>
                <a:gd name="T3" fmla="*/ 52 h 52"/>
                <a:gd name="T4" fmla="*/ 14 w 101"/>
                <a:gd name="T5" fmla="*/ 44 h 52"/>
                <a:gd name="T6" fmla="*/ 0 w 101"/>
                <a:gd name="T7" fmla="*/ 26 h 52"/>
                <a:gd name="T8" fmla="*/ 14 w 101"/>
                <a:gd name="T9" fmla="*/ 9 h 52"/>
                <a:gd name="T10" fmla="*/ 51 w 101"/>
                <a:gd name="T11" fmla="*/ 0 h 52"/>
                <a:gd name="T12" fmla="*/ 88 w 101"/>
                <a:gd name="T13" fmla="*/ 9 h 52"/>
                <a:gd name="T14" fmla="*/ 101 w 101"/>
                <a:gd name="T15" fmla="*/ 26 h 52"/>
                <a:gd name="T16" fmla="*/ 88 w 101"/>
                <a:gd name="T17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2">
                  <a:moveTo>
                    <a:pt x="88" y="44"/>
                  </a:moveTo>
                  <a:cubicBezTo>
                    <a:pt x="78" y="49"/>
                    <a:pt x="65" y="52"/>
                    <a:pt x="51" y="52"/>
                  </a:cubicBezTo>
                  <a:cubicBezTo>
                    <a:pt x="36" y="52"/>
                    <a:pt x="23" y="49"/>
                    <a:pt x="14" y="44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1"/>
                    <a:pt x="4" y="14"/>
                    <a:pt x="14" y="9"/>
                  </a:cubicBezTo>
                  <a:cubicBezTo>
                    <a:pt x="23" y="4"/>
                    <a:pt x="36" y="0"/>
                    <a:pt x="51" y="0"/>
                  </a:cubicBezTo>
                  <a:cubicBezTo>
                    <a:pt x="65" y="0"/>
                    <a:pt x="78" y="4"/>
                    <a:pt x="88" y="9"/>
                  </a:cubicBezTo>
                  <a:cubicBezTo>
                    <a:pt x="97" y="14"/>
                    <a:pt x="101" y="21"/>
                    <a:pt x="101" y="26"/>
                  </a:cubicBezTo>
                  <a:cubicBezTo>
                    <a:pt x="101" y="32"/>
                    <a:pt x="97" y="38"/>
                    <a:pt x="88" y="44"/>
                  </a:cubicBezTo>
                  <a:close/>
                </a:path>
              </a:pathLst>
            </a:custGeom>
            <a:solidFill>
              <a:srgbClr val="CC7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902"/>
            <p:cNvSpPr>
              <a:spLocks/>
            </p:cNvSpPr>
            <p:nvPr/>
          </p:nvSpPr>
          <p:spPr bwMode="auto">
            <a:xfrm>
              <a:off x="6786233" y="2290676"/>
              <a:ext cx="500695" cy="281212"/>
            </a:xfrm>
            <a:custGeom>
              <a:avLst/>
              <a:gdLst>
                <a:gd name="T0" fmla="*/ 88 w 101"/>
                <a:gd name="T1" fmla="*/ 9 h 57"/>
                <a:gd name="T2" fmla="*/ 51 w 101"/>
                <a:gd name="T3" fmla="*/ 0 h 57"/>
                <a:gd name="T4" fmla="*/ 14 w 101"/>
                <a:gd name="T5" fmla="*/ 9 h 57"/>
                <a:gd name="T6" fmla="*/ 0 w 101"/>
                <a:gd name="T7" fmla="*/ 26 h 57"/>
                <a:gd name="T8" fmla="*/ 14 w 101"/>
                <a:gd name="T9" fmla="*/ 44 h 57"/>
                <a:gd name="T10" fmla="*/ 47 w 101"/>
                <a:gd name="T11" fmla="*/ 37 h 57"/>
                <a:gd name="T12" fmla="*/ 74 w 101"/>
                <a:gd name="T13" fmla="*/ 32 h 57"/>
                <a:gd name="T14" fmla="*/ 101 w 101"/>
                <a:gd name="T15" fmla="*/ 26 h 57"/>
                <a:gd name="T16" fmla="*/ 88 w 101"/>
                <a:gd name="T1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7">
                  <a:moveTo>
                    <a:pt x="88" y="9"/>
                  </a:moveTo>
                  <a:cubicBezTo>
                    <a:pt x="78" y="4"/>
                    <a:pt x="65" y="0"/>
                    <a:pt x="51" y="0"/>
                  </a:cubicBezTo>
                  <a:cubicBezTo>
                    <a:pt x="36" y="0"/>
                    <a:pt x="23" y="4"/>
                    <a:pt x="14" y="9"/>
                  </a:cubicBezTo>
                  <a:cubicBezTo>
                    <a:pt x="4" y="14"/>
                    <a:pt x="0" y="21"/>
                    <a:pt x="0" y="26"/>
                  </a:cubicBezTo>
                  <a:cubicBezTo>
                    <a:pt x="0" y="32"/>
                    <a:pt x="4" y="38"/>
                    <a:pt x="14" y="44"/>
                  </a:cubicBezTo>
                  <a:cubicBezTo>
                    <a:pt x="14" y="44"/>
                    <a:pt x="26" y="17"/>
                    <a:pt x="47" y="37"/>
                  </a:cubicBezTo>
                  <a:cubicBezTo>
                    <a:pt x="68" y="57"/>
                    <a:pt x="57" y="16"/>
                    <a:pt x="74" y="32"/>
                  </a:cubicBezTo>
                  <a:cubicBezTo>
                    <a:pt x="90" y="48"/>
                    <a:pt x="101" y="26"/>
                    <a:pt x="101" y="26"/>
                  </a:cubicBezTo>
                  <a:cubicBezTo>
                    <a:pt x="101" y="21"/>
                    <a:pt x="97" y="14"/>
                    <a:pt x="88" y="9"/>
                  </a:cubicBezTo>
                  <a:close/>
                </a:path>
              </a:pathLst>
            </a:custGeom>
            <a:solidFill>
              <a:srgbClr val="A55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903"/>
            <p:cNvSpPr>
              <a:spLocks/>
            </p:cNvSpPr>
            <p:nvPr/>
          </p:nvSpPr>
          <p:spPr bwMode="auto">
            <a:xfrm>
              <a:off x="7040012" y="2695340"/>
              <a:ext cx="178332" cy="89165"/>
            </a:xfrm>
            <a:custGeom>
              <a:avLst/>
              <a:gdLst>
                <a:gd name="T0" fmla="*/ 36 w 36"/>
                <a:gd name="T1" fmla="*/ 0 h 17"/>
                <a:gd name="T2" fmla="*/ 0 w 36"/>
                <a:gd name="T3" fmla="*/ 17 h 17"/>
                <a:gd name="T4" fmla="*/ 0 w 36"/>
                <a:gd name="T5" fmla="*/ 17 h 17"/>
                <a:gd name="T6" fmla="*/ 36 w 36"/>
                <a:gd name="T7" fmla="*/ 0 h 17"/>
                <a:gd name="T8" fmla="*/ 36 w 3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6" y="0"/>
                  </a:moveTo>
                  <a:cubicBezTo>
                    <a:pt x="27" y="11"/>
                    <a:pt x="14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27" y="1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904"/>
            <p:cNvSpPr>
              <a:spLocks/>
            </p:cNvSpPr>
            <p:nvPr/>
          </p:nvSpPr>
          <p:spPr bwMode="auto">
            <a:xfrm>
              <a:off x="6758800" y="2489580"/>
              <a:ext cx="459544" cy="294930"/>
            </a:xfrm>
            <a:custGeom>
              <a:avLst/>
              <a:gdLst>
                <a:gd name="T0" fmla="*/ 0 w 92"/>
                <a:gd name="T1" fmla="*/ 0 h 59"/>
                <a:gd name="T2" fmla="*/ 56 w 92"/>
                <a:gd name="T3" fmla="*/ 59 h 59"/>
                <a:gd name="T4" fmla="*/ 92 w 92"/>
                <a:gd name="T5" fmla="*/ 42 h 59"/>
                <a:gd name="T6" fmla="*/ 0 w 92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59">
                  <a:moveTo>
                    <a:pt x="0" y="0"/>
                  </a:moveTo>
                  <a:cubicBezTo>
                    <a:pt x="5" y="34"/>
                    <a:pt x="28" y="59"/>
                    <a:pt x="56" y="59"/>
                  </a:cubicBezTo>
                  <a:cubicBezTo>
                    <a:pt x="70" y="59"/>
                    <a:pt x="83" y="53"/>
                    <a:pt x="92" y="42"/>
                  </a:cubicBezTo>
                  <a:cubicBezTo>
                    <a:pt x="54" y="39"/>
                    <a:pt x="22" y="20"/>
                    <a:pt x="0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67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794"/>
          <p:cNvSpPr>
            <a:spLocks/>
          </p:cNvSpPr>
          <p:nvPr/>
        </p:nvSpPr>
        <p:spPr bwMode="auto">
          <a:xfrm>
            <a:off x="1167339" y="4205589"/>
            <a:ext cx="622853" cy="337072"/>
          </a:xfrm>
          <a:custGeom>
            <a:avLst/>
            <a:gdLst>
              <a:gd name="T0" fmla="*/ 0 w 85"/>
              <a:gd name="T1" fmla="*/ 17 h 46"/>
              <a:gd name="T2" fmla="*/ 43 w 85"/>
              <a:gd name="T3" fmla="*/ 46 h 46"/>
              <a:gd name="T4" fmla="*/ 85 w 85"/>
              <a:gd name="T5" fmla="*/ 17 h 46"/>
              <a:gd name="T6" fmla="*/ 42 w 85"/>
              <a:gd name="T7" fmla="*/ 0 h 46"/>
              <a:gd name="T8" fmla="*/ 0 w 85"/>
              <a:gd name="T9" fmla="*/ 1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46">
                <a:moveTo>
                  <a:pt x="0" y="17"/>
                </a:moveTo>
                <a:lnTo>
                  <a:pt x="43" y="46"/>
                </a:lnTo>
                <a:lnTo>
                  <a:pt x="85" y="17"/>
                </a:lnTo>
                <a:lnTo>
                  <a:pt x="42" y="0"/>
                </a:lnTo>
                <a:lnTo>
                  <a:pt x="0" y="1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Picture 27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958" y="4037059"/>
            <a:ext cx="505612" cy="66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796"/>
          <p:cNvSpPr>
            <a:spLocks noChangeArrowheads="1"/>
          </p:cNvSpPr>
          <p:nvPr/>
        </p:nvSpPr>
        <p:spPr bwMode="auto">
          <a:xfrm>
            <a:off x="1313891" y="4139647"/>
            <a:ext cx="322417" cy="21983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2797"/>
          <p:cNvSpPr>
            <a:spLocks noChangeArrowheads="1"/>
          </p:cNvSpPr>
          <p:nvPr/>
        </p:nvSpPr>
        <p:spPr bwMode="auto">
          <a:xfrm>
            <a:off x="1313891" y="4212919"/>
            <a:ext cx="322417" cy="29309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2798"/>
          <p:cNvSpPr>
            <a:spLocks noChangeArrowheads="1"/>
          </p:cNvSpPr>
          <p:nvPr/>
        </p:nvSpPr>
        <p:spPr bwMode="auto">
          <a:xfrm>
            <a:off x="1313891" y="4300852"/>
            <a:ext cx="322417" cy="21983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2799"/>
          <p:cNvSpPr>
            <a:spLocks noChangeArrowheads="1"/>
          </p:cNvSpPr>
          <p:nvPr/>
        </p:nvSpPr>
        <p:spPr bwMode="auto">
          <a:xfrm>
            <a:off x="1313891" y="4381457"/>
            <a:ext cx="322417" cy="29309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800"/>
          <p:cNvSpPr>
            <a:spLocks/>
          </p:cNvSpPr>
          <p:nvPr/>
        </p:nvSpPr>
        <p:spPr bwMode="auto">
          <a:xfrm>
            <a:off x="1541050" y="4564647"/>
            <a:ext cx="65949" cy="58622"/>
          </a:xfrm>
          <a:custGeom>
            <a:avLst/>
            <a:gdLst>
              <a:gd name="T0" fmla="*/ 9 w 9"/>
              <a:gd name="T1" fmla="*/ 0 h 8"/>
              <a:gd name="T2" fmla="*/ 0 w 9"/>
              <a:gd name="T3" fmla="*/ 8 h 8"/>
              <a:gd name="T4" fmla="*/ 8 w 9"/>
              <a:gd name="T5" fmla="*/ 8 h 8"/>
              <a:gd name="T6" fmla="*/ 9 w 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9" y="0"/>
                </a:moveTo>
                <a:lnTo>
                  <a:pt x="0" y="8"/>
                </a:lnTo>
                <a:lnTo>
                  <a:pt x="8" y="8"/>
                </a:lnTo>
                <a:lnTo>
                  <a:pt x="9" y="0"/>
                </a:lnTo>
                <a:close/>
              </a:path>
            </a:pathLst>
          </a:custGeom>
          <a:solidFill>
            <a:srgbClr val="478E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Picture 28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341" y="4571973"/>
            <a:ext cx="131896" cy="13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2802"/>
          <p:cNvSpPr>
            <a:spLocks/>
          </p:cNvSpPr>
          <p:nvPr/>
        </p:nvSpPr>
        <p:spPr bwMode="auto">
          <a:xfrm>
            <a:off x="1167339" y="4330163"/>
            <a:ext cx="622853" cy="381039"/>
          </a:xfrm>
          <a:custGeom>
            <a:avLst/>
            <a:gdLst>
              <a:gd name="T0" fmla="*/ 0 w 118"/>
              <a:gd name="T1" fmla="*/ 0 h 72"/>
              <a:gd name="T2" fmla="*/ 0 w 118"/>
              <a:gd name="T3" fmla="*/ 64 h 72"/>
              <a:gd name="T4" fmla="*/ 7 w 118"/>
              <a:gd name="T5" fmla="*/ 72 h 72"/>
              <a:gd name="T6" fmla="*/ 111 w 118"/>
              <a:gd name="T7" fmla="*/ 72 h 72"/>
              <a:gd name="T8" fmla="*/ 118 w 118"/>
              <a:gd name="T9" fmla="*/ 64 h 72"/>
              <a:gd name="T10" fmla="*/ 118 w 118"/>
              <a:gd name="T11" fmla="*/ 0 h 72"/>
              <a:gd name="T12" fmla="*/ 59 w 118"/>
              <a:gd name="T13" fmla="*/ 29 h 72"/>
              <a:gd name="T14" fmla="*/ 0 w 118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72">
                <a:moveTo>
                  <a:pt x="0" y="0"/>
                </a:move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7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5" y="72"/>
                  <a:pt x="118" y="68"/>
                  <a:pt x="118" y="64"/>
                </a:cubicBezTo>
                <a:cubicBezTo>
                  <a:pt x="118" y="0"/>
                  <a:pt x="118" y="0"/>
                  <a:pt x="118" y="0"/>
                </a:cubicBezTo>
                <a:cubicBezTo>
                  <a:pt x="59" y="29"/>
                  <a:pt x="59" y="29"/>
                  <a:pt x="59" y="29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803"/>
          <p:cNvSpPr>
            <a:spLocks/>
          </p:cNvSpPr>
          <p:nvPr/>
        </p:nvSpPr>
        <p:spPr bwMode="auto">
          <a:xfrm>
            <a:off x="1233288" y="4484042"/>
            <a:ext cx="490959" cy="227161"/>
          </a:xfrm>
          <a:custGeom>
            <a:avLst/>
            <a:gdLst>
              <a:gd name="T0" fmla="*/ 0 w 67"/>
              <a:gd name="T1" fmla="*/ 31 h 31"/>
              <a:gd name="T2" fmla="*/ 33 w 67"/>
              <a:gd name="T3" fmla="*/ 0 h 31"/>
              <a:gd name="T4" fmla="*/ 67 w 67"/>
              <a:gd name="T5" fmla="*/ 31 h 31"/>
              <a:gd name="T6" fmla="*/ 0 w 67"/>
              <a:gd name="T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31">
                <a:moveTo>
                  <a:pt x="0" y="31"/>
                </a:moveTo>
                <a:lnTo>
                  <a:pt x="33" y="0"/>
                </a:lnTo>
                <a:lnTo>
                  <a:pt x="67" y="31"/>
                </a:lnTo>
                <a:lnTo>
                  <a:pt x="0" y="31"/>
                </a:lnTo>
                <a:close/>
              </a:path>
            </a:pathLst>
          </a:custGeom>
          <a:solidFill>
            <a:srgbClr val="D8D5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849"/>
          <p:cNvSpPr>
            <a:spLocks noChangeArrowheads="1"/>
          </p:cNvSpPr>
          <p:nvPr/>
        </p:nvSpPr>
        <p:spPr bwMode="auto">
          <a:xfrm>
            <a:off x="998806" y="563743"/>
            <a:ext cx="740094" cy="747419"/>
          </a:xfrm>
          <a:prstGeom prst="ellipse">
            <a:avLst/>
          </a:prstGeom>
          <a:solidFill>
            <a:srgbClr val="FA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2850"/>
          <p:cNvSpPr>
            <a:spLocks noChangeArrowheads="1"/>
          </p:cNvSpPr>
          <p:nvPr/>
        </p:nvSpPr>
        <p:spPr bwMode="auto">
          <a:xfrm>
            <a:off x="1079409" y="651678"/>
            <a:ext cx="578889" cy="57155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851"/>
          <p:cNvSpPr>
            <a:spLocks/>
          </p:cNvSpPr>
          <p:nvPr/>
        </p:nvSpPr>
        <p:spPr bwMode="auto">
          <a:xfrm>
            <a:off x="1167339" y="644346"/>
            <a:ext cx="490959" cy="512937"/>
          </a:xfrm>
          <a:custGeom>
            <a:avLst/>
            <a:gdLst>
              <a:gd name="T0" fmla="*/ 93 w 93"/>
              <a:gd name="T1" fmla="*/ 55 h 97"/>
              <a:gd name="T2" fmla="*/ 38 w 93"/>
              <a:gd name="T3" fmla="*/ 0 h 97"/>
              <a:gd name="T4" fmla="*/ 0 w 93"/>
              <a:gd name="T5" fmla="*/ 15 h 97"/>
              <a:gd name="T6" fmla="*/ 34 w 93"/>
              <a:gd name="T7" fmla="*/ 3 h 97"/>
              <a:gd name="T8" fmla="*/ 89 w 93"/>
              <a:gd name="T9" fmla="*/ 58 h 97"/>
              <a:gd name="T10" fmla="*/ 73 w 93"/>
              <a:gd name="T11" fmla="*/ 97 h 97"/>
              <a:gd name="T12" fmla="*/ 93 w 93"/>
              <a:gd name="T1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7">
                <a:moveTo>
                  <a:pt x="93" y="55"/>
                </a:moveTo>
                <a:cubicBezTo>
                  <a:pt x="93" y="24"/>
                  <a:pt x="69" y="0"/>
                  <a:pt x="38" y="0"/>
                </a:cubicBezTo>
                <a:cubicBezTo>
                  <a:pt x="24" y="0"/>
                  <a:pt x="10" y="6"/>
                  <a:pt x="0" y="15"/>
                </a:cubicBezTo>
                <a:cubicBezTo>
                  <a:pt x="10" y="8"/>
                  <a:pt x="22" y="3"/>
                  <a:pt x="34" y="3"/>
                </a:cubicBezTo>
                <a:cubicBezTo>
                  <a:pt x="65" y="3"/>
                  <a:pt x="89" y="28"/>
                  <a:pt x="89" y="58"/>
                </a:cubicBezTo>
                <a:cubicBezTo>
                  <a:pt x="89" y="73"/>
                  <a:pt x="83" y="87"/>
                  <a:pt x="73" y="97"/>
                </a:cubicBezTo>
                <a:cubicBezTo>
                  <a:pt x="85" y="87"/>
                  <a:pt x="93" y="72"/>
                  <a:pt x="93" y="55"/>
                </a:cubicBezTo>
                <a:close/>
              </a:path>
            </a:pathLst>
          </a:custGeom>
          <a:solidFill>
            <a:srgbClr val="C9C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852"/>
          <p:cNvSpPr>
            <a:spLocks/>
          </p:cNvSpPr>
          <p:nvPr/>
        </p:nvSpPr>
        <p:spPr bwMode="auto">
          <a:xfrm>
            <a:off x="1196647" y="783572"/>
            <a:ext cx="366383" cy="293106"/>
          </a:xfrm>
          <a:custGeom>
            <a:avLst/>
            <a:gdLst>
              <a:gd name="T0" fmla="*/ 70 w 70"/>
              <a:gd name="T1" fmla="*/ 53 h 55"/>
              <a:gd name="T2" fmla="*/ 37 w 70"/>
              <a:gd name="T3" fmla="*/ 35 h 55"/>
              <a:gd name="T4" fmla="*/ 38 w 70"/>
              <a:gd name="T5" fmla="*/ 33 h 55"/>
              <a:gd name="T6" fmla="*/ 38 w 70"/>
              <a:gd name="T7" fmla="*/ 32 h 55"/>
              <a:gd name="T8" fmla="*/ 64 w 70"/>
              <a:gd name="T9" fmla="*/ 5 h 55"/>
              <a:gd name="T10" fmla="*/ 64 w 70"/>
              <a:gd name="T11" fmla="*/ 1 h 55"/>
              <a:gd name="T12" fmla="*/ 61 w 70"/>
              <a:gd name="T13" fmla="*/ 1 h 55"/>
              <a:gd name="T14" fmla="*/ 34 w 70"/>
              <a:gd name="T15" fmla="*/ 28 h 55"/>
              <a:gd name="T16" fmla="*/ 33 w 70"/>
              <a:gd name="T17" fmla="*/ 27 h 55"/>
              <a:gd name="T18" fmla="*/ 31 w 70"/>
              <a:gd name="T19" fmla="*/ 28 h 55"/>
              <a:gd name="T20" fmla="*/ 5 w 70"/>
              <a:gd name="T21" fmla="*/ 1 h 55"/>
              <a:gd name="T22" fmla="*/ 1 w 70"/>
              <a:gd name="T23" fmla="*/ 1 h 55"/>
              <a:gd name="T24" fmla="*/ 1 w 70"/>
              <a:gd name="T25" fmla="*/ 5 h 55"/>
              <a:gd name="T26" fmla="*/ 28 w 70"/>
              <a:gd name="T27" fmla="*/ 32 h 55"/>
              <a:gd name="T28" fmla="*/ 28 w 70"/>
              <a:gd name="T29" fmla="*/ 33 h 55"/>
              <a:gd name="T30" fmla="*/ 33 w 70"/>
              <a:gd name="T31" fmla="*/ 38 h 55"/>
              <a:gd name="T32" fmla="*/ 36 w 70"/>
              <a:gd name="T33" fmla="*/ 36 h 55"/>
              <a:gd name="T34" fmla="*/ 69 w 70"/>
              <a:gd name="T35" fmla="*/ 54 h 55"/>
              <a:gd name="T36" fmla="*/ 70 w 70"/>
              <a:gd name="T37" fmla="*/ 54 h 55"/>
              <a:gd name="T38" fmla="*/ 70 w 70"/>
              <a:gd name="T39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55">
                <a:moveTo>
                  <a:pt x="70" y="53"/>
                </a:moveTo>
                <a:cubicBezTo>
                  <a:pt x="37" y="35"/>
                  <a:pt x="37" y="35"/>
                  <a:pt x="37" y="35"/>
                </a:cubicBezTo>
                <a:cubicBezTo>
                  <a:pt x="38" y="34"/>
                  <a:pt x="38" y="33"/>
                  <a:pt x="38" y="33"/>
                </a:cubicBezTo>
                <a:cubicBezTo>
                  <a:pt x="38" y="32"/>
                  <a:pt x="38" y="32"/>
                  <a:pt x="38" y="32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4"/>
                  <a:pt x="65" y="2"/>
                  <a:pt x="64" y="1"/>
                </a:cubicBezTo>
                <a:cubicBezTo>
                  <a:pt x="63" y="0"/>
                  <a:pt x="62" y="0"/>
                  <a:pt x="61" y="1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3" y="27"/>
                  <a:pt x="33" y="27"/>
                </a:cubicBezTo>
                <a:cubicBezTo>
                  <a:pt x="32" y="27"/>
                  <a:pt x="31" y="28"/>
                  <a:pt x="31" y="28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5"/>
                  <a:pt x="30" y="38"/>
                  <a:pt x="33" y="38"/>
                </a:cubicBezTo>
                <a:cubicBezTo>
                  <a:pt x="34" y="38"/>
                  <a:pt x="35" y="37"/>
                  <a:pt x="36" y="36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55"/>
                  <a:pt x="70" y="54"/>
                  <a:pt x="70" y="54"/>
                </a:cubicBezTo>
                <a:cubicBezTo>
                  <a:pt x="70" y="54"/>
                  <a:pt x="70" y="53"/>
                  <a:pt x="70" y="53"/>
                </a:cubicBezTo>
                <a:close/>
              </a:path>
            </a:pathLst>
          </a:custGeom>
          <a:solidFill>
            <a:srgbClr val="424A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866"/>
          <p:cNvSpPr>
            <a:spLocks noEditPoints="1"/>
          </p:cNvSpPr>
          <p:nvPr/>
        </p:nvSpPr>
        <p:spPr bwMode="auto">
          <a:xfrm>
            <a:off x="1094062" y="1765483"/>
            <a:ext cx="681475" cy="710786"/>
          </a:xfrm>
          <a:custGeom>
            <a:avLst/>
            <a:gdLst>
              <a:gd name="T0" fmla="*/ 129 w 129"/>
              <a:gd name="T1" fmla="*/ 71 h 135"/>
              <a:gd name="T2" fmla="*/ 60 w 129"/>
              <a:gd name="T3" fmla="*/ 2 h 135"/>
              <a:gd name="T4" fmla="*/ 54 w 129"/>
              <a:gd name="T5" fmla="*/ 0 h 135"/>
              <a:gd name="T6" fmla="*/ 54 w 129"/>
              <a:gd name="T7" fmla="*/ 0 h 135"/>
              <a:gd name="T8" fmla="*/ 54 w 129"/>
              <a:gd name="T9" fmla="*/ 0 h 135"/>
              <a:gd name="T10" fmla="*/ 53 w 129"/>
              <a:gd name="T11" fmla="*/ 0 h 135"/>
              <a:gd name="T12" fmla="*/ 12 w 129"/>
              <a:gd name="T13" fmla="*/ 0 h 135"/>
              <a:gd name="T14" fmla="*/ 0 w 129"/>
              <a:gd name="T15" fmla="*/ 12 h 135"/>
              <a:gd name="T16" fmla="*/ 0 w 129"/>
              <a:gd name="T17" fmla="*/ 53 h 135"/>
              <a:gd name="T18" fmla="*/ 3 w 129"/>
              <a:gd name="T19" fmla="*/ 60 h 135"/>
              <a:gd name="T20" fmla="*/ 74 w 129"/>
              <a:gd name="T21" fmla="*/ 131 h 135"/>
              <a:gd name="T22" fmla="*/ 88 w 129"/>
              <a:gd name="T23" fmla="*/ 131 h 135"/>
              <a:gd name="T24" fmla="*/ 129 w 129"/>
              <a:gd name="T25" fmla="*/ 90 h 135"/>
              <a:gd name="T26" fmla="*/ 129 w 129"/>
              <a:gd name="T27" fmla="*/ 71 h 135"/>
              <a:gd name="T28" fmla="*/ 18 w 129"/>
              <a:gd name="T29" fmla="*/ 23 h 135"/>
              <a:gd name="T30" fmla="*/ 12 w 129"/>
              <a:gd name="T31" fmla="*/ 17 h 135"/>
              <a:gd name="T32" fmla="*/ 18 w 129"/>
              <a:gd name="T33" fmla="*/ 11 h 135"/>
              <a:gd name="T34" fmla="*/ 24 w 129"/>
              <a:gd name="T35" fmla="*/ 17 h 135"/>
              <a:gd name="T36" fmla="*/ 18 w 129"/>
              <a:gd name="T37" fmla="*/ 2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135">
                <a:moveTo>
                  <a:pt x="129" y="71"/>
                </a:moveTo>
                <a:cubicBezTo>
                  <a:pt x="60" y="2"/>
                  <a:pt x="60" y="2"/>
                  <a:pt x="60" y="2"/>
                </a:cubicBezTo>
                <a:cubicBezTo>
                  <a:pt x="59" y="1"/>
                  <a:pt x="56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6"/>
                  <a:pt x="3" y="60"/>
                </a:cubicBezTo>
                <a:cubicBezTo>
                  <a:pt x="74" y="131"/>
                  <a:pt x="74" y="131"/>
                  <a:pt x="74" y="131"/>
                </a:cubicBezTo>
                <a:cubicBezTo>
                  <a:pt x="78" y="135"/>
                  <a:pt x="84" y="135"/>
                  <a:pt x="88" y="131"/>
                </a:cubicBezTo>
                <a:cubicBezTo>
                  <a:pt x="129" y="90"/>
                  <a:pt x="129" y="90"/>
                  <a:pt x="129" y="90"/>
                </a:cubicBezTo>
                <a:lnTo>
                  <a:pt x="129" y="71"/>
                </a:lnTo>
                <a:close/>
                <a:moveTo>
                  <a:pt x="18" y="23"/>
                </a:moveTo>
                <a:cubicBezTo>
                  <a:pt x="15" y="23"/>
                  <a:pt x="12" y="21"/>
                  <a:pt x="12" y="17"/>
                </a:cubicBezTo>
                <a:cubicBezTo>
                  <a:pt x="12" y="14"/>
                  <a:pt x="15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8" y="23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867"/>
          <p:cNvSpPr>
            <a:spLocks/>
          </p:cNvSpPr>
          <p:nvPr/>
        </p:nvSpPr>
        <p:spPr bwMode="auto">
          <a:xfrm>
            <a:off x="1680276" y="2190485"/>
            <a:ext cx="95260" cy="139226"/>
          </a:xfrm>
          <a:custGeom>
            <a:avLst/>
            <a:gdLst>
              <a:gd name="T0" fmla="*/ 6 w 13"/>
              <a:gd name="T1" fmla="*/ 0 h 19"/>
              <a:gd name="T2" fmla="*/ 0 w 13"/>
              <a:gd name="T3" fmla="*/ 19 h 19"/>
              <a:gd name="T4" fmla="*/ 13 w 13"/>
              <a:gd name="T5" fmla="*/ 6 h 19"/>
              <a:gd name="T6" fmla="*/ 6 w 13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9">
                <a:moveTo>
                  <a:pt x="6" y="0"/>
                </a:moveTo>
                <a:lnTo>
                  <a:pt x="0" y="19"/>
                </a:lnTo>
                <a:lnTo>
                  <a:pt x="13" y="6"/>
                </a:lnTo>
                <a:lnTo>
                  <a:pt x="6" y="0"/>
                </a:lnTo>
                <a:close/>
              </a:path>
            </a:pathLst>
          </a:custGeom>
          <a:solidFill>
            <a:srgbClr val="C63E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Picture 28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259" y="2117211"/>
            <a:ext cx="95260" cy="139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Freeform 2898"/>
          <p:cNvSpPr>
            <a:spLocks/>
          </p:cNvSpPr>
          <p:nvPr/>
        </p:nvSpPr>
        <p:spPr bwMode="auto">
          <a:xfrm>
            <a:off x="1108717" y="2879288"/>
            <a:ext cx="637511" cy="637511"/>
          </a:xfrm>
          <a:custGeom>
            <a:avLst/>
            <a:gdLst>
              <a:gd name="T0" fmla="*/ 91 w 120"/>
              <a:gd name="T1" fmla="*/ 73 h 120"/>
              <a:gd name="T2" fmla="*/ 85 w 120"/>
              <a:gd name="T3" fmla="*/ 80 h 120"/>
              <a:gd name="T4" fmla="*/ 67 w 120"/>
              <a:gd name="T5" fmla="*/ 72 h 120"/>
              <a:gd name="T6" fmla="*/ 46 w 120"/>
              <a:gd name="T7" fmla="*/ 51 h 120"/>
              <a:gd name="T8" fmla="*/ 42 w 120"/>
              <a:gd name="T9" fmla="*/ 36 h 120"/>
              <a:gd name="T10" fmla="*/ 48 w 120"/>
              <a:gd name="T11" fmla="*/ 30 h 120"/>
              <a:gd name="T12" fmla="*/ 18 w 120"/>
              <a:gd name="T13" fmla="*/ 0 h 120"/>
              <a:gd name="T14" fmla="*/ 12 w 120"/>
              <a:gd name="T15" fmla="*/ 7 h 120"/>
              <a:gd name="T16" fmla="*/ 40 w 120"/>
              <a:gd name="T17" fmla="*/ 78 h 120"/>
              <a:gd name="T18" fmla="*/ 114 w 120"/>
              <a:gd name="T19" fmla="*/ 108 h 120"/>
              <a:gd name="T20" fmla="*/ 120 w 120"/>
              <a:gd name="T21" fmla="*/ 103 h 120"/>
              <a:gd name="T22" fmla="*/ 91 w 120"/>
              <a:gd name="T23" fmla="*/ 7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" h="120">
                <a:moveTo>
                  <a:pt x="91" y="73"/>
                </a:moveTo>
                <a:cubicBezTo>
                  <a:pt x="85" y="80"/>
                  <a:pt x="85" y="80"/>
                  <a:pt x="85" y="80"/>
                </a:cubicBezTo>
                <a:cubicBezTo>
                  <a:pt x="82" y="83"/>
                  <a:pt x="76" y="79"/>
                  <a:pt x="67" y="72"/>
                </a:cubicBezTo>
                <a:cubicBezTo>
                  <a:pt x="46" y="51"/>
                  <a:pt x="46" y="51"/>
                  <a:pt x="46" y="51"/>
                </a:cubicBezTo>
                <a:cubicBezTo>
                  <a:pt x="42" y="46"/>
                  <a:pt x="38" y="40"/>
                  <a:pt x="42" y="36"/>
                </a:cubicBezTo>
                <a:cubicBezTo>
                  <a:pt x="48" y="30"/>
                  <a:pt x="48" y="30"/>
                  <a:pt x="48" y="30"/>
                </a:cubicBezTo>
                <a:cubicBezTo>
                  <a:pt x="18" y="0"/>
                  <a:pt x="18" y="0"/>
                  <a:pt x="18" y="0"/>
                </a:cubicBezTo>
                <a:cubicBezTo>
                  <a:pt x="12" y="7"/>
                  <a:pt x="12" y="7"/>
                  <a:pt x="12" y="7"/>
                </a:cubicBezTo>
                <a:cubicBezTo>
                  <a:pt x="8" y="13"/>
                  <a:pt x="0" y="38"/>
                  <a:pt x="40" y="78"/>
                </a:cubicBezTo>
                <a:cubicBezTo>
                  <a:pt x="81" y="120"/>
                  <a:pt x="108" y="113"/>
                  <a:pt x="114" y="108"/>
                </a:cubicBezTo>
                <a:cubicBezTo>
                  <a:pt x="120" y="103"/>
                  <a:pt x="120" y="103"/>
                  <a:pt x="120" y="103"/>
                </a:cubicBezTo>
                <a:lnTo>
                  <a:pt x="91" y="73"/>
                </a:lnTo>
                <a:close/>
              </a:path>
            </a:pathLst>
          </a:custGeom>
          <a:solidFill>
            <a:srgbClr val="FC9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899"/>
          <p:cNvSpPr>
            <a:spLocks/>
          </p:cNvSpPr>
          <p:nvPr/>
        </p:nvSpPr>
        <p:spPr bwMode="auto">
          <a:xfrm>
            <a:off x="1203980" y="2857300"/>
            <a:ext cx="190523" cy="183197"/>
          </a:xfrm>
          <a:custGeom>
            <a:avLst/>
            <a:gdLst>
              <a:gd name="T0" fmla="*/ 33 w 35"/>
              <a:gd name="T1" fmla="*/ 32 h 34"/>
              <a:gd name="T2" fmla="*/ 33 w 35"/>
              <a:gd name="T3" fmla="*/ 32 h 34"/>
              <a:gd name="T4" fmla="*/ 33 w 35"/>
              <a:gd name="T5" fmla="*/ 26 h 34"/>
              <a:gd name="T6" fmla="*/ 33 w 35"/>
              <a:gd name="T7" fmla="*/ 26 h 34"/>
              <a:gd name="T8" fmla="*/ 9 w 35"/>
              <a:gd name="T9" fmla="*/ 2 h 34"/>
              <a:gd name="T10" fmla="*/ 2 w 35"/>
              <a:gd name="T11" fmla="*/ 2 h 34"/>
              <a:gd name="T12" fmla="*/ 0 w 35"/>
              <a:gd name="T13" fmla="*/ 4 h 34"/>
              <a:gd name="T14" fmla="*/ 30 w 35"/>
              <a:gd name="T15" fmla="*/ 34 h 34"/>
              <a:gd name="T16" fmla="*/ 33 w 35"/>
              <a:gd name="T17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4">
                <a:moveTo>
                  <a:pt x="33" y="32"/>
                </a:moveTo>
                <a:cubicBezTo>
                  <a:pt x="33" y="32"/>
                  <a:pt x="33" y="32"/>
                  <a:pt x="33" y="32"/>
                </a:cubicBezTo>
                <a:cubicBezTo>
                  <a:pt x="35" y="30"/>
                  <a:pt x="34" y="27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9" y="2"/>
                  <a:pt x="9" y="2"/>
                  <a:pt x="9" y="2"/>
                </a:cubicBezTo>
                <a:cubicBezTo>
                  <a:pt x="7" y="0"/>
                  <a:pt x="4" y="0"/>
                  <a:pt x="2" y="2"/>
                </a:cubicBezTo>
                <a:cubicBezTo>
                  <a:pt x="0" y="4"/>
                  <a:pt x="0" y="4"/>
                  <a:pt x="0" y="4"/>
                </a:cubicBezTo>
                <a:cubicBezTo>
                  <a:pt x="30" y="34"/>
                  <a:pt x="30" y="34"/>
                  <a:pt x="30" y="34"/>
                </a:cubicBezTo>
                <a:lnTo>
                  <a:pt x="33" y="32"/>
                </a:ln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900"/>
          <p:cNvSpPr>
            <a:spLocks/>
          </p:cNvSpPr>
          <p:nvPr/>
        </p:nvSpPr>
        <p:spPr bwMode="auto">
          <a:xfrm>
            <a:off x="1592341" y="3238339"/>
            <a:ext cx="175865" cy="183197"/>
          </a:xfrm>
          <a:custGeom>
            <a:avLst/>
            <a:gdLst>
              <a:gd name="T0" fmla="*/ 32 w 34"/>
              <a:gd name="T1" fmla="*/ 32 h 35"/>
              <a:gd name="T2" fmla="*/ 32 w 34"/>
              <a:gd name="T3" fmla="*/ 26 h 35"/>
              <a:gd name="T4" fmla="*/ 32 w 34"/>
              <a:gd name="T5" fmla="*/ 26 h 35"/>
              <a:gd name="T6" fmla="*/ 8 w 34"/>
              <a:gd name="T7" fmla="*/ 2 h 35"/>
              <a:gd name="T8" fmla="*/ 2 w 34"/>
              <a:gd name="T9" fmla="*/ 2 h 35"/>
              <a:gd name="T10" fmla="*/ 0 w 34"/>
              <a:gd name="T11" fmla="*/ 5 h 35"/>
              <a:gd name="T12" fmla="*/ 29 w 34"/>
              <a:gd name="T13" fmla="*/ 35 h 35"/>
              <a:gd name="T14" fmla="*/ 32 w 34"/>
              <a:gd name="T15" fmla="*/ 3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35">
                <a:moveTo>
                  <a:pt x="32" y="32"/>
                </a:moveTo>
                <a:cubicBezTo>
                  <a:pt x="34" y="30"/>
                  <a:pt x="34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3" y="0"/>
                  <a:pt x="2" y="2"/>
                </a:cubicBezTo>
                <a:cubicBezTo>
                  <a:pt x="0" y="5"/>
                  <a:pt x="0" y="5"/>
                  <a:pt x="0" y="5"/>
                </a:cubicBezTo>
                <a:cubicBezTo>
                  <a:pt x="29" y="35"/>
                  <a:pt x="29" y="35"/>
                  <a:pt x="29" y="35"/>
                </a:cubicBezTo>
                <a:cubicBezTo>
                  <a:pt x="32" y="32"/>
                  <a:pt x="32" y="32"/>
                  <a:pt x="32" y="32"/>
                </a:cubicBezTo>
                <a:close/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026"/>
          <p:cNvSpPr>
            <a:spLocks noEditPoints="1"/>
          </p:cNvSpPr>
          <p:nvPr/>
        </p:nvSpPr>
        <p:spPr bwMode="auto">
          <a:xfrm>
            <a:off x="1233288" y="5429315"/>
            <a:ext cx="388366" cy="674145"/>
          </a:xfrm>
          <a:custGeom>
            <a:avLst/>
            <a:gdLst>
              <a:gd name="T0" fmla="*/ 63 w 73"/>
              <a:gd name="T1" fmla="*/ 0 h 128"/>
              <a:gd name="T2" fmla="*/ 9 w 73"/>
              <a:gd name="T3" fmla="*/ 0 h 128"/>
              <a:gd name="T4" fmla="*/ 0 w 73"/>
              <a:gd name="T5" fmla="*/ 10 h 128"/>
              <a:gd name="T6" fmla="*/ 0 w 73"/>
              <a:gd name="T7" fmla="*/ 119 h 128"/>
              <a:gd name="T8" fmla="*/ 9 w 73"/>
              <a:gd name="T9" fmla="*/ 128 h 128"/>
              <a:gd name="T10" fmla="*/ 63 w 73"/>
              <a:gd name="T11" fmla="*/ 128 h 128"/>
              <a:gd name="T12" fmla="*/ 73 w 73"/>
              <a:gd name="T13" fmla="*/ 119 h 128"/>
              <a:gd name="T14" fmla="*/ 73 w 73"/>
              <a:gd name="T15" fmla="*/ 10 h 128"/>
              <a:gd name="T16" fmla="*/ 63 w 73"/>
              <a:gd name="T17" fmla="*/ 0 h 128"/>
              <a:gd name="T18" fmla="*/ 36 w 73"/>
              <a:gd name="T19" fmla="*/ 119 h 128"/>
              <a:gd name="T20" fmla="*/ 30 w 73"/>
              <a:gd name="T21" fmla="*/ 113 h 128"/>
              <a:gd name="T22" fmla="*/ 36 w 73"/>
              <a:gd name="T23" fmla="*/ 107 h 128"/>
              <a:gd name="T24" fmla="*/ 42 w 73"/>
              <a:gd name="T25" fmla="*/ 113 h 128"/>
              <a:gd name="T26" fmla="*/ 36 w 73"/>
              <a:gd name="T27" fmla="*/ 119 h 128"/>
              <a:gd name="T28" fmla="*/ 66 w 73"/>
              <a:gd name="T29" fmla="*/ 99 h 128"/>
              <a:gd name="T30" fmla="*/ 7 w 73"/>
              <a:gd name="T31" fmla="*/ 99 h 128"/>
              <a:gd name="T32" fmla="*/ 7 w 73"/>
              <a:gd name="T33" fmla="*/ 16 h 128"/>
              <a:gd name="T34" fmla="*/ 66 w 73"/>
              <a:gd name="T35" fmla="*/ 16 h 128"/>
              <a:gd name="T36" fmla="*/ 66 w 73"/>
              <a:gd name="T37" fmla="*/ 99 h 128"/>
              <a:gd name="T38" fmla="*/ 49 w 73"/>
              <a:gd name="T39" fmla="*/ 10 h 128"/>
              <a:gd name="T40" fmla="*/ 24 w 73"/>
              <a:gd name="T41" fmla="*/ 10 h 128"/>
              <a:gd name="T42" fmla="*/ 24 w 73"/>
              <a:gd name="T43" fmla="*/ 7 h 128"/>
              <a:gd name="T44" fmla="*/ 49 w 73"/>
              <a:gd name="T45" fmla="*/ 7 h 128"/>
              <a:gd name="T46" fmla="*/ 49 w 73"/>
              <a:gd name="T47" fmla="*/ 10 h 128"/>
              <a:gd name="T48" fmla="*/ 60 w 73"/>
              <a:gd name="T49" fmla="*/ 8 h 128"/>
              <a:gd name="T50" fmla="*/ 57 w 73"/>
              <a:gd name="T51" fmla="*/ 11 h 128"/>
              <a:gd name="T52" fmla="*/ 55 w 73"/>
              <a:gd name="T53" fmla="*/ 8 h 128"/>
              <a:gd name="T54" fmla="*/ 57 w 73"/>
              <a:gd name="T55" fmla="*/ 6 h 128"/>
              <a:gd name="T56" fmla="*/ 60 w 73"/>
              <a:gd name="T57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3" h="128">
                <a:moveTo>
                  <a:pt x="63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4"/>
                  <a:pt x="4" y="128"/>
                  <a:pt x="9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9" y="128"/>
                  <a:pt x="73" y="124"/>
                  <a:pt x="73" y="119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4"/>
                  <a:pt x="69" y="0"/>
                  <a:pt x="63" y="0"/>
                </a:cubicBezTo>
                <a:moveTo>
                  <a:pt x="36" y="119"/>
                </a:moveTo>
                <a:cubicBezTo>
                  <a:pt x="33" y="119"/>
                  <a:pt x="30" y="117"/>
                  <a:pt x="30" y="113"/>
                </a:cubicBezTo>
                <a:cubicBezTo>
                  <a:pt x="30" y="110"/>
                  <a:pt x="33" y="107"/>
                  <a:pt x="36" y="107"/>
                </a:cubicBezTo>
                <a:cubicBezTo>
                  <a:pt x="40" y="107"/>
                  <a:pt x="42" y="110"/>
                  <a:pt x="42" y="113"/>
                </a:cubicBezTo>
                <a:cubicBezTo>
                  <a:pt x="42" y="117"/>
                  <a:pt x="40" y="119"/>
                  <a:pt x="36" y="119"/>
                </a:cubicBezTo>
                <a:moveTo>
                  <a:pt x="66" y="99"/>
                </a:moveTo>
                <a:cubicBezTo>
                  <a:pt x="7" y="99"/>
                  <a:pt x="7" y="99"/>
                  <a:pt x="7" y="99"/>
                </a:cubicBezTo>
                <a:cubicBezTo>
                  <a:pt x="7" y="16"/>
                  <a:pt x="7" y="16"/>
                  <a:pt x="7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99"/>
                  <a:pt x="66" y="99"/>
                  <a:pt x="66" y="99"/>
                </a:cubicBezTo>
                <a:moveTo>
                  <a:pt x="49" y="10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7"/>
                  <a:pt x="24" y="7"/>
                  <a:pt x="24" y="7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10"/>
                  <a:pt x="49" y="10"/>
                  <a:pt x="49" y="10"/>
                </a:cubicBezTo>
                <a:moveTo>
                  <a:pt x="60" y="8"/>
                </a:moveTo>
                <a:cubicBezTo>
                  <a:pt x="60" y="10"/>
                  <a:pt x="59" y="11"/>
                  <a:pt x="57" y="11"/>
                </a:cubicBezTo>
                <a:cubicBezTo>
                  <a:pt x="56" y="11"/>
                  <a:pt x="55" y="10"/>
                  <a:pt x="55" y="8"/>
                </a:cubicBezTo>
                <a:cubicBezTo>
                  <a:pt x="55" y="7"/>
                  <a:pt x="56" y="6"/>
                  <a:pt x="57" y="6"/>
                </a:cubicBezTo>
                <a:cubicBezTo>
                  <a:pt x="59" y="6"/>
                  <a:pt x="60" y="7"/>
                  <a:pt x="60" y="8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3027"/>
          <p:cNvSpPr>
            <a:spLocks noChangeArrowheads="1"/>
          </p:cNvSpPr>
          <p:nvPr/>
        </p:nvSpPr>
        <p:spPr bwMode="auto">
          <a:xfrm>
            <a:off x="1269922" y="5509915"/>
            <a:ext cx="307761" cy="439658"/>
          </a:xfrm>
          <a:prstGeom prst="rect">
            <a:avLst/>
          </a:pr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3028"/>
          <p:cNvSpPr>
            <a:spLocks noChangeArrowheads="1"/>
          </p:cNvSpPr>
          <p:nvPr/>
        </p:nvSpPr>
        <p:spPr bwMode="auto">
          <a:xfrm>
            <a:off x="1269922" y="5509915"/>
            <a:ext cx="307761" cy="43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029"/>
          <p:cNvSpPr>
            <a:spLocks noEditPoints="1"/>
          </p:cNvSpPr>
          <p:nvPr/>
        </p:nvSpPr>
        <p:spPr bwMode="auto">
          <a:xfrm>
            <a:off x="1233288" y="5436640"/>
            <a:ext cx="388366" cy="666819"/>
          </a:xfrm>
          <a:custGeom>
            <a:avLst/>
            <a:gdLst>
              <a:gd name="T0" fmla="*/ 5 w 73"/>
              <a:gd name="T1" fmla="*/ 125 h 126"/>
              <a:gd name="T2" fmla="*/ 7 w 73"/>
              <a:gd name="T3" fmla="*/ 126 h 126"/>
              <a:gd name="T4" fmla="*/ 9 w 73"/>
              <a:gd name="T5" fmla="*/ 126 h 126"/>
              <a:gd name="T6" fmla="*/ 5 w 73"/>
              <a:gd name="T7" fmla="*/ 125 h 126"/>
              <a:gd name="T8" fmla="*/ 70 w 73"/>
              <a:gd name="T9" fmla="*/ 123 h 126"/>
              <a:gd name="T10" fmla="*/ 63 w 73"/>
              <a:gd name="T11" fmla="*/ 126 h 126"/>
              <a:gd name="T12" fmla="*/ 70 w 73"/>
              <a:gd name="T13" fmla="*/ 123 h 126"/>
              <a:gd name="T14" fmla="*/ 0 w 73"/>
              <a:gd name="T15" fmla="*/ 117 h 126"/>
              <a:gd name="T16" fmla="*/ 0 w 73"/>
              <a:gd name="T17" fmla="*/ 117 h 126"/>
              <a:gd name="T18" fmla="*/ 0 w 73"/>
              <a:gd name="T19" fmla="*/ 117 h 126"/>
              <a:gd name="T20" fmla="*/ 36 w 73"/>
              <a:gd name="T21" fmla="*/ 105 h 126"/>
              <a:gd name="T22" fmla="*/ 30 w 73"/>
              <a:gd name="T23" fmla="*/ 111 h 126"/>
              <a:gd name="T24" fmla="*/ 36 w 73"/>
              <a:gd name="T25" fmla="*/ 117 h 126"/>
              <a:gd name="T26" fmla="*/ 42 w 73"/>
              <a:gd name="T27" fmla="*/ 111 h 126"/>
              <a:gd name="T28" fmla="*/ 36 w 73"/>
              <a:gd name="T29" fmla="*/ 105 h 126"/>
              <a:gd name="T30" fmla="*/ 73 w 73"/>
              <a:gd name="T31" fmla="*/ 7 h 126"/>
              <a:gd name="T32" fmla="*/ 73 w 73"/>
              <a:gd name="T33" fmla="*/ 7 h 126"/>
              <a:gd name="T34" fmla="*/ 73 w 73"/>
              <a:gd name="T35" fmla="*/ 7 h 126"/>
              <a:gd name="T36" fmla="*/ 69 w 73"/>
              <a:gd name="T37" fmla="*/ 0 h 126"/>
              <a:gd name="T38" fmla="*/ 73 w 73"/>
              <a:gd name="T39" fmla="*/ 7 h 126"/>
              <a:gd name="T40" fmla="*/ 69 w 73"/>
              <a:gd name="T41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3" h="126">
                <a:moveTo>
                  <a:pt x="5" y="125"/>
                </a:moveTo>
                <a:cubicBezTo>
                  <a:pt x="6" y="126"/>
                  <a:pt x="7" y="126"/>
                  <a:pt x="7" y="126"/>
                </a:cubicBezTo>
                <a:cubicBezTo>
                  <a:pt x="7" y="126"/>
                  <a:pt x="8" y="126"/>
                  <a:pt x="9" y="126"/>
                </a:cubicBezTo>
                <a:cubicBezTo>
                  <a:pt x="8" y="126"/>
                  <a:pt x="7" y="126"/>
                  <a:pt x="5" y="125"/>
                </a:cubicBezTo>
                <a:moveTo>
                  <a:pt x="70" y="123"/>
                </a:moveTo>
                <a:cubicBezTo>
                  <a:pt x="69" y="125"/>
                  <a:pt x="66" y="126"/>
                  <a:pt x="63" y="126"/>
                </a:cubicBezTo>
                <a:cubicBezTo>
                  <a:pt x="67" y="126"/>
                  <a:pt x="69" y="125"/>
                  <a:pt x="70" y="123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36" y="105"/>
                </a:moveTo>
                <a:cubicBezTo>
                  <a:pt x="33" y="105"/>
                  <a:pt x="30" y="108"/>
                  <a:pt x="30" y="111"/>
                </a:cubicBezTo>
                <a:cubicBezTo>
                  <a:pt x="30" y="115"/>
                  <a:pt x="33" y="117"/>
                  <a:pt x="36" y="117"/>
                </a:cubicBezTo>
                <a:cubicBezTo>
                  <a:pt x="40" y="117"/>
                  <a:pt x="42" y="115"/>
                  <a:pt x="42" y="111"/>
                </a:cubicBezTo>
                <a:cubicBezTo>
                  <a:pt x="42" y="108"/>
                  <a:pt x="40" y="105"/>
                  <a:pt x="36" y="105"/>
                </a:cubicBezTo>
                <a:moveTo>
                  <a:pt x="73" y="7"/>
                </a:move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moveTo>
                  <a:pt x="69" y="0"/>
                </a:moveTo>
                <a:cubicBezTo>
                  <a:pt x="71" y="2"/>
                  <a:pt x="73" y="4"/>
                  <a:pt x="73" y="7"/>
                </a:cubicBezTo>
                <a:cubicBezTo>
                  <a:pt x="73" y="3"/>
                  <a:pt x="70" y="1"/>
                  <a:pt x="69" y="0"/>
                </a:cubicBezTo>
              </a:path>
            </a:pathLst>
          </a:custGeom>
          <a:solidFill>
            <a:srgbClr val="32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030"/>
          <p:cNvSpPr>
            <a:spLocks noEditPoints="1"/>
          </p:cNvSpPr>
          <p:nvPr/>
        </p:nvSpPr>
        <p:spPr bwMode="auto">
          <a:xfrm>
            <a:off x="1233288" y="5436640"/>
            <a:ext cx="388366" cy="666819"/>
          </a:xfrm>
          <a:custGeom>
            <a:avLst/>
            <a:gdLst>
              <a:gd name="T0" fmla="*/ 36 w 73"/>
              <a:gd name="T1" fmla="*/ 117 h 126"/>
              <a:gd name="T2" fmla="*/ 30 w 73"/>
              <a:gd name="T3" fmla="*/ 111 h 126"/>
              <a:gd name="T4" fmla="*/ 36 w 73"/>
              <a:gd name="T5" fmla="*/ 105 h 126"/>
              <a:gd name="T6" fmla="*/ 42 w 73"/>
              <a:gd name="T7" fmla="*/ 111 h 126"/>
              <a:gd name="T8" fmla="*/ 36 w 73"/>
              <a:gd name="T9" fmla="*/ 117 h 126"/>
              <a:gd name="T10" fmla="*/ 69 w 73"/>
              <a:gd name="T11" fmla="*/ 0 h 126"/>
              <a:gd name="T12" fmla="*/ 59 w 73"/>
              <a:gd name="T13" fmla="*/ 14 h 126"/>
              <a:gd name="T14" fmla="*/ 66 w 73"/>
              <a:gd name="T15" fmla="*/ 14 h 126"/>
              <a:gd name="T16" fmla="*/ 66 w 73"/>
              <a:gd name="T17" fmla="*/ 97 h 126"/>
              <a:gd name="T18" fmla="*/ 12 w 73"/>
              <a:gd name="T19" fmla="*/ 97 h 126"/>
              <a:gd name="T20" fmla="*/ 0 w 73"/>
              <a:gd name="T21" fmla="*/ 117 h 126"/>
              <a:gd name="T22" fmla="*/ 0 w 73"/>
              <a:gd name="T23" fmla="*/ 117 h 126"/>
              <a:gd name="T24" fmla="*/ 0 w 73"/>
              <a:gd name="T25" fmla="*/ 117 h 126"/>
              <a:gd name="T26" fmla="*/ 5 w 73"/>
              <a:gd name="T27" fmla="*/ 125 h 126"/>
              <a:gd name="T28" fmla="*/ 9 w 73"/>
              <a:gd name="T29" fmla="*/ 126 h 126"/>
              <a:gd name="T30" fmla="*/ 63 w 73"/>
              <a:gd name="T31" fmla="*/ 126 h 126"/>
              <a:gd name="T32" fmla="*/ 63 w 73"/>
              <a:gd name="T33" fmla="*/ 126 h 126"/>
              <a:gd name="T34" fmla="*/ 70 w 73"/>
              <a:gd name="T35" fmla="*/ 123 h 126"/>
              <a:gd name="T36" fmla="*/ 73 w 73"/>
              <a:gd name="T37" fmla="*/ 117 h 126"/>
              <a:gd name="T38" fmla="*/ 73 w 73"/>
              <a:gd name="T39" fmla="*/ 8 h 126"/>
              <a:gd name="T40" fmla="*/ 73 w 73"/>
              <a:gd name="T41" fmla="*/ 8 h 126"/>
              <a:gd name="T42" fmla="*/ 73 w 73"/>
              <a:gd name="T43" fmla="*/ 7 h 126"/>
              <a:gd name="T44" fmla="*/ 73 w 73"/>
              <a:gd name="T45" fmla="*/ 7 h 126"/>
              <a:gd name="T46" fmla="*/ 73 w 73"/>
              <a:gd name="T47" fmla="*/ 7 h 126"/>
              <a:gd name="T48" fmla="*/ 69 w 73"/>
              <a:gd name="T49" fmla="*/ 0 h 126"/>
              <a:gd name="T50" fmla="*/ 69 w 73"/>
              <a:gd name="T51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" h="126">
                <a:moveTo>
                  <a:pt x="36" y="117"/>
                </a:moveTo>
                <a:cubicBezTo>
                  <a:pt x="33" y="117"/>
                  <a:pt x="30" y="115"/>
                  <a:pt x="30" y="111"/>
                </a:cubicBezTo>
                <a:cubicBezTo>
                  <a:pt x="30" y="108"/>
                  <a:pt x="33" y="105"/>
                  <a:pt x="36" y="105"/>
                </a:cubicBezTo>
                <a:cubicBezTo>
                  <a:pt x="40" y="105"/>
                  <a:pt x="42" y="108"/>
                  <a:pt x="42" y="111"/>
                </a:cubicBezTo>
                <a:cubicBezTo>
                  <a:pt x="42" y="115"/>
                  <a:pt x="40" y="117"/>
                  <a:pt x="36" y="117"/>
                </a:cubicBezTo>
                <a:moveTo>
                  <a:pt x="69" y="0"/>
                </a:moveTo>
                <a:cubicBezTo>
                  <a:pt x="59" y="14"/>
                  <a:pt x="59" y="14"/>
                  <a:pt x="59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97"/>
                  <a:pt x="66" y="97"/>
                  <a:pt x="66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2"/>
                  <a:pt x="3" y="124"/>
                  <a:pt x="5" y="125"/>
                </a:cubicBezTo>
                <a:cubicBezTo>
                  <a:pt x="7" y="126"/>
                  <a:pt x="8" y="126"/>
                  <a:pt x="9" y="126"/>
                </a:cubicBezTo>
                <a:cubicBezTo>
                  <a:pt x="19" y="126"/>
                  <a:pt x="56" y="126"/>
                  <a:pt x="63" y="12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6" y="126"/>
                  <a:pt x="69" y="125"/>
                  <a:pt x="70" y="123"/>
                </a:cubicBezTo>
                <a:cubicBezTo>
                  <a:pt x="73" y="121"/>
                  <a:pt x="73" y="117"/>
                  <a:pt x="73" y="11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4"/>
                  <a:pt x="71" y="2"/>
                  <a:pt x="69" y="0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D3D1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31"/>
          <p:cNvSpPr>
            <a:spLocks noChangeArrowheads="1"/>
          </p:cNvSpPr>
          <p:nvPr/>
        </p:nvSpPr>
        <p:spPr bwMode="auto">
          <a:xfrm>
            <a:off x="1394498" y="5993541"/>
            <a:ext cx="58622" cy="65949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3032"/>
          <p:cNvSpPr>
            <a:spLocks noChangeArrowheads="1"/>
          </p:cNvSpPr>
          <p:nvPr/>
        </p:nvSpPr>
        <p:spPr bwMode="auto">
          <a:xfrm>
            <a:off x="1357859" y="5465949"/>
            <a:ext cx="131896" cy="14655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033"/>
          <p:cNvSpPr>
            <a:spLocks noChangeArrowheads="1"/>
          </p:cNvSpPr>
          <p:nvPr/>
        </p:nvSpPr>
        <p:spPr bwMode="auto">
          <a:xfrm>
            <a:off x="1526396" y="5458623"/>
            <a:ext cx="21983" cy="29309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656"/>
          <p:cNvSpPr>
            <a:spLocks/>
          </p:cNvSpPr>
          <p:nvPr/>
        </p:nvSpPr>
        <p:spPr bwMode="auto">
          <a:xfrm>
            <a:off x="2259158" y="688312"/>
            <a:ext cx="996562" cy="571559"/>
          </a:xfrm>
          <a:custGeom>
            <a:avLst/>
            <a:gdLst>
              <a:gd name="T0" fmla="*/ 124 w 188"/>
              <a:gd name="T1" fmla="*/ 0 h 108"/>
              <a:gd name="T2" fmla="*/ 64 w 188"/>
              <a:gd name="T3" fmla="*/ 0 h 108"/>
              <a:gd name="T4" fmla="*/ 31 w 188"/>
              <a:gd name="T5" fmla="*/ 108 h 108"/>
              <a:gd name="T6" fmla="*/ 94 w 188"/>
              <a:gd name="T7" fmla="*/ 77 h 108"/>
              <a:gd name="T8" fmla="*/ 157 w 188"/>
              <a:gd name="T9" fmla="*/ 108 h 108"/>
              <a:gd name="T10" fmla="*/ 124 w 188"/>
              <a:gd name="T1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8" h="108">
                <a:moveTo>
                  <a:pt x="124" y="0"/>
                </a:moveTo>
                <a:cubicBezTo>
                  <a:pt x="101" y="11"/>
                  <a:pt x="87" y="10"/>
                  <a:pt x="64" y="0"/>
                </a:cubicBezTo>
                <a:cubicBezTo>
                  <a:pt x="23" y="0"/>
                  <a:pt x="0" y="108"/>
                  <a:pt x="31" y="108"/>
                </a:cubicBezTo>
                <a:cubicBezTo>
                  <a:pt x="56" y="108"/>
                  <a:pt x="59" y="77"/>
                  <a:pt x="94" y="77"/>
                </a:cubicBezTo>
                <a:cubicBezTo>
                  <a:pt x="122" y="77"/>
                  <a:pt x="139" y="108"/>
                  <a:pt x="157" y="108"/>
                </a:cubicBezTo>
                <a:cubicBezTo>
                  <a:pt x="188" y="108"/>
                  <a:pt x="157" y="0"/>
                  <a:pt x="124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657"/>
          <p:cNvSpPr>
            <a:spLocks noChangeArrowheads="1"/>
          </p:cNvSpPr>
          <p:nvPr/>
        </p:nvSpPr>
        <p:spPr bwMode="auto">
          <a:xfrm>
            <a:off x="2493643" y="761587"/>
            <a:ext cx="212506" cy="212506"/>
          </a:xfrm>
          <a:prstGeom prst="ellipse">
            <a:avLst/>
          </a:pr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658"/>
          <p:cNvSpPr>
            <a:spLocks noChangeArrowheads="1"/>
          </p:cNvSpPr>
          <p:nvPr/>
        </p:nvSpPr>
        <p:spPr bwMode="auto">
          <a:xfrm>
            <a:off x="2544939" y="820213"/>
            <a:ext cx="109918" cy="102586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659"/>
          <p:cNvSpPr>
            <a:spLocks/>
          </p:cNvSpPr>
          <p:nvPr/>
        </p:nvSpPr>
        <p:spPr bwMode="auto">
          <a:xfrm>
            <a:off x="2823390" y="805557"/>
            <a:ext cx="73275" cy="73275"/>
          </a:xfrm>
          <a:custGeom>
            <a:avLst/>
            <a:gdLst>
              <a:gd name="T0" fmla="*/ 5 w 14"/>
              <a:gd name="T1" fmla="*/ 13 h 14"/>
              <a:gd name="T2" fmla="*/ 1 w 14"/>
              <a:gd name="T3" fmla="*/ 5 h 14"/>
              <a:gd name="T4" fmla="*/ 9 w 14"/>
              <a:gd name="T5" fmla="*/ 1 h 14"/>
              <a:gd name="T6" fmla="*/ 13 w 14"/>
              <a:gd name="T7" fmla="*/ 9 h 14"/>
              <a:gd name="T8" fmla="*/ 5 w 14"/>
              <a:gd name="T9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5" y="13"/>
                </a:moveTo>
                <a:cubicBezTo>
                  <a:pt x="2" y="12"/>
                  <a:pt x="0" y="9"/>
                  <a:pt x="1" y="5"/>
                </a:cubicBezTo>
                <a:cubicBezTo>
                  <a:pt x="2" y="2"/>
                  <a:pt x="6" y="0"/>
                  <a:pt x="9" y="1"/>
                </a:cubicBezTo>
                <a:cubicBezTo>
                  <a:pt x="12" y="2"/>
                  <a:pt x="14" y="6"/>
                  <a:pt x="13" y="9"/>
                </a:cubicBezTo>
                <a:cubicBezTo>
                  <a:pt x="12" y="12"/>
                  <a:pt x="9" y="14"/>
                  <a:pt x="5" y="13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60"/>
          <p:cNvSpPr>
            <a:spLocks/>
          </p:cNvSpPr>
          <p:nvPr/>
        </p:nvSpPr>
        <p:spPr bwMode="auto">
          <a:xfrm>
            <a:off x="2947956" y="856851"/>
            <a:ext cx="73275" cy="80605"/>
          </a:xfrm>
          <a:custGeom>
            <a:avLst/>
            <a:gdLst>
              <a:gd name="T0" fmla="*/ 13 w 14"/>
              <a:gd name="T1" fmla="*/ 8 h 14"/>
              <a:gd name="T2" fmla="*/ 5 w 14"/>
              <a:gd name="T3" fmla="*/ 13 h 14"/>
              <a:gd name="T4" fmla="*/ 1 w 14"/>
              <a:gd name="T5" fmla="*/ 5 h 14"/>
              <a:gd name="T6" fmla="*/ 9 w 14"/>
              <a:gd name="T7" fmla="*/ 1 h 14"/>
              <a:gd name="T8" fmla="*/ 13 w 14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3" y="8"/>
                </a:moveTo>
                <a:cubicBezTo>
                  <a:pt x="12" y="12"/>
                  <a:pt x="9" y="14"/>
                  <a:pt x="5" y="13"/>
                </a:cubicBezTo>
                <a:cubicBezTo>
                  <a:pt x="2" y="11"/>
                  <a:pt x="0" y="8"/>
                  <a:pt x="1" y="5"/>
                </a:cubicBezTo>
                <a:cubicBezTo>
                  <a:pt x="2" y="1"/>
                  <a:pt x="6" y="0"/>
                  <a:pt x="9" y="1"/>
                </a:cubicBezTo>
                <a:cubicBezTo>
                  <a:pt x="12" y="2"/>
                  <a:pt x="14" y="5"/>
                  <a:pt x="13" y="8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661"/>
          <p:cNvSpPr>
            <a:spLocks/>
          </p:cNvSpPr>
          <p:nvPr/>
        </p:nvSpPr>
        <p:spPr bwMode="auto">
          <a:xfrm>
            <a:off x="2903990" y="783572"/>
            <a:ext cx="73275" cy="73275"/>
          </a:xfrm>
          <a:custGeom>
            <a:avLst/>
            <a:gdLst>
              <a:gd name="T0" fmla="*/ 13 w 14"/>
              <a:gd name="T1" fmla="*/ 9 h 14"/>
              <a:gd name="T2" fmla="*/ 5 w 14"/>
              <a:gd name="T3" fmla="*/ 13 h 14"/>
              <a:gd name="T4" fmla="*/ 1 w 14"/>
              <a:gd name="T5" fmla="*/ 5 h 14"/>
              <a:gd name="T6" fmla="*/ 9 w 14"/>
              <a:gd name="T7" fmla="*/ 1 h 14"/>
              <a:gd name="T8" fmla="*/ 13 w 14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3" y="9"/>
                </a:moveTo>
                <a:cubicBezTo>
                  <a:pt x="12" y="12"/>
                  <a:pt x="8" y="14"/>
                  <a:pt x="5" y="13"/>
                </a:cubicBezTo>
                <a:cubicBezTo>
                  <a:pt x="2" y="12"/>
                  <a:pt x="0" y="8"/>
                  <a:pt x="1" y="5"/>
                </a:cubicBezTo>
                <a:cubicBezTo>
                  <a:pt x="2" y="2"/>
                  <a:pt x="6" y="0"/>
                  <a:pt x="9" y="1"/>
                </a:cubicBezTo>
                <a:cubicBezTo>
                  <a:pt x="12" y="2"/>
                  <a:pt x="14" y="6"/>
                  <a:pt x="13" y="9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62"/>
          <p:cNvSpPr>
            <a:spLocks/>
          </p:cNvSpPr>
          <p:nvPr/>
        </p:nvSpPr>
        <p:spPr bwMode="auto">
          <a:xfrm>
            <a:off x="2860026" y="878832"/>
            <a:ext cx="80605" cy="73275"/>
          </a:xfrm>
          <a:custGeom>
            <a:avLst/>
            <a:gdLst>
              <a:gd name="T0" fmla="*/ 13 w 14"/>
              <a:gd name="T1" fmla="*/ 9 h 14"/>
              <a:gd name="T2" fmla="*/ 5 w 14"/>
              <a:gd name="T3" fmla="*/ 13 h 14"/>
              <a:gd name="T4" fmla="*/ 1 w 14"/>
              <a:gd name="T5" fmla="*/ 5 h 14"/>
              <a:gd name="T6" fmla="*/ 9 w 14"/>
              <a:gd name="T7" fmla="*/ 1 h 14"/>
              <a:gd name="T8" fmla="*/ 13 w 14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3" y="9"/>
                </a:moveTo>
                <a:cubicBezTo>
                  <a:pt x="12" y="12"/>
                  <a:pt x="8" y="14"/>
                  <a:pt x="5" y="13"/>
                </a:cubicBez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9" y="1"/>
                </a:cubicBezTo>
                <a:cubicBezTo>
                  <a:pt x="12" y="2"/>
                  <a:pt x="14" y="6"/>
                  <a:pt x="13" y="9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63"/>
          <p:cNvSpPr>
            <a:spLocks noEditPoints="1"/>
          </p:cNvSpPr>
          <p:nvPr/>
        </p:nvSpPr>
        <p:spPr bwMode="auto">
          <a:xfrm>
            <a:off x="2471664" y="688312"/>
            <a:ext cx="600870" cy="564234"/>
          </a:xfrm>
          <a:custGeom>
            <a:avLst/>
            <a:gdLst>
              <a:gd name="T0" fmla="*/ 37 w 114"/>
              <a:gd name="T1" fmla="*/ 80 h 106"/>
              <a:gd name="T2" fmla="*/ 0 w 114"/>
              <a:gd name="T3" fmla="*/ 106 h 106"/>
              <a:gd name="T4" fmla="*/ 37 w 114"/>
              <a:gd name="T5" fmla="*/ 80 h 106"/>
              <a:gd name="T6" fmla="*/ 77 w 114"/>
              <a:gd name="T7" fmla="*/ 3 h 106"/>
              <a:gd name="T8" fmla="*/ 71 w 114"/>
              <a:gd name="T9" fmla="*/ 5 h 106"/>
              <a:gd name="T10" fmla="*/ 71 w 114"/>
              <a:gd name="T11" fmla="*/ 5 h 106"/>
              <a:gd name="T12" fmla="*/ 77 w 114"/>
              <a:gd name="T13" fmla="*/ 3 h 106"/>
              <a:gd name="T14" fmla="*/ 84 w 114"/>
              <a:gd name="T15" fmla="*/ 0 h 106"/>
              <a:gd name="T16" fmla="*/ 84 w 114"/>
              <a:gd name="T17" fmla="*/ 0 h 106"/>
              <a:gd name="T18" fmla="*/ 113 w 114"/>
              <a:gd name="T19" fmla="*/ 27 h 106"/>
              <a:gd name="T20" fmla="*/ 114 w 114"/>
              <a:gd name="T21" fmla="*/ 27 h 106"/>
              <a:gd name="T22" fmla="*/ 84 w 114"/>
              <a:gd name="T2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" h="106">
                <a:moveTo>
                  <a:pt x="37" y="80"/>
                </a:moveTo>
                <a:cubicBezTo>
                  <a:pt x="21" y="86"/>
                  <a:pt x="14" y="101"/>
                  <a:pt x="0" y="106"/>
                </a:cubicBezTo>
                <a:cubicBezTo>
                  <a:pt x="14" y="101"/>
                  <a:pt x="21" y="86"/>
                  <a:pt x="37" y="80"/>
                </a:cubicBezTo>
                <a:moveTo>
                  <a:pt x="77" y="3"/>
                </a:moveTo>
                <a:cubicBezTo>
                  <a:pt x="75" y="4"/>
                  <a:pt x="73" y="5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73" y="5"/>
                  <a:pt x="75" y="4"/>
                  <a:pt x="77" y="3"/>
                </a:cubicBezTo>
                <a:moveTo>
                  <a:pt x="84" y="0"/>
                </a:moveTo>
                <a:cubicBezTo>
                  <a:pt x="84" y="0"/>
                  <a:pt x="84" y="0"/>
                  <a:pt x="84" y="0"/>
                </a:cubicBezTo>
                <a:cubicBezTo>
                  <a:pt x="95" y="0"/>
                  <a:pt x="105" y="12"/>
                  <a:pt x="113" y="27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5" y="12"/>
                  <a:pt x="95" y="0"/>
                  <a:pt x="84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64"/>
          <p:cNvSpPr>
            <a:spLocks noEditPoints="1"/>
          </p:cNvSpPr>
          <p:nvPr/>
        </p:nvSpPr>
        <p:spPr bwMode="auto">
          <a:xfrm>
            <a:off x="2354421" y="688312"/>
            <a:ext cx="718111" cy="571559"/>
          </a:xfrm>
          <a:custGeom>
            <a:avLst/>
            <a:gdLst>
              <a:gd name="T0" fmla="*/ 103 w 135"/>
              <a:gd name="T1" fmla="*/ 50 h 108"/>
              <a:gd name="T2" fmla="*/ 101 w 135"/>
              <a:gd name="T3" fmla="*/ 49 h 108"/>
              <a:gd name="T4" fmla="*/ 97 w 135"/>
              <a:gd name="T5" fmla="*/ 41 h 108"/>
              <a:gd name="T6" fmla="*/ 103 w 135"/>
              <a:gd name="T7" fmla="*/ 37 h 108"/>
              <a:gd name="T8" fmla="*/ 105 w 135"/>
              <a:gd name="T9" fmla="*/ 37 h 108"/>
              <a:gd name="T10" fmla="*/ 109 w 135"/>
              <a:gd name="T11" fmla="*/ 45 h 108"/>
              <a:gd name="T12" fmla="*/ 103 w 135"/>
              <a:gd name="T13" fmla="*/ 50 h 108"/>
              <a:gd name="T14" fmla="*/ 95 w 135"/>
              <a:gd name="T15" fmla="*/ 35 h 108"/>
              <a:gd name="T16" fmla="*/ 93 w 135"/>
              <a:gd name="T17" fmla="*/ 35 h 108"/>
              <a:gd name="T18" fmla="*/ 89 w 135"/>
              <a:gd name="T19" fmla="*/ 27 h 108"/>
              <a:gd name="T20" fmla="*/ 95 w 135"/>
              <a:gd name="T21" fmla="*/ 23 h 108"/>
              <a:gd name="T22" fmla="*/ 97 w 135"/>
              <a:gd name="T23" fmla="*/ 23 h 108"/>
              <a:gd name="T24" fmla="*/ 101 w 135"/>
              <a:gd name="T25" fmla="*/ 31 h 108"/>
              <a:gd name="T26" fmla="*/ 95 w 135"/>
              <a:gd name="T27" fmla="*/ 35 h 108"/>
              <a:gd name="T28" fmla="*/ 111 w 135"/>
              <a:gd name="T29" fmla="*/ 30 h 108"/>
              <a:gd name="T30" fmla="*/ 109 w 135"/>
              <a:gd name="T31" fmla="*/ 30 h 108"/>
              <a:gd name="T32" fmla="*/ 105 w 135"/>
              <a:gd name="T33" fmla="*/ 22 h 108"/>
              <a:gd name="T34" fmla="*/ 111 w 135"/>
              <a:gd name="T35" fmla="*/ 18 h 108"/>
              <a:gd name="T36" fmla="*/ 113 w 135"/>
              <a:gd name="T37" fmla="*/ 18 h 108"/>
              <a:gd name="T38" fmla="*/ 117 w 135"/>
              <a:gd name="T39" fmla="*/ 26 h 108"/>
              <a:gd name="T40" fmla="*/ 111 w 135"/>
              <a:gd name="T41" fmla="*/ 30 h 108"/>
              <a:gd name="T42" fmla="*/ 106 w 135"/>
              <a:gd name="T43" fmla="*/ 0 h 108"/>
              <a:gd name="T44" fmla="*/ 99 w 135"/>
              <a:gd name="T45" fmla="*/ 3 h 108"/>
              <a:gd name="T46" fmla="*/ 93 w 135"/>
              <a:gd name="T47" fmla="*/ 5 h 108"/>
              <a:gd name="T48" fmla="*/ 66 w 135"/>
              <a:gd name="T49" fmla="*/ 31 h 108"/>
              <a:gd name="T50" fmla="*/ 66 w 135"/>
              <a:gd name="T51" fmla="*/ 34 h 108"/>
              <a:gd name="T52" fmla="*/ 46 w 135"/>
              <a:gd name="T53" fmla="*/ 54 h 108"/>
              <a:gd name="T54" fmla="*/ 42 w 135"/>
              <a:gd name="T55" fmla="*/ 53 h 108"/>
              <a:gd name="T56" fmla="*/ 0 w 135"/>
              <a:gd name="T57" fmla="*/ 94 h 108"/>
              <a:gd name="T58" fmla="*/ 13 w 135"/>
              <a:gd name="T59" fmla="*/ 108 h 108"/>
              <a:gd name="T60" fmla="*/ 22 w 135"/>
              <a:gd name="T61" fmla="*/ 106 h 108"/>
              <a:gd name="T62" fmla="*/ 59 w 135"/>
              <a:gd name="T63" fmla="*/ 80 h 108"/>
              <a:gd name="T64" fmla="*/ 76 w 135"/>
              <a:gd name="T65" fmla="*/ 77 h 108"/>
              <a:gd name="T66" fmla="*/ 83 w 135"/>
              <a:gd name="T67" fmla="*/ 77 h 108"/>
              <a:gd name="T68" fmla="*/ 117 w 135"/>
              <a:gd name="T69" fmla="*/ 45 h 108"/>
              <a:gd name="T70" fmla="*/ 113 w 135"/>
              <a:gd name="T71" fmla="*/ 37 h 108"/>
              <a:gd name="T72" fmla="*/ 119 w 135"/>
              <a:gd name="T73" fmla="*/ 32 h 108"/>
              <a:gd name="T74" fmla="*/ 121 w 135"/>
              <a:gd name="T75" fmla="*/ 33 h 108"/>
              <a:gd name="T76" fmla="*/ 125 w 135"/>
              <a:gd name="T77" fmla="*/ 37 h 108"/>
              <a:gd name="T78" fmla="*/ 135 w 135"/>
              <a:gd name="T79" fmla="*/ 27 h 108"/>
              <a:gd name="T80" fmla="*/ 106 w 135"/>
              <a:gd name="T8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5" h="108">
                <a:moveTo>
                  <a:pt x="103" y="50"/>
                </a:moveTo>
                <a:cubicBezTo>
                  <a:pt x="102" y="50"/>
                  <a:pt x="101" y="49"/>
                  <a:pt x="101" y="49"/>
                </a:cubicBezTo>
                <a:cubicBezTo>
                  <a:pt x="98" y="48"/>
                  <a:pt x="96" y="45"/>
                  <a:pt x="97" y="41"/>
                </a:cubicBezTo>
                <a:cubicBezTo>
                  <a:pt x="98" y="39"/>
                  <a:pt x="100" y="37"/>
                  <a:pt x="103" y="37"/>
                </a:cubicBezTo>
                <a:cubicBezTo>
                  <a:pt x="103" y="37"/>
                  <a:pt x="104" y="37"/>
                  <a:pt x="105" y="37"/>
                </a:cubicBezTo>
                <a:cubicBezTo>
                  <a:pt x="108" y="38"/>
                  <a:pt x="110" y="42"/>
                  <a:pt x="109" y="45"/>
                </a:cubicBezTo>
                <a:cubicBezTo>
                  <a:pt x="108" y="48"/>
                  <a:pt x="105" y="50"/>
                  <a:pt x="103" y="50"/>
                </a:cubicBezTo>
                <a:moveTo>
                  <a:pt x="95" y="35"/>
                </a:moveTo>
                <a:cubicBezTo>
                  <a:pt x="95" y="35"/>
                  <a:pt x="94" y="35"/>
                  <a:pt x="93" y="35"/>
                </a:cubicBezTo>
                <a:cubicBezTo>
                  <a:pt x="90" y="34"/>
                  <a:pt x="88" y="31"/>
                  <a:pt x="89" y="27"/>
                </a:cubicBezTo>
                <a:cubicBezTo>
                  <a:pt x="90" y="25"/>
                  <a:pt x="93" y="23"/>
                  <a:pt x="95" y="23"/>
                </a:cubicBezTo>
                <a:cubicBezTo>
                  <a:pt x="96" y="23"/>
                  <a:pt x="97" y="23"/>
                  <a:pt x="97" y="23"/>
                </a:cubicBezTo>
                <a:cubicBezTo>
                  <a:pt x="100" y="24"/>
                  <a:pt x="102" y="28"/>
                  <a:pt x="101" y="31"/>
                </a:cubicBezTo>
                <a:cubicBezTo>
                  <a:pt x="100" y="34"/>
                  <a:pt x="98" y="35"/>
                  <a:pt x="95" y="35"/>
                </a:cubicBezTo>
                <a:moveTo>
                  <a:pt x="111" y="30"/>
                </a:moveTo>
                <a:cubicBezTo>
                  <a:pt x="110" y="30"/>
                  <a:pt x="110" y="30"/>
                  <a:pt x="109" y="30"/>
                </a:cubicBezTo>
                <a:cubicBezTo>
                  <a:pt x="106" y="29"/>
                  <a:pt x="104" y="25"/>
                  <a:pt x="105" y="22"/>
                </a:cubicBezTo>
                <a:cubicBezTo>
                  <a:pt x="106" y="19"/>
                  <a:pt x="108" y="18"/>
                  <a:pt x="111" y="18"/>
                </a:cubicBezTo>
                <a:cubicBezTo>
                  <a:pt x="112" y="18"/>
                  <a:pt x="112" y="18"/>
                  <a:pt x="113" y="18"/>
                </a:cubicBezTo>
                <a:cubicBezTo>
                  <a:pt x="116" y="19"/>
                  <a:pt x="118" y="23"/>
                  <a:pt x="117" y="26"/>
                </a:cubicBezTo>
                <a:cubicBezTo>
                  <a:pt x="116" y="28"/>
                  <a:pt x="114" y="30"/>
                  <a:pt x="111" y="30"/>
                </a:cubicBezTo>
                <a:moveTo>
                  <a:pt x="106" y="0"/>
                </a:moveTo>
                <a:cubicBezTo>
                  <a:pt x="103" y="1"/>
                  <a:pt x="101" y="2"/>
                  <a:pt x="99" y="3"/>
                </a:cubicBezTo>
                <a:cubicBezTo>
                  <a:pt x="97" y="4"/>
                  <a:pt x="95" y="5"/>
                  <a:pt x="93" y="5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2"/>
                  <a:pt x="66" y="33"/>
                  <a:pt x="66" y="34"/>
                </a:cubicBezTo>
                <a:cubicBezTo>
                  <a:pt x="66" y="45"/>
                  <a:pt x="57" y="54"/>
                  <a:pt x="46" y="54"/>
                </a:cubicBezTo>
                <a:cubicBezTo>
                  <a:pt x="45" y="54"/>
                  <a:pt x="44" y="54"/>
                  <a:pt x="42" y="53"/>
                </a:cubicBezTo>
                <a:cubicBezTo>
                  <a:pt x="0" y="94"/>
                  <a:pt x="0" y="94"/>
                  <a:pt x="0" y="94"/>
                </a:cubicBezTo>
                <a:cubicBezTo>
                  <a:pt x="2" y="102"/>
                  <a:pt x="6" y="108"/>
                  <a:pt x="13" y="108"/>
                </a:cubicBezTo>
                <a:cubicBezTo>
                  <a:pt x="16" y="108"/>
                  <a:pt x="20" y="108"/>
                  <a:pt x="22" y="106"/>
                </a:cubicBezTo>
                <a:cubicBezTo>
                  <a:pt x="36" y="101"/>
                  <a:pt x="43" y="86"/>
                  <a:pt x="59" y="80"/>
                </a:cubicBezTo>
                <a:cubicBezTo>
                  <a:pt x="64" y="78"/>
                  <a:pt x="70" y="77"/>
                  <a:pt x="76" y="77"/>
                </a:cubicBezTo>
                <a:cubicBezTo>
                  <a:pt x="79" y="77"/>
                  <a:pt x="81" y="77"/>
                  <a:pt x="83" y="77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14" y="43"/>
                  <a:pt x="112" y="40"/>
                  <a:pt x="113" y="37"/>
                </a:cubicBezTo>
                <a:cubicBezTo>
                  <a:pt x="114" y="34"/>
                  <a:pt x="116" y="32"/>
                  <a:pt x="119" y="32"/>
                </a:cubicBezTo>
                <a:cubicBezTo>
                  <a:pt x="120" y="32"/>
                  <a:pt x="120" y="32"/>
                  <a:pt x="121" y="33"/>
                </a:cubicBezTo>
                <a:cubicBezTo>
                  <a:pt x="123" y="33"/>
                  <a:pt x="125" y="35"/>
                  <a:pt x="125" y="37"/>
                </a:cubicBezTo>
                <a:cubicBezTo>
                  <a:pt x="135" y="27"/>
                  <a:pt x="135" y="27"/>
                  <a:pt x="135" y="27"/>
                </a:cubicBezTo>
                <a:cubicBezTo>
                  <a:pt x="127" y="12"/>
                  <a:pt x="117" y="0"/>
                  <a:pt x="106" y="0"/>
                </a:cubicBezTo>
              </a:path>
            </a:pathLst>
          </a:custGeom>
          <a:solidFill>
            <a:srgbClr val="D8D6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65"/>
          <p:cNvSpPr>
            <a:spLocks/>
          </p:cNvSpPr>
          <p:nvPr/>
        </p:nvSpPr>
        <p:spPr bwMode="auto">
          <a:xfrm>
            <a:off x="2581573" y="856851"/>
            <a:ext cx="124571" cy="117241"/>
          </a:xfrm>
          <a:custGeom>
            <a:avLst/>
            <a:gdLst>
              <a:gd name="T0" fmla="*/ 24 w 24"/>
              <a:gd name="T1" fmla="*/ 0 h 23"/>
              <a:gd name="T2" fmla="*/ 0 w 24"/>
              <a:gd name="T3" fmla="*/ 22 h 23"/>
              <a:gd name="T4" fmla="*/ 4 w 24"/>
              <a:gd name="T5" fmla="*/ 23 h 23"/>
              <a:gd name="T6" fmla="*/ 24 w 24"/>
              <a:gd name="T7" fmla="*/ 3 h 23"/>
              <a:gd name="T8" fmla="*/ 24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24" y="0"/>
                </a:moveTo>
                <a:cubicBezTo>
                  <a:pt x="0" y="22"/>
                  <a:pt x="0" y="22"/>
                  <a:pt x="0" y="22"/>
                </a:cubicBezTo>
                <a:cubicBezTo>
                  <a:pt x="2" y="23"/>
                  <a:pt x="3" y="23"/>
                  <a:pt x="4" y="23"/>
                </a:cubicBezTo>
                <a:cubicBezTo>
                  <a:pt x="15" y="23"/>
                  <a:pt x="24" y="14"/>
                  <a:pt x="24" y="3"/>
                </a:cubicBezTo>
                <a:cubicBezTo>
                  <a:pt x="24" y="2"/>
                  <a:pt x="24" y="1"/>
                  <a:pt x="24" y="0"/>
                </a:cubicBezTo>
              </a:path>
            </a:pathLst>
          </a:custGeom>
          <a:solidFill>
            <a:srgbClr val="E35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666"/>
          <p:cNvSpPr>
            <a:spLocks/>
          </p:cNvSpPr>
          <p:nvPr/>
        </p:nvSpPr>
        <p:spPr bwMode="auto">
          <a:xfrm>
            <a:off x="2823390" y="812887"/>
            <a:ext cx="73275" cy="65949"/>
          </a:xfrm>
          <a:custGeom>
            <a:avLst/>
            <a:gdLst>
              <a:gd name="T0" fmla="*/ 7 w 14"/>
              <a:gd name="T1" fmla="*/ 0 h 12"/>
              <a:gd name="T2" fmla="*/ 1 w 14"/>
              <a:gd name="T3" fmla="*/ 4 h 12"/>
              <a:gd name="T4" fmla="*/ 5 w 14"/>
              <a:gd name="T5" fmla="*/ 12 h 12"/>
              <a:gd name="T6" fmla="*/ 7 w 14"/>
              <a:gd name="T7" fmla="*/ 12 h 12"/>
              <a:gd name="T8" fmla="*/ 13 w 14"/>
              <a:gd name="T9" fmla="*/ 8 h 12"/>
              <a:gd name="T10" fmla="*/ 9 w 14"/>
              <a:gd name="T11" fmla="*/ 0 h 12"/>
              <a:gd name="T12" fmla="*/ 7 w 14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2">
                <a:moveTo>
                  <a:pt x="7" y="0"/>
                </a:moveTo>
                <a:cubicBezTo>
                  <a:pt x="5" y="0"/>
                  <a:pt x="2" y="2"/>
                  <a:pt x="1" y="4"/>
                </a:cubicBezTo>
                <a:cubicBezTo>
                  <a:pt x="0" y="8"/>
                  <a:pt x="2" y="11"/>
                  <a:pt x="5" y="12"/>
                </a:cubicBezTo>
                <a:cubicBezTo>
                  <a:pt x="6" y="12"/>
                  <a:pt x="7" y="12"/>
                  <a:pt x="7" y="12"/>
                </a:cubicBezTo>
                <a:cubicBezTo>
                  <a:pt x="10" y="12"/>
                  <a:pt x="12" y="11"/>
                  <a:pt x="13" y="8"/>
                </a:cubicBezTo>
                <a:cubicBezTo>
                  <a:pt x="14" y="5"/>
                  <a:pt x="12" y="1"/>
                  <a:pt x="9" y="0"/>
                </a:cubicBezTo>
                <a:cubicBezTo>
                  <a:pt x="9" y="0"/>
                  <a:pt x="8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667"/>
          <p:cNvSpPr>
            <a:spLocks/>
          </p:cNvSpPr>
          <p:nvPr/>
        </p:nvSpPr>
        <p:spPr bwMode="auto">
          <a:xfrm>
            <a:off x="2947956" y="856851"/>
            <a:ext cx="65949" cy="73275"/>
          </a:xfrm>
          <a:custGeom>
            <a:avLst/>
            <a:gdLst>
              <a:gd name="T0" fmla="*/ 7 w 13"/>
              <a:gd name="T1" fmla="*/ 0 h 13"/>
              <a:gd name="T2" fmla="*/ 1 w 13"/>
              <a:gd name="T3" fmla="*/ 5 h 13"/>
              <a:gd name="T4" fmla="*/ 5 w 13"/>
              <a:gd name="T5" fmla="*/ 13 h 13"/>
              <a:gd name="T6" fmla="*/ 13 w 13"/>
              <a:gd name="T7" fmla="*/ 5 h 13"/>
              <a:gd name="T8" fmla="*/ 9 w 13"/>
              <a:gd name="T9" fmla="*/ 1 h 13"/>
              <a:gd name="T10" fmla="*/ 7 w 13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3">
                <a:moveTo>
                  <a:pt x="7" y="0"/>
                </a:moveTo>
                <a:cubicBezTo>
                  <a:pt x="4" y="0"/>
                  <a:pt x="2" y="2"/>
                  <a:pt x="1" y="5"/>
                </a:cubicBezTo>
                <a:cubicBezTo>
                  <a:pt x="0" y="8"/>
                  <a:pt x="2" y="11"/>
                  <a:pt x="5" y="13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3"/>
                  <a:pt x="11" y="1"/>
                  <a:pt x="9" y="1"/>
                </a:cubicBezTo>
                <a:cubicBezTo>
                  <a:pt x="8" y="0"/>
                  <a:pt x="8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668"/>
          <p:cNvSpPr>
            <a:spLocks/>
          </p:cNvSpPr>
          <p:nvPr/>
        </p:nvSpPr>
        <p:spPr bwMode="auto">
          <a:xfrm>
            <a:off x="2903990" y="783572"/>
            <a:ext cx="73275" cy="65949"/>
          </a:xfrm>
          <a:custGeom>
            <a:avLst/>
            <a:gdLst>
              <a:gd name="T0" fmla="*/ 7 w 14"/>
              <a:gd name="T1" fmla="*/ 0 h 12"/>
              <a:gd name="T2" fmla="*/ 1 w 14"/>
              <a:gd name="T3" fmla="*/ 4 h 12"/>
              <a:gd name="T4" fmla="*/ 5 w 14"/>
              <a:gd name="T5" fmla="*/ 12 h 12"/>
              <a:gd name="T6" fmla="*/ 7 w 14"/>
              <a:gd name="T7" fmla="*/ 12 h 12"/>
              <a:gd name="T8" fmla="*/ 13 w 14"/>
              <a:gd name="T9" fmla="*/ 8 h 12"/>
              <a:gd name="T10" fmla="*/ 9 w 14"/>
              <a:gd name="T11" fmla="*/ 0 h 12"/>
              <a:gd name="T12" fmla="*/ 7 w 14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2">
                <a:moveTo>
                  <a:pt x="7" y="0"/>
                </a:moveTo>
                <a:cubicBezTo>
                  <a:pt x="4" y="0"/>
                  <a:pt x="2" y="1"/>
                  <a:pt x="1" y="4"/>
                </a:cubicBezTo>
                <a:cubicBezTo>
                  <a:pt x="0" y="7"/>
                  <a:pt x="2" y="11"/>
                  <a:pt x="5" y="12"/>
                </a:cubicBezTo>
                <a:cubicBezTo>
                  <a:pt x="6" y="12"/>
                  <a:pt x="6" y="12"/>
                  <a:pt x="7" y="12"/>
                </a:cubicBezTo>
                <a:cubicBezTo>
                  <a:pt x="10" y="12"/>
                  <a:pt x="12" y="10"/>
                  <a:pt x="13" y="8"/>
                </a:cubicBezTo>
                <a:cubicBezTo>
                  <a:pt x="14" y="5"/>
                  <a:pt x="12" y="1"/>
                  <a:pt x="9" y="0"/>
                </a:cubicBezTo>
                <a:cubicBezTo>
                  <a:pt x="8" y="0"/>
                  <a:pt x="8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669"/>
          <p:cNvSpPr>
            <a:spLocks/>
          </p:cNvSpPr>
          <p:nvPr/>
        </p:nvSpPr>
        <p:spPr bwMode="auto">
          <a:xfrm>
            <a:off x="2860026" y="886162"/>
            <a:ext cx="80605" cy="65949"/>
          </a:xfrm>
          <a:custGeom>
            <a:avLst/>
            <a:gdLst>
              <a:gd name="T0" fmla="*/ 7 w 14"/>
              <a:gd name="T1" fmla="*/ 0 h 13"/>
              <a:gd name="T2" fmla="*/ 1 w 14"/>
              <a:gd name="T3" fmla="*/ 4 h 13"/>
              <a:gd name="T4" fmla="*/ 5 w 14"/>
              <a:gd name="T5" fmla="*/ 12 h 13"/>
              <a:gd name="T6" fmla="*/ 7 w 14"/>
              <a:gd name="T7" fmla="*/ 13 h 13"/>
              <a:gd name="T8" fmla="*/ 13 w 14"/>
              <a:gd name="T9" fmla="*/ 8 h 13"/>
              <a:gd name="T10" fmla="*/ 9 w 14"/>
              <a:gd name="T11" fmla="*/ 0 h 13"/>
              <a:gd name="T12" fmla="*/ 7 w 14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3">
                <a:moveTo>
                  <a:pt x="7" y="0"/>
                </a:moveTo>
                <a:cubicBezTo>
                  <a:pt x="4" y="0"/>
                  <a:pt x="2" y="2"/>
                  <a:pt x="1" y="4"/>
                </a:cubicBezTo>
                <a:cubicBezTo>
                  <a:pt x="0" y="8"/>
                  <a:pt x="2" y="11"/>
                  <a:pt x="5" y="12"/>
                </a:cubicBezTo>
                <a:cubicBezTo>
                  <a:pt x="5" y="12"/>
                  <a:pt x="6" y="13"/>
                  <a:pt x="7" y="13"/>
                </a:cubicBezTo>
                <a:cubicBezTo>
                  <a:pt x="9" y="13"/>
                  <a:pt x="12" y="11"/>
                  <a:pt x="13" y="8"/>
                </a:cubicBezTo>
                <a:cubicBezTo>
                  <a:pt x="14" y="5"/>
                  <a:pt x="12" y="1"/>
                  <a:pt x="9" y="0"/>
                </a:cubicBezTo>
                <a:cubicBezTo>
                  <a:pt x="8" y="0"/>
                  <a:pt x="7" y="0"/>
                  <a:pt x="7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670"/>
          <p:cNvSpPr>
            <a:spLocks/>
          </p:cNvSpPr>
          <p:nvPr/>
        </p:nvSpPr>
        <p:spPr bwMode="auto">
          <a:xfrm>
            <a:off x="3651416" y="644346"/>
            <a:ext cx="637511" cy="630181"/>
          </a:xfrm>
          <a:custGeom>
            <a:avLst/>
            <a:gdLst>
              <a:gd name="T0" fmla="*/ 121 w 121"/>
              <a:gd name="T1" fmla="*/ 120 h 120"/>
              <a:gd name="T2" fmla="*/ 121 w 121"/>
              <a:gd name="T3" fmla="*/ 97 h 120"/>
              <a:gd name="T4" fmla="*/ 76 w 121"/>
              <a:gd name="T5" fmla="*/ 52 h 120"/>
              <a:gd name="T6" fmla="*/ 67 w 121"/>
              <a:gd name="T7" fmla="*/ 14 h 120"/>
              <a:gd name="T8" fmla="*/ 15 w 121"/>
              <a:gd name="T9" fmla="*/ 14 h 120"/>
              <a:gd name="T10" fmla="*/ 15 w 121"/>
              <a:gd name="T11" fmla="*/ 67 h 120"/>
              <a:gd name="T12" fmla="*/ 53 w 121"/>
              <a:gd name="T13" fmla="*/ 76 h 120"/>
              <a:gd name="T14" fmla="*/ 64 w 121"/>
              <a:gd name="T15" fmla="*/ 88 h 120"/>
              <a:gd name="T16" fmla="*/ 80 w 121"/>
              <a:gd name="T17" fmla="*/ 85 h 120"/>
              <a:gd name="T18" fmla="*/ 80 w 121"/>
              <a:gd name="T19" fmla="*/ 100 h 120"/>
              <a:gd name="T20" fmla="*/ 84 w 121"/>
              <a:gd name="T21" fmla="*/ 104 h 120"/>
              <a:gd name="T22" fmla="*/ 99 w 121"/>
              <a:gd name="T23" fmla="*/ 104 h 120"/>
              <a:gd name="T24" fmla="*/ 98 w 121"/>
              <a:gd name="T25" fmla="*/ 120 h 120"/>
              <a:gd name="T26" fmla="*/ 121 w 121"/>
              <a:gd name="T2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120">
                <a:moveTo>
                  <a:pt x="121" y="120"/>
                </a:moveTo>
                <a:cubicBezTo>
                  <a:pt x="121" y="97"/>
                  <a:pt x="121" y="97"/>
                  <a:pt x="121" y="97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39"/>
                  <a:pt x="77" y="25"/>
                  <a:pt x="67" y="14"/>
                </a:cubicBezTo>
                <a:cubicBezTo>
                  <a:pt x="53" y="0"/>
                  <a:pt x="29" y="0"/>
                  <a:pt x="15" y="14"/>
                </a:cubicBezTo>
                <a:cubicBezTo>
                  <a:pt x="0" y="29"/>
                  <a:pt x="0" y="52"/>
                  <a:pt x="15" y="67"/>
                </a:cubicBezTo>
                <a:cubicBezTo>
                  <a:pt x="25" y="77"/>
                  <a:pt x="40" y="80"/>
                  <a:pt x="53" y="76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75" y="79"/>
                  <a:pt x="80" y="85"/>
                </a:cubicBezTo>
                <a:cubicBezTo>
                  <a:pt x="84" y="89"/>
                  <a:pt x="81" y="95"/>
                  <a:pt x="80" y="100"/>
                </a:cubicBezTo>
                <a:cubicBezTo>
                  <a:pt x="79" y="102"/>
                  <a:pt x="78" y="106"/>
                  <a:pt x="84" y="104"/>
                </a:cubicBezTo>
                <a:cubicBezTo>
                  <a:pt x="87" y="103"/>
                  <a:pt x="94" y="99"/>
                  <a:pt x="99" y="104"/>
                </a:cubicBezTo>
                <a:cubicBezTo>
                  <a:pt x="104" y="109"/>
                  <a:pt x="98" y="120"/>
                  <a:pt x="98" y="120"/>
                </a:cubicBezTo>
                <a:lnTo>
                  <a:pt x="121" y="120"/>
                </a:ln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671"/>
          <p:cNvSpPr>
            <a:spLocks/>
          </p:cNvSpPr>
          <p:nvPr/>
        </p:nvSpPr>
        <p:spPr bwMode="auto">
          <a:xfrm>
            <a:off x="3710035" y="688312"/>
            <a:ext cx="234487" cy="241814"/>
          </a:xfrm>
          <a:custGeom>
            <a:avLst/>
            <a:gdLst>
              <a:gd name="T0" fmla="*/ 7 w 45"/>
              <a:gd name="T1" fmla="*/ 45 h 45"/>
              <a:gd name="T2" fmla="*/ 10 w 45"/>
              <a:gd name="T3" fmla="*/ 10 h 45"/>
              <a:gd name="T4" fmla="*/ 45 w 45"/>
              <a:gd name="T5" fmla="*/ 7 h 45"/>
              <a:gd name="T6" fmla="*/ 7 w 45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5">
                <a:moveTo>
                  <a:pt x="7" y="45"/>
                </a:moveTo>
                <a:cubicBezTo>
                  <a:pt x="0" y="35"/>
                  <a:pt x="1" y="20"/>
                  <a:pt x="10" y="10"/>
                </a:cubicBezTo>
                <a:cubicBezTo>
                  <a:pt x="20" y="1"/>
                  <a:pt x="34" y="0"/>
                  <a:pt x="45" y="7"/>
                </a:cubicBezTo>
                <a:lnTo>
                  <a:pt x="7" y="45"/>
                </a:lnTo>
                <a:close/>
              </a:path>
            </a:pathLst>
          </a:custGeom>
          <a:solidFill>
            <a:srgbClr val="CEA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72"/>
          <p:cNvSpPr>
            <a:spLocks/>
          </p:cNvSpPr>
          <p:nvPr/>
        </p:nvSpPr>
        <p:spPr bwMode="auto">
          <a:xfrm>
            <a:off x="3929867" y="981418"/>
            <a:ext cx="359058" cy="293106"/>
          </a:xfrm>
          <a:custGeom>
            <a:avLst/>
            <a:gdLst>
              <a:gd name="T0" fmla="*/ 28 w 68"/>
              <a:gd name="T1" fmla="*/ 21 h 56"/>
              <a:gd name="T2" fmla="*/ 27 w 68"/>
              <a:gd name="T3" fmla="*/ 36 h 56"/>
              <a:gd name="T4" fmla="*/ 31 w 68"/>
              <a:gd name="T5" fmla="*/ 40 h 56"/>
              <a:gd name="T6" fmla="*/ 46 w 68"/>
              <a:gd name="T7" fmla="*/ 40 h 56"/>
              <a:gd name="T8" fmla="*/ 45 w 68"/>
              <a:gd name="T9" fmla="*/ 56 h 56"/>
              <a:gd name="T10" fmla="*/ 68 w 68"/>
              <a:gd name="T11" fmla="*/ 56 h 56"/>
              <a:gd name="T12" fmla="*/ 12 w 68"/>
              <a:gd name="T13" fmla="*/ 0 h 56"/>
              <a:gd name="T14" fmla="*/ 0 w 68"/>
              <a:gd name="T15" fmla="*/ 12 h 56"/>
              <a:gd name="T16" fmla="*/ 12 w 68"/>
              <a:gd name="T17" fmla="*/ 24 h 56"/>
              <a:gd name="T18" fmla="*/ 28 w 68"/>
              <a:gd name="T19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56">
                <a:moveTo>
                  <a:pt x="28" y="21"/>
                </a:moveTo>
                <a:cubicBezTo>
                  <a:pt x="32" y="25"/>
                  <a:pt x="28" y="31"/>
                  <a:pt x="27" y="36"/>
                </a:cubicBezTo>
                <a:cubicBezTo>
                  <a:pt x="27" y="38"/>
                  <a:pt x="25" y="42"/>
                  <a:pt x="31" y="40"/>
                </a:cubicBezTo>
                <a:cubicBezTo>
                  <a:pt x="34" y="39"/>
                  <a:pt x="41" y="35"/>
                  <a:pt x="46" y="40"/>
                </a:cubicBezTo>
                <a:cubicBezTo>
                  <a:pt x="51" y="45"/>
                  <a:pt x="45" y="56"/>
                  <a:pt x="45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22" y="15"/>
                  <a:pt x="28" y="21"/>
                </a:cubicBezTo>
                <a:close/>
              </a:path>
            </a:pathLst>
          </a:custGeom>
          <a:solidFill>
            <a:srgbClr val="CEA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673"/>
          <p:cNvSpPr>
            <a:spLocks/>
          </p:cNvSpPr>
          <p:nvPr/>
        </p:nvSpPr>
        <p:spPr bwMode="auto">
          <a:xfrm>
            <a:off x="6238081" y="585726"/>
            <a:ext cx="417679" cy="571559"/>
          </a:xfrm>
          <a:custGeom>
            <a:avLst/>
            <a:gdLst>
              <a:gd name="T0" fmla="*/ 40 w 79"/>
              <a:gd name="T1" fmla="*/ 0 h 108"/>
              <a:gd name="T2" fmla="*/ 0 w 79"/>
              <a:gd name="T3" fmla="*/ 39 h 108"/>
              <a:gd name="T4" fmla="*/ 27 w 79"/>
              <a:gd name="T5" fmla="*/ 108 h 108"/>
              <a:gd name="T6" fmla="*/ 55 w 79"/>
              <a:gd name="T7" fmla="*/ 108 h 108"/>
              <a:gd name="T8" fmla="*/ 79 w 79"/>
              <a:gd name="T9" fmla="*/ 39 h 108"/>
              <a:gd name="T10" fmla="*/ 40 w 79"/>
              <a:gd name="T1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108">
                <a:moveTo>
                  <a:pt x="40" y="0"/>
                </a:moveTo>
                <a:cubicBezTo>
                  <a:pt x="18" y="0"/>
                  <a:pt x="0" y="18"/>
                  <a:pt x="0" y="39"/>
                </a:cubicBezTo>
                <a:cubicBezTo>
                  <a:pt x="0" y="59"/>
                  <a:pt x="27" y="108"/>
                  <a:pt x="27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8"/>
                  <a:pt x="79" y="59"/>
                  <a:pt x="79" y="39"/>
                </a:cubicBezTo>
                <a:cubicBezTo>
                  <a:pt x="79" y="18"/>
                  <a:pt x="61" y="0"/>
                  <a:pt x="40" y="0"/>
                </a:cubicBezTo>
                <a:close/>
              </a:path>
            </a:pathLst>
          </a:custGeom>
          <a:solidFill>
            <a:srgbClr val="F1D0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74"/>
          <p:cNvSpPr>
            <a:spLocks/>
          </p:cNvSpPr>
          <p:nvPr/>
        </p:nvSpPr>
        <p:spPr bwMode="auto">
          <a:xfrm>
            <a:off x="6384633" y="1296509"/>
            <a:ext cx="139226" cy="14655"/>
          </a:xfrm>
          <a:custGeom>
            <a:avLst/>
            <a:gdLst>
              <a:gd name="T0" fmla="*/ 2 w 27"/>
              <a:gd name="T1" fmla="*/ 3 h 3"/>
              <a:gd name="T2" fmla="*/ 26 w 27"/>
              <a:gd name="T3" fmla="*/ 3 h 3"/>
              <a:gd name="T4" fmla="*/ 27 w 27"/>
              <a:gd name="T5" fmla="*/ 0 h 3"/>
              <a:gd name="T6" fmla="*/ 0 w 27"/>
              <a:gd name="T7" fmla="*/ 0 h 3"/>
              <a:gd name="T8" fmla="*/ 2 w 27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">
                <a:moveTo>
                  <a:pt x="2" y="3"/>
                </a:moveTo>
                <a:cubicBezTo>
                  <a:pt x="26" y="3"/>
                  <a:pt x="26" y="3"/>
                  <a:pt x="26" y="3"/>
                </a:cubicBezTo>
                <a:cubicBezTo>
                  <a:pt x="27" y="2"/>
                  <a:pt x="27" y="1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2" y="3"/>
                </a:cubicBezTo>
                <a:close/>
              </a:path>
            </a:pathLst>
          </a:custGeom>
          <a:solidFill>
            <a:srgbClr val="CECC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75"/>
          <p:cNvSpPr>
            <a:spLocks/>
          </p:cNvSpPr>
          <p:nvPr/>
        </p:nvSpPr>
        <p:spPr bwMode="auto">
          <a:xfrm>
            <a:off x="6406616" y="1333146"/>
            <a:ext cx="102586" cy="14655"/>
          </a:xfrm>
          <a:custGeom>
            <a:avLst/>
            <a:gdLst>
              <a:gd name="T0" fmla="*/ 10 w 20"/>
              <a:gd name="T1" fmla="*/ 4 h 4"/>
              <a:gd name="T2" fmla="*/ 20 w 20"/>
              <a:gd name="T3" fmla="*/ 0 h 4"/>
              <a:gd name="T4" fmla="*/ 0 w 20"/>
              <a:gd name="T5" fmla="*/ 0 h 4"/>
              <a:gd name="T6" fmla="*/ 10 w 20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4">
                <a:moveTo>
                  <a:pt x="10" y="4"/>
                </a:moveTo>
                <a:cubicBezTo>
                  <a:pt x="14" y="4"/>
                  <a:pt x="17" y="2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2"/>
                  <a:pt x="6" y="4"/>
                  <a:pt x="10" y="4"/>
                </a:cubicBezTo>
                <a:close/>
              </a:path>
            </a:pathLst>
          </a:custGeom>
          <a:solidFill>
            <a:srgbClr val="DED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676"/>
          <p:cNvSpPr>
            <a:spLocks/>
          </p:cNvSpPr>
          <p:nvPr/>
        </p:nvSpPr>
        <p:spPr bwMode="auto">
          <a:xfrm>
            <a:off x="6384633" y="1179271"/>
            <a:ext cx="146552" cy="109918"/>
          </a:xfrm>
          <a:custGeom>
            <a:avLst/>
            <a:gdLst>
              <a:gd name="T0" fmla="*/ 28 w 28"/>
              <a:gd name="T1" fmla="*/ 0 h 20"/>
              <a:gd name="T2" fmla="*/ 0 w 28"/>
              <a:gd name="T3" fmla="*/ 0 h 20"/>
              <a:gd name="T4" fmla="*/ 0 w 28"/>
              <a:gd name="T5" fmla="*/ 17 h 20"/>
              <a:gd name="T6" fmla="*/ 0 w 28"/>
              <a:gd name="T7" fmla="*/ 20 h 20"/>
              <a:gd name="T8" fmla="*/ 28 w 28"/>
              <a:gd name="T9" fmla="*/ 20 h 20"/>
              <a:gd name="T10" fmla="*/ 28 w 28"/>
              <a:gd name="T11" fmla="*/ 17 h 20"/>
              <a:gd name="T12" fmla="*/ 28 w 28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0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9"/>
                  <a:pt x="28" y="18"/>
                  <a:pt x="28" y="17"/>
                </a:cubicBezTo>
                <a:lnTo>
                  <a:pt x="28" y="0"/>
                </a:lnTo>
                <a:close/>
              </a:path>
            </a:pathLst>
          </a:custGeom>
          <a:solidFill>
            <a:srgbClr val="CEA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677"/>
          <p:cNvSpPr>
            <a:spLocks noEditPoints="1"/>
          </p:cNvSpPr>
          <p:nvPr/>
        </p:nvSpPr>
        <p:spPr bwMode="auto">
          <a:xfrm>
            <a:off x="6369980" y="842196"/>
            <a:ext cx="161210" cy="315092"/>
          </a:xfrm>
          <a:custGeom>
            <a:avLst/>
            <a:gdLst>
              <a:gd name="T0" fmla="*/ 22 w 22"/>
              <a:gd name="T1" fmla="*/ 1 h 43"/>
              <a:gd name="T2" fmla="*/ 22 w 22"/>
              <a:gd name="T3" fmla="*/ 1 h 43"/>
              <a:gd name="T4" fmla="*/ 21 w 22"/>
              <a:gd name="T5" fmla="*/ 1 h 43"/>
              <a:gd name="T6" fmla="*/ 19 w 22"/>
              <a:gd name="T7" fmla="*/ 0 h 43"/>
              <a:gd name="T8" fmla="*/ 11 w 22"/>
              <a:gd name="T9" fmla="*/ 3 h 43"/>
              <a:gd name="T10" fmla="*/ 3 w 22"/>
              <a:gd name="T11" fmla="*/ 0 h 43"/>
              <a:gd name="T12" fmla="*/ 0 w 22"/>
              <a:gd name="T13" fmla="*/ 1 h 43"/>
              <a:gd name="T14" fmla="*/ 0 w 22"/>
              <a:gd name="T15" fmla="*/ 1 h 43"/>
              <a:gd name="T16" fmla="*/ 0 w 22"/>
              <a:gd name="T17" fmla="*/ 1 h 43"/>
              <a:gd name="T18" fmla="*/ 10 w 22"/>
              <a:gd name="T19" fmla="*/ 43 h 43"/>
              <a:gd name="T20" fmla="*/ 12 w 22"/>
              <a:gd name="T21" fmla="*/ 43 h 43"/>
              <a:gd name="T22" fmla="*/ 22 w 22"/>
              <a:gd name="T23" fmla="*/ 1 h 43"/>
              <a:gd name="T24" fmla="*/ 22 w 22"/>
              <a:gd name="T25" fmla="*/ 1 h 43"/>
              <a:gd name="T26" fmla="*/ 22 w 22"/>
              <a:gd name="T27" fmla="*/ 1 h 43"/>
              <a:gd name="T28" fmla="*/ 11 w 22"/>
              <a:gd name="T29" fmla="*/ 37 h 43"/>
              <a:gd name="T30" fmla="*/ 3 w 22"/>
              <a:gd name="T31" fmla="*/ 2 h 43"/>
              <a:gd name="T32" fmla="*/ 11 w 22"/>
              <a:gd name="T33" fmla="*/ 5 h 43"/>
              <a:gd name="T34" fmla="*/ 19 w 22"/>
              <a:gd name="T35" fmla="*/ 2 h 43"/>
              <a:gd name="T36" fmla="*/ 11 w 22"/>
              <a:gd name="T3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" h="43">
                <a:moveTo>
                  <a:pt x="22" y="1"/>
                </a:moveTo>
                <a:lnTo>
                  <a:pt x="22" y="1"/>
                </a:lnTo>
                <a:lnTo>
                  <a:pt x="21" y="1"/>
                </a:lnTo>
                <a:lnTo>
                  <a:pt x="19" y="0"/>
                </a:lnTo>
                <a:lnTo>
                  <a:pt x="11" y="3"/>
                </a:lnTo>
                <a:lnTo>
                  <a:pt x="3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10" y="43"/>
                </a:lnTo>
                <a:lnTo>
                  <a:pt x="12" y="43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close/>
                <a:moveTo>
                  <a:pt x="11" y="37"/>
                </a:moveTo>
                <a:lnTo>
                  <a:pt x="3" y="2"/>
                </a:lnTo>
                <a:lnTo>
                  <a:pt x="11" y="5"/>
                </a:lnTo>
                <a:lnTo>
                  <a:pt x="19" y="2"/>
                </a:lnTo>
                <a:lnTo>
                  <a:pt x="11" y="37"/>
                </a:lnTo>
                <a:close/>
              </a:path>
            </a:pathLst>
          </a:custGeom>
          <a:solidFill>
            <a:srgbClr val="CEA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678"/>
          <p:cNvSpPr>
            <a:spLocks/>
          </p:cNvSpPr>
          <p:nvPr/>
        </p:nvSpPr>
        <p:spPr bwMode="auto">
          <a:xfrm>
            <a:off x="5021691" y="629690"/>
            <a:ext cx="425005" cy="681475"/>
          </a:xfrm>
          <a:custGeom>
            <a:avLst/>
            <a:gdLst>
              <a:gd name="T0" fmla="*/ 71 w 81"/>
              <a:gd name="T1" fmla="*/ 0 h 129"/>
              <a:gd name="T2" fmla="*/ 9 w 81"/>
              <a:gd name="T3" fmla="*/ 0 h 129"/>
              <a:gd name="T4" fmla="*/ 0 w 81"/>
              <a:gd name="T5" fmla="*/ 10 h 129"/>
              <a:gd name="T6" fmla="*/ 0 w 81"/>
              <a:gd name="T7" fmla="*/ 119 h 129"/>
              <a:gd name="T8" fmla="*/ 9 w 81"/>
              <a:gd name="T9" fmla="*/ 129 h 129"/>
              <a:gd name="T10" fmla="*/ 71 w 81"/>
              <a:gd name="T11" fmla="*/ 129 h 129"/>
              <a:gd name="T12" fmla="*/ 81 w 81"/>
              <a:gd name="T13" fmla="*/ 119 h 129"/>
              <a:gd name="T14" fmla="*/ 81 w 81"/>
              <a:gd name="T15" fmla="*/ 10 h 129"/>
              <a:gd name="T16" fmla="*/ 71 w 81"/>
              <a:gd name="T17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129">
                <a:moveTo>
                  <a:pt x="7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5"/>
                  <a:pt x="4" y="129"/>
                  <a:pt x="9" y="129"/>
                </a:cubicBezTo>
                <a:cubicBezTo>
                  <a:pt x="71" y="129"/>
                  <a:pt x="71" y="129"/>
                  <a:pt x="71" y="129"/>
                </a:cubicBezTo>
                <a:cubicBezTo>
                  <a:pt x="76" y="129"/>
                  <a:pt x="81" y="125"/>
                  <a:pt x="81" y="119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5"/>
                  <a:pt x="76" y="0"/>
                  <a:pt x="71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3679"/>
          <p:cNvSpPr>
            <a:spLocks noChangeArrowheads="1"/>
          </p:cNvSpPr>
          <p:nvPr/>
        </p:nvSpPr>
        <p:spPr bwMode="auto">
          <a:xfrm>
            <a:off x="5058325" y="688312"/>
            <a:ext cx="351728" cy="263798"/>
          </a:xfrm>
          <a:prstGeom prst="rect">
            <a:avLst/>
          </a:pr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3680"/>
          <p:cNvSpPr>
            <a:spLocks noChangeArrowheads="1"/>
          </p:cNvSpPr>
          <p:nvPr/>
        </p:nvSpPr>
        <p:spPr bwMode="auto">
          <a:xfrm>
            <a:off x="5058325" y="688312"/>
            <a:ext cx="351728" cy="2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681"/>
          <p:cNvSpPr>
            <a:spLocks/>
          </p:cNvSpPr>
          <p:nvPr/>
        </p:nvSpPr>
        <p:spPr bwMode="auto">
          <a:xfrm>
            <a:off x="5058325" y="688312"/>
            <a:ext cx="351728" cy="263798"/>
          </a:xfrm>
          <a:custGeom>
            <a:avLst/>
            <a:gdLst>
              <a:gd name="T0" fmla="*/ 48 w 48"/>
              <a:gd name="T1" fmla="*/ 0 h 36"/>
              <a:gd name="T2" fmla="*/ 0 w 48"/>
              <a:gd name="T3" fmla="*/ 0 h 36"/>
              <a:gd name="T4" fmla="*/ 0 w 48"/>
              <a:gd name="T5" fmla="*/ 36 h 36"/>
              <a:gd name="T6" fmla="*/ 48 w 48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36">
                <a:moveTo>
                  <a:pt x="48" y="0"/>
                </a:moveTo>
                <a:lnTo>
                  <a:pt x="0" y="0"/>
                </a:lnTo>
                <a:lnTo>
                  <a:pt x="0" y="36"/>
                </a:lnTo>
                <a:lnTo>
                  <a:pt x="48" y="0"/>
                </a:lnTo>
                <a:close/>
              </a:path>
            </a:pathLst>
          </a:custGeom>
          <a:solidFill>
            <a:srgbClr val="A1B5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682"/>
          <p:cNvSpPr>
            <a:spLocks/>
          </p:cNvSpPr>
          <p:nvPr/>
        </p:nvSpPr>
        <p:spPr bwMode="auto">
          <a:xfrm>
            <a:off x="5058325" y="688312"/>
            <a:ext cx="351728" cy="263798"/>
          </a:xfrm>
          <a:custGeom>
            <a:avLst/>
            <a:gdLst>
              <a:gd name="T0" fmla="*/ 48 w 48"/>
              <a:gd name="T1" fmla="*/ 0 h 36"/>
              <a:gd name="T2" fmla="*/ 0 w 48"/>
              <a:gd name="T3" fmla="*/ 0 h 36"/>
              <a:gd name="T4" fmla="*/ 0 w 48"/>
              <a:gd name="T5" fmla="*/ 36 h 36"/>
              <a:gd name="T6" fmla="*/ 48 w 48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36">
                <a:moveTo>
                  <a:pt x="48" y="0"/>
                </a:moveTo>
                <a:lnTo>
                  <a:pt x="0" y="0"/>
                </a:lnTo>
                <a:lnTo>
                  <a:pt x="0" y="36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3683"/>
          <p:cNvSpPr>
            <a:spLocks noChangeArrowheads="1"/>
          </p:cNvSpPr>
          <p:nvPr/>
        </p:nvSpPr>
        <p:spPr bwMode="auto">
          <a:xfrm>
            <a:off x="5116946" y="1018056"/>
            <a:ext cx="234487" cy="227161"/>
          </a:xfrm>
          <a:prstGeom prst="ellipse">
            <a:avLst/>
          </a:prstGeom>
          <a:solidFill>
            <a:srgbClr val="B7B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3684"/>
          <p:cNvSpPr>
            <a:spLocks noChangeArrowheads="1"/>
          </p:cNvSpPr>
          <p:nvPr/>
        </p:nvSpPr>
        <p:spPr bwMode="auto">
          <a:xfrm>
            <a:off x="5175566" y="1069348"/>
            <a:ext cx="117241" cy="124571"/>
          </a:xfrm>
          <a:prstGeom prst="ellipse">
            <a:avLst/>
          </a:pr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685"/>
          <p:cNvSpPr>
            <a:spLocks/>
          </p:cNvSpPr>
          <p:nvPr/>
        </p:nvSpPr>
        <p:spPr bwMode="auto">
          <a:xfrm>
            <a:off x="7410506" y="988748"/>
            <a:ext cx="432333" cy="263798"/>
          </a:xfrm>
          <a:custGeom>
            <a:avLst/>
            <a:gdLst>
              <a:gd name="T0" fmla="*/ 22 w 81"/>
              <a:gd name="T1" fmla="*/ 0 h 49"/>
              <a:gd name="T2" fmla="*/ 8 w 81"/>
              <a:gd name="T3" fmla="*/ 14 h 49"/>
              <a:gd name="T4" fmla="*/ 8 w 81"/>
              <a:gd name="T5" fmla="*/ 43 h 49"/>
              <a:gd name="T6" fmla="*/ 22 w 81"/>
              <a:gd name="T7" fmla="*/ 49 h 49"/>
              <a:gd name="T8" fmla="*/ 37 w 81"/>
              <a:gd name="T9" fmla="*/ 43 h 49"/>
              <a:gd name="T10" fmla="*/ 81 w 81"/>
              <a:gd name="T11" fmla="*/ 0 h 49"/>
              <a:gd name="T12" fmla="*/ 22 w 81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9">
                <a:moveTo>
                  <a:pt x="22" y="0"/>
                </a:moveTo>
                <a:cubicBezTo>
                  <a:pt x="8" y="14"/>
                  <a:pt x="8" y="14"/>
                  <a:pt x="8" y="14"/>
                </a:cubicBezTo>
                <a:cubicBezTo>
                  <a:pt x="0" y="22"/>
                  <a:pt x="0" y="35"/>
                  <a:pt x="8" y="43"/>
                </a:cubicBezTo>
                <a:cubicBezTo>
                  <a:pt x="12" y="47"/>
                  <a:pt x="17" y="49"/>
                  <a:pt x="22" y="49"/>
                </a:cubicBezTo>
                <a:cubicBezTo>
                  <a:pt x="28" y="49"/>
                  <a:pt x="33" y="47"/>
                  <a:pt x="37" y="43"/>
                </a:cubicBezTo>
                <a:cubicBezTo>
                  <a:pt x="81" y="0"/>
                  <a:pt x="81" y="0"/>
                  <a:pt x="81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686"/>
          <p:cNvSpPr>
            <a:spLocks noEditPoints="1"/>
          </p:cNvSpPr>
          <p:nvPr/>
        </p:nvSpPr>
        <p:spPr bwMode="auto">
          <a:xfrm>
            <a:off x="7351889" y="629690"/>
            <a:ext cx="696128" cy="681475"/>
          </a:xfrm>
          <a:custGeom>
            <a:avLst/>
            <a:gdLst>
              <a:gd name="T0" fmla="*/ 131 w 132"/>
              <a:gd name="T1" fmla="*/ 47 h 130"/>
              <a:gd name="T2" fmla="*/ 85 w 132"/>
              <a:gd name="T3" fmla="*/ 2 h 130"/>
              <a:gd name="T4" fmla="*/ 79 w 132"/>
              <a:gd name="T5" fmla="*/ 2 h 130"/>
              <a:gd name="T6" fmla="*/ 79 w 132"/>
              <a:gd name="T7" fmla="*/ 8 h 130"/>
              <a:gd name="T8" fmla="*/ 81 w 132"/>
              <a:gd name="T9" fmla="*/ 11 h 130"/>
              <a:gd name="T10" fmla="*/ 11 w 132"/>
              <a:gd name="T11" fmla="*/ 80 h 130"/>
              <a:gd name="T12" fmla="*/ 11 w 132"/>
              <a:gd name="T13" fmla="*/ 121 h 130"/>
              <a:gd name="T14" fmla="*/ 32 w 132"/>
              <a:gd name="T15" fmla="*/ 130 h 130"/>
              <a:gd name="T16" fmla="*/ 52 w 132"/>
              <a:gd name="T17" fmla="*/ 121 h 130"/>
              <a:gd name="T18" fmla="*/ 122 w 132"/>
              <a:gd name="T19" fmla="*/ 52 h 130"/>
              <a:gd name="T20" fmla="*/ 124 w 132"/>
              <a:gd name="T21" fmla="*/ 54 h 130"/>
              <a:gd name="T22" fmla="*/ 131 w 132"/>
              <a:gd name="T23" fmla="*/ 54 h 130"/>
              <a:gd name="T24" fmla="*/ 131 w 132"/>
              <a:gd name="T25" fmla="*/ 47 h 130"/>
              <a:gd name="T26" fmla="*/ 71 w 132"/>
              <a:gd name="T27" fmla="*/ 89 h 130"/>
              <a:gd name="T28" fmla="*/ 47 w 132"/>
              <a:gd name="T29" fmla="*/ 113 h 130"/>
              <a:gd name="T30" fmla="*/ 34 w 132"/>
              <a:gd name="T31" fmla="*/ 118 h 130"/>
              <a:gd name="T32" fmla="*/ 20 w 132"/>
              <a:gd name="T33" fmla="*/ 113 h 130"/>
              <a:gd name="T34" fmla="*/ 20 w 132"/>
              <a:gd name="T35" fmla="*/ 85 h 130"/>
              <a:gd name="T36" fmla="*/ 50 w 132"/>
              <a:gd name="T37" fmla="*/ 56 h 130"/>
              <a:gd name="T38" fmla="*/ 88 w 132"/>
              <a:gd name="T39" fmla="*/ 17 h 130"/>
              <a:gd name="T40" fmla="*/ 115 w 132"/>
              <a:gd name="T41" fmla="*/ 45 h 130"/>
              <a:gd name="T42" fmla="*/ 71 w 132"/>
              <a:gd name="T43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0">
                <a:moveTo>
                  <a:pt x="131" y="47"/>
                </a:moveTo>
                <a:cubicBezTo>
                  <a:pt x="85" y="2"/>
                  <a:pt x="85" y="2"/>
                  <a:pt x="85" y="2"/>
                </a:cubicBezTo>
                <a:cubicBezTo>
                  <a:pt x="83" y="0"/>
                  <a:pt x="80" y="0"/>
                  <a:pt x="79" y="2"/>
                </a:cubicBezTo>
                <a:cubicBezTo>
                  <a:pt x="77" y="4"/>
                  <a:pt x="77" y="7"/>
                  <a:pt x="79" y="8"/>
                </a:cubicBezTo>
                <a:cubicBezTo>
                  <a:pt x="81" y="11"/>
                  <a:pt x="81" y="11"/>
                  <a:pt x="81" y="11"/>
                </a:cubicBezTo>
                <a:cubicBezTo>
                  <a:pt x="11" y="80"/>
                  <a:pt x="11" y="80"/>
                  <a:pt x="11" y="80"/>
                </a:cubicBezTo>
                <a:cubicBezTo>
                  <a:pt x="0" y="92"/>
                  <a:pt x="0" y="110"/>
                  <a:pt x="11" y="121"/>
                </a:cubicBezTo>
                <a:cubicBezTo>
                  <a:pt x="17" y="127"/>
                  <a:pt x="24" y="130"/>
                  <a:pt x="32" y="130"/>
                </a:cubicBezTo>
                <a:cubicBezTo>
                  <a:pt x="39" y="130"/>
                  <a:pt x="46" y="127"/>
                  <a:pt x="52" y="12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6" y="56"/>
                  <a:pt x="129" y="56"/>
                  <a:pt x="131" y="54"/>
                </a:cubicBezTo>
                <a:cubicBezTo>
                  <a:pt x="132" y="52"/>
                  <a:pt x="132" y="49"/>
                  <a:pt x="131" y="47"/>
                </a:cubicBezTo>
                <a:close/>
                <a:moveTo>
                  <a:pt x="71" y="89"/>
                </a:moveTo>
                <a:cubicBezTo>
                  <a:pt x="47" y="113"/>
                  <a:pt x="47" y="113"/>
                  <a:pt x="47" y="113"/>
                </a:cubicBezTo>
                <a:cubicBezTo>
                  <a:pt x="44" y="116"/>
                  <a:pt x="39" y="118"/>
                  <a:pt x="34" y="118"/>
                </a:cubicBezTo>
                <a:cubicBezTo>
                  <a:pt x="29" y="118"/>
                  <a:pt x="24" y="116"/>
                  <a:pt x="20" y="113"/>
                </a:cubicBezTo>
                <a:cubicBezTo>
                  <a:pt x="12" y="105"/>
                  <a:pt x="12" y="93"/>
                  <a:pt x="20" y="85"/>
                </a:cubicBezTo>
                <a:cubicBezTo>
                  <a:pt x="50" y="56"/>
                  <a:pt x="50" y="56"/>
                  <a:pt x="50" y="56"/>
                </a:cubicBezTo>
                <a:cubicBezTo>
                  <a:pt x="88" y="17"/>
                  <a:pt x="88" y="17"/>
                  <a:pt x="88" y="17"/>
                </a:cubicBezTo>
                <a:cubicBezTo>
                  <a:pt x="115" y="45"/>
                  <a:pt x="115" y="45"/>
                  <a:pt x="115" y="45"/>
                </a:cubicBezTo>
                <a:lnTo>
                  <a:pt x="71" y="89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3687"/>
          <p:cNvSpPr>
            <a:spLocks noChangeArrowheads="1"/>
          </p:cNvSpPr>
          <p:nvPr/>
        </p:nvSpPr>
        <p:spPr bwMode="auto">
          <a:xfrm>
            <a:off x="7784219" y="900818"/>
            <a:ext cx="36641" cy="36641"/>
          </a:xfrm>
          <a:prstGeom prst="ellipse">
            <a:avLst/>
          </a:prstGeom>
          <a:solidFill>
            <a:srgbClr val="B4CC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3688"/>
          <p:cNvSpPr>
            <a:spLocks noChangeArrowheads="1"/>
          </p:cNvSpPr>
          <p:nvPr/>
        </p:nvSpPr>
        <p:spPr bwMode="auto">
          <a:xfrm>
            <a:off x="7674303" y="900818"/>
            <a:ext cx="80605" cy="73275"/>
          </a:xfrm>
          <a:prstGeom prst="ellipse">
            <a:avLst/>
          </a:prstGeom>
          <a:solidFill>
            <a:srgbClr val="8699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3689"/>
          <p:cNvSpPr>
            <a:spLocks noChangeArrowheads="1"/>
          </p:cNvSpPr>
          <p:nvPr/>
        </p:nvSpPr>
        <p:spPr bwMode="auto">
          <a:xfrm>
            <a:off x="7754906" y="820213"/>
            <a:ext cx="51296" cy="58622"/>
          </a:xfrm>
          <a:prstGeom prst="ellipse">
            <a:avLst/>
          </a:prstGeom>
          <a:solidFill>
            <a:srgbClr val="8699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690"/>
          <p:cNvSpPr>
            <a:spLocks/>
          </p:cNvSpPr>
          <p:nvPr/>
        </p:nvSpPr>
        <p:spPr bwMode="auto">
          <a:xfrm>
            <a:off x="2251833" y="1977979"/>
            <a:ext cx="483629" cy="490959"/>
          </a:xfrm>
          <a:custGeom>
            <a:avLst/>
            <a:gdLst>
              <a:gd name="T0" fmla="*/ 92 w 92"/>
              <a:gd name="T1" fmla="*/ 23 h 93"/>
              <a:gd name="T2" fmla="*/ 70 w 92"/>
              <a:gd name="T3" fmla="*/ 0 h 93"/>
              <a:gd name="T4" fmla="*/ 27 w 92"/>
              <a:gd name="T5" fmla="*/ 43 h 93"/>
              <a:gd name="T6" fmla="*/ 6 w 92"/>
              <a:gd name="T7" fmla="*/ 45 h 93"/>
              <a:gd name="T8" fmla="*/ 6 w 92"/>
              <a:gd name="T9" fmla="*/ 67 h 93"/>
              <a:gd name="T10" fmla="*/ 21 w 92"/>
              <a:gd name="T11" fmla="*/ 71 h 93"/>
              <a:gd name="T12" fmla="*/ 25 w 92"/>
              <a:gd name="T13" fmla="*/ 87 h 93"/>
              <a:gd name="T14" fmla="*/ 48 w 92"/>
              <a:gd name="T15" fmla="*/ 87 h 93"/>
              <a:gd name="T16" fmla="*/ 49 w 92"/>
              <a:gd name="T17" fmla="*/ 66 h 93"/>
              <a:gd name="T18" fmla="*/ 92 w 92"/>
              <a:gd name="T19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3">
                <a:moveTo>
                  <a:pt x="92" y="23"/>
                </a:moveTo>
                <a:cubicBezTo>
                  <a:pt x="70" y="0"/>
                  <a:pt x="70" y="0"/>
                  <a:pt x="70" y="0"/>
                </a:cubicBezTo>
                <a:cubicBezTo>
                  <a:pt x="27" y="43"/>
                  <a:pt x="27" y="43"/>
                  <a:pt x="27" y="43"/>
                </a:cubicBezTo>
                <a:cubicBezTo>
                  <a:pt x="21" y="39"/>
                  <a:pt x="12" y="39"/>
                  <a:pt x="6" y="45"/>
                </a:cubicBezTo>
                <a:cubicBezTo>
                  <a:pt x="0" y="51"/>
                  <a:pt x="0" y="61"/>
                  <a:pt x="6" y="67"/>
                </a:cubicBezTo>
                <a:cubicBezTo>
                  <a:pt x="10" y="71"/>
                  <a:pt x="16" y="73"/>
                  <a:pt x="21" y="71"/>
                </a:cubicBezTo>
                <a:cubicBezTo>
                  <a:pt x="20" y="77"/>
                  <a:pt x="21" y="83"/>
                  <a:pt x="25" y="87"/>
                </a:cubicBezTo>
                <a:cubicBezTo>
                  <a:pt x="32" y="93"/>
                  <a:pt x="42" y="93"/>
                  <a:pt x="48" y="87"/>
                </a:cubicBezTo>
                <a:cubicBezTo>
                  <a:pt x="53" y="81"/>
                  <a:pt x="54" y="72"/>
                  <a:pt x="49" y="66"/>
                </a:cubicBezTo>
                <a:lnTo>
                  <a:pt x="92" y="23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691"/>
          <p:cNvSpPr>
            <a:spLocks/>
          </p:cNvSpPr>
          <p:nvPr/>
        </p:nvSpPr>
        <p:spPr bwMode="auto">
          <a:xfrm>
            <a:off x="2515628" y="1684873"/>
            <a:ext cx="520267" cy="490959"/>
          </a:xfrm>
          <a:custGeom>
            <a:avLst/>
            <a:gdLst>
              <a:gd name="T0" fmla="*/ 81 w 99"/>
              <a:gd name="T1" fmla="*/ 68 h 94"/>
              <a:gd name="T2" fmla="*/ 32 w 99"/>
              <a:gd name="T3" fmla="*/ 89 h 94"/>
              <a:gd name="T4" fmla="*/ 24 w 99"/>
              <a:gd name="T5" fmla="*/ 74 h 94"/>
              <a:gd name="T6" fmla="*/ 6 w 99"/>
              <a:gd name="T7" fmla="*/ 72 h 94"/>
              <a:gd name="T8" fmla="*/ 31 w 99"/>
              <a:gd name="T9" fmla="*/ 18 h 94"/>
              <a:gd name="T10" fmla="*/ 85 w 99"/>
              <a:gd name="T11" fmla="*/ 13 h 94"/>
              <a:gd name="T12" fmla="*/ 81 w 99"/>
              <a:gd name="T13" fmla="*/ 6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94">
                <a:moveTo>
                  <a:pt x="81" y="68"/>
                </a:moveTo>
                <a:cubicBezTo>
                  <a:pt x="67" y="81"/>
                  <a:pt x="48" y="94"/>
                  <a:pt x="32" y="89"/>
                </a:cubicBezTo>
                <a:cubicBezTo>
                  <a:pt x="29" y="88"/>
                  <a:pt x="29" y="81"/>
                  <a:pt x="24" y="74"/>
                </a:cubicBezTo>
                <a:cubicBezTo>
                  <a:pt x="19" y="68"/>
                  <a:pt x="7" y="75"/>
                  <a:pt x="6" y="72"/>
                </a:cubicBezTo>
                <a:cubicBezTo>
                  <a:pt x="0" y="56"/>
                  <a:pt x="17" y="32"/>
                  <a:pt x="31" y="18"/>
                </a:cubicBezTo>
                <a:cubicBezTo>
                  <a:pt x="47" y="2"/>
                  <a:pt x="72" y="0"/>
                  <a:pt x="85" y="13"/>
                </a:cubicBezTo>
                <a:cubicBezTo>
                  <a:pt x="99" y="27"/>
                  <a:pt x="97" y="51"/>
                  <a:pt x="81" y="68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692"/>
          <p:cNvSpPr>
            <a:spLocks/>
          </p:cNvSpPr>
          <p:nvPr/>
        </p:nvSpPr>
        <p:spPr bwMode="auto">
          <a:xfrm>
            <a:off x="2676838" y="1750823"/>
            <a:ext cx="359058" cy="425005"/>
          </a:xfrm>
          <a:custGeom>
            <a:avLst/>
            <a:gdLst>
              <a:gd name="T0" fmla="*/ 51 w 69"/>
              <a:gd name="T1" fmla="*/ 55 h 80"/>
              <a:gd name="T2" fmla="*/ 2 w 69"/>
              <a:gd name="T3" fmla="*/ 76 h 80"/>
              <a:gd name="T4" fmla="*/ 55 w 69"/>
              <a:gd name="T5" fmla="*/ 41 h 80"/>
              <a:gd name="T6" fmla="*/ 36 w 69"/>
              <a:gd name="T7" fmla="*/ 34 h 80"/>
              <a:gd name="T8" fmla="*/ 55 w 69"/>
              <a:gd name="T9" fmla="*/ 0 h 80"/>
              <a:gd name="T10" fmla="*/ 51 w 69"/>
              <a:gd name="T11" fmla="*/ 5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80">
                <a:moveTo>
                  <a:pt x="51" y="55"/>
                </a:moveTo>
                <a:cubicBezTo>
                  <a:pt x="37" y="68"/>
                  <a:pt x="19" y="80"/>
                  <a:pt x="2" y="76"/>
                </a:cubicBezTo>
                <a:cubicBezTo>
                  <a:pt x="0" y="75"/>
                  <a:pt x="53" y="57"/>
                  <a:pt x="55" y="41"/>
                </a:cubicBezTo>
                <a:cubicBezTo>
                  <a:pt x="57" y="25"/>
                  <a:pt x="36" y="34"/>
                  <a:pt x="36" y="34"/>
                </a:cubicBezTo>
                <a:cubicBezTo>
                  <a:pt x="36" y="34"/>
                  <a:pt x="57" y="12"/>
                  <a:pt x="55" y="0"/>
                </a:cubicBezTo>
                <a:cubicBezTo>
                  <a:pt x="69" y="14"/>
                  <a:pt x="67" y="38"/>
                  <a:pt x="51" y="55"/>
                </a:cubicBezTo>
                <a:close/>
              </a:path>
            </a:pathLst>
          </a:custGeom>
          <a:solidFill>
            <a:srgbClr val="905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693"/>
          <p:cNvSpPr>
            <a:spLocks/>
          </p:cNvSpPr>
          <p:nvPr/>
        </p:nvSpPr>
        <p:spPr bwMode="auto">
          <a:xfrm>
            <a:off x="3570809" y="1743493"/>
            <a:ext cx="403022" cy="483622"/>
          </a:xfrm>
          <a:custGeom>
            <a:avLst/>
            <a:gdLst>
              <a:gd name="T0" fmla="*/ 22 w 76"/>
              <a:gd name="T1" fmla="*/ 64 h 91"/>
              <a:gd name="T2" fmla="*/ 47 w 76"/>
              <a:gd name="T3" fmla="*/ 33 h 91"/>
              <a:gd name="T4" fmla="*/ 76 w 76"/>
              <a:gd name="T5" fmla="*/ 4 h 91"/>
              <a:gd name="T6" fmla="*/ 23 w 76"/>
              <a:gd name="T7" fmla="*/ 20 h 91"/>
              <a:gd name="T8" fmla="*/ 13 w 76"/>
              <a:gd name="T9" fmla="*/ 91 h 91"/>
              <a:gd name="T10" fmla="*/ 22 w 76"/>
              <a:gd name="T11" fmla="*/ 6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91">
                <a:moveTo>
                  <a:pt x="22" y="64"/>
                </a:moveTo>
                <a:cubicBezTo>
                  <a:pt x="22" y="35"/>
                  <a:pt x="47" y="33"/>
                  <a:pt x="47" y="33"/>
                </a:cubicBezTo>
                <a:cubicBezTo>
                  <a:pt x="73" y="35"/>
                  <a:pt x="76" y="4"/>
                  <a:pt x="76" y="4"/>
                </a:cubicBezTo>
                <a:cubicBezTo>
                  <a:pt x="57" y="0"/>
                  <a:pt x="37" y="6"/>
                  <a:pt x="23" y="20"/>
                </a:cubicBezTo>
                <a:cubicBezTo>
                  <a:pt x="4" y="39"/>
                  <a:pt x="0" y="69"/>
                  <a:pt x="13" y="91"/>
                </a:cubicBezTo>
                <a:cubicBezTo>
                  <a:pt x="23" y="83"/>
                  <a:pt x="22" y="64"/>
                  <a:pt x="22" y="6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694"/>
          <p:cNvSpPr>
            <a:spLocks noEditPoints="1"/>
          </p:cNvSpPr>
          <p:nvPr/>
        </p:nvSpPr>
        <p:spPr bwMode="auto">
          <a:xfrm>
            <a:off x="3658746" y="1772808"/>
            <a:ext cx="630181" cy="666819"/>
          </a:xfrm>
          <a:custGeom>
            <a:avLst/>
            <a:gdLst>
              <a:gd name="T0" fmla="*/ 96 w 120"/>
              <a:gd name="T1" fmla="*/ 17 h 126"/>
              <a:gd name="T2" fmla="*/ 64 w 120"/>
              <a:gd name="T3" fmla="*/ 0 h 126"/>
              <a:gd name="T4" fmla="*/ 35 w 120"/>
              <a:gd name="T5" fmla="*/ 30 h 126"/>
              <a:gd name="T6" fmla="*/ 10 w 120"/>
              <a:gd name="T7" fmla="*/ 61 h 126"/>
              <a:gd name="T8" fmla="*/ 0 w 120"/>
              <a:gd name="T9" fmla="*/ 90 h 126"/>
              <a:gd name="T10" fmla="*/ 10 w 120"/>
              <a:gd name="T11" fmla="*/ 103 h 126"/>
              <a:gd name="T12" fmla="*/ 96 w 120"/>
              <a:gd name="T13" fmla="*/ 103 h 126"/>
              <a:gd name="T14" fmla="*/ 96 w 120"/>
              <a:gd name="T15" fmla="*/ 17 h 126"/>
              <a:gd name="T16" fmla="*/ 67 w 120"/>
              <a:gd name="T17" fmla="*/ 73 h 126"/>
              <a:gd name="T18" fmla="*/ 40 w 120"/>
              <a:gd name="T19" fmla="*/ 73 h 126"/>
              <a:gd name="T20" fmla="*/ 40 w 120"/>
              <a:gd name="T21" fmla="*/ 46 h 126"/>
              <a:gd name="T22" fmla="*/ 67 w 120"/>
              <a:gd name="T23" fmla="*/ 46 h 126"/>
              <a:gd name="T24" fmla="*/ 67 w 120"/>
              <a:gd name="T25" fmla="*/ 7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6">
                <a:moveTo>
                  <a:pt x="96" y="17"/>
                </a:moveTo>
                <a:cubicBezTo>
                  <a:pt x="87" y="8"/>
                  <a:pt x="76" y="2"/>
                  <a:pt x="64" y="0"/>
                </a:cubicBezTo>
                <a:cubicBezTo>
                  <a:pt x="64" y="0"/>
                  <a:pt x="61" y="32"/>
                  <a:pt x="35" y="30"/>
                </a:cubicBezTo>
                <a:cubicBezTo>
                  <a:pt x="35" y="30"/>
                  <a:pt x="9" y="32"/>
                  <a:pt x="10" y="61"/>
                </a:cubicBezTo>
                <a:cubicBezTo>
                  <a:pt x="10" y="61"/>
                  <a:pt x="10" y="81"/>
                  <a:pt x="0" y="90"/>
                </a:cubicBezTo>
                <a:cubicBezTo>
                  <a:pt x="3" y="94"/>
                  <a:pt x="6" y="99"/>
                  <a:pt x="10" y="103"/>
                </a:cubicBezTo>
                <a:cubicBezTo>
                  <a:pt x="34" y="126"/>
                  <a:pt x="72" y="126"/>
                  <a:pt x="96" y="103"/>
                </a:cubicBezTo>
                <a:cubicBezTo>
                  <a:pt x="120" y="79"/>
                  <a:pt x="120" y="41"/>
                  <a:pt x="96" y="17"/>
                </a:cubicBezTo>
                <a:close/>
                <a:moveTo>
                  <a:pt x="67" y="73"/>
                </a:moveTo>
                <a:cubicBezTo>
                  <a:pt x="59" y="81"/>
                  <a:pt x="47" y="81"/>
                  <a:pt x="40" y="73"/>
                </a:cubicBezTo>
                <a:cubicBezTo>
                  <a:pt x="32" y="66"/>
                  <a:pt x="32" y="54"/>
                  <a:pt x="40" y="46"/>
                </a:cubicBezTo>
                <a:cubicBezTo>
                  <a:pt x="47" y="39"/>
                  <a:pt x="59" y="39"/>
                  <a:pt x="67" y="46"/>
                </a:cubicBezTo>
                <a:cubicBezTo>
                  <a:pt x="74" y="54"/>
                  <a:pt x="74" y="66"/>
                  <a:pt x="67" y="73"/>
                </a:cubicBezTo>
                <a:close/>
              </a:path>
            </a:pathLst>
          </a:custGeom>
          <a:solidFill>
            <a:srgbClr val="8D49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695"/>
          <p:cNvSpPr>
            <a:spLocks/>
          </p:cNvSpPr>
          <p:nvPr/>
        </p:nvSpPr>
        <p:spPr bwMode="auto">
          <a:xfrm>
            <a:off x="4860479" y="2161177"/>
            <a:ext cx="227161" cy="227161"/>
          </a:xfrm>
          <a:custGeom>
            <a:avLst/>
            <a:gdLst>
              <a:gd name="T0" fmla="*/ 35 w 43"/>
              <a:gd name="T1" fmla="*/ 0 h 42"/>
              <a:gd name="T2" fmla="*/ 3 w 43"/>
              <a:gd name="T3" fmla="*/ 32 h 42"/>
              <a:gd name="T4" fmla="*/ 3 w 43"/>
              <a:gd name="T5" fmla="*/ 40 h 42"/>
              <a:gd name="T6" fmla="*/ 11 w 43"/>
              <a:gd name="T7" fmla="*/ 40 h 42"/>
              <a:gd name="T8" fmla="*/ 43 w 43"/>
              <a:gd name="T9" fmla="*/ 8 h 42"/>
              <a:gd name="T10" fmla="*/ 35 w 43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42">
                <a:moveTo>
                  <a:pt x="35" y="0"/>
                </a:moveTo>
                <a:cubicBezTo>
                  <a:pt x="3" y="32"/>
                  <a:pt x="3" y="32"/>
                  <a:pt x="3" y="32"/>
                </a:cubicBezTo>
                <a:cubicBezTo>
                  <a:pt x="0" y="34"/>
                  <a:pt x="0" y="38"/>
                  <a:pt x="3" y="40"/>
                </a:cubicBezTo>
                <a:cubicBezTo>
                  <a:pt x="5" y="42"/>
                  <a:pt x="9" y="42"/>
                  <a:pt x="11" y="40"/>
                </a:cubicBezTo>
                <a:cubicBezTo>
                  <a:pt x="43" y="8"/>
                  <a:pt x="43" y="8"/>
                  <a:pt x="43" y="8"/>
                </a:cubicBezTo>
                <a:lnTo>
                  <a:pt x="35" y="0"/>
                </a:lnTo>
                <a:close/>
              </a:path>
            </a:pathLst>
          </a:custGeom>
          <a:solidFill>
            <a:srgbClr val="B7B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696"/>
          <p:cNvSpPr>
            <a:spLocks/>
          </p:cNvSpPr>
          <p:nvPr/>
        </p:nvSpPr>
        <p:spPr bwMode="auto">
          <a:xfrm>
            <a:off x="5036344" y="2146521"/>
            <a:ext cx="14655" cy="14655"/>
          </a:xfrm>
          <a:custGeom>
            <a:avLst/>
            <a:gdLst>
              <a:gd name="T0" fmla="*/ 2 w 2"/>
              <a:gd name="T1" fmla="*/ 3 h 3"/>
              <a:gd name="T2" fmla="*/ 2 w 2"/>
              <a:gd name="T3" fmla="*/ 3 h 3"/>
              <a:gd name="T4" fmla="*/ 2 w 2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0" y="0"/>
                  <a:pt x="2" y="3"/>
                  <a:pt x="2" y="3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697"/>
          <p:cNvSpPr>
            <a:spLocks/>
          </p:cNvSpPr>
          <p:nvPr/>
        </p:nvSpPr>
        <p:spPr bwMode="auto">
          <a:xfrm>
            <a:off x="5087636" y="220514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698"/>
          <p:cNvSpPr>
            <a:spLocks/>
          </p:cNvSpPr>
          <p:nvPr/>
        </p:nvSpPr>
        <p:spPr bwMode="auto">
          <a:xfrm>
            <a:off x="5138932" y="1758148"/>
            <a:ext cx="359058" cy="381039"/>
          </a:xfrm>
          <a:custGeom>
            <a:avLst/>
            <a:gdLst>
              <a:gd name="T0" fmla="*/ 6 w 68"/>
              <a:gd name="T1" fmla="*/ 30 h 73"/>
              <a:gd name="T2" fmla="*/ 6 w 68"/>
              <a:gd name="T3" fmla="*/ 36 h 73"/>
              <a:gd name="T4" fmla="*/ 6 w 68"/>
              <a:gd name="T5" fmla="*/ 41 h 73"/>
              <a:gd name="T6" fmla="*/ 13 w 68"/>
              <a:gd name="T7" fmla="*/ 43 h 73"/>
              <a:gd name="T8" fmla="*/ 24 w 68"/>
              <a:gd name="T9" fmla="*/ 45 h 73"/>
              <a:gd name="T10" fmla="*/ 31 w 68"/>
              <a:gd name="T11" fmla="*/ 60 h 73"/>
              <a:gd name="T12" fmla="*/ 36 w 68"/>
              <a:gd name="T13" fmla="*/ 73 h 73"/>
              <a:gd name="T14" fmla="*/ 44 w 68"/>
              <a:gd name="T15" fmla="*/ 65 h 73"/>
              <a:gd name="T16" fmla="*/ 53 w 68"/>
              <a:gd name="T17" fmla="*/ 56 h 73"/>
              <a:gd name="T18" fmla="*/ 57 w 68"/>
              <a:gd name="T19" fmla="*/ 32 h 73"/>
              <a:gd name="T20" fmla="*/ 37 w 68"/>
              <a:gd name="T21" fmla="*/ 12 h 73"/>
              <a:gd name="T22" fmla="*/ 11 w 68"/>
              <a:gd name="T23" fmla="*/ 13 h 73"/>
              <a:gd name="T24" fmla="*/ 1 w 68"/>
              <a:gd name="T25" fmla="*/ 23 h 73"/>
              <a:gd name="T26" fmla="*/ 0 w 68"/>
              <a:gd name="T27" fmla="*/ 24 h 73"/>
              <a:gd name="T28" fmla="*/ 6 w 68"/>
              <a:gd name="T2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73">
                <a:moveTo>
                  <a:pt x="6" y="30"/>
                </a:moveTo>
                <a:cubicBezTo>
                  <a:pt x="7" y="32"/>
                  <a:pt x="7" y="34"/>
                  <a:pt x="6" y="36"/>
                </a:cubicBezTo>
                <a:cubicBezTo>
                  <a:pt x="5" y="38"/>
                  <a:pt x="5" y="40"/>
                  <a:pt x="6" y="41"/>
                </a:cubicBezTo>
                <a:cubicBezTo>
                  <a:pt x="8" y="43"/>
                  <a:pt x="11" y="43"/>
                  <a:pt x="13" y="43"/>
                </a:cubicBezTo>
                <a:cubicBezTo>
                  <a:pt x="13" y="43"/>
                  <a:pt x="19" y="41"/>
                  <a:pt x="24" y="45"/>
                </a:cubicBezTo>
                <a:cubicBezTo>
                  <a:pt x="28" y="48"/>
                  <a:pt x="30" y="53"/>
                  <a:pt x="31" y="60"/>
                </a:cubicBezTo>
                <a:cubicBezTo>
                  <a:pt x="31" y="67"/>
                  <a:pt x="33" y="71"/>
                  <a:pt x="36" y="73"/>
                </a:cubicBezTo>
                <a:cubicBezTo>
                  <a:pt x="44" y="65"/>
                  <a:pt x="44" y="65"/>
                  <a:pt x="44" y="65"/>
                </a:cubicBezTo>
                <a:cubicBezTo>
                  <a:pt x="53" y="56"/>
                  <a:pt x="53" y="56"/>
                  <a:pt x="53" y="56"/>
                </a:cubicBezTo>
                <a:cubicBezTo>
                  <a:pt x="62" y="47"/>
                  <a:pt x="68" y="44"/>
                  <a:pt x="57" y="32"/>
                </a:cubicBezTo>
                <a:cubicBezTo>
                  <a:pt x="57" y="32"/>
                  <a:pt x="40" y="16"/>
                  <a:pt x="37" y="12"/>
                </a:cubicBezTo>
                <a:cubicBezTo>
                  <a:pt x="25" y="0"/>
                  <a:pt x="22" y="2"/>
                  <a:pt x="11" y="1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26"/>
                  <a:pt x="4" y="28"/>
                  <a:pt x="6" y="30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99"/>
          <p:cNvSpPr>
            <a:spLocks/>
          </p:cNvSpPr>
          <p:nvPr/>
        </p:nvSpPr>
        <p:spPr bwMode="auto">
          <a:xfrm>
            <a:off x="4941084" y="1897379"/>
            <a:ext cx="373713" cy="417679"/>
          </a:xfrm>
          <a:custGeom>
            <a:avLst/>
            <a:gdLst>
              <a:gd name="T0" fmla="*/ 70 w 71"/>
              <a:gd name="T1" fmla="*/ 48 h 80"/>
              <a:gd name="T2" fmla="*/ 65 w 71"/>
              <a:gd name="T3" fmla="*/ 34 h 80"/>
              <a:gd name="T4" fmla="*/ 59 w 71"/>
              <a:gd name="T5" fmla="*/ 21 h 80"/>
              <a:gd name="T6" fmla="*/ 50 w 71"/>
              <a:gd name="T7" fmla="*/ 19 h 80"/>
              <a:gd name="T8" fmla="*/ 41 w 71"/>
              <a:gd name="T9" fmla="*/ 16 h 80"/>
              <a:gd name="T10" fmla="*/ 41 w 71"/>
              <a:gd name="T11" fmla="*/ 9 h 80"/>
              <a:gd name="T12" fmla="*/ 40 w 71"/>
              <a:gd name="T13" fmla="*/ 5 h 80"/>
              <a:gd name="T14" fmla="*/ 35 w 71"/>
              <a:gd name="T15" fmla="*/ 0 h 80"/>
              <a:gd name="T16" fmla="*/ 22 w 71"/>
              <a:gd name="T17" fmla="*/ 13 h 80"/>
              <a:gd name="T18" fmla="*/ 13 w 71"/>
              <a:gd name="T19" fmla="*/ 22 h 80"/>
              <a:gd name="T20" fmla="*/ 11 w 71"/>
              <a:gd name="T21" fmla="*/ 48 h 80"/>
              <a:gd name="T22" fmla="*/ 32 w 71"/>
              <a:gd name="T23" fmla="*/ 69 h 80"/>
              <a:gd name="T24" fmla="*/ 55 w 71"/>
              <a:gd name="T25" fmla="*/ 65 h 80"/>
              <a:gd name="T26" fmla="*/ 65 w 71"/>
              <a:gd name="T27" fmla="*/ 55 h 80"/>
              <a:gd name="T28" fmla="*/ 71 w 71"/>
              <a:gd name="T29" fmla="*/ 49 h 80"/>
              <a:gd name="T30" fmla="*/ 70 w 71"/>
              <a:gd name="T31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80">
                <a:moveTo>
                  <a:pt x="70" y="48"/>
                </a:moveTo>
                <a:cubicBezTo>
                  <a:pt x="67" y="45"/>
                  <a:pt x="65" y="41"/>
                  <a:pt x="65" y="34"/>
                </a:cubicBezTo>
                <a:cubicBezTo>
                  <a:pt x="65" y="28"/>
                  <a:pt x="63" y="23"/>
                  <a:pt x="59" y="21"/>
                </a:cubicBezTo>
                <a:cubicBezTo>
                  <a:pt x="55" y="18"/>
                  <a:pt x="50" y="19"/>
                  <a:pt x="50" y="19"/>
                </a:cubicBezTo>
                <a:cubicBezTo>
                  <a:pt x="50" y="19"/>
                  <a:pt x="44" y="20"/>
                  <a:pt x="41" y="16"/>
                </a:cubicBezTo>
                <a:cubicBezTo>
                  <a:pt x="40" y="15"/>
                  <a:pt x="40" y="12"/>
                  <a:pt x="41" y="9"/>
                </a:cubicBezTo>
                <a:cubicBezTo>
                  <a:pt x="41" y="8"/>
                  <a:pt x="41" y="6"/>
                  <a:pt x="40" y="5"/>
                </a:cubicBezTo>
                <a:cubicBezTo>
                  <a:pt x="39" y="3"/>
                  <a:pt x="37" y="1"/>
                  <a:pt x="35" y="0"/>
                </a:cubicBezTo>
                <a:cubicBezTo>
                  <a:pt x="22" y="13"/>
                  <a:pt x="22" y="13"/>
                  <a:pt x="22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" y="34"/>
                  <a:pt x="0" y="37"/>
                  <a:pt x="11" y="48"/>
                </a:cubicBezTo>
                <a:cubicBezTo>
                  <a:pt x="32" y="69"/>
                  <a:pt x="32" y="69"/>
                  <a:pt x="32" y="69"/>
                </a:cubicBezTo>
                <a:cubicBezTo>
                  <a:pt x="43" y="80"/>
                  <a:pt x="46" y="73"/>
                  <a:pt x="55" y="65"/>
                </a:cubicBezTo>
                <a:cubicBezTo>
                  <a:pt x="65" y="55"/>
                  <a:pt x="65" y="55"/>
                  <a:pt x="65" y="55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49"/>
                  <a:pt x="70" y="48"/>
                  <a:pt x="70" y="48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3700"/>
          <p:cNvSpPr>
            <a:spLocks noChangeArrowheads="1"/>
          </p:cNvSpPr>
          <p:nvPr/>
        </p:nvSpPr>
        <p:spPr bwMode="auto">
          <a:xfrm>
            <a:off x="6230754" y="1955999"/>
            <a:ext cx="322417" cy="505612"/>
          </a:xfrm>
          <a:prstGeom prst="rect">
            <a:avLst/>
          </a:pr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701"/>
          <p:cNvSpPr>
            <a:spLocks/>
          </p:cNvSpPr>
          <p:nvPr/>
        </p:nvSpPr>
        <p:spPr bwMode="auto">
          <a:xfrm>
            <a:off x="6216098" y="1868068"/>
            <a:ext cx="344402" cy="600870"/>
          </a:xfrm>
          <a:custGeom>
            <a:avLst/>
            <a:gdLst>
              <a:gd name="T0" fmla="*/ 47 w 47"/>
              <a:gd name="T1" fmla="*/ 82 h 82"/>
              <a:gd name="T2" fmla="*/ 0 w 47"/>
              <a:gd name="T3" fmla="*/ 82 h 82"/>
              <a:gd name="T4" fmla="*/ 0 w 47"/>
              <a:gd name="T5" fmla="*/ 0 h 82"/>
              <a:gd name="T6" fmla="*/ 3 w 47"/>
              <a:gd name="T7" fmla="*/ 0 h 82"/>
              <a:gd name="T8" fmla="*/ 3 w 47"/>
              <a:gd name="T9" fmla="*/ 79 h 82"/>
              <a:gd name="T10" fmla="*/ 44 w 47"/>
              <a:gd name="T11" fmla="*/ 79 h 82"/>
              <a:gd name="T12" fmla="*/ 44 w 47"/>
              <a:gd name="T13" fmla="*/ 0 h 82"/>
              <a:gd name="T14" fmla="*/ 47 w 47"/>
              <a:gd name="T15" fmla="*/ 0 h 82"/>
              <a:gd name="T16" fmla="*/ 47 w 47"/>
              <a:gd name="T1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2">
                <a:moveTo>
                  <a:pt x="47" y="82"/>
                </a:moveTo>
                <a:lnTo>
                  <a:pt x="0" y="82"/>
                </a:lnTo>
                <a:lnTo>
                  <a:pt x="0" y="0"/>
                </a:lnTo>
                <a:lnTo>
                  <a:pt x="3" y="0"/>
                </a:lnTo>
                <a:lnTo>
                  <a:pt x="3" y="79"/>
                </a:lnTo>
                <a:lnTo>
                  <a:pt x="44" y="79"/>
                </a:lnTo>
                <a:lnTo>
                  <a:pt x="44" y="0"/>
                </a:lnTo>
                <a:lnTo>
                  <a:pt x="47" y="0"/>
                </a:lnTo>
                <a:lnTo>
                  <a:pt x="47" y="82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702"/>
          <p:cNvSpPr>
            <a:spLocks/>
          </p:cNvSpPr>
          <p:nvPr/>
        </p:nvSpPr>
        <p:spPr bwMode="auto">
          <a:xfrm>
            <a:off x="6289373" y="1706859"/>
            <a:ext cx="344402" cy="710786"/>
          </a:xfrm>
          <a:custGeom>
            <a:avLst/>
            <a:gdLst>
              <a:gd name="T0" fmla="*/ 4 w 47"/>
              <a:gd name="T1" fmla="*/ 97 h 97"/>
              <a:gd name="T2" fmla="*/ 0 w 47"/>
              <a:gd name="T3" fmla="*/ 95 h 97"/>
              <a:gd name="T4" fmla="*/ 25 w 47"/>
              <a:gd name="T5" fmla="*/ 4 h 97"/>
              <a:gd name="T6" fmla="*/ 46 w 47"/>
              <a:gd name="T7" fmla="*/ 0 h 97"/>
              <a:gd name="T8" fmla="*/ 47 w 47"/>
              <a:gd name="T9" fmla="*/ 4 h 97"/>
              <a:gd name="T10" fmla="*/ 28 w 47"/>
              <a:gd name="T11" fmla="*/ 7 h 97"/>
              <a:gd name="T12" fmla="*/ 4 w 47"/>
              <a:gd name="T1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97">
                <a:moveTo>
                  <a:pt x="4" y="97"/>
                </a:moveTo>
                <a:lnTo>
                  <a:pt x="0" y="95"/>
                </a:lnTo>
                <a:lnTo>
                  <a:pt x="25" y="4"/>
                </a:lnTo>
                <a:lnTo>
                  <a:pt x="46" y="0"/>
                </a:lnTo>
                <a:lnTo>
                  <a:pt x="47" y="4"/>
                </a:lnTo>
                <a:lnTo>
                  <a:pt x="28" y="7"/>
                </a:lnTo>
                <a:lnTo>
                  <a:pt x="4" y="97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703"/>
          <p:cNvSpPr>
            <a:spLocks noEditPoints="1"/>
          </p:cNvSpPr>
          <p:nvPr/>
        </p:nvSpPr>
        <p:spPr bwMode="auto">
          <a:xfrm>
            <a:off x="6289373" y="1977979"/>
            <a:ext cx="65949" cy="65949"/>
          </a:xfrm>
          <a:custGeom>
            <a:avLst/>
            <a:gdLst>
              <a:gd name="T0" fmla="*/ 6 w 12"/>
              <a:gd name="T1" fmla="*/ 12 h 12"/>
              <a:gd name="T2" fmla="*/ 0 w 12"/>
              <a:gd name="T3" fmla="*/ 6 h 12"/>
              <a:gd name="T4" fmla="*/ 6 w 12"/>
              <a:gd name="T5" fmla="*/ 0 h 12"/>
              <a:gd name="T6" fmla="*/ 12 w 12"/>
              <a:gd name="T7" fmla="*/ 6 h 12"/>
              <a:gd name="T8" fmla="*/ 6 w 12"/>
              <a:gd name="T9" fmla="*/ 12 h 12"/>
              <a:gd name="T10" fmla="*/ 6 w 12"/>
              <a:gd name="T11" fmla="*/ 5 h 12"/>
              <a:gd name="T12" fmla="*/ 4 w 12"/>
              <a:gd name="T13" fmla="*/ 6 h 12"/>
              <a:gd name="T14" fmla="*/ 7 w 12"/>
              <a:gd name="T15" fmla="*/ 6 h 12"/>
              <a:gd name="T16" fmla="*/ 6 w 12"/>
              <a:gd name="T17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9"/>
                  <a:pt x="9" y="12"/>
                  <a:pt x="6" y="12"/>
                </a:cubicBezTo>
                <a:close/>
                <a:moveTo>
                  <a:pt x="6" y="5"/>
                </a:moveTo>
                <a:cubicBezTo>
                  <a:pt x="5" y="5"/>
                  <a:pt x="4" y="5"/>
                  <a:pt x="4" y="6"/>
                </a:cubicBezTo>
                <a:cubicBezTo>
                  <a:pt x="4" y="7"/>
                  <a:pt x="7" y="7"/>
                  <a:pt x="7" y="6"/>
                </a:cubicBezTo>
                <a:cubicBezTo>
                  <a:pt x="7" y="5"/>
                  <a:pt x="6" y="5"/>
                  <a:pt x="6" y="5"/>
                </a:cubicBezTo>
                <a:close/>
              </a:path>
            </a:pathLst>
          </a:custGeom>
          <a:solidFill>
            <a:srgbClr val="AA2D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3704"/>
          <p:cNvSpPr>
            <a:spLocks noChangeArrowheads="1"/>
          </p:cNvSpPr>
          <p:nvPr/>
        </p:nvSpPr>
        <p:spPr bwMode="auto">
          <a:xfrm>
            <a:off x="6487226" y="2139191"/>
            <a:ext cx="58622" cy="51296"/>
          </a:xfrm>
          <a:prstGeom prst="ellipse">
            <a:avLst/>
          </a:prstGeom>
          <a:solidFill>
            <a:srgbClr val="AA2D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705"/>
          <p:cNvSpPr>
            <a:spLocks noEditPoints="1"/>
          </p:cNvSpPr>
          <p:nvPr/>
        </p:nvSpPr>
        <p:spPr bwMode="auto">
          <a:xfrm>
            <a:off x="6413946" y="2241777"/>
            <a:ext cx="65949" cy="65949"/>
          </a:xfrm>
          <a:custGeom>
            <a:avLst/>
            <a:gdLst>
              <a:gd name="T0" fmla="*/ 6 w 12"/>
              <a:gd name="T1" fmla="*/ 12 h 12"/>
              <a:gd name="T2" fmla="*/ 0 w 12"/>
              <a:gd name="T3" fmla="*/ 6 h 12"/>
              <a:gd name="T4" fmla="*/ 6 w 12"/>
              <a:gd name="T5" fmla="*/ 0 h 12"/>
              <a:gd name="T6" fmla="*/ 12 w 12"/>
              <a:gd name="T7" fmla="*/ 6 h 12"/>
              <a:gd name="T8" fmla="*/ 6 w 12"/>
              <a:gd name="T9" fmla="*/ 12 h 12"/>
              <a:gd name="T10" fmla="*/ 6 w 12"/>
              <a:gd name="T11" fmla="*/ 5 h 12"/>
              <a:gd name="T12" fmla="*/ 4 w 12"/>
              <a:gd name="T13" fmla="*/ 6 h 12"/>
              <a:gd name="T14" fmla="*/ 7 w 12"/>
              <a:gd name="T15" fmla="*/ 6 h 12"/>
              <a:gd name="T16" fmla="*/ 6 w 12"/>
              <a:gd name="T17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0"/>
                  <a:pt x="9" y="12"/>
                  <a:pt x="6" y="12"/>
                </a:cubicBezTo>
                <a:close/>
                <a:moveTo>
                  <a:pt x="6" y="5"/>
                </a:moveTo>
                <a:cubicBezTo>
                  <a:pt x="5" y="5"/>
                  <a:pt x="4" y="6"/>
                  <a:pt x="4" y="6"/>
                </a:cubicBezTo>
                <a:cubicBezTo>
                  <a:pt x="4" y="8"/>
                  <a:pt x="7" y="8"/>
                  <a:pt x="7" y="6"/>
                </a:cubicBezTo>
                <a:cubicBezTo>
                  <a:pt x="7" y="6"/>
                  <a:pt x="6" y="5"/>
                  <a:pt x="6" y="5"/>
                </a:cubicBezTo>
                <a:close/>
              </a:path>
            </a:pathLst>
          </a:custGeom>
          <a:solidFill>
            <a:srgbClr val="AA2D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706"/>
          <p:cNvSpPr>
            <a:spLocks/>
          </p:cNvSpPr>
          <p:nvPr/>
        </p:nvSpPr>
        <p:spPr bwMode="auto">
          <a:xfrm>
            <a:off x="6084197" y="1706859"/>
            <a:ext cx="249140" cy="234487"/>
          </a:xfrm>
          <a:custGeom>
            <a:avLst/>
            <a:gdLst>
              <a:gd name="T0" fmla="*/ 18 w 47"/>
              <a:gd name="T1" fmla="*/ 44 h 44"/>
              <a:gd name="T2" fmla="*/ 3 w 47"/>
              <a:gd name="T3" fmla="*/ 18 h 44"/>
              <a:gd name="T4" fmla="*/ 30 w 47"/>
              <a:gd name="T5" fmla="*/ 4 h 44"/>
              <a:gd name="T6" fmla="*/ 44 w 47"/>
              <a:gd name="T7" fmla="*/ 30 h 44"/>
              <a:gd name="T8" fmla="*/ 39 w 47"/>
              <a:gd name="T9" fmla="*/ 28 h 44"/>
              <a:gd name="T10" fmla="*/ 28 w 47"/>
              <a:gd name="T11" fmla="*/ 8 h 44"/>
              <a:gd name="T12" fmla="*/ 8 w 47"/>
              <a:gd name="T13" fmla="*/ 19 h 44"/>
              <a:gd name="T14" fmla="*/ 19 w 47"/>
              <a:gd name="T15" fmla="*/ 39 h 44"/>
              <a:gd name="T16" fmla="*/ 18 w 47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4">
                <a:moveTo>
                  <a:pt x="18" y="44"/>
                </a:moveTo>
                <a:cubicBezTo>
                  <a:pt x="7" y="41"/>
                  <a:pt x="0" y="29"/>
                  <a:pt x="3" y="18"/>
                </a:cubicBezTo>
                <a:cubicBezTo>
                  <a:pt x="7" y="7"/>
                  <a:pt x="18" y="0"/>
                  <a:pt x="30" y="4"/>
                </a:cubicBezTo>
                <a:cubicBezTo>
                  <a:pt x="41" y="7"/>
                  <a:pt x="47" y="19"/>
                  <a:pt x="44" y="30"/>
                </a:cubicBezTo>
                <a:cubicBezTo>
                  <a:pt x="39" y="28"/>
                  <a:pt x="39" y="28"/>
                  <a:pt x="39" y="28"/>
                </a:cubicBezTo>
                <a:cubicBezTo>
                  <a:pt x="42" y="20"/>
                  <a:pt x="37" y="11"/>
                  <a:pt x="28" y="8"/>
                </a:cubicBezTo>
                <a:cubicBezTo>
                  <a:pt x="20" y="6"/>
                  <a:pt x="11" y="11"/>
                  <a:pt x="8" y="19"/>
                </a:cubicBezTo>
                <a:cubicBezTo>
                  <a:pt x="6" y="28"/>
                  <a:pt x="11" y="37"/>
                  <a:pt x="19" y="39"/>
                </a:cubicBezTo>
                <a:cubicBezTo>
                  <a:pt x="18" y="44"/>
                  <a:pt x="18" y="44"/>
                  <a:pt x="18" y="44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707"/>
          <p:cNvSpPr>
            <a:spLocks/>
          </p:cNvSpPr>
          <p:nvPr/>
        </p:nvSpPr>
        <p:spPr bwMode="auto">
          <a:xfrm>
            <a:off x="6113508" y="1750823"/>
            <a:ext cx="183197" cy="161207"/>
          </a:xfrm>
          <a:custGeom>
            <a:avLst/>
            <a:gdLst>
              <a:gd name="T0" fmla="*/ 18 w 35"/>
              <a:gd name="T1" fmla="*/ 0 h 31"/>
              <a:gd name="T2" fmla="*/ 2 w 35"/>
              <a:gd name="T3" fmla="*/ 11 h 31"/>
              <a:gd name="T4" fmla="*/ 13 w 35"/>
              <a:gd name="T5" fmla="*/ 31 h 31"/>
              <a:gd name="T6" fmla="*/ 18 w 35"/>
              <a:gd name="T7" fmla="*/ 19 h 31"/>
              <a:gd name="T8" fmla="*/ 17 w 35"/>
              <a:gd name="T9" fmla="*/ 19 h 31"/>
              <a:gd name="T10" fmla="*/ 16 w 35"/>
              <a:gd name="T11" fmla="*/ 19 h 31"/>
              <a:gd name="T12" fmla="*/ 14 w 35"/>
              <a:gd name="T13" fmla="*/ 17 h 31"/>
              <a:gd name="T14" fmla="*/ 14 w 35"/>
              <a:gd name="T15" fmla="*/ 15 h 31"/>
              <a:gd name="T16" fmla="*/ 18 w 35"/>
              <a:gd name="T17" fmla="*/ 12 h 31"/>
              <a:gd name="T18" fmla="*/ 19 w 35"/>
              <a:gd name="T19" fmla="*/ 12 h 31"/>
              <a:gd name="T20" fmla="*/ 21 w 35"/>
              <a:gd name="T21" fmla="*/ 17 h 31"/>
              <a:gd name="T22" fmla="*/ 20 w 35"/>
              <a:gd name="T23" fmla="*/ 18 h 31"/>
              <a:gd name="T24" fmla="*/ 33 w 35"/>
              <a:gd name="T25" fmla="*/ 20 h 31"/>
              <a:gd name="T26" fmla="*/ 22 w 35"/>
              <a:gd name="T27" fmla="*/ 0 h 31"/>
              <a:gd name="T28" fmla="*/ 18 w 35"/>
              <a:gd name="T2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31">
                <a:moveTo>
                  <a:pt x="18" y="0"/>
                </a:moveTo>
                <a:cubicBezTo>
                  <a:pt x="11" y="0"/>
                  <a:pt x="4" y="4"/>
                  <a:pt x="2" y="11"/>
                </a:cubicBezTo>
                <a:cubicBezTo>
                  <a:pt x="0" y="20"/>
                  <a:pt x="5" y="28"/>
                  <a:pt x="13" y="3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5" y="18"/>
                  <a:pt x="14" y="17"/>
                </a:cubicBezTo>
                <a:cubicBezTo>
                  <a:pt x="14" y="17"/>
                  <a:pt x="14" y="16"/>
                  <a:pt x="14" y="15"/>
                </a:cubicBezTo>
                <a:cubicBezTo>
                  <a:pt x="14" y="13"/>
                  <a:pt x="16" y="12"/>
                  <a:pt x="18" y="12"/>
                </a:cubicBezTo>
                <a:cubicBezTo>
                  <a:pt x="18" y="12"/>
                  <a:pt x="18" y="12"/>
                  <a:pt x="19" y="12"/>
                </a:cubicBezTo>
                <a:cubicBezTo>
                  <a:pt x="20" y="13"/>
                  <a:pt x="22" y="15"/>
                  <a:pt x="21" y="17"/>
                </a:cubicBezTo>
                <a:cubicBezTo>
                  <a:pt x="21" y="17"/>
                  <a:pt x="21" y="18"/>
                  <a:pt x="20" y="18"/>
                </a:cubicBezTo>
                <a:cubicBezTo>
                  <a:pt x="33" y="20"/>
                  <a:pt x="33" y="20"/>
                  <a:pt x="33" y="20"/>
                </a:cubicBezTo>
                <a:cubicBezTo>
                  <a:pt x="35" y="12"/>
                  <a:pt x="31" y="3"/>
                  <a:pt x="22" y="0"/>
                </a:cubicBezTo>
                <a:cubicBezTo>
                  <a:pt x="21" y="0"/>
                  <a:pt x="19" y="0"/>
                  <a:pt x="18" y="0"/>
                </a:cubicBezTo>
              </a:path>
            </a:pathLst>
          </a:custGeom>
          <a:solidFill>
            <a:srgbClr val="974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708"/>
          <p:cNvSpPr>
            <a:spLocks/>
          </p:cNvSpPr>
          <p:nvPr/>
        </p:nvSpPr>
        <p:spPr bwMode="auto">
          <a:xfrm>
            <a:off x="6106183" y="1743493"/>
            <a:ext cx="197850" cy="175865"/>
          </a:xfrm>
          <a:custGeom>
            <a:avLst/>
            <a:gdLst>
              <a:gd name="T0" fmla="*/ 20 w 38"/>
              <a:gd name="T1" fmla="*/ 0 h 34"/>
              <a:gd name="T2" fmla="*/ 3 w 38"/>
              <a:gd name="T3" fmla="*/ 13 h 34"/>
              <a:gd name="T4" fmla="*/ 14 w 38"/>
              <a:gd name="T5" fmla="*/ 34 h 34"/>
              <a:gd name="T6" fmla="*/ 15 w 38"/>
              <a:gd name="T7" fmla="*/ 33 h 34"/>
              <a:gd name="T8" fmla="*/ 4 w 38"/>
              <a:gd name="T9" fmla="*/ 13 h 34"/>
              <a:gd name="T10" fmla="*/ 20 w 38"/>
              <a:gd name="T11" fmla="*/ 2 h 34"/>
              <a:gd name="T12" fmla="*/ 24 w 38"/>
              <a:gd name="T13" fmla="*/ 2 h 34"/>
              <a:gd name="T14" fmla="*/ 35 w 38"/>
              <a:gd name="T15" fmla="*/ 22 h 34"/>
              <a:gd name="T16" fmla="*/ 37 w 38"/>
              <a:gd name="T17" fmla="*/ 22 h 34"/>
              <a:gd name="T18" fmla="*/ 35 w 38"/>
              <a:gd name="T19" fmla="*/ 9 h 34"/>
              <a:gd name="T20" fmla="*/ 25 w 38"/>
              <a:gd name="T21" fmla="*/ 1 h 34"/>
              <a:gd name="T22" fmla="*/ 20 w 38"/>
              <a:gd name="T2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34">
                <a:moveTo>
                  <a:pt x="20" y="0"/>
                </a:moveTo>
                <a:cubicBezTo>
                  <a:pt x="12" y="0"/>
                  <a:pt x="5" y="5"/>
                  <a:pt x="3" y="13"/>
                </a:cubicBezTo>
                <a:cubicBezTo>
                  <a:pt x="0" y="22"/>
                  <a:pt x="5" y="32"/>
                  <a:pt x="14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7" y="30"/>
                  <a:pt x="2" y="22"/>
                  <a:pt x="4" y="13"/>
                </a:cubicBezTo>
                <a:cubicBezTo>
                  <a:pt x="6" y="6"/>
                  <a:pt x="13" y="2"/>
                  <a:pt x="20" y="2"/>
                </a:cubicBezTo>
                <a:cubicBezTo>
                  <a:pt x="21" y="2"/>
                  <a:pt x="23" y="2"/>
                  <a:pt x="24" y="2"/>
                </a:cubicBezTo>
                <a:cubicBezTo>
                  <a:pt x="33" y="5"/>
                  <a:pt x="37" y="14"/>
                  <a:pt x="35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8" y="18"/>
                  <a:pt x="37" y="13"/>
                  <a:pt x="35" y="9"/>
                </a:cubicBezTo>
                <a:cubicBezTo>
                  <a:pt x="33" y="5"/>
                  <a:pt x="29" y="2"/>
                  <a:pt x="25" y="1"/>
                </a:cubicBezTo>
                <a:cubicBezTo>
                  <a:pt x="23" y="0"/>
                  <a:pt x="21" y="0"/>
                  <a:pt x="20" y="0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709"/>
          <p:cNvSpPr>
            <a:spLocks/>
          </p:cNvSpPr>
          <p:nvPr/>
        </p:nvSpPr>
        <p:spPr bwMode="auto">
          <a:xfrm>
            <a:off x="6098855" y="1736167"/>
            <a:ext cx="212506" cy="197850"/>
          </a:xfrm>
          <a:custGeom>
            <a:avLst/>
            <a:gdLst>
              <a:gd name="T0" fmla="*/ 21 w 40"/>
              <a:gd name="T1" fmla="*/ 0 h 37"/>
              <a:gd name="T2" fmla="*/ 3 w 40"/>
              <a:gd name="T3" fmla="*/ 14 h 37"/>
              <a:gd name="T4" fmla="*/ 15 w 40"/>
              <a:gd name="T5" fmla="*/ 37 h 37"/>
              <a:gd name="T6" fmla="*/ 16 w 40"/>
              <a:gd name="T7" fmla="*/ 34 h 37"/>
              <a:gd name="T8" fmla="*/ 16 w 40"/>
              <a:gd name="T9" fmla="*/ 34 h 37"/>
              <a:gd name="T10" fmla="*/ 15 w 40"/>
              <a:gd name="T11" fmla="*/ 35 h 37"/>
              <a:gd name="T12" fmla="*/ 4 w 40"/>
              <a:gd name="T13" fmla="*/ 14 h 37"/>
              <a:gd name="T14" fmla="*/ 21 w 40"/>
              <a:gd name="T15" fmla="*/ 1 h 37"/>
              <a:gd name="T16" fmla="*/ 26 w 40"/>
              <a:gd name="T17" fmla="*/ 2 h 37"/>
              <a:gd name="T18" fmla="*/ 36 w 40"/>
              <a:gd name="T19" fmla="*/ 10 h 37"/>
              <a:gd name="T20" fmla="*/ 38 w 40"/>
              <a:gd name="T21" fmla="*/ 23 h 37"/>
              <a:gd name="T22" fmla="*/ 36 w 40"/>
              <a:gd name="T23" fmla="*/ 23 h 37"/>
              <a:gd name="T24" fmla="*/ 36 w 40"/>
              <a:gd name="T25" fmla="*/ 23 h 37"/>
              <a:gd name="T26" fmla="*/ 39 w 40"/>
              <a:gd name="T27" fmla="*/ 24 h 37"/>
              <a:gd name="T28" fmla="*/ 37 w 40"/>
              <a:gd name="T29" fmla="*/ 10 h 37"/>
              <a:gd name="T30" fmla="*/ 26 w 40"/>
              <a:gd name="T31" fmla="*/ 1 h 37"/>
              <a:gd name="T32" fmla="*/ 21 w 40"/>
              <a:gd name="T3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37">
                <a:moveTo>
                  <a:pt x="21" y="0"/>
                </a:moveTo>
                <a:cubicBezTo>
                  <a:pt x="12" y="0"/>
                  <a:pt x="5" y="6"/>
                  <a:pt x="3" y="14"/>
                </a:cubicBezTo>
                <a:cubicBezTo>
                  <a:pt x="0" y="23"/>
                  <a:pt x="5" y="34"/>
                  <a:pt x="15" y="37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6" y="33"/>
                  <a:pt x="1" y="23"/>
                  <a:pt x="4" y="14"/>
                </a:cubicBezTo>
                <a:cubicBezTo>
                  <a:pt x="6" y="6"/>
                  <a:pt x="13" y="1"/>
                  <a:pt x="21" y="1"/>
                </a:cubicBezTo>
                <a:cubicBezTo>
                  <a:pt x="22" y="1"/>
                  <a:pt x="24" y="1"/>
                  <a:pt x="26" y="2"/>
                </a:cubicBezTo>
                <a:cubicBezTo>
                  <a:pt x="30" y="3"/>
                  <a:pt x="34" y="6"/>
                  <a:pt x="36" y="10"/>
                </a:cubicBezTo>
                <a:cubicBezTo>
                  <a:pt x="38" y="14"/>
                  <a:pt x="39" y="19"/>
                  <a:pt x="38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19"/>
                  <a:pt x="39" y="14"/>
                  <a:pt x="37" y="10"/>
                </a:cubicBezTo>
                <a:cubicBezTo>
                  <a:pt x="35" y="5"/>
                  <a:pt x="31" y="2"/>
                  <a:pt x="26" y="1"/>
                </a:cubicBezTo>
                <a:cubicBezTo>
                  <a:pt x="24" y="0"/>
                  <a:pt x="22" y="0"/>
                  <a:pt x="21" y="0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710"/>
          <p:cNvSpPr>
            <a:spLocks noEditPoints="1"/>
          </p:cNvSpPr>
          <p:nvPr/>
        </p:nvSpPr>
        <p:spPr bwMode="auto">
          <a:xfrm>
            <a:off x="6179464" y="1816774"/>
            <a:ext cx="124571" cy="117241"/>
          </a:xfrm>
          <a:custGeom>
            <a:avLst/>
            <a:gdLst>
              <a:gd name="T0" fmla="*/ 5 w 24"/>
              <a:gd name="T1" fmla="*/ 6 h 22"/>
              <a:gd name="T2" fmla="*/ 5 w 24"/>
              <a:gd name="T3" fmla="*/ 6 h 22"/>
              <a:gd name="T4" fmla="*/ 3 w 24"/>
              <a:gd name="T5" fmla="*/ 5 h 22"/>
              <a:gd name="T6" fmla="*/ 3 w 24"/>
              <a:gd name="T7" fmla="*/ 3 h 22"/>
              <a:gd name="T8" fmla="*/ 5 w 24"/>
              <a:gd name="T9" fmla="*/ 1 h 22"/>
              <a:gd name="T10" fmla="*/ 6 w 24"/>
              <a:gd name="T11" fmla="*/ 1 h 22"/>
              <a:gd name="T12" fmla="*/ 8 w 24"/>
              <a:gd name="T13" fmla="*/ 4 h 22"/>
              <a:gd name="T14" fmla="*/ 7 w 24"/>
              <a:gd name="T15" fmla="*/ 6 h 22"/>
              <a:gd name="T16" fmla="*/ 7 w 24"/>
              <a:gd name="T17" fmla="*/ 6 h 22"/>
              <a:gd name="T18" fmla="*/ 6 w 24"/>
              <a:gd name="T19" fmla="*/ 6 h 22"/>
              <a:gd name="T20" fmla="*/ 5 w 24"/>
              <a:gd name="T21" fmla="*/ 6 h 22"/>
              <a:gd name="T22" fmla="*/ 6 w 24"/>
              <a:gd name="T23" fmla="*/ 0 h 22"/>
              <a:gd name="T24" fmla="*/ 2 w 24"/>
              <a:gd name="T25" fmla="*/ 3 h 22"/>
              <a:gd name="T26" fmla="*/ 2 w 24"/>
              <a:gd name="T27" fmla="*/ 5 h 22"/>
              <a:gd name="T28" fmla="*/ 4 w 24"/>
              <a:gd name="T29" fmla="*/ 7 h 22"/>
              <a:gd name="T30" fmla="*/ 5 w 24"/>
              <a:gd name="T31" fmla="*/ 7 h 22"/>
              <a:gd name="T32" fmla="*/ 6 w 24"/>
              <a:gd name="T33" fmla="*/ 7 h 22"/>
              <a:gd name="T34" fmla="*/ 1 w 24"/>
              <a:gd name="T35" fmla="*/ 19 h 22"/>
              <a:gd name="T36" fmla="*/ 1 w 24"/>
              <a:gd name="T37" fmla="*/ 19 h 22"/>
              <a:gd name="T38" fmla="*/ 0 w 24"/>
              <a:gd name="T39" fmla="*/ 22 h 22"/>
              <a:gd name="T40" fmla="*/ 0 w 24"/>
              <a:gd name="T41" fmla="*/ 22 h 22"/>
              <a:gd name="T42" fmla="*/ 1 w 24"/>
              <a:gd name="T43" fmla="*/ 22 h 22"/>
              <a:gd name="T44" fmla="*/ 7 w 24"/>
              <a:gd name="T45" fmla="*/ 7 h 22"/>
              <a:gd name="T46" fmla="*/ 23 w 24"/>
              <a:gd name="T47" fmla="*/ 10 h 22"/>
              <a:gd name="T48" fmla="*/ 24 w 24"/>
              <a:gd name="T49" fmla="*/ 9 h 22"/>
              <a:gd name="T50" fmla="*/ 24 w 24"/>
              <a:gd name="T51" fmla="*/ 9 h 22"/>
              <a:gd name="T52" fmla="*/ 21 w 24"/>
              <a:gd name="T53" fmla="*/ 8 h 22"/>
              <a:gd name="T54" fmla="*/ 21 w 24"/>
              <a:gd name="T55" fmla="*/ 8 h 22"/>
              <a:gd name="T56" fmla="*/ 8 w 24"/>
              <a:gd name="T57" fmla="*/ 6 h 22"/>
              <a:gd name="T58" fmla="*/ 9 w 24"/>
              <a:gd name="T59" fmla="*/ 5 h 22"/>
              <a:gd name="T60" fmla="*/ 7 w 24"/>
              <a:gd name="T61" fmla="*/ 0 h 22"/>
              <a:gd name="T62" fmla="*/ 6 w 24"/>
              <a:gd name="T6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" h="22">
                <a:moveTo>
                  <a:pt x="5" y="6"/>
                </a:move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6"/>
                  <a:pt x="3" y="5"/>
                </a:cubicBezTo>
                <a:cubicBezTo>
                  <a:pt x="3" y="4"/>
                  <a:pt x="3" y="4"/>
                  <a:pt x="3" y="3"/>
                </a:cubicBezTo>
                <a:cubicBezTo>
                  <a:pt x="3" y="2"/>
                  <a:pt x="4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8" y="2"/>
                  <a:pt x="8" y="3"/>
                  <a:pt x="8" y="4"/>
                </a:cubicBezTo>
                <a:cubicBezTo>
                  <a:pt x="8" y="5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5" y="6"/>
                </a:cubicBezTo>
                <a:moveTo>
                  <a:pt x="6" y="0"/>
                </a:moveTo>
                <a:cubicBezTo>
                  <a:pt x="4" y="0"/>
                  <a:pt x="2" y="1"/>
                  <a:pt x="2" y="3"/>
                </a:cubicBezTo>
                <a:cubicBezTo>
                  <a:pt x="2" y="4"/>
                  <a:pt x="2" y="5"/>
                  <a:pt x="2" y="5"/>
                </a:cubicBezTo>
                <a:cubicBezTo>
                  <a:pt x="3" y="6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7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7" y="7"/>
                  <a:pt x="7" y="7"/>
                  <a:pt x="7" y="7"/>
                </a:cubicBezTo>
                <a:cubicBezTo>
                  <a:pt x="23" y="10"/>
                  <a:pt x="23" y="10"/>
                  <a:pt x="23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3"/>
                  <a:pt x="8" y="1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9749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711"/>
          <p:cNvSpPr>
            <a:spLocks noEditPoints="1"/>
          </p:cNvSpPr>
          <p:nvPr/>
        </p:nvSpPr>
        <p:spPr bwMode="auto">
          <a:xfrm>
            <a:off x="7249301" y="1787464"/>
            <a:ext cx="908631" cy="622853"/>
          </a:xfrm>
          <a:custGeom>
            <a:avLst/>
            <a:gdLst>
              <a:gd name="T0" fmla="*/ 172 w 172"/>
              <a:gd name="T1" fmla="*/ 37 h 118"/>
              <a:gd name="T2" fmla="*/ 165 w 172"/>
              <a:gd name="T3" fmla="*/ 22 h 118"/>
              <a:gd name="T4" fmla="*/ 142 w 172"/>
              <a:gd name="T5" fmla="*/ 7 h 118"/>
              <a:gd name="T6" fmla="*/ 117 w 172"/>
              <a:gd name="T7" fmla="*/ 2 h 118"/>
              <a:gd name="T8" fmla="*/ 69 w 172"/>
              <a:gd name="T9" fmla="*/ 3 h 118"/>
              <a:gd name="T10" fmla="*/ 26 w 172"/>
              <a:gd name="T11" fmla="*/ 23 h 118"/>
              <a:gd name="T12" fmla="*/ 3 w 172"/>
              <a:gd name="T13" fmla="*/ 63 h 118"/>
              <a:gd name="T14" fmla="*/ 3 w 172"/>
              <a:gd name="T15" fmla="*/ 92 h 118"/>
              <a:gd name="T16" fmla="*/ 28 w 172"/>
              <a:gd name="T17" fmla="*/ 112 h 118"/>
              <a:gd name="T18" fmla="*/ 55 w 172"/>
              <a:gd name="T19" fmla="*/ 117 h 118"/>
              <a:gd name="T20" fmla="*/ 84 w 172"/>
              <a:gd name="T21" fmla="*/ 117 h 118"/>
              <a:gd name="T22" fmla="*/ 84 w 172"/>
              <a:gd name="T23" fmla="*/ 117 h 118"/>
              <a:gd name="T24" fmla="*/ 84 w 172"/>
              <a:gd name="T25" fmla="*/ 117 h 118"/>
              <a:gd name="T26" fmla="*/ 97 w 172"/>
              <a:gd name="T27" fmla="*/ 109 h 118"/>
              <a:gd name="T28" fmla="*/ 99 w 172"/>
              <a:gd name="T29" fmla="*/ 94 h 118"/>
              <a:gd name="T30" fmla="*/ 96 w 172"/>
              <a:gd name="T31" fmla="*/ 86 h 118"/>
              <a:gd name="T32" fmla="*/ 83 w 172"/>
              <a:gd name="T33" fmla="*/ 67 h 118"/>
              <a:gd name="T34" fmla="*/ 82 w 172"/>
              <a:gd name="T35" fmla="*/ 61 h 118"/>
              <a:gd name="T36" fmla="*/ 86 w 172"/>
              <a:gd name="T37" fmla="*/ 57 h 118"/>
              <a:gd name="T38" fmla="*/ 87 w 172"/>
              <a:gd name="T39" fmla="*/ 56 h 118"/>
              <a:gd name="T40" fmla="*/ 88 w 172"/>
              <a:gd name="T41" fmla="*/ 56 h 118"/>
              <a:gd name="T42" fmla="*/ 89 w 172"/>
              <a:gd name="T43" fmla="*/ 55 h 118"/>
              <a:gd name="T44" fmla="*/ 92 w 172"/>
              <a:gd name="T45" fmla="*/ 54 h 118"/>
              <a:gd name="T46" fmla="*/ 97 w 172"/>
              <a:gd name="T47" fmla="*/ 56 h 118"/>
              <a:gd name="T48" fmla="*/ 105 w 172"/>
              <a:gd name="T49" fmla="*/ 62 h 118"/>
              <a:gd name="T50" fmla="*/ 115 w 172"/>
              <a:gd name="T51" fmla="*/ 70 h 118"/>
              <a:gd name="T52" fmla="*/ 130 w 172"/>
              <a:gd name="T53" fmla="*/ 76 h 118"/>
              <a:gd name="T54" fmla="*/ 147 w 172"/>
              <a:gd name="T55" fmla="*/ 73 h 118"/>
              <a:gd name="T56" fmla="*/ 158 w 172"/>
              <a:gd name="T57" fmla="*/ 65 h 118"/>
              <a:gd name="T58" fmla="*/ 168 w 172"/>
              <a:gd name="T59" fmla="*/ 54 h 118"/>
              <a:gd name="T60" fmla="*/ 172 w 172"/>
              <a:gd name="T61" fmla="*/ 37 h 118"/>
              <a:gd name="T62" fmla="*/ 88 w 172"/>
              <a:gd name="T63" fmla="*/ 56 h 118"/>
              <a:gd name="T64" fmla="*/ 88 w 172"/>
              <a:gd name="T65" fmla="*/ 56 h 118"/>
              <a:gd name="T66" fmla="*/ 88 w 172"/>
              <a:gd name="T67" fmla="*/ 5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2" h="118">
                <a:moveTo>
                  <a:pt x="172" y="37"/>
                </a:moveTo>
                <a:cubicBezTo>
                  <a:pt x="171" y="31"/>
                  <a:pt x="168" y="26"/>
                  <a:pt x="165" y="22"/>
                </a:cubicBezTo>
                <a:cubicBezTo>
                  <a:pt x="158" y="14"/>
                  <a:pt x="150" y="10"/>
                  <a:pt x="142" y="7"/>
                </a:cubicBezTo>
                <a:cubicBezTo>
                  <a:pt x="133" y="4"/>
                  <a:pt x="125" y="3"/>
                  <a:pt x="117" y="2"/>
                </a:cubicBezTo>
                <a:cubicBezTo>
                  <a:pt x="101" y="0"/>
                  <a:pt x="85" y="1"/>
                  <a:pt x="69" y="3"/>
                </a:cubicBezTo>
                <a:cubicBezTo>
                  <a:pt x="53" y="6"/>
                  <a:pt x="38" y="13"/>
                  <a:pt x="26" y="23"/>
                </a:cubicBezTo>
                <a:cubicBezTo>
                  <a:pt x="15" y="34"/>
                  <a:pt x="6" y="48"/>
                  <a:pt x="3" y="63"/>
                </a:cubicBezTo>
                <a:cubicBezTo>
                  <a:pt x="1" y="75"/>
                  <a:pt x="0" y="77"/>
                  <a:pt x="3" y="92"/>
                </a:cubicBezTo>
                <a:cubicBezTo>
                  <a:pt x="7" y="100"/>
                  <a:pt x="11" y="106"/>
                  <a:pt x="28" y="112"/>
                </a:cubicBezTo>
                <a:cubicBezTo>
                  <a:pt x="37" y="115"/>
                  <a:pt x="46" y="117"/>
                  <a:pt x="55" y="117"/>
                </a:cubicBezTo>
                <a:cubicBezTo>
                  <a:pt x="65" y="118"/>
                  <a:pt x="74" y="118"/>
                  <a:pt x="84" y="117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8" y="115"/>
                  <a:pt x="93" y="114"/>
                  <a:pt x="97" y="109"/>
                </a:cubicBezTo>
                <a:cubicBezTo>
                  <a:pt x="99" y="107"/>
                  <a:pt x="103" y="101"/>
                  <a:pt x="99" y="94"/>
                </a:cubicBezTo>
                <a:cubicBezTo>
                  <a:pt x="98" y="91"/>
                  <a:pt x="97" y="88"/>
                  <a:pt x="96" y="86"/>
                </a:cubicBezTo>
                <a:cubicBezTo>
                  <a:pt x="92" y="79"/>
                  <a:pt x="86" y="73"/>
                  <a:pt x="83" y="67"/>
                </a:cubicBezTo>
                <a:cubicBezTo>
                  <a:pt x="82" y="65"/>
                  <a:pt x="82" y="62"/>
                  <a:pt x="82" y="61"/>
                </a:cubicBezTo>
                <a:cubicBezTo>
                  <a:pt x="83" y="60"/>
                  <a:pt x="84" y="59"/>
                  <a:pt x="86" y="57"/>
                </a:cubicBezTo>
                <a:cubicBezTo>
                  <a:pt x="87" y="56"/>
                  <a:pt x="87" y="56"/>
                  <a:pt x="87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88" y="56"/>
                  <a:pt x="89" y="55"/>
                  <a:pt x="89" y="55"/>
                </a:cubicBezTo>
                <a:cubicBezTo>
                  <a:pt x="90" y="55"/>
                  <a:pt x="91" y="54"/>
                  <a:pt x="92" y="54"/>
                </a:cubicBezTo>
                <a:cubicBezTo>
                  <a:pt x="94" y="54"/>
                  <a:pt x="95" y="55"/>
                  <a:pt x="97" y="56"/>
                </a:cubicBezTo>
                <a:cubicBezTo>
                  <a:pt x="100" y="57"/>
                  <a:pt x="102" y="60"/>
                  <a:pt x="105" y="62"/>
                </a:cubicBezTo>
                <a:cubicBezTo>
                  <a:pt x="108" y="65"/>
                  <a:pt x="111" y="67"/>
                  <a:pt x="115" y="70"/>
                </a:cubicBezTo>
                <a:cubicBezTo>
                  <a:pt x="119" y="73"/>
                  <a:pt x="124" y="76"/>
                  <a:pt x="130" y="76"/>
                </a:cubicBezTo>
                <a:cubicBezTo>
                  <a:pt x="136" y="77"/>
                  <a:pt x="142" y="76"/>
                  <a:pt x="147" y="73"/>
                </a:cubicBezTo>
                <a:cubicBezTo>
                  <a:pt x="151" y="71"/>
                  <a:pt x="155" y="68"/>
                  <a:pt x="158" y="65"/>
                </a:cubicBezTo>
                <a:cubicBezTo>
                  <a:pt x="162" y="62"/>
                  <a:pt x="165" y="59"/>
                  <a:pt x="168" y="54"/>
                </a:cubicBezTo>
                <a:cubicBezTo>
                  <a:pt x="171" y="49"/>
                  <a:pt x="172" y="43"/>
                  <a:pt x="172" y="37"/>
                </a:cubicBezTo>
                <a:moveTo>
                  <a:pt x="88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56"/>
                  <a:pt x="88" y="56"/>
                  <a:pt x="88" y="5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712"/>
          <p:cNvSpPr>
            <a:spLocks/>
          </p:cNvSpPr>
          <p:nvPr/>
        </p:nvSpPr>
        <p:spPr bwMode="auto">
          <a:xfrm>
            <a:off x="7278611" y="1831428"/>
            <a:ext cx="835354" cy="534923"/>
          </a:xfrm>
          <a:custGeom>
            <a:avLst/>
            <a:gdLst>
              <a:gd name="T0" fmla="*/ 156 w 159"/>
              <a:gd name="T1" fmla="*/ 42 h 102"/>
              <a:gd name="T2" fmla="*/ 140 w 159"/>
              <a:gd name="T3" fmla="*/ 57 h 102"/>
              <a:gd name="T4" fmla="*/ 129 w 159"/>
              <a:gd name="T5" fmla="*/ 59 h 102"/>
              <a:gd name="T6" fmla="*/ 119 w 159"/>
              <a:gd name="T7" fmla="*/ 55 h 102"/>
              <a:gd name="T8" fmla="*/ 100 w 159"/>
              <a:gd name="T9" fmla="*/ 41 h 102"/>
              <a:gd name="T10" fmla="*/ 89 w 159"/>
              <a:gd name="T11" fmla="*/ 38 h 102"/>
              <a:gd name="T12" fmla="*/ 78 w 159"/>
              <a:gd name="T13" fmla="*/ 44 h 102"/>
              <a:gd name="T14" fmla="*/ 71 w 159"/>
              <a:gd name="T15" fmla="*/ 54 h 102"/>
              <a:gd name="T16" fmla="*/ 74 w 159"/>
              <a:gd name="T17" fmla="*/ 66 h 102"/>
              <a:gd name="T18" fmla="*/ 88 w 159"/>
              <a:gd name="T19" fmla="*/ 84 h 102"/>
              <a:gd name="T20" fmla="*/ 90 w 159"/>
              <a:gd name="T21" fmla="*/ 94 h 102"/>
              <a:gd name="T22" fmla="*/ 80 w 159"/>
              <a:gd name="T23" fmla="*/ 100 h 102"/>
              <a:gd name="T24" fmla="*/ 53 w 159"/>
              <a:gd name="T25" fmla="*/ 102 h 102"/>
              <a:gd name="T26" fmla="*/ 27 w 159"/>
              <a:gd name="T27" fmla="*/ 98 h 102"/>
              <a:gd name="T28" fmla="*/ 5 w 159"/>
              <a:gd name="T29" fmla="*/ 83 h 102"/>
              <a:gd name="T30" fmla="*/ 2 w 159"/>
              <a:gd name="T31" fmla="*/ 57 h 102"/>
              <a:gd name="T32" fmla="*/ 26 w 159"/>
              <a:gd name="T33" fmla="*/ 19 h 102"/>
              <a:gd name="T34" fmla="*/ 68 w 159"/>
              <a:gd name="T35" fmla="*/ 2 h 102"/>
              <a:gd name="T36" fmla="*/ 114 w 159"/>
              <a:gd name="T37" fmla="*/ 3 h 102"/>
              <a:gd name="T38" fmla="*/ 136 w 159"/>
              <a:gd name="T39" fmla="*/ 9 h 102"/>
              <a:gd name="T40" fmla="*/ 155 w 159"/>
              <a:gd name="T41" fmla="*/ 22 h 102"/>
              <a:gd name="T42" fmla="*/ 159 w 159"/>
              <a:gd name="T43" fmla="*/ 32 h 102"/>
              <a:gd name="T44" fmla="*/ 156 w 159"/>
              <a:gd name="T45" fmla="*/ 4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9" h="102">
                <a:moveTo>
                  <a:pt x="156" y="42"/>
                </a:moveTo>
                <a:cubicBezTo>
                  <a:pt x="152" y="49"/>
                  <a:pt x="146" y="54"/>
                  <a:pt x="140" y="57"/>
                </a:cubicBezTo>
                <a:cubicBezTo>
                  <a:pt x="136" y="59"/>
                  <a:pt x="133" y="60"/>
                  <a:pt x="129" y="59"/>
                </a:cubicBezTo>
                <a:cubicBezTo>
                  <a:pt x="125" y="59"/>
                  <a:pt x="122" y="57"/>
                  <a:pt x="119" y="55"/>
                </a:cubicBezTo>
                <a:cubicBezTo>
                  <a:pt x="113" y="51"/>
                  <a:pt x="107" y="45"/>
                  <a:pt x="100" y="41"/>
                </a:cubicBezTo>
                <a:cubicBezTo>
                  <a:pt x="97" y="39"/>
                  <a:pt x="93" y="38"/>
                  <a:pt x="89" y="38"/>
                </a:cubicBezTo>
                <a:cubicBezTo>
                  <a:pt x="84" y="39"/>
                  <a:pt x="81" y="41"/>
                  <a:pt x="78" y="44"/>
                </a:cubicBezTo>
                <a:cubicBezTo>
                  <a:pt x="75" y="46"/>
                  <a:pt x="72" y="50"/>
                  <a:pt x="71" y="54"/>
                </a:cubicBezTo>
                <a:cubicBezTo>
                  <a:pt x="71" y="58"/>
                  <a:pt x="72" y="62"/>
                  <a:pt x="74" y="66"/>
                </a:cubicBezTo>
                <a:cubicBezTo>
                  <a:pt x="78" y="72"/>
                  <a:pt x="84" y="78"/>
                  <a:pt x="88" y="84"/>
                </a:cubicBezTo>
                <a:cubicBezTo>
                  <a:pt x="90" y="87"/>
                  <a:pt x="92" y="91"/>
                  <a:pt x="90" y="94"/>
                </a:cubicBezTo>
                <a:cubicBezTo>
                  <a:pt x="88" y="97"/>
                  <a:pt x="84" y="99"/>
                  <a:pt x="80" y="100"/>
                </a:cubicBezTo>
                <a:cubicBezTo>
                  <a:pt x="72" y="101"/>
                  <a:pt x="62" y="102"/>
                  <a:pt x="53" y="102"/>
                </a:cubicBezTo>
                <a:cubicBezTo>
                  <a:pt x="44" y="102"/>
                  <a:pt x="35" y="101"/>
                  <a:pt x="27" y="98"/>
                </a:cubicBezTo>
                <a:cubicBezTo>
                  <a:pt x="18" y="96"/>
                  <a:pt x="10" y="91"/>
                  <a:pt x="5" y="83"/>
                </a:cubicBezTo>
                <a:cubicBezTo>
                  <a:pt x="0" y="76"/>
                  <a:pt x="0" y="66"/>
                  <a:pt x="2" y="57"/>
                </a:cubicBezTo>
                <a:cubicBezTo>
                  <a:pt x="5" y="42"/>
                  <a:pt x="14" y="29"/>
                  <a:pt x="26" y="19"/>
                </a:cubicBezTo>
                <a:cubicBezTo>
                  <a:pt x="37" y="9"/>
                  <a:pt x="53" y="3"/>
                  <a:pt x="68" y="2"/>
                </a:cubicBezTo>
                <a:cubicBezTo>
                  <a:pt x="83" y="0"/>
                  <a:pt x="99" y="1"/>
                  <a:pt x="114" y="3"/>
                </a:cubicBezTo>
                <a:cubicBezTo>
                  <a:pt x="122" y="5"/>
                  <a:pt x="129" y="7"/>
                  <a:pt x="136" y="9"/>
                </a:cubicBezTo>
                <a:cubicBezTo>
                  <a:pt x="143" y="12"/>
                  <a:pt x="150" y="16"/>
                  <a:pt x="155" y="22"/>
                </a:cubicBezTo>
                <a:cubicBezTo>
                  <a:pt x="157" y="25"/>
                  <a:pt x="159" y="28"/>
                  <a:pt x="159" y="32"/>
                </a:cubicBezTo>
                <a:cubicBezTo>
                  <a:pt x="159" y="36"/>
                  <a:pt x="158" y="39"/>
                  <a:pt x="156" y="42"/>
                </a:cubicBezTo>
              </a:path>
            </a:pathLst>
          </a:custGeom>
          <a:solidFill>
            <a:srgbClr val="EA7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3713"/>
          <p:cNvSpPr>
            <a:spLocks noChangeArrowheads="1"/>
          </p:cNvSpPr>
          <p:nvPr/>
        </p:nvSpPr>
        <p:spPr bwMode="auto">
          <a:xfrm>
            <a:off x="7447144" y="2175830"/>
            <a:ext cx="95260" cy="102586"/>
          </a:xfrm>
          <a:prstGeom prst="ellipse">
            <a:avLst/>
          </a:prstGeom>
          <a:solidFill>
            <a:srgbClr val="8D49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714"/>
          <p:cNvSpPr>
            <a:spLocks noEditPoints="1"/>
          </p:cNvSpPr>
          <p:nvPr/>
        </p:nvSpPr>
        <p:spPr bwMode="auto">
          <a:xfrm>
            <a:off x="7410506" y="1838760"/>
            <a:ext cx="556904" cy="300436"/>
          </a:xfrm>
          <a:custGeom>
            <a:avLst/>
            <a:gdLst>
              <a:gd name="T0" fmla="*/ 66 w 106"/>
              <a:gd name="T1" fmla="*/ 37 h 58"/>
              <a:gd name="T2" fmla="*/ 66 w 106"/>
              <a:gd name="T3" fmla="*/ 37 h 58"/>
              <a:gd name="T4" fmla="*/ 75 w 106"/>
              <a:gd name="T5" fmla="*/ 40 h 58"/>
              <a:gd name="T6" fmla="*/ 94 w 106"/>
              <a:gd name="T7" fmla="*/ 54 h 58"/>
              <a:gd name="T8" fmla="*/ 104 w 106"/>
              <a:gd name="T9" fmla="*/ 58 h 58"/>
              <a:gd name="T10" fmla="*/ 106 w 106"/>
              <a:gd name="T11" fmla="*/ 58 h 58"/>
              <a:gd name="T12" fmla="*/ 106 w 106"/>
              <a:gd name="T13" fmla="*/ 58 h 58"/>
              <a:gd name="T14" fmla="*/ 104 w 106"/>
              <a:gd name="T15" fmla="*/ 58 h 58"/>
              <a:gd name="T16" fmla="*/ 94 w 106"/>
              <a:gd name="T17" fmla="*/ 54 h 58"/>
              <a:gd name="T18" fmla="*/ 75 w 106"/>
              <a:gd name="T19" fmla="*/ 40 h 58"/>
              <a:gd name="T20" fmla="*/ 66 w 106"/>
              <a:gd name="T21" fmla="*/ 37 h 58"/>
              <a:gd name="T22" fmla="*/ 59 w 106"/>
              <a:gd name="T23" fmla="*/ 0 h 58"/>
              <a:gd name="T24" fmla="*/ 43 w 106"/>
              <a:gd name="T25" fmla="*/ 1 h 58"/>
              <a:gd name="T26" fmla="*/ 0 w 106"/>
              <a:gd name="T27" fmla="*/ 18 h 58"/>
              <a:gd name="T28" fmla="*/ 0 w 106"/>
              <a:gd name="T29" fmla="*/ 18 h 58"/>
              <a:gd name="T30" fmla="*/ 1 w 106"/>
              <a:gd name="T31" fmla="*/ 18 h 58"/>
              <a:gd name="T32" fmla="*/ 43 w 106"/>
              <a:gd name="T33" fmla="*/ 1 h 58"/>
              <a:gd name="T34" fmla="*/ 59 w 106"/>
              <a:gd name="T35" fmla="*/ 0 h 58"/>
              <a:gd name="T36" fmla="*/ 59 w 106"/>
              <a:gd name="T3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6" h="58">
                <a:moveTo>
                  <a:pt x="66" y="37"/>
                </a:moveTo>
                <a:cubicBezTo>
                  <a:pt x="66" y="37"/>
                  <a:pt x="66" y="37"/>
                  <a:pt x="66" y="37"/>
                </a:cubicBezTo>
                <a:cubicBezTo>
                  <a:pt x="69" y="37"/>
                  <a:pt x="72" y="38"/>
                  <a:pt x="75" y="40"/>
                </a:cubicBezTo>
                <a:cubicBezTo>
                  <a:pt x="82" y="44"/>
                  <a:pt x="87" y="50"/>
                  <a:pt x="94" y="54"/>
                </a:cubicBezTo>
                <a:cubicBezTo>
                  <a:pt x="97" y="56"/>
                  <a:pt x="100" y="58"/>
                  <a:pt x="104" y="58"/>
                </a:cubicBezTo>
                <a:cubicBezTo>
                  <a:pt x="105" y="58"/>
                  <a:pt x="105" y="58"/>
                  <a:pt x="106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8"/>
                  <a:pt x="105" y="58"/>
                  <a:pt x="104" y="58"/>
                </a:cubicBezTo>
                <a:cubicBezTo>
                  <a:pt x="100" y="58"/>
                  <a:pt x="97" y="56"/>
                  <a:pt x="94" y="54"/>
                </a:cubicBezTo>
                <a:cubicBezTo>
                  <a:pt x="88" y="50"/>
                  <a:pt x="82" y="44"/>
                  <a:pt x="75" y="40"/>
                </a:cubicBezTo>
                <a:cubicBezTo>
                  <a:pt x="73" y="38"/>
                  <a:pt x="69" y="37"/>
                  <a:pt x="66" y="37"/>
                </a:cubicBezTo>
                <a:moveTo>
                  <a:pt x="59" y="0"/>
                </a:moveTo>
                <a:cubicBezTo>
                  <a:pt x="54" y="0"/>
                  <a:pt x="48" y="0"/>
                  <a:pt x="43" y="1"/>
                </a:cubicBezTo>
                <a:cubicBezTo>
                  <a:pt x="27" y="2"/>
                  <a:pt x="12" y="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1" y="18"/>
                </a:cubicBezTo>
                <a:cubicBezTo>
                  <a:pt x="12" y="8"/>
                  <a:pt x="28" y="2"/>
                  <a:pt x="43" y="1"/>
                </a:cubicBezTo>
                <a:cubicBezTo>
                  <a:pt x="48" y="0"/>
                  <a:pt x="54" y="0"/>
                  <a:pt x="59" y="0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B8B6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715"/>
          <p:cNvSpPr>
            <a:spLocks/>
          </p:cNvSpPr>
          <p:nvPr/>
        </p:nvSpPr>
        <p:spPr bwMode="auto">
          <a:xfrm>
            <a:off x="7403178" y="1838760"/>
            <a:ext cx="710785" cy="300436"/>
          </a:xfrm>
          <a:custGeom>
            <a:avLst/>
            <a:gdLst>
              <a:gd name="T0" fmla="*/ 60 w 135"/>
              <a:gd name="T1" fmla="*/ 0 h 58"/>
              <a:gd name="T2" fmla="*/ 44 w 135"/>
              <a:gd name="T3" fmla="*/ 1 h 58"/>
              <a:gd name="T4" fmla="*/ 2 w 135"/>
              <a:gd name="T5" fmla="*/ 18 h 58"/>
              <a:gd name="T6" fmla="*/ 1 w 135"/>
              <a:gd name="T7" fmla="*/ 18 h 58"/>
              <a:gd name="T8" fmla="*/ 4 w 135"/>
              <a:gd name="T9" fmla="*/ 20 h 58"/>
              <a:gd name="T10" fmla="*/ 22 w 135"/>
              <a:gd name="T11" fmla="*/ 18 h 58"/>
              <a:gd name="T12" fmla="*/ 47 w 135"/>
              <a:gd name="T13" fmla="*/ 16 h 58"/>
              <a:gd name="T14" fmla="*/ 54 w 135"/>
              <a:gd name="T15" fmla="*/ 43 h 58"/>
              <a:gd name="T16" fmla="*/ 64 w 135"/>
              <a:gd name="T17" fmla="*/ 37 h 58"/>
              <a:gd name="T18" fmla="*/ 67 w 135"/>
              <a:gd name="T19" fmla="*/ 37 h 58"/>
              <a:gd name="T20" fmla="*/ 67 w 135"/>
              <a:gd name="T21" fmla="*/ 37 h 58"/>
              <a:gd name="T22" fmla="*/ 67 w 135"/>
              <a:gd name="T23" fmla="*/ 37 h 58"/>
              <a:gd name="T24" fmla="*/ 76 w 135"/>
              <a:gd name="T25" fmla="*/ 40 h 58"/>
              <a:gd name="T26" fmla="*/ 95 w 135"/>
              <a:gd name="T27" fmla="*/ 54 h 58"/>
              <a:gd name="T28" fmla="*/ 105 w 135"/>
              <a:gd name="T29" fmla="*/ 58 h 58"/>
              <a:gd name="T30" fmla="*/ 107 w 135"/>
              <a:gd name="T31" fmla="*/ 58 h 58"/>
              <a:gd name="T32" fmla="*/ 116 w 135"/>
              <a:gd name="T33" fmla="*/ 56 h 58"/>
              <a:gd name="T34" fmla="*/ 132 w 135"/>
              <a:gd name="T35" fmla="*/ 41 h 58"/>
              <a:gd name="T36" fmla="*/ 135 w 135"/>
              <a:gd name="T37" fmla="*/ 31 h 58"/>
              <a:gd name="T38" fmla="*/ 131 w 135"/>
              <a:gd name="T39" fmla="*/ 21 h 58"/>
              <a:gd name="T40" fmla="*/ 112 w 135"/>
              <a:gd name="T41" fmla="*/ 8 h 58"/>
              <a:gd name="T42" fmla="*/ 90 w 135"/>
              <a:gd name="T43" fmla="*/ 2 h 58"/>
              <a:gd name="T44" fmla="*/ 60 w 135"/>
              <a:gd name="T4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5" h="58">
                <a:moveTo>
                  <a:pt x="60" y="0"/>
                </a:moveTo>
                <a:cubicBezTo>
                  <a:pt x="55" y="0"/>
                  <a:pt x="49" y="0"/>
                  <a:pt x="44" y="1"/>
                </a:cubicBezTo>
                <a:cubicBezTo>
                  <a:pt x="29" y="2"/>
                  <a:pt x="13" y="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9"/>
                  <a:pt x="1" y="20"/>
                  <a:pt x="4" y="20"/>
                </a:cubicBezTo>
                <a:cubicBezTo>
                  <a:pt x="8" y="20"/>
                  <a:pt x="14" y="19"/>
                  <a:pt x="22" y="18"/>
                </a:cubicBezTo>
                <a:cubicBezTo>
                  <a:pt x="30" y="17"/>
                  <a:pt x="39" y="16"/>
                  <a:pt x="47" y="16"/>
                </a:cubicBezTo>
                <a:cubicBezTo>
                  <a:pt x="65" y="16"/>
                  <a:pt x="77" y="21"/>
                  <a:pt x="54" y="43"/>
                </a:cubicBezTo>
                <a:cubicBezTo>
                  <a:pt x="57" y="40"/>
                  <a:pt x="60" y="38"/>
                  <a:pt x="64" y="37"/>
                </a:cubicBezTo>
                <a:cubicBezTo>
                  <a:pt x="65" y="37"/>
                  <a:pt x="66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70" y="37"/>
                  <a:pt x="74" y="38"/>
                  <a:pt x="76" y="40"/>
                </a:cubicBezTo>
                <a:cubicBezTo>
                  <a:pt x="83" y="44"/>
                  <a:pt x="89" y="50"/>
                  <a:pt x="95" y="54"/>
                </a:cubicBezTo>
                <a:cubicBezTo>
                  <a:pt x="98" y="56"/>
                  <a:pt x="101" y="58"/>
                  <a:pt x="105" y="58"/>
                </a:cubicBezTo>
                <a:cubicBezTo>
                  <a:pt x="106" y="58"/>
                  <a:pt x="106" y="58"/>
                  <a:pt x="107" y="58"/>
                </a:cubicBezTo>
                <a:cubicBezTo>
                  <a:pt x="110" y="58"/>
                  <a:pt x="113" y="58"/>
                  <a:pt x="116" y="56"/>
                </a:cubicBezTo>
                <a:cubicBezTo>
                  <a:pt x="122" y="53"/>
                  <a:pt x="128" y="48"/>
                  <a:pt x="132" y="41"/>
                </a:cubicBezTo>
                <a:cubicBezTo>
                  <a:pt x="134" y="38"/>
                  <a:pt x="135" y="35"/>
                  <a:pt x="135" y="31"/>
                </a:cubicBezTo>
                <a:cubicBezTo>
                  <a:pt x="135" y="27"/>
                  <a:pt x="133" y="24"/>
                  <a:pt x="131" y="21"/>
                </a:cubicBezTo>
                <a:cubicBezTo>
                  <a:pt x="126" y="15"/>
                  <a:pt x="119" y="11"/>
                  <a:pt x="112" y="8"/>
                </a:cubicBezTo>
                <a:cubicBezTo>
                  <a:pt x="105" y="6"/>
                  <a:pt x="97" y="4"/>
                  <a:pt x="90" y="2"/>
                </a:cubicBezTo>
                <a:cubicBezTo>
                  <a:pt x="80" y="1"/>
                  <a:pt x="70" y="0"/>
                  <a:pt x="60" y="0"/>
                </a:cubicBezTo>
              </a:path>
            </a:pathLst>
          </a:custGeom>
          <a:solidFill>
            <a:srgbClr val="B86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716"/>
          <p:cNvSpPr>
            <a:spLocks/>
          </p:cNvSpPr>
          <p:nvPr/>
        </p:nvSpPr>
        <p:spPr bwMode="auto">
          <a:xfrm>
            <a:off x="2259158" y="2974543"/>
            <a:ext cx="710785" cy="615523"/>
          </a:xfrm>
          <a:custGeom>
            <a:avLst/>
            <a:gdLst>
              <a:gd name="T0" fmla="*/ 134 w 134"/>
              <a:gd name="T1" fmla="*/ 96 h 116"/>
              <a:gd name="T2" fmla="*/ 134 w 134"/>
              <a:gd name="T3" fmla="*/ 0 h 116"/>
              <a:gd name="T4" fmla="*/ 0 w 134"/>
              <a:gd name="T5" fmla="*/ 0 h 116"/>
              <a:gd name="T6" fmla="*/ 0 w 134"/>
              <a:gd name="T7" fmla="*/ 96 h 116"/>
              <a:gd name="T8" fmla="*/ 99 w 134"/>
              <a:gd name="T9" fmla="*/ 96 h 116"/>
              <a:gd name="T10" fmla="*/ 108 w 134"/>
              <a:gd name="T11" fmla="*/ 103 h 116"/>
              <a:gd name="T12" fmla="*/ 121 w 134"/>
              <a:gd name="T13" fmla="*/ 116 h 116"/>
              <a:gd name="T14" fmla="*/ 125 w 134"/>
              <a:gd name="T15" fmla="*/ 116 h 116"/>
              <a:gd name="T16" fmla="*/ 108 w 134"/>
              <a:gd name="T17" fmla="*/ 98 h 116"/>
              <a:gd name="T18" fmla="*/ 104 w 134"/>
              <a:gd name="T19" fmla="*/ 96 h 116"/>
              <a:gd name="T20" fmla="*/ 134 w 134"/>
              <a:gd name="T21" fmla="*/ 9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116">
                <a:moveTo>
                  <a:pt x="134" y="96"/>
                </a:moveTo>
                <a:cubicBezTo>
                  <a:pt x="134" y="0"/>
                  <a:pt x="134" y="0"/>
                  <a:pt x="1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99" y="96"/>
                  <a:pt x="99" y="96"/>
                  <a:pt x="99" y="96"/>
                </a:cubicBezTo>
                <a:cubicBezTo>
                  <a:pt x="99" y="98"/>
                  <a:pt x="100" y="103"/>
                  <a:pt x="108" y="103"/>
                </a:cubicBezTo>
                <a:cubicBezTo>
                  <a:pt x="108" y="103"/>
                  <a:pt x="121" y="103"/>
                  <a:pt x="121" y="116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6"/>
                  <a:pt x="127" y="98"/>
                  <a:pt x="108" y="98"/>
                </a:cubicBezTo>
                <a:cubicBezTo>
                  <a:pt x="108" y="98"/>
                  <a:pt x="104" y="98"/>
                  <a:pt x="104" y="96"/>
                </a:cubicBezTo>
                <a:cubicBezTo>
                  <a:pt x="134" y="96"/>
                  <a:pt x="134" y="96"/>
                  <a:pt x="134" y="96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3717"/>
          <p:cNvSpPr>
            <a:spLocks noChangeArrowheads="1"/>
          </p:cNvSpPr>
          <p:nvPr/>
        </p:nvSpPr>
        <p:spPr bwMode="auto">
          <a:xfrm>
            <a:off x="2522953" y="3494811"/>
            <a:ext cx="197850" cy="36641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3718"/>
          <p:cNvSpPr>
            <a:spLocks noChangeArrowheads="1"/>
          </p:cNvSpPr>
          <p:nvPr/>
        </p:nvSpPr>
        <p:spPr bwMode="auto">
          <a:xfrm>
            <a:off x="2413042" y="3546100"/>
            <a:ext cx="410349" cy="29309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3719"/>
          <p:cNvSpPr>
            <a:spLocks noChangeArrowheads="1"/>
          </p:cNvSpPr>
          <p:nvPr/>
        </p:nvSpPr>
        <p:spPr bwMode="auto">
          <a:xfrm>
            <a:off x="2303122" y="3025837"/>
            <a:ext cx="630181" cy="410349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Rectangle 3720"/>
          <p:cNvSpPr>
            <a:spLocks noChangeArrowheads="1"/>
          </p:cNvSpPr>
          <p:nvPr/>
        </p:nvSpPr>
        <p:spPr bwMode="auto">
          <a:xfrm>
            <a:off x="2303122" y="3025837"/>
            <a:ext cx="630181" cy="410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721"/>
          <p:cNvSpPr>
            <a:spLocks/>
          </p:cNvSpPr>
          <p:nvPr/>
        </p:nvSpPr>
        <p:spPr bwMode="auto">
          <a:xfrm>
            <a:off x="2303122" y="3025837"/>
            <a:ext cx="630181" cy="410349"/>
          </a:xfrm>
          <a:custGeom>
            <a:avLst/>
            <a:gdLst>
              <a:gd name="T0" fmla="*/ 86 w 86"/>
              <a:gd name="T1" fmla="*/ 0 h 56"/>
              <a:gd name="T2" fmla="*/ 0 w 86"/>
              <a:gd name="T3" fmla="*/ 0 h 56"/>
              <a:gd name="T4" fmla="*/ 0 w 86"/>
              <a:gd name="T5" fmla="*/ 56 h 56"/>
              <a:gd name="T6" fmla="*/ 86 w 86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6">
                <a:moveTo>
                  <a:pt x="86" y="0"/>
                </a:moveTo>
                <a:lnTo>
                  <a:pt x="0" y="0"/>
                </a:lnTo>
                <a:lnTo>
                  <a:pt x="0" y="56"/>
                </a:lnTo>
                <a:lnTo>
                  <a:pt x="86" y="0"/>
                </a:lnTo>
                <a:close/>
              </a:path>
            </a:pathLst>
          </a:custGeom>
          <a:solidFill>
            <a:srgbClr val="575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722"/>
          <p:cNvSpPr>
            <a:spLocks/>
          </p:cNvSpPr>
          <p:nvPr/>
        </p:nvSpPr>
        <p:spPr bwMode="auto">
          <a:xfrm>
            <a:off x="2303122" y="3025837"/>
            <a:ext cx="630181" cy="410349"/>
          </a:xfrm>
          <a:custGeom>
            <a:avLst/>
            <a:gdLst>
              <a:gd name="T0" fmla="*/ 86 w 86"/>
              <a:gd name="T1" fmla="*/ 0 h 56"/>
              <a:gd name="T2" fmla="*/ 0 w 86"/>
              <a:gd name="T3" fmla="*/ 0 h 56"/>
              <a:gd name="T4" fmla="*/ 0 w 86"/>
              <a:gd name="T5" fmla="*/ 56 h 56"/>
              <a:gd name="T6" fmla="*/ 86 w 86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6">
                <a:moveTo>
                  <a:pt x="86" y="0"/>
                </a:moveTo>
                <a:lnTo>
                  <a:pt x="0" y="0"/>
                </a:lnTo>
                <a:lnTo>
                  <a:pt x="0" y="56"/>
                </a:lnTo>
                <a:lnTo>
                  <a:pt x="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723"/>
          <p:cNvSpPr>
            <a:spLocks/>
          </p:cNvSpPr>
          <p:nvPr/>
        </p:nvSpPr>
        <p:spPr bwMode="auto">
          <a:xfrm>
            <a:off x="3797966" y="2989199"/>
            <a:ext cx="256472" cy="102586"/>
          </a:xfrm>
          <a:custGeom>
            <a:avLst/>
            <a:gdLst>
              <a:gd name="T0" fmla="*/ 40 w 48"/>
              <a:gd name="T1" fmla="*/ 0 h 19"/>
              <a:gd name="T2" fmla="*/ 8 w 48"/>
              <a:gd name="T3" fmla="*/ 0 h 19"/>
              <a:gd name="T4" fmla="*/ 1 w 48"/>
              <a:gd name="T5" fmla="*/ 9 h 19"/>
              <a:gd name="T6" fmla="*/ 1 w 48"/>
              <a:gd name="T7" fmla="*/ 19 h 19"/>
              <a:gd name="T8" fmla="*/ 12 w 48"/>
              <a:gd name="T9" fmla="*/ 19 h 19"/>
              <a:gd name="T10" fmla="*/ 12 w 48"/>
              <a:gd name="T11" fmla="*/ 8 h 19"/>
              <a:gd name="T12" fmla="*/ 36 w 48"/>
              <a:gd name="T13" fmla="*/ 8 h 19"/>
              <a:gd name="T14" fmla="*/ 36 w 48"/>
              <a:gd name="T15" fmla="*/ 19 h 19"/>
              <a:gd name="T16" fmla="*/ 47 w 48"/>
              <a:gd name="T17" fmla="*/ 19 h 19"/>
              <a:gd name="T18" fmla="*/ 47 w 48"/>
              <a:gd name="T19" fmla="*/ 6 h 19"/>
              <a:gd name="T20" fmla="*/ 40 w 48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19">
                <a:moveTo>
                  <a:pt x="40" y="0"/>
                </a:moveTo>
                <a:cubicBezTo>
                  <a:pt x="32" y="0"/>
                  <a:pt x="17" y="0"/>
                  <a:pt x="8" y="0"/>
                </a:cubicBezTo>
                <a:cubicBezTo>
                  <a:pt x="0" y="0"/>
                  <a:pt x="1" y="9"/>
                  <a:pt x="1" y="9"/>
                </a:cubicBezTo>
                <a:cubicBezTo>
                  <a:pt x="1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8"/>
                  <a:pt x="12" y="8"/>
                  <a:pt x="12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9"/>
                  <a:pt x="36" y="19"/>
                  <a:pt x="36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8" y="0"/>
                  <a:pt x="40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724"/>
          <p:cNvSpPr>
            <a:spLocks/>
          </p:cNvSpPr>
          <p:nvPr/>
        </p:nvSpPr>
        <p:spPr bwMode="auto">
          <a:xfrm>
            <a:off x="3563479" y="3077131"/>
            <a:ext cx="718111" cy="234487"/>
          </a:xfrm>
          <a:custGeom>
            <a:avLst/>
            <a:gdLst>
              <a:gd name="T0" fmla="*/ 125 w 135"/>
              <a:gd name="T1" fmla="*/ 0 h 44"/>
              <a:gd name="T2" fmla="*/ 11 w 135"/>
              <a:gd name="T3" fmla="*/ 0 h 44"/>
              <a:gd name="T4" fmla="*/ 2 w 135"/>
              <a:gd name="T5" fmla="*/ 13 h 44"/>
              <a:gd name="T6" fmla="*/ 2 w 135"/>
              <a:gd name="T7" fmla="*/ 44 h 44"/>
              <a:gd name="T8" fmla="*/ 17 w 135"/>
              <a:gd name="T9" fmla="*/ 44 h 44"/>
              <a:gd name="T10" fmla="*/ 17 w 135"/>
              <a:gd name="T11" fmla="*/ 32 h 44"/>
              <a:gd name="T12" fmla="*/ 31 w 135"/>
              <a:gd name="T13" fmla="*/ 32 h 44"/>
              <a:gd name="T14" fmla="*/ 31 w 135"/>
              <a:gd name="T15" fmla="*/ 44 h 44"/>
              <a:gd name="T16" fmla="*/ 108 w 135"/>
              <a:gd name="T17" fmla="*/ 44 h 44"/>
              <a:gd name="T18" fmla="*/ 108 w 135"/>
              <a:gd name="T19" fmla="*/ 31 h 44"/>
              <a:gd name="T20" fmla="*/ 121 w 135"/>
              <a:gd name="T21" fmla="*/ 31 h 44"/>
              <a:gd name="T22" fmla="*/ 121 w 135"/>
              <a:gd name="T23" fmla="*/ 44 h 44"/>
              <a:gd name="T24" fmla="*/ 134 w 135"/>
              <a:gd name="T25" fmla="*/ 44 h 44"/>
              <a:gd name="T26" fmla="*/ 134 w 135"/>
              <a:gd name="T27" fmla="*/ 12 h 44"/>
              <a:gd name="T28" fmla="*/ 125 w 135"/>
              <a:gd name="T2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44">
                <a:moveTo>
                  <a:pt x="125" y="0"/>
                </a:move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2" y="13"/>
                  <a:pt x="2" y="13"/>
                </a:cubicBezTo>
                <a:cubicBezTo>
                  <a:pt x="2" y="44"/>
                  <a:pt x="2" y="44"/>
                  <a:pt x="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32"/>
                  <a:pt x="17" y="32"/>
                  <a:pt x="17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44"/>
                  <a:pt x="31" y="44"/>
                  <a:pt x="31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34" y="12"/>
                  <a:pt x="135" y="0"/>
                  <a:pt x="125" y="0"/>
                </a:cubicBezTo>
              </a:path>
            </a:pathLst>
          </a:custGeom>
          <a:solidFill>
            <a:srgbClr val="E26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25"/>
          <p:cNvSpPr>
            <a:spLocks noEditPoints="1"/>
          </p:cNvSpPr>
          <p:nvPr/>
        </p:nvSpPr>
        <p:spPr bwMode="auto">
          <a:xfrm>
            <a:off x="3578134" y="3121098"/>
            <a:ext cx="696128" cy="183197"/>
          </a:xfrm>
          <a:custGeom>
            <a:avLst/>
            <a:gdLst>
              <a:gd name="T0" fmla="*/ 29 w 132"/>
              <a:gd name="T1" fmla="*/ 23 h 34"/>
              <a:gd name="T2" fmla="*/ 15 w 132"/>
              <a:gd name="T3" fmla="*/ 23 h 34"/>
              <a:gd name="T4" fmla="*/ 15 w 132"/>
              <a:gd name="T5" fmla="*/ 34 h 34"/>
              <a:gd name="T6" fmla="*/ 29 w 132"/>
              <a:gd name="T7" fmla="*/ 34 h 34"/>
              <a:gd name="T8" fmla="*/ 29 w 132"/>
              <a:gd name="T9" fmla="*/ 23 h 34"/>
              <a:gd name="T10" fmla="*/ 119 w 132"/>
              <a:gd name="T11" fmla="*/ 22 h 34"/>
              <a:gd name="T12" fmla="*/ 106 w 132"/>
              <a:gd name="T13" fmla="*/ 22 h 34"/>
              <a:gd name="T14" fmla="*/ 106 w 132"/>
              <a:gd name="T15" fmla="*/ 34 h 34"/>
              <a:gd name="T16" fmla="*/ 119 w 132"/>
              <a:gd name="T17" fmla="*/ 34 h 34"/>
              <a:gd name="T18" fmla="*/ 119 w 132"/>
              <a:gd name="T19" fmla="*/ 22 h 34"/>
              <a:gd name="T20" fmla="*/ 0 w 132"/>
              <a:gd name="T21" fmla="*/ 3 h 34"/>
              <a:gd name="T22" fmla="*/ 0 w 132"/>
              <a:gd name="T23" fmla="*/ 34 h 34"/>
              <a:gd name="T24" fmla="*/ 0 w 132"/>
              <a:gd name="T25" fmla="*/ 34 h 34"/>
              <a:gd name="T26" fmla="*/ 0 w 132"/>
              <a:gd name="T27" fmla="*/ 4 h 34"/>
              <a:gd name="T28" fmla="*/ 0 w 132"/>
              <a:gd name="T29" fmla="*/ 3 h 34"/>
              <a:gd name="T30" fmla="*/ 0 w 132"/>
              <a:gd name="T31" fmla="*/ 0 h 34"/>
              <a:gd name="T32" fmla="*/ 0 w 132"/>
              <a:gd name="T33" fmla="*/ 0 h 34"/>
              <a:gd name="T34" fmla="*/ 0 w 132"/>
              <a:gd name="T35" fmla="*/ 1 h 34"/>
              <a:gd name="T36" fmla="*/ 0 w 132"/>
              <a:gd name="T37" fmla="*/ 0 h 34"/>
              <a:gd name="T38" fmla="*/ 132 w 132"/>
              <a:gd name="T39" fmla="*/ 0 h 34"/>
              <a:gd name="T40" fmla="*/ 132 w 132"/>
              <a:gd name="T41" fmla="*/ 0 h 34"/>
              <a:gd name="T42" fmla="*/ 132 w 132"/>
              <a:gd name="T43" fmla="*/ 3 h 34"/>
              <a:gd name="T44" fmla="*/ 132 w 132"/>
              <a:gd name="T45" fmla="*/ 34 h 34"/>
              <a:gd name="T46" fmla="*/ 132 w 132"/>
              <a:gd name="T47" fmla="*/ 34 h 34"/>
              <a:gd name="T48" fmla="*/ 132 w 132"/>
              <a:gd name="T4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2" h="34">
                <a:moveTo>
                  <a:pt x="29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34"/>
                  <a:pt x="15" y="34"/>
                  <a:pt x="15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23"/>
                  <a:pt x="29" y="23"/>
                  <a:pt x="29" y="23"/>
                </a:cubicBezTo>
                <a:moveTo>
                  <a:pt x="119" y="22"/>
                </a:moveTo>
                <a:cubicBezTo>
                  <a:pt x="106" y="22"/>
                  <a:pt x="106" y="22"/>
                  <a:pt x="106" y="22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19" y="22"/>
                  <a:pt x="119" y="22"/>
                  <a:pt x="119" y="22"/>
                </a:cubicBezTo>
                <a:moveTo>
                  <a:pt x="0" y="3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moveTo>
                  <a:pt x="132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2" y="2"/>
                  <a:pt x="132" y="3"/>
                  <a:pt x="132" y="3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26"/>
          <p:cNvSpPr>
            <a:spLocks/>
          </p:cNvSpPr>
          <p:nvPr/>
        </p:nvSpPr>
        <p:spPr bwMode="auto">
          <a:xfrm>
            <a:off x="3578134" y="3121098"/>
            <a:ext cx="696128" cy="183197"/>
          </a:xfrm>
          <a:custGeom>
            <a:avLst/>
            <a:gdLst>
              <a:gd name="T0" fmla="*/ 132 w 132"/>
              <a:gd name="T1" fmla="*/ 0 h 34"/>
              <a:gd name="T2" fmla="*/ 0 w 132"/>
              <a:gd name="T3" fmla="*/ 0 h 34"/>
              <a:gd name="T4" fmla="*/ 0 w 132"/>
              <a:gd name="T5" fmla="*/ 1 h 34"/>
              <a:gd name="T6" fmla="*/ 0 w 132"/>
              <a:gd name="T7" fmla="*/ 3 h 34"/>
              <a:gd name="T8" fmla="*/ 0 w 132"/>
              <a:gd name="T9" fmla="*/ 4 h 34"/>
              <a:gd name="T10" fmla="*/ 0 w 132"/>
              <a:gd name="T11" fmla="*/ 34 h 34"/>
              <a:gd name="T12" fmla="*/ 15 w 132"/>
              <a:gd name="T13" fmla="*/ 34 h 34"/>
              <a:gd name="T14" fmla="*/ 15 w 132"/>
              <a:gd name="T15" fmla="*/ 23 h 34"/>
              <a:gd name="T16" fmla="*/ 29 w 132"/>
              <a:gd name="T17" fmla="*/ 23 h 34"/>
              <a:gd name="T18" fmla="*/ 29 w 132"/>
              <a:gd name="T19" fmla="*/ 34 h 34"/>
              <a:gd name="T20" fmla="*/ 106 w 132"/>
              <a:gd name="T21" fmla="*/ 34 h 34"/>
              <a:gd name="T22" fmla="*/ 106 w 132"/>
              <a:gd name="T23" fmla="*/ 22 h 34"/>
              <a:gd name="T24" fmla="*/ 119 w 132"/>
              <a:gd name="T25" fmla="*/ 22 h 34"/>
              <a:gd name="T26" fmla="*/ 119 w 132"/>
              <a:gd name="T27" fmla="*/ 34 h 34"/>
              <a:gd name="T28" fmla="*/ 132 w 132"/>
              <a:gd name="T29" fmla="*/ 34 h 34"/>
              <a:gd name="T30" fmla="*/ 132 w 132"/>
              <a:gd name="T31" fmla="*/ 3 h 34"/>
              <a:gd name="T32" fmla="*/ 132 w 132"/>
              <a:gd name="T3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34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34"/>
                  <a:pt x="0" y="34"/>
                  <a:pt x="0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23"/>
                  <a:pt x="15" y="23"/>
                  <a:pt x="15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34"/>
                  <a:pt x="29" y="34"/>
                  <a:pt x="29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132" y="3"/>
                  <a:pt x="132" y="3"/>
                  <a:pt x="132" y="3"/>
                </a:cubicBezTo>
                <a:cubicBezTo>
                  <a:pt x="132" y="3"/>
                  <a:pt x="132" y="2"/>
                  <a:pt x="132" y="0"/>
                </a:cubicBezTo>
              </a:path>
            </a:pathLst>
          </a:custGeom>
          <a:solidFill>
            <a:srgbClr val="CD67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727"/>
          <p:cNvSpPr>
            <a:spLocks/>
          </p:cNvSpPr>
          <p:nvPr/>
        </p:nvSpPr>
        <p:spPr bwMode="auto">
          <a:xfrm>
            <a:off x="3578134" y="3326269"/>
            <a:ext cx="696128" cy="205176"/>
          </a:xfrm>
          <a:custGeom>
            <a:avLst/>
            <a:gdLst>
              <a:gd name="T0" fmla="*/ 76 w 95"/>
              <a:gd name="T1" fmla="*/ 8 h 28"/>
              <a:gd name="T2" fmla="*/ 76 w 95"/>
              <a:gd name="T3" fmla="*/ 0 h 28"/>
              <a:gd name="T4" fmla="*/ 21 w 95"/>
              <a:gd name="T5" fmla="*/ 0 h 28"/>
              <a:gd name="T6" fmla="*/ 21 w 95"/>
              <a:gd name="T7" fmla="*/ 8 h 28"/>
              <a:gd name="T8" fmla="*/ 11 w 95"/>
              <a:gd name="T9" fmla="*/ 8 h 28"/>
              <a:gd name="T10" fmla="*/ 11 w 95"/>
              <a:gd name="T11" fmla="*/ 0 h 28"/>
              <a:gd name="T12" fmla="*/ 0 w 95"/>
              <a:gd name="T13" fmla="*/ 0 h 28"/>
              <a:gd name="T14" fmla="*/ 0 w 95"/>
              <a:gd name="T15" fmla="*/ 28 h 28"/>
              <a:gd name="T16" fmla="*/ 95 w 95"/>
              <a:gd name="T17" fmla="*/ 28 h 28"/>
              <a:gd name="T18" fmla="*/ 95 w 95"/>
              <a:gd name="T19" fmla="*/ 0 h 28"/>
              <a:gd name="T20" fmla="*/ 85 w 95"/>
              <a:gd name="T21" fmla="*/ 0 h 28"/>
              <a:gd name="T22" fmla="*/ 85 w 95"/>
              <a:gd name="T23" fmla="*/ 8 h 28"/>
              <a:gd name="T24" fmla="*/ 76 w 95"/>
              <a:gd name="T25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5" h="28">
                <a:moveTo>
                  <a:pt x="76" y="8"/>
                </a:moveTo>
                <a:lnTo>
                  <a:pt x="76" y="0"/>
                </a:lnTo>
                <a:lnTo>
                  <a:pt x="21" y="0"/>
                </a:lnTo>
                <a:lnTo>
                  <a:pt x="21" y="8"/>
                </a:lnTo>
                <a:lnTo>
                  <a:pt x="11" y="8"/>
                </a:lnTo>
                <a:lnTo>
                  <a:pt x="11" y="0"/>
                </a:lnTo>
                <a:lnTo>
                  <a:pt x="0" y="0"/>
                </a:lnTo>
                <a:lnTo>
                  <a:pt x="0" y="28"/>
                </a:lnTo>
                <a:lnTo>
                  <a:pt x="95" y="28"/>
                </a:lnTo>
                <a:lnTo>
                  <a:pt x="95" y="0"/>
                </a:lnTo>
                <a:lnTo>
                  <a:pt x="85" y="0"/>
                </a:lnTo>
                <a:lnTo>
                  <a:pt x="85" y="8"/>
                </a:lnTo>
                <a:lnTo>
                  <a:pt x="76" y="8"/>
                </a:lnTo>
                <a:close/>
              </a:path>
            </a:pathLst>
          </a:custGeom>
          <a:solidFill>
            <a:srgbClr val="B74B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3728"/>
          <p:cNvSpPr>
            <a:spLocks noChangeArrowheads="1"/>
          </p:cNvSpPr>
          <p:nvPr/>
        </p:nvSpPr>
        <p:spPr bwMode="auto">
          <a:xfrm>
            <a:off x="3658746" y="3311613"/>
            <a:ext cx="73275" cy="1465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3729"/>
          <p:cNvSpPr>
            <a:spLocks noChangeArrowheads="1"/>
          </p:cNvSpPr>
          <p:nvPr/>
        </p:nvSpPr>
        <p:spPr bwMode="auto">
          <a:xfrm>
            <a:off x="4135040" y="3311613"/>
            <a:ext cx="65949" cy="1465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3730"/>
          <p:cNvSpPr>
            <a:spLocks noChangeArrowheads="1"/>
          </p:cNvSpPr>
          <p:nvPr/>
        </p:nvSpPr>
        <p:spPr bwMode="auto">
          <a:xfrm>
            <a:off x="3578134" y="3304288"/>
            <a:ext cx="696128" cy="36641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3731"/>
          <p:cNvSpPr>
            <a:spLocks noChangeArrowheads="1"/>
          </p:cNvSpPr>
          <p:nvPr/>
        </p:nvSpPr>
        <p:spPr bwMode="auto">
          <a:xfrm>
            <a:off x="4135040" y="3238339"/>
            <a:ext cx="65949" cy="14655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3732"/>
          <p:cNvSpPr>
            <a:spLocks noChangeArrowheads="1"/>
          </p:cNvSpPr>
          <p:nvPr/>
        </p:nvSpPr>
        <p:spPr bwMode="auto">
          <a:xfrm>
            <a:off x="3658746" y="3238339"/>
            <a:ext cx="73275" cy="14655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733"/>
          <p:cNvSpPr>
            <a:spLocks/>
          </p:cNvSpPr>
          <p:nvPr/>
        </p:nvSpPr>
        <p:spPr bwMode="auto">
          <a:xfrm>
            <a:off x="3915209" y="3362910"/>
            <a:ext cx="21983" cy="58622"/>
          </a:xfrm>
          <a:custGeom>
            <a:avLst/>
            <a:gdLst>
              <a:gd name="T0" fmla="*/ 3 w 5"/>
              <a:gd name="T1" fmla="*/ 0 h 12"/>
              <a:gd name="T2" fmla="*/ 0 w 5"/>
              <a:gd name="T3" fmla="*/ 1 h 12"/>
              <a:gd name="T4" fmla="*/ 0 w 5"/>
              <a:gd name="T5" fmla="*/ 6 h 12"/>
              <a:gd name="T6" fmla="*/ 2 w 5"/>
              <a:gd name="T7" fmla="*/ 7 h 12"/>
              <a:gd name="T8" fmla="*/ 2 w 5"/>
              <a:gd name="T9" fmla="*/ 11 h 12"/>
              <a:gd name="T10" fmla="*/ 3 w 5"/>
              <a:gd name="T11" fmla="*/ 12 h 12"/>
              <a:gd name="T12" fmla="*/ 4 w 5"/>
              <a:gd name="T13" fmla="*/ 11 h 12"/>
              <a:gd name="T14" fmla="*/ 4 w 5"/>
              <a:gd name="T15" fmla="*/ 7 h 12"/>
              <a:gd name="T16" fmla="*/ 5 w 5"/>
              <a:gd name="T17" fmla="*/ 6 h 12"/>
              <a:gd name="T18" fmla="*/ 5 w 5"/>
              <a:gd name="T19" fmla="*/ 1 h 12"/>
              <a:gd name="T20" fmla="*/ 3 w 5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2">
                <a:moveTo>
                  <a:pt x="3" y="0"/>
                </a:moveTo>
                <a:cubicBezTo>
                  <a:pt x="1" y="0"/>
                  <a:pt x="0" y="1"/>
                  <a:pt x="0" y="1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1" y="7"/>
                  <a:pt x="2" y="7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2"/>
                  <a:pt x="3" y="12"/>
                </a:cubicBezTo>
                <a:cubicBezTo>
                  <a:pt x="3" y="12"/>
                  <a:pt x="4" y="11"/>
                  <a:pt x="4" y="11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6"/>
                  <a:pt x="5" y="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3" y="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734"/>
          <p:cNvSpPr>
            <a:spLocks noEditPoints="1"/>
          </p:cNvSpPr>
          <p:nvPr/>
        </p:nvSpPr>
        <p:spPr bwMode="auto">
          <a:xfrm>
            <a:off x="4860479" y="3135753"/>
            <a:ext cx="659489" cy="124571"/>
          </a:xfrm>
          <a:custGeom>
            <a:avLst/>
            <a:gdLst>
              <a:gd name="T0" fmla="*/ 40 w 90"/>
              <a:gd name="T1" fmla="*/ 0 h 17"/>
              <a:gd name="T2" fmla="*/ 0 w 90"/>
              <a:gd name="T3" fmla="*/ 0 h 17"/>
              <a:gd name="T4" fmla="*/ 0 w 90"/>
              <a:gd name="T5" fmla="*/ 17 h 17"/>
              <a:gd name="T6" fmla="*/ 60 w 90"/>
              <a:gd name="T7" fmla="*/ 17 h 17"/>
              <a:gd name="T8" fmla="*/ 40 w 90"/>
              <a:gd name="T9" fmla="*/ 0 h 17"/>
              <a:gd name="T10" fmla="*/ 78 w 90"/>
              <a:gd name="T11" fmla="*/ 0 h 17"/>
              <a:gd name="T12" fmla="*/ 70 w 90"/>
              <a:gd name="T13" fmla="*/ 0 h 17"/>
              <a:gd name="T14" fmla="*/ 89 w 90"/>
              <a:gd name="T15" fmla="*/ 17 h 17"/>
              <a:gd name="T16" fmla="*/ 90 w 90"/>
              <a:gd name="T17" fmla="*/ 17 h 17"/>
              <a:gd name="T18" fmla="*/ 90 w 90"/>
              <a:gd name="T19" fmla="*/ 11 h 17"/>
              <a:gd name="T20" fmla="*/ 78 w 90"/>
              <a:gd name="T21" fmla="*/ 0 h 17"/>
              <a:gd name="T22" fmla="*/ 90 w 90"/>
              <a:gd name="T23" fmla="*/ 0 h 17"/>
              <a:gd name="T24" fmla="*/ 83 w 90"/>
              <a:gd name="T25" fmla="*/ 0 h 17"/>
              <a:gd name="T26" fmla="*/ 90 w 90"/>
              <a:gd name="T27" fmla="*/ 6 h 17"/>
              <a:gd name="T28" fmla="*/ 90 w 90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17">
                <a:moveTo>
                  <a:pt x="40" y="0"/>
                </a:moveTo>
                <a:lnTo>
                  <a:pt x="0" y="0"/>
                </a:lnTo>
                <a:lnTo>
                  <a:pt x="0" y="17"/>
                </a:lnTo>
                <a:lnTo>
                  <a:pt x="60" y="17"/>
                </a:lnTo>
                <a:lnTo>
                  <a:pt x="40" y="0"/>
                </a:lnTo>
                <a:close/>
                <a:moveTo>
                  <a:pt x="78" y="0"/>
                </a:moveTo>
                <a:lnTo>
                  <a:pt x="70" y="0"/>
                </a:lnTo>
                <a:lnTo>
                  <a:pt x="89" y="17"/>
                </a:lnTo>
                <a:lnTo>
                  <a:pt x="90" y="17"/>
                </a:lnTo>
                <a:lnTo>
                  <a:pt x="90" y="11"/>
                </a:lnTo>
                <a:lnTo>
                  <a:pt x="78" y="0"/>
                </a:lnTo>
                <a:close/>
                <a:moveTo>
                  <a:pt x="90" y="0"/>
                </a:moveTo>
                <a:lnTo>
                  <a:pt x="83" y="0"/>
                </a:lnTo>
                <a:lnTo>
                  <a:pt x="90" y="6"/>
                </a:lnTo>
                <a:lnTo>
                  <a:pt x="90" y="0"/>
                </a:lnTo>
                <a:close/>
              </a:path>
            </a:pathLst>
          </a:custGeom>
          <a:solidFill>
            <a:srgbClr val="633E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735"/>
          <p:cNvSpPr>
            <a:spLocks noEditPoints="1"/>
          </p:cNvSpPr>
          <p:nvPr/>
        </p:nvSpPr>
        <p:spPr bwMode="auto">
          <a:xfrm>
            <a:off x="4860479" y="3135753"/>
            <a:ext cx="659489" cy="124571"/>
          </a:xfrm>
          <a:custGeom>
            <a:avLst/>
            <a:gdLst>
              <a:gd name="T0" fmla="*/ 40 w 90"/>
              <a:gd name="T1" fmla="*/ 0 h 17"/>
              <a:gd name="T2" fmla="*/ 0 w 90"/>
              <a:gd name="T3" fmla="*/ 0 h 17"/>
              <a:gd name="T4" fmla="*/ 0 w 90"/>
              <a:gd name="T5" fmla="*/ 17 h 17"/>
              <a:gd name="T6" fmla="*/ 60 w 90"/>
              <a:gd name="T7" fmla="*/ 17 h 17"/>
              <a:gd name="T8" fmla="*/ 40 w 90"/>
              <a:gd name="T9" fmla="*/ 0 h 17"/>
              <a:gd name="T10" fmla="*/ 78 w 90"/>
              <a:gd name="T11" fmla="*/ 0 h 17"/>
              <a:gd name="T12" fmla="*/ 70 w 90"/>
              <a:gd name="T13" fmla="*/ 0 h 17"/>
              <a:gd name="T14" fmla="*/ 89 w 90"/>
              <a:gd name="T15" fmla="*/ 17 h 17"/>
              <a:gd name="T16" fmla="*/ 90 w 90"/>
              <a:gd name="T17" fmla="*/ 17 h 17"/>
              <a:gd name="T18" fmla="*/ 90 w 90"/>
              <a:gd name="T19" fmla="*/ 11 h 17"/>
              <a:gd name="T20" fmla="*/ 78 w 90"/>
              <a:gd name="T21" fmla="*/ 0 h 17"/>
              <a:gd name="T22" fmla="*/ 90 w 90"/>
              <a:gd name="T23" fmla="*/ 0 h 17"/>
              <a:gd name="T24" fmla="*/ 83 w 90"/>
              <a:gd name="T25" fmla="*/ 0 h 17"/>
              <a:gd name="T26" fmla="*/ 90 w 90"/>
              <a:gd name="T27" fmla="*/ 6 h 17"/>
              <a:gd name="T28" fmla="*/ 90 w 90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17">
                <a:moveTo>
                  <a:pt x="40" y="0"/>
                </a:moveTo>
                <a:lnTo>
                  <a:pt x="0" y="0"/>
                </a:lnTo>
                <a:lnTo>
                  <a:pt x="0" y="17"/>
                </a:lnTo>
                <a:lnTo>
                  <a:pt x="60" y="17"/>
                </a:lnTo>
                <a:lnTo>
                  <a:pt x="40" y="0"/>
                </a:lnTo>
                <a:moveTo>
                  <a:pt x="78" y="0"/>
                </a:moveTo>
                <a:lnTo>
                  <a:pt x="70" y="0"/>
                </a:lnTo>
                <a:lnTo>
                  <a:pt x="89" y="17"/>
                </a:lnTo>
                <a:lnTo>
                  <a:pt x="90" y="17"/>
                </a:lnTo>
                <a:lnTo>
                  <a:pt x="90" y="11"/>
                </a:lnTo>
                <a:lnTo>
                  <a:pt x="78" y="0"/>
                </a:lnTo>
                <a:moveTo>
                  <a:pt x="90" y="0"/>
                </a:moveTo>
                <a:lnTo>
                  <a:pt x="83" y="0"/>
                </a:lnTo>
                <a:lnTo>
                  <a:pt x="90" y="6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3736"/>
          <p:cNvSpPr>
            <a:spLocks noChangeArrowheads="1"/>
          </p:cNvSpPr>
          <p:nvPr/>
        </p:nvSpPr>
        <p:spPr bwMode="auto">
          <a:xfrm>
            <a:off x="4860479" y="3260324"/>
            <a:ext cx="659489" cy="256472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3737"/>
          <p:cNvSpPr>
            <a:spLocks noChangeArrowheads="1"/>
          </p:cNvSpPr>
          <p:nvPr/>
        </p:nvSpPr>
        <p:spPr bwMode="auto">
          <a:xfrm>
            <a:off x="4860479" y="3260324"/>
            <a:ext cx="659489" cy="25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3738"/>
          <p:cNvSpPr>
            <a:spLocks noChangeArrowheads="1"/>
          </p:cNvSpPr>
          <p:nvPr/>
        </p:nvSpPr>
        <p:spPr bwMode="auto">
          <a:xfrm>
            <a:off x="4860479" y="3062474"/>
            <a:ext cx="659489" cy="73275"/>
          </a:xfrm>
          <a:prstGeom prst="rect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Rectangle 3739"/>
          <p:cNvSpPr>
            <a:spLocks noChangeArrowheads="1"/>
          </p:cNvSpPr>
          <p:nvPr/>
        </p:nvSpPr>
        <p:spPr bwMode="auto">
          <a:xfrm>
            <a:off x="4860479" y="3062474"/>
            <a:ext cx="659489" cy="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3740"/>
          <p:cNvSpPr>
            <a:spLocks noChangeArrowheads="1"/>
          </p:cNvSpPr>
          <p:nvPr/>
        </p:nvSpPr>
        <p:spPr bwMode="auto">
          <a:xfrm>
            <a:off x="5219537" y="3421536"/>
            <a:ext cx="234487" cy="58622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Rectangle 3741"/>
          <p:cNvSpPr>
            <a:spLocks noChangeArrowheads="1"/>
          </p:cNvSpPr>
          <p:nvPr/>
        </p:nvSpPr>
        <p:spPr bwMode="auto">
          <a:xfrm>
            <a:off x="4882460" y="3282305"/>
            <a:ext cx="29309" cy="512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3742"/>
          <p:cNvSpPr>
            <a:spLocks noChangeArrowheads="1"/>
          </p:cNvSpPr>
          <p:nvPr/>
        </p:nvSpPr>
        <p:spPr bwMode="auto">
          <a:xfrm>
            <a:off x="4926431" y="3282305"/>
            <a:ext cx="29309" cy="512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Rectangle 3743"/>
          <p:cNvSpPr>
            <a:spLocks noChangeArrowheads="1"/>
          </p:cNvSpPr>
          <p:nvPr/>
        </p:nvSpPr>
        <p:spPr bwMode="auto">
          <a:xfrm>
            <a:off x="4977727" y="3282305"/>
            <a:ext cx="21983" cy="512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3744"/>
          <p:cNvSpPr>
            <a:spLocks noChangeArrowheads="1"/>
          </p:cNvSpPr>
          <p:nvPr/>
        </p:nvSpPr>
        <p:spPr bwMode="auto">
          <a:xfrm>
            <a:off x="5021691" y="3282305"/>
            <a:ext cx="29309" cy="512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Rectangle 3745"/>
          <p:cNvSpPr>
            <a:spLocks noChangeArrowheads="1"/>
          </p:cNvSpPr>
          <p:nvPr/>
        </p:nvSpPr>
        <p:spPr bwMode="auto">
          <a:xfrm>
            <a:off x="5072982" y="3282305"/>
            <a:ext cx="21983" cy="51296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746"/>
          <p:cNvSpPr>
            <a:spLocks/>
          </p:cNvSpPr>
          <p:nvPr/>
        </p:nvSpPr>
        <p:spPr bwMode="auto">
          <a:xfrm>
            <a:off x="5153587" y="3135753"/>
            <a:ext cx="366383" cy="124571"/>
          </a:xfrm>
          <a:custGeom>
            <a:avLst/>
            <a:gdLst>
              <a:gd name="T0" fmla="*/ 30 w 50"/>
              <a:gd name="T1" fmla="*/ 0 h 17"/>
              <a:gd name="T2" fmla="*/ 0 w 50"/>
              <a:gd name="T3" fmla="*/ 0 h 17"/>
              <a:gd name="T4" fmla="*/ 20 w 50"/>
              <a:gd name="T5" fmla="*/ 17 h 17"/>
              <a:gd name="T6" fmla="*/ 50 w 50"/>
              <a:gd name="T7" fmla="*/ 17 h 17"/>
              <a:gd name="T8" fmla="*/ 49 w 50"/>
              <a:gd name="T9" fmla="*/ 17 h 17"/>
              <a:gd name="T10" fmla="*/ 30 w 5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7">
                <a:moveTo>
                  <a:pt x="30" y="0"/>
                </a:moveTo>
                <a:lnTo>
                  <a:pt x="0" y="0"/>
                </a:lnTo>
                <a:lnTo>
                  <a:pt x="20" y="17"/>
                </a:lnTo>
                <a:lnTo>
                  <a:pt x="50" y="17"/>
                </a:lnTo>
                <a:lnTo>
                  <a:pt x="49" y="17"/>
                </a:lnTo>
                <a:lnTo>
                  <a:pt x="30" y="0"/>
                </a:lnTo>
                <a:close/>
              </a:path>
            </a:pathLst>
          </a:custGeom>
          <a:solidFill>
            <a:srgbClr val="5B3C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747"/>
          <p:cNvSpPr>
            <a:spLocks/>
          </p:cNvSpPr>
          <p:nvPr/>
        </p:nvSpPr>
        <p:spPr bwMode="auto">
          <a:xfrm>
            <a:off x="5153587" y="3135753"/>
            <a:ext cx="366383" cy="124571"/>
          </a:xfrm>
          <a:custGeom>
            <a:avLst/>
            <a:gdLst>
              <a:gd name="T0" fmla="*/ 30 w 50"/>
              <a:gd name="T1" fmla="*/ 0 h 17"/>
              <a:gd name="T2" fmla="*/ 0 w 50"/>
              <a:gd name="T3" fmla="*/ 0 h 17"/>
              <a:gd name="T4" fmla="*/ 20 w 50"/>
              <a:gd name="T5" fmla="*/ 17 h 17"/>
              <a:gd name="T6" fmla="*/ 50 w 50"/>
              <a:gd name="T7" fmla="*/ 17 h 17"/>
              <a:gd name="T8" fmla="*/ 49 w 50"/>
              <a:gd name="T9" fmla="*/ 17 h 17"/>
              <a:gd name="T10" fmla="*/ 30 w 5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7">
                <a:moveTo>
                  <a:pt x="30" y="0"/>
                </a:moveTo>
                <a:lnTo>
                  <a:pt x="0" y="0"/>
                </a:lnTo>
                <a:lnTo>
                  <a:pt x="20" y="17"/>
                </a:lnTo>
                <a:lnTo>
                  <a:pt x="50" y="17"/>
                </a:lnTo>
                <a:lnTo>
                  <a:pt x="49" y="17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748"/>
          <p:cNvSpPr>
            <a:spLocks/>
          </p:cNvSpPr>
          <p:nvPr/>
        </p:nvSpPr>
        <p:spPr bwMode="auto">
          <a:xfrm>
            <a:off x="5300141" y="3260324"/>
            <a:ext cx="219831" cy="183197"/>
          </a:xfrm>
          <a:custGeom>
            <a:avLst/>
            <a:gdLst>
              <a:gd name="T0" fmla="*/ 30 w 30"/>
              <a:gd name="T1" fmla="*/ 0 h 25"/>
              <a:gd name="T2" fmla="*/ 30 w 30"/>
              <a:gd name="T3" fmla="*/ 0 h 25"/>
              <a:gd name="T4" fmla="*/ 0 w 30"/>
              <a:gd name="T5" fmla="*/ 0 h 25"/>
              <a:gd name="T6" fmla="*/ 30 w 30"/>
              <a:gd name="T7" fmla="*/ 25 h 25"/>
              <a:gd name="T8" fmla="*/ 30 w 30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5">
                <a:moveTo>
                  <a:pt x="30" y="0"/>
                </a:moveTo>
                <a:lnTo>
                  <a:pt x="30" y="0"/>
                </a:lnTo>
                <a:lnTo>
                  <a:pt x="0" y="0"/>
                </a:lnTo>
                <a:lnTo>
                  <a:pt x="30" y="25"/>
                </a:lnTo>
                <a:lnTo>
                  <a:pt x="30" y="0"/>
                </a:lnTo>
                <a:close/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749"/>
          <p:cNvSpPr>
            <a:spLocks/>
          </p:cNvSpPr>
          <p:nvPr/>
        </p:nvSpPr>
        <p:spPr bwMode="auto">
          <a:xfrm>
            <a:off x="5300141" y="3260324"/>
            <a:ext cx="219831" cy="183197"/>
          </a:xfrm>
          <a:custGeom>
            <a:avLst/>
            <a:gdLst>
              <a:gd name="T0" fmla="*/ 30 w 30"/>
              <a:gd name="T1" fmla="*/ 0 h 25"/>
              <a:gd name="T2" fmla="*/ 30 w 30"/>
              <a:gd name="T3" fmla="*/ 0 h 25"/>
              <a:gd name="T4" fmla="*/ 0 w 30"/>
              <a:gd name="T5" fmla="*/ 0 h 25"/>
              <a:gd name="T6" fmla="*/ 30 w 30"/>
              <a:gd name="T7" fmla="*/ 25 h 25"/>
              <a:gd name="T8" fmla="*/ 30 w 30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5">
                <a:moveTo>
                  <a:pt x="30" y="0"/>
                </a:moveTo>
                <a:lnTo>
                  <a:pt x="30" y="0"/>
                </a:lnTo>
                <a:lnTo>
                  <a:pt x="0" y="0"/>
                </a:lnTo>
                <a:lnTo>
                  <a:pt x="30" y="25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750"/>
          <p:cNvSpPr>
            <a:spLocks/>
          </p:cNvSpPr>
          <p:nvPr/>
        </p:nvSpPr>
        <p:spPr bwMode="auto">
          <a:xfrm>
            <a:off x="5065657" y="3062474"/>
            <a:ext cx="307761" cy="73275"/>
          </a:xfrm>
          <a:custGeom>
            <a:avLst/>
            <a:gdLst>
              <a:gd name="T0" fmla="*/ 29 w 42"/>
              <a:gd name="T1" fmla="*/ 0 h 10"/>
              <a:gd name="T2" fmla="*/ 0 w 42"/>
              <a:gd name="T3" fmla="*/ 0 h 10"/>
              <a:gd name="T4" fmla="*/ 12 w 42"/>
              <a:gd name="T5" fmla="*/ 10 h 10"/>
              <a:gd name="T6" fmla="*/ 42 w 42"/>
              <a:gd name="T7" fmla="*/ 10 h 10"/>
              <a:gd name="T8" fmla="*/ 29 w 4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0">
                <a:moveTo>
                  <a:pt x="29" y="0"/>
                </a:moveTo>
                <a:lnTo>
                  <a:pt x="0" y="0"/>
                </a:lnTo>
                <a:lnTo>
                  <a:pt x="12" y="10"/>
                </a:lnTo>
                <a:lnTo>
                  <a:pt x="42" y="10"/>
                </a:lnTo>
                <a:lnTo>
                  <a:pt x="29" y="0"/>
                </a:lnTo>
                <a:close/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751"/>
          <p:cNvSpPr>
            <a:spLocks/>
          </p:cNvSpPr>
          <p:nvPr/>
        </p:nvSpPr>
        <p:spPr bwMode="auto">
          <a:xfrm>
            <a:off x="5065657" y="3062474"/>
            <a:ext cx="307761" cy="73275"/>
          </a:xfrm>
          <a:custGeom>
            <a:avLst/>
            <a:gdLst>
              <a:gd name="T0" fmla="*/ 29 w 42"/>
              <a:gd name="T1" fmla="*/ 0 h 10"/>
              <a:gd name="T2" fmla="*/ 0 w 42"/>
              <a:gd name="T3" fmla="*/ 0 h 10"/>
              <a:gd name="T4" fmla="*/ 12 w 42"/>
              <a:gd name="T5" fmla="*/ 10 h 10"/>
              <a:gd name="T6" fmla="*/ 42 w 42"/>
              <a:gd name="T7" fmla="*/ 10 h 10"/>
              <a:gd name="T8" fmla="*/ 29 w 4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0">
                <a:moveTo>
                  <a:pt x="29" y="0"/>
                </a:moveTo>
                <a:lnTo>
                  <a:pt x="0" y="0"/>
                </a:lnTo>
                <a:lnTo>
                  <a:pt x="12" y="10"/>
                </a:lnTo>
                <a:lnTo>
                  <a:pt x="42" y="10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752"/>
          <p:cNvSpPr>
            <a:spLocks/>
          </p:cNvSpPr>
          <p:nvPr/>
        </p:nvSpPr>
        <p:spPr bwMode="auto">
          <a:xfrm>
            <a:off x="5432040" y="3135753"/>
            <a:ext cx="87930" cy="80605"/>
          </a:xfrm>
          <a:custGeom>
            <a:avLst/>
            <a:gdLst>
              <a:gd name="T0" fmla="*/ 5 w 12"/>
              <a:gd name="T1" fmla="*/ 0 h 11"/>
              <a:gd name="T2" fmla="*/ 0 w 12"/>
              <a:gd name="T3" fmla="*/ 0 h 11"/>
              <a:gd name="T4" fmla="*/ 12 w 12"/>
              <a:gd name="T5" fmla="*/ 11 h 11"/>
              <a:gd name="T6" fmla="*/ 12 w 12"/>
              <a:gd name="T7" fmla="*/ 6 h 11"/>
              <a:gd name="T8" fmla="*/ 5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5" y="0"/>
                </a:moveTo>
                <a:lnTo>
                  <a:pt x="0" y="0"/>
                </a:lnTo>
                <a:lnTo>
                  <a:pt x="12" y="11"/>
                </a:lnTo>
                <a:lnTo>
                  <a:pt x="12" y="6"/>
                </a:lnTo>
                <a:lnTo>
                  <a:pt x="5" y="0"/>
                </a:lnTo>
                <a:close/>
              </a:path>
            </a:pathLst>
          </a:custGeom>
          <a:solidFill>
            <a:srgbClr val="5B3C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753"/>
          <p:cNvSpPr>
            <a:spLocks/>
          </p:cNvSpPr>
          <p:nvPr/>
        </p:nvSpPr>
        <p:spPr bwMode="auto">
          <a:xfrm>
            <a:off x="5432040" y="3135753"/>
            <a:ext cx="87930" cy="80605"/>
          </a:xfrm>
          <a:custGeom>
            <a:avLst/>
            <a:gdLst>
              <a:gd name="T0" fmla="*/ 5 w 12"/>
              <a:gd name="T1" fmla="*/ 0 h 11"/>
              <a:gd name="T2" fmla="*/ 0 w 12"/>
              <a:gd name="T3" fmla="*/ 0 h 11"/>
              <a:gd name="T4" fmla="*/ 12 w 12"/>
              <a:gd name="T5" fmla="*/ 11 h 11"/>
              <a:gd name="T6" fmla="*/ 12 w 12"/>
              <a:gd name="T7" fmla="*/ 6 h 11"/>
              <a:gd name="T8" fmla="*/ 5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5" y="0"/>
                </a:moveTo>
                <a:lnTo>
                  <a:pt x="0" y="0"/>
                </a:lnTo>
                <a:lnTo>
                  <a:pt x="12" y="11"/>
                </a:lnTo>
                <a:lnTo>
                  <a:pt x="12" y="6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754"/>
          <p:cNvSpPr>
            <a:spLocks/>
          </p:cNvSpPr>
          <p:nvPr/>
        </p:nvSpPr>
        <p:spPr bwMode="auto">
          <a:xfrm>
            <a:off x="5336778" y="3062474"/>
            <a:ext cx="131896" cy="73275"/>
          </a:xfrm>
          <a:custGeom>
            <a:avLst/>
            <a:gdLst>
              <a:gd name="T0" fmla="*/ 5 w 18"/>
              <a:gd name="T1" fmla="*/ 0 h 10"/>
              <a:gd name="T2" fmla="*/ 0 w 18"/>
              <a:gd name="T3" fmla="*/ 0 h 10"/>
              <a:gd name="T4" fmla="*/ 13 w 18"/>
              <a:gd name="T5" fmla="*/ 10 h 10"/>
              <a:gd name="T6" fmla="*/ 18 w 18"/>
              <a:gd name="T7" fmla="*/ 10 h 10"/>
              <a:gd name="T8" fmla="*/ 5 w 1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5" y="0"/>
                </a:moveTo>
                <a:lnTo>
                  <a:pt x="0" y="0"/>
                </a:lnTo>
                <a:lnTo>
                  <a:pt x="13" y="10"/>
                </a:lnTo>
                <a:lnTo>
                  <a:pt x="18" y="10"/>
                </a:lnTo>
                <a:lnTo>
                  <a:pt x="5" y="0"/>
                </a:lnTo>
                <a:close/>
              </a:path>
            </a:pathLst>
          </a:custGeom>
          <a:solidFill>
            <a:srgbClr val="C6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755"/>
          <p:cNvSpPr>
            <a:spLocks/>
          </p:cNvSpPr>
          <p:nvPr/>
        </p:nvSpPr>
        <p:spPr bwMode="auto">
          <a:xfrm>
            <a:off x="5336778" y="3062474"/>
            <a:ext cx="131896" cy="73275"/>
          </a:xfrm>
          <a:custGeom>
            <a:avLst/>
            <a:gdLst>
              <a:gd name="T0" fmla="*/ 5 w 18"/>
              <a:gd name="T1" fmla="*/ 0 h 10"/>
              <a:gd name="T2" fmla="*/ 0 w 18"/>
              <a:gd name="T3" fmla="*/ 0 h 10"/>
              <a:gd name="T4" fmla="*/ 13 w 18"/>
              <a:gd name="T5" fmla="*/ 10 h 10"/>
              <a:gd name="T6" fmla="*/ 18 w 18"/>
              <a:gd name="T7" fmla="*/ 10 h 10"/>
              <a:gd name="T8" fmla="*/ 5 w 1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5" y="0"/>
                </a:moveTo>
                <a:lnTo>
                  <a:pt x="0" y="0"/>
                </a:lnTo>
                <a:lnTo>
                  <a:pt x="13" y="10"/>
                </a:lnTo>
                <a:lnTo>
                  <a:pt x="18" y="1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756"/>
          <p:cNvSpPr>
            <a:spLocks/>
          </p:cNvSpPr>
          <p:nvPr/>
        </p:nvSpPr>
        <p:spPr bwMode="auto">
          <a:xfrm>
            <a:off x="6252739" y="3003852"/>
            <a:ext cx="359058" cy="95260"/>
          </a:xfrm>
          <a:custGeom>
            <a:avLst/>
            <a:gdLst>
              <a:gd name="T0" fmla="*/ 49 w 49"/>
              <a:gd name="T1" fmla="*/ 0 h 13"/>
              <a:gd name="T2" fmla="*/ 9 w 49"/>
              <a:gd name="T3" fmla="*/ 0 h 13"/>
              <a:gd name="T4" fmla="*/ 0 w 49"/>
              <a:gd name="T5" fmla="*/ 8 h 13"/>
              <a:gd name="T6" fmla="*/ 0 w 49"/>
              <a:gd name="T7" fmla="*/ 13 h 13"/>
              <a:gd name="T8" fmla="*/ 49 w 49"/>
              <a:gd name="T9" fmla="*/ 13 h 13"/>
              <a:gd name="T10" fmla="*/ 49 w 4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3">
                <a:moveTo>
                  <a:pt x="49" y="0"/>
                </a:moveTo>
                <a:lnTo>
                  <a:pt x="9" y="0"/>
                </a:lnTo>
                <a:lnTo>
                  <a:pt x="0" y="8"/>
                </a:lnTo>
                <a:lnTo>
                  <a:pt x="0" y="13"/>
                </a:lnTo>
                <a:lnTo>
                  <a:pt x="49" y="13"/>
                </a:lnTo>
                <a:lnTo>
                  <a:pt x="49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757"/>
          <p:cNvSpPr>
            <a:spLocks/>
          </p:cNvSpPr>
          <p:nvPr/>
        </p:nvSpPr>
        <p:spPr bwMode="auto">
          <a:xfrm>
            <a:off x="6252739" y="3003852"/>
            <a:ext cx="359058" cy="95260"/>
          </a:xfrm>
          <a:custGeom>
            <a:avLst/>
            <a:gdLst>
              <a:gd name="T0" fmla="*/ 49 w 49"/>
              <a:gd name="T1" fmla="*/ 0 h 13"/>
              <a:gd name="T2" fmla="*/ 9 w 49"/>
              <a:gd name="T3" fmla="*/ 0 h 13"/>
              <a:gd name="T4" fmla="*/ 0 w 49"/>
              <a:gd name="T5" fmla="*/ 8 h 13"/>
              <a:gd name="T6" fmla="*/ 0 w 49"/>
              <a:gd name="T7" fmla="*/ 13 h 13"/>
              <a:gd name="T8" fmla="*/ 49 w 49"/>
              <a:gd name="T9" fmla="*/ 13 h 13"/>
              <a:gd name="T10" fmla="*/ 49 w 4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3">
                <a:moveTo>
                  <a:pt x="49" y="0"/>
                </a:moveTo>
                <a:lnTo>
                  <a:pt x="9" y="0"/>
                </a:lnTo>
                <a:lnTo>
                  <a:pt x="0" y="8"/>
                </a:lnTo>
                <a:lnTo>
                  <a:pt x="0" y="13"/>
                </a:lnTo>
                <a:lnTo>
                  <a:pt x="49" y="1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758"/>
          <p:cNvSpPr>
            <a:spLocks noEditPoints="1"/>
          </p:cNvSpPr>
          <p:nvPr/>
        </p:nvSpPr>
        <p:spPr bwMode="auto">
          <a:xfrm>
            <a:off x="6106183" y="3135753"/>
            <a:ext cx="644836" cy="263798"/>
          </a:xfrm>
          <a:custGeom>
            <a:avLst/>
            <a:gdLst>
              <a:gd name="T0" fmla="*/ 115 w 121"/>
              <a:gd name="T1" fmla="*/ 0 h 49"/>
              <a:gd name="T2" fmla="*/ 6 w 121"/>
              <a:gd name="T3" fmla="*/ 0 h 49"/>
              <a:gd name="T4" fmla="*/ 0 w 121"/>
              <a:gd name="T5" fmla="*/ 6 h 49"/>
              <a:gd name="T6" fmla="*/ 0 w 121"/>
              <a:gd name="T7" fmla="*/ 49 h 49"/>
              <a:gd name="T8" fmla="*/ 18 w 121"/>
              <a:gd name="T9" fmla="*/ 49 h 49"/>
              <a:gd name="T10" fmla="*/ 18 w 121"/>
              <a:gd name="T11" fmla="*/ 23 h 49"/>
              <a:gd name="T12" fmla="*/ 103 w 121"/>
              <a:gd name="T13" fmla="*/ 23 h 49"/>
              <a:gd name="T14" fmla="*/ 103 w 121"/>
              <a:gd name="T15" fmla="*/ 49 h 49"/>
              <a:gd name="T16" fmla="*/ 121 w 121"/>
              <a:gd name="T17" fmla="*/ 49 h 49"/>
              <a:gd name="T18" fmla="*/ 121 w 121"/>
              <a:gd name="T19" fmla="*/ 6 h 49"/>
              <a:gd name="T20" fmla="*/ 115 w 121"/>
              <a:gd name="T21" fmla="*/ 0 h 49"/>
              <a:gd name="T22" fmla="*/ 108 w 121"/>
              <a:gd name="T23" fmla="*/ 12 h 49"/>
              <a:gd name="T24" fmla="*/ 27 w 121"/>
              <a:gd name="T25" fmla="*/ 12 h 49"/>
              <a:gd name="T26" fmla="*/ 27 w 121"/>
              <a:gd name="T27" fmla="*/ 6 h 49"/>
              <a:gd name="T28" fmla="*/ 108 w 121"/>
              <a:gd name="T29" fmla="*/ 6 h 49"/>
              <a:gd name="T30" fmla="*/ 108 w 121"/>
              <a:gd name="T31" fmla="*/ 1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49">
                <a:moveTo>
                  <a:pt x="11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9"/>
                  <a:pt x="0" y="49"/>
                  <a:pt x="0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23"/>
                  <a:pt x="18" y="23"/>
                  <a:pt x="18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3"/>
                  <a:pt x="118" y="0"/>
                  <a:pt x="115" y="0"/>
                </a:cubicBezTo>
                <a:moveTo>
                  <a:pt x="108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6"/>
                  <a:pt x="27" y="6"/>
                  <a:pt x="27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8" y="12"/>
                  <a:pt x="108" y="12"/>
                  <a:pt x="108" y="12"/>
                </a:cubicBezTo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759"/>
          <p:cNvSpPr>
            <a:spLocks/>
          </p:cNvSpPr>
          <p:nvPr/>
        </p:nvSpPr>
        <p:spPr bwMode="auto">
          <a:xfrm>
            <a:off x="6245409" y="3296960"/>
            <a:ext cx="366383" cy="278453"/>
          </a:xfrm>
          <a:custGeom>
            <a:avLst/>
            <a:gdLst>
              <a:gd name="T0" fmla="*/ 61 w 69"/>
              <a:gd name="T1" fmla="*/ 45 h 53"/>
              <a:gd name="T2" fmla="*/ 23 w 69"/>
              <a:gd name="T3" fmla="*/ 45 h 53"/>
              <a:gd name="T4" fmla="*/ 9 w 69"/>
              <a:gd name="T5" fmla="*/ 45 h 53"/>
              <a:gd name="T6" fmla="*/ 9 w 69"/>
              <a:gd name="T7" fmla="*/ 0 h 53"/>
              <a:gd name="T8" fmla="*/ 0 w 69"/>
              <a:gd name="T9" fmla="*/ 0 h 53"/>
              <a:gd name="T10" fmla="*/ 0 w 69"/>
              <a:gd name="T11" fmla="*/ 46 h 53"/>
              <a:gd name="T12" fmla="*/ 7 w 69"/>
              <a:gd name="T13" fmla="*/ 53 h 53"/>
              <a:gd name="T14" fmla="*/ 63 w 69"/>
              <a:gd name="T15" fmla="*/ 53 h 53"/>
              <a:gd name="T16" fmla="*/ 69 w 69"/>
              <a:gd name="T17" fmla="*/ 44 h 53"/>
              <a:gd name="T18" fmla="*/ 69 w 69"/>
              <a:gd name="T19" fmla="*/ 0 h 53"/>
              <a:gd name="T20" fmla="*/ 61 w 69"/>
              <a:gd name="T21" fmla="*/ 0 h 53"/>
              <a:gd name="T22" fmla="*/ 61 w 69"/>
              <a:gd name="T23" fmla="*/ 4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53">
                <a:moveTo>
                  <a:pt x="61" y="45"/>
                </a:moveTo>
                <a:cubicBezTo>
                  <a:pt x="23" y="45"/>
                  <a:pt x="23" y="45"/>
                  <a:pt x="23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53"/>
                  <a:pt x="7" y="53"/>
                </a:cubicBezTo>
                <a:cubicBezTo>
                  <a:pt x="14" y="53"/>
                  <a:pt x="63" y="53"/>
                  <a:pt x="63" y="53"/>
                </a:cubicBezTo>
                <a:cubicBezTo>
                  <a:pt x="69" y="53"/>
                  <a:pt x="69" y="49"/>
                  <a:pt x="69" y="44"/>
                </a:cubicBezTo>
                <a:cubicBezTo>
                  <a:pt x="69" y="0"/>
                  <a:pt x="69" y="0"/>
                  <a:pt x="6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45"/>
                  <a:pt x="61" y="45"/>
                  <a:pt x="61" y="45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Rectangle 3760"/>
          <p:cNvSpPr>
            <a:spLocks noChangeArrowheads="1"/>
          </p:cNvSpPr>
          <p:nvPr/>
        </p:nvSpPr>
        <p:spPr bwMode="auto">
          <a:xfrm>
            <a:off x="6296703" y="3296960"/>
            <a:ext cx="271128" cy="234487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Rectangle 3761"/>
          <p:cNvSpPr>
            <a:spLocks noChangeArrowheads="1"/>
          </p:cNvSpPr>
          <p:nvPr/>
        </p:nvSpPr>
        <p:spPr bwMode="auto">
          <a:xfrm>
            <a:off x="6296703" y="3296960"/>
            <a:ext cx="271128" cy="23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3762"/>
          <p:cNvSpPr>
            <a:spLocks noChangeArrowheads="1"/>
          </p:cNvSpPr>
          <p:nvPr/>
        </p:nvSpPr>
        <p:spPr bwMode="auto">
          <a:xfrm>
            <a:off x="6318686" y="3384890"/>
            <a:ext cx="227161" cy="36641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3763"/>
          <p:cNvSpPr>
            <a:spLocks noChangeArrowheads="1"/>
          </p:cNvSpPr>
          <p:nvPr/>
        </p:nvSpPr>
        <p:spPr bwMode="auto">
          <a:xfrm>
            <a:off x="6318686" y="3384890"/>
            <a:ext cx="227161" cy="3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3764"/>
          <p:cNvSpPr>
            <a:spLocks noChangeArrowheads="1"/>
          </p:cNvSpPr>
          <p:nvPr/>
        </p:nvSpPr>
        <p:spPr bwMode="auto">
          <a:xfrm>
            <a:off x="6318686" y="3450844"/>
            <a:ext cx="227161" cy="36641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3765"/>
          <p:cNvSpPr>
            <a:spLocks noChangeArrowheads="1"/>
          </p:cNvSpPr>
          <p:nvPr/>
        </p:nvSpPr>
        <p:spPr bwMode="auto">
          <a:xfrm>
            <a:off x="6318686" y="3450844"/>
            <a:ext cx="227161" cy="3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3766"/>
          <p:cNvSpPr>
            <a:spLocks noChangeArrowheads="1"/>
          </p:cNvSpPr>
          <p:nvPr/>
        </p:nvSpPr>
        <p:spPr bwMode="auto">
          <a:xfrm>
            <a:off x="6428599" y="3296960"/>
            <a:ext cx="117241" cy="65949"/>
          </a:xfrm>
          <a:prstGeom prst="rect">
            <a:avLst/>
          </a:pr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Rectangle 3767"/>
          <p:cNvSpPr>
            <a:spLocks noChangeArrowheads="1"/>
          </p:cNvSpPr>
          <p:nvPr/>
        </p:nvSpPr>
        <p:spPr bwMode="auto">
          <a:xfrm>
            <a:off x="6428599" y="3296960"/>
            <a:ext cx="117241" cy="6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768"/>
          <p:cNvSpPr>
            <a:spLocks/>
          </p:cNvSpPr>
          <p:nvPr/>
        </p:nvSpPr>
        <p:spPr bwMode="auto">
          <a:xfrm>
            <a:off x="6135493" y="3231013"/>
            <a:ext cx="593544" cy="168540"/>
          </a:xfrm>
          <a:custGeom>
            <a:avLst/>
            <a:gdLst>
              <a:gd name="T0" fmla="*/ 81 w 81"/>
              <a:gd name="T1" fmla="*/ 0 h 23"/>
              <a:gd name="T2" fmla="*/ 0 w 81"/>
              <a:gd name="T3" fmla="*/ 0 h 23"/>
              <a:gd name="T4" fmla="*/ 0 w 81"/>
              <a:gd name="T5" fmla="*/ 23 h 23"/>
              <a:gd name="T6" fmla="*/ 1 w 81"/>
              <a:gd name="T7" fmla="*/ 23 h 23"/>
              <a:gd name="T8" fmla="*/ 9 w 81"/>
              <a:gd name="T9" fmla="*/ 23 h 23"/>
              <a:gd name="T10" fmla="*/ 9 w 81"/>
              <a:gd name="T11" fmla="*/ 4 h 23"/>
              <a:gd name="T12" fmla="*/ 9 w 81"/>
              <a:gd name="T13" fmla="*/ 4 h 23"/>
              <a:gd name="T14" fmla="*/ 71 w 81"/>
              <a:gd name="T15" fmla="*/ 4 h 23"/>
              <a:gd name="T16" fmla="*/ 71 w 81"/>
              <a:gd name="T17" fmla="*/ 23 h 23"/>
              <a:gd name="T18" fmla="*/ 81 w 81"/>
              <a:gd name="T19" fmla="*/ 23 h 23"/>
              <a:gd name="T20" fmla="*/ 81 w 81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23">
                <a:moveTo>
                  <a:pt x="81" y="0"/>
                </a:moveTo>
                <a:lnTo>
                  <a:pt x="0" y="0"/>
                </a:lnTo>
                <a:lnTo>
                  <a:pt x="0" y="23"/>
                </a:lnTo>
                <a:lnTo>
                  <a:pt x="1" y="23"/>
                </a:lnTo>
                <a:lnTo>
                  <a:pt x="9" y="23"/>
                </a:lnTo>
                <a:lnTo>
                  <a:pt x="9" y="4"/>
                </a:lnTo>
                <a:lnTo>
                  <a:pt x="9" y="4"/>
                </a:lnTo>
                <a:lnTo>
                  <a:pt x="71" y="4"/>
                </a:lnTo>
                <a:lnTo>
                  <a:pt x="71" y="23"/>
                </a:lnTo>
                <a:lnTo>
                  <a:pt x="81" y="23"/>
                </a:lnTo>
                <a:lnTo>
                  <a:pt x="81" y="0"/>
                </a:lnTo>
                <a:close/>
              </a:path>
            </a:pathLst>
          </a:custGeom>
          <a:solidFill>
            <a:srgbClr val="698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769"/>
          <p:cNvSpPr>
            <a:spLocks/>
          </p:cNvSpPr>
          <p:nvPr/>
        </p:nvSpPr>
        <p:spPr bwMode="auto">
          <a:xfrm>
            <a:off x="6135493" y="3231013"/>
            <a:ext cx="593544" cy="168540"/>
          </a:xfrm>
          <a:custGeom>
            <a:avLst/>
            <a:gdLst>
              <a:gd name="T0" fmla="*/ 81 w 81"/>
              <a:gd name="T1" fmla="*/ 0 h 23"/>
              <a:gd name="T2" fmla="*/ 0 w 81"/>
              <a:gd name="T3" fmla="*/ 0 h 23"/>
              <a:gd name="T4" fmla="*/ 0 w 81"/>
              <a:gd name="T5" fmla="*/ 23 h 23"/>
              <a:gd name="T6" fmla="*/ 1 w 81"/>
              <a:gd name="T7" fmla="*/ 23 h 23"/>
              <a:gd name="T8" fmla="*/ 9 w 81"/>
              <a:gd name="T9" fmla="*/ 23 h 23"/>
              <a:gd name="T10" fmla="*/ 9 w 81"/>
              <a:gd name="T11" fmla="*/ 4 h 23"/>
              <a:gd name="T12" fmla="*/ 9 w 81"/>
              <a:gd name="T13" fmla="*/ 4 h 23"/>
              <a:gd name="T14" fmla="*/ 71 w 81"/>
              <a:gd name="T15" fmla="*/ 4 h 23"/>
              <a:gd name="T16" fmla="*/ 71 w 81"/>
              <a:gd name="T17" fmla="*/ 23 h 23"/>
              <a:gd name="T18" fmla="*/ 81 w 81"/>
              <a:gd name="T19" fmla="*/ 23 h 23"/>
              <a:gd name="T20" fmla="*/ 81 w 81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23">
                <a:moveTo>
                  <a:pt x="81" y="0"/>
                </a:moveTo>
                <a:lnTo>
                  <a:pt x="0" y="0"/>
                </a:lnTo>
                <a:lnTo>
                  <a:pt x="0" y="23"/>
                </a:lnTo>
                <a:lnTo>
                  <a:pt x="1" y="23"/>
                </a:lnTo>
                <a:lnTo>
                  <a:pt x="9" y="23"/>
                </a:lnTo>
                <a:lnTo>
                  <a:pt x="9" y="4"/>
                </a:lnTo>
                <a:lnTo>
                  <a:pt x="9" y="4"/>
                </a:lnTo>
                <a:lnTo>
                  <a:pt x="71" y="4"/>
                </a:lnTo>
                <a:lnTo>
                  <a:pt x="71" y="23"/>
                </a:lnTo>
                <a:lnTo>
                  <a:pt x="81" y="23"/>
                </a:lnTo>
                <a:lnTo>
                  <a:pt x="8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770"/>
          <p:cNvSpPr>
            <a:spLocks/>
          </p:cNvSpPr>
          <p:nvPr/>
        </p:nvSpPr>
        <p:spPr bwMode="auto">
          <a:xfrm>
            <a:off x="6567826" y="3296960"/>
            <a:ext cx="43966" cy="205176"/>
          </a:xfrm>
          <a:custGeom>
            <a:avLst/>
            <a:gdLst>
              <a:gd name="T0" fmla="*/ 6 w 6"/>
              <a:gd name="T1" fmla="*/ 0 h 28"/>
              <a:gd name="T2" fmla="*/ 0 w 6"/>
              <a:gd name="T3" fmla="*/ 0 h 28"/>
              <a:gd name="T4" fmla="*/ 0 w 6"/>
              <a:gd name="T5" fmla="*/ 27 h 28"/>
              <a:gd name="T6" fmla="*/ 0 w 6"/>
              <a:gd name="T7" fmla="*/ 27 h 28"/>
              <a:gd name="T8" fmla="*/ 0 w 6"/>
              <a:gd name="T9" fmla="*/ 0 h 28"/>
              <a:gd name="T10" fmla="*/ 6 w 6"/>
              <a:gd name="T11" fmla="*/ 0 h 28"/>
              <a:gd name="T12" fmla="*/ 6 w 6"/>
              <a:gd name="T13" fmla="*/ 28 h 28"/>
              <a:gd name="T14" fmla="*/ 6 w 6"/>
              <a:gd name="T15" fmla="*/ 14 h 28"/>
              <a:gd name="T16" fmla="*/ 6 w 6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0" y="0"/>
                </a:lnTo>
                <a:lnTo>
                  <a:pt x="0" y="27"/>
                </a:lnTo>
                <a:lnTo>
                  <a:pt x="0" y="27"/>
                </a:lnTo>
                <a:lnTo>
                  <a:pt x="0" y="0"/>
                </a:lnTo>
                <a:lnTo>
                  <a:pt x="6" y="0"/>
                </a:lnTo>
                <a:lnTo>
                  <a:pt x="6" y="28"/>
                </a:lnTo>
                <a:lnTo>
                  <a:pt x="6" y="14"/>
                </a:lnTo>
                <a:lnTo>
                  <a:pt x="6" y="0"/>
                </a:lnTo>
                <a:close/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771"/>
          <p:cNvSpPr>
            <a:spLocks/>
          </p:cNvSpPr>
          <p:nvPr/>
        </p:nvSpPr>
        <p:spPr bwMode="auto">
          <a:xfrm>
            <a:off x="6567826" y="3296960"/>
            <a:ext cx="43966" cy="205176"/>
          </a:xfrm>
          <a:custGeom>
            <a:avLst/>
            <a:gdLst>
              <a:gd name="T0" fmla="*/ 6 w 6"/>
              <a:gd name="T1" fmla="*/ 0 h 28"/>
              <a:gd name="T2" fmla="*/ 0 w 6"/>
              <a:gd name="T3" fmla="*/ 0 h 28"/>
              <a:gd name="T4" fmla="*/ 0 w 6"/>
              <a:gd name="T5" fmla="*/ 27 h 28"/>
              <a:gd name="T6" fmla="*/ 0 w 6"/>
              <a:gd name="T7" fmla="*/ 27 h 28"/>
              <a:gd name="T8" fmla="*/ 0 w 6"/>
              <a:gd name="T9" fmla="*/ 0 h 28"/>
              <a:gd name="T10" fmla="*/ 6 w 6"/>
              <a:gd name="T11" fmla="*/ 0 h 28"/>
              <a:gd name="T12" fmla="*/ 6 w 6"/>
              <a:gd name="T13" fmla="*/ 28 h 28"/>
              <a:gd name="T14" fmla="*/ 6 w 6"/>
              <a:gd name="T15" fmla="*/ 14 h 28"/>
              <a:gd name="T16" fmla="*/ 6 w 6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0" y="0"/>
                </a:lnTo>
                <a:lnTo>
                  <a:pt x="0" y="27"/>
                </a:lnTo>
                <a:lnTo>
                  <a:pt x="0" y="27"/>
                </a:lnTo>
                <a:lnTo>
                  <a:pt x="0" y="0"/>
                </a:lnTo>
                <a:lnTo>
                  <a:pt x="6" y="0"/>
                </a:lnTo>
                <a:lnTo>
                  <a:pt x="6" y="28"/>
                </a:lnTo>
                <a:lnTo>
                  <a:pt x="6" y="14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772"/>
          <p:cNvSpPr>
            <a:spLocks/>
          </p:cNvSpPr>
          <p:nvPr/>
        </p:nvSpPr>
        <p:spPr bwMode="auto">
          <a:xfrm>
            <a:off x="6567826" y="3296960"/>
            <a:ext cx="43966" cy="205176"/>
          </a:xfrm>
          <a:custGeom>
            <a:avLst/>
            <a:gdLst>
              <a:gd name="T0" fmla="*/ 6 w 6"/>
              <a:gd name="T1" fmla="*/ 0 h 28"/>
              <a:gd name="T2" fmla="*/ 0 w 6"/>
              <a:gd name="T3" fmla="*/ 0 h 28"/>
              <a:gd name="T4" fmla="*/ 0 w 6"/>
              <a:gd name="T5" fmla="*/ 27 h 28"/>
              <a:gd name="T6" fmla="*/ 6 w 6"/>
              <a:gd name="T7" fmla="*/ 28 h 28"/>
              <a:gd name="T8" fmla="*/ 6 w 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0" y="0"/>
                </a:lnTo>
                <a:lnTo>
                  <a:pt x="0" y="27"/>
                </a:lnTo>
                <a:lnTo>
                  <a:pt x="6" y="28"/>
                </a:lnTo>
                <a:lnTo>
                  <a:pt x="6" y="0"/>
                </a:lnTo>
                <a:close/>
              </a:path>
            </a:pathLst>
          </a:custGeom>
          <a:solidFill>
            <a:srgbClr val="BDBB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773"/>
          <p:cNvSpPr>
            <a:spLocks/>
          </p:cNvSpPr>
          <p:nvPr/>
        </p:nvSpPr>
        <p:spPr bwMode="auto">
          <a:xfrm>
            <a:off x="6567826" y="3296960"/>
            <a:ext cx="43966" cy="205176"/>
          </a:xfrm>
          <a:custGeom>
            <a:avLst/>
            <a:gdLst>
              <a:gd name="T0" fmla="*/ 6 w 6"/>
              <a:gd name="T1" fmla="*/ 0 h 28"/>
              <a:gd name="T2" fmla="*/ 0 w 6"/>
              <a:gd name="T3" fmla="*/ 0 h 28"/>
              <a:gd name="T4" fmla="*/ 0 w 6"/>
              <a:gd name="T5" fmla="*/ 27 h 28"/>
              <a:gd name="T6" fmla="*/ 6 w 6"/>
              <a:gd name="T7" fmla="*/ 28 h 28"/>
              <a:gd name="T8" fmla="*/ 6 w 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0" y="0"/>
                </a:lnTo>
                <a:lnTo>
                  <a:pt x="0" y="27"/>
                </a:lnTo>
                <a:lnTo>
                  <a:pt x="6" y="28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774"/>
          <p:cNvSpPr>
            <a:spLocks/>
          </p:cNvSpPr>
          <p:nvPr/>
        </p:nvSpPr>
        <p:spPr bwMode="auto">
          <a:xfrm>
            <a:off x="6245409" y="3296960"/>
            <a:ext cx="51296" cy="131896"/>
          </a:xfrm>
          <a:custGeom>
            <a:avLst/>
            <a:gdLst>
              <a:gd name="T0" fmla="*/ 7 w 7"/>
              <a:gd name="T1" fmla="*/ 0 h 18"/>
              <a:gd name="T2" fmla="*/ 0 w 7"/>
              <a:gd name="T3" fmla="*/ 0 h 18"/>
              <a:gd name="T4" fmla="*/ 0 w 7"/>
              <a:gd name="T5" fmla="*/ 0 h 18"/>
              <a:gd name="T6" fmla="*/ 7 w 7"/>
              <a:gd name="T7" fmla="*/ 0 h 18"/>
              <a:gd name="T8" fmla="*/ 7 w 7"/>
              <a:gd name="T9" fmla="*/ 18 h 18"/>
              <a:gd name="T10" fmla="*/ 7 w 7"/>
              <a:gd name="T11" fmla="*/ 0 h 18"/>
              <a:gd name="T12" fmla="*/ 7 w 7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8">
                <a:moveTo>
                  <a:pt x="7" y="0"/>
                </a:moveTo>
                <a:lnTo>
                  <a:pt x="0" y="0"/>
                </a:lnTo>
                <a:lnTo>
                  <a:pt x="0" y="0"/>
                </a:lnTo>
                <a:lnTo>
                  <a:pt x="7" y="0"/>
                </a:lnTo>
                <a:lnTo>
                  <a:pt x="7" y="18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775"/>
          <p:cNvSpPr>
            <a:spLocks/>
          </p:cNvSpPr>
          <p:nvPr/>
        </p:nvSpPr>
        <p:spPr bwMode="auto">
          <a:xfrm>
            <a:off x="6245409" y="3296960"/>
            <a:ext cx="51296" cy="131896"/>
          </a:xfrm>
          <a:custGeom>
            <a:avLst/>
            <a:gdLst>
              <a:gd name="T0" fmla="*/ 7 w 7"/>
              <a:gd name="T1" fmla="*/ 0 h 18"/>
              <a:gd name="T2" fmla="*/ 0 w 7"/>
              <a:gd name="T3" fmla="*/ 0 h 18"/>
              <a:gd name="T4" fmla="*/ 0 w 7"/>
              <a:gd name="T5" fmla="*/ 0 h 18"/>
              <a:gd name="T6" fmla="*/ 7 w 7"/>
              <a:gd name="T7" fmla="*/ 0 h 18"/>
              <a:gd name="T8" fmla="*/ 7 w 7"/>
              <a:gd name="T9" fmla="*/ 18 h 18"/>
              <a:gd name="T10" fmla="*/ 7 w 7"/>
              <a:gd name="T11" fmla="*/ 0 h 18"/>
              <a:gd name="T12" fmla="*/ 7 w 7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8">
                <a:moveTo>
                  <a:pt x="7" y="0"/>
                </a:moveTo>
                <a:lnTo>
                  <a:pt x="0" y="0"/>
                </a:lnTo>
                <a:lnTo>
                  <a:pt x="0" y="0"/>
                </a:lnTo>
                <a:lnTo>
                  <a:pt x="7" y="0"/>
                </a:lnTo>
                <a:lnTo>
                  <a:pt x="7" y="18"/>
                </a:lnTo>
                <a:lnTo>
                  <a:pt x="7" y="0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776"/>
          <p:cNvSpPr>
            <a:spLocks/>
          </p:cNvSpPr>
          <p:nvPr/>
        </p:nvSpPr>
        <p:spPr bwMode="auto">
          <a:xfrm>
            <a:off x="6245409" y="3296960"/>
            <a:ext cx="51296" cy="131896"/>
          </a:xfrm>
          <a:custGeom>
            <a:avLst/>
            <a:gdLst>
              <a:gd name="T0" fmla="*/ 7 w 7"/>
              <a:gd name="T1" fmla="*/ 0 h 18"/>
              <a:gd name="T2" fmla="*/ 0 w 7"/>
              <a:gd name="T3" fmla="*/ 0 h 18"/>
              <a:gd name="T4" fmla="*/ 0 w 7"/>
              <a:gd name="T5" fmla="*/ 17 h 18"/>
              <a:gd name="T6" fmla="*/ 7 w 7"/>
              <a:gd name="T7" fmla="*/ 18 h 18"/>
              <a:gd name="T8" fmla="*/ 7 w 7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8">
                <a:moveTo>
                  <a:pt x="7" y="0"/>
                </a:moveTo>
                <a:lnTo>
                  <a:pt x="0" y="0"/>
                </a:lnTo>
                <a:lnTo>
                  <a:pt x="0" y="17"/>
                </a:lnTo>
                <a:lnTo>
                  <a:pt x="7" y="18"/>
                </a:lnTo>
                <a:lnTo>
                  <a:pt x="7" y="0"/>
                </a:lnTo>
                <a:close/>
              </a:path>
            </a:pathLst>
          </a:custGeom>
          <a:solidFill>
            <a:srgbClr val="BDBB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777"/>
          <p:cNvSpPr>
            <a:spLocks/>
          </p:cNvSpPr>
          <p:nvPr/>
        </p:nvSpPr>
        <p:spPr bwMode="auto">
          <a:xfrm>
            <a:off x="6245409" y="3296960"/>
            <a:ext cx="51296" cy="131896"/>
          </a:xfrm>
          <a:custGeom>
            <a:avLst/>
            <a:gdLst>
              <a:gd name="T0" fmla="*/ 7 w 7"/>
              <a:gd name="T1" fmla="*/ 0 h 18"/>
              <a:gd name="T2" fmla="*/ 0 w 7"/>
              <a:gd name="T3" fmla="*/ 0 h 18"/>
              <a:gd name="T4" fmla="*/ 0 w 7"/>
              <a:gd name="T5" fmla="*/ 17 h 18"/>
              <a:gd name="T6" fmla="*/ 7 w 7"/>
              <a:gd name="T7" fmla="*/ 18 h 18"/>
              <a:gd name="T8" fmla="*/ 7 w 7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8">
                <a:moveTo>
                  <a:pt x="7" y="0"/>
                </a:moveTo>
                <a:lnTo>
                  <a:pt x="0" y="0"/>
                </a:lnTo>
                <a:lnTo>
                  <a:pt x="0" y="17"/>
                </a:lnTo>
                <a:lnTo>
                  <a:pt x="7" y="18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778"/>
          <p:cNvSpPr>
            <a:spLocks/>
          </p:cNvSpPr>
          <p:nvPr/>
        </p:nvSpPr>
        <p:spPr bwMode="auto">
          <a:xfrm>
            <a:off x="6296703" y="3296960"/>
            <a:ext cx="271128" cy="197850"/>
          </a:xfrm>
          <a:custGeom>
            <a:avLst/>
            <a:gdLst>
              <a:gd name="T0" fmla="*/ 37 w 37"/>
              <a:gd name="T1" fmla="*/ 0 h 27"/>
              <a:gd name="T2" fmla="*/ 0 w 37"/>
              <a:gd name="T3" fmla="*/ 0 h 27"/>
              <a:gd name="T4" fmla="*/ 0 w 37"/>
              <a:gd name="T5" fmla="*/ 0 h 27"/>
              <a:gd name="T6" fmla="*/ 37 w 37"/>
              <a:gd name="T7" fmla="*/ 0 h 27"/>
              <a:gd name="T8" fmla="*/ 37 w 37"/>
              <a:gd name="T9" fmla="*/ 27 h 27"/>
              <a:gd name="T10" fmla="*/ 37 w 37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27">
                <a:moveTo>
                  <a:pt x="37" y="0"/>
                </a:moveTo>
                <a:lnTo>
                  <a:pt x="0" y="0"/>
                </a:lnTo>
                <a:lnTo>
                  <a:pt x="0" y="0"/>
                </a:lnTo>
                <a:lnTo>
                  <a:pt x="37" y="0"/>
                </a:lnTo>
                <a:lnTo>
                  <a:pt x="37" y="27"/>
                </a:lnTo>
                <a:lnTo>
                  <a:pt x="37" y="0"/>
                </a:lnTo>
                <a:close/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3779"/>
          <p:cNvSpPr>
            <a:spLocks/>
          </p:cNvSpPr>
          <p:nvPr/>
        </p:nvSpPr>
        <p:spPr bwMode="auto">
          <a:xfrm>
            <a:off x="6296703" y="3296960"/>
            <a:ext cx="271128" cy="197850"/>
          </a:xfrm>
          <a:custGeom>
            <a:avLst/>
            <a:gdLst>
              <a:gd name="T0" fmla="*/ 37 w 37"/>
              <a:gd name="T1" fmla="*/ 0 h 27"/>
              <a:gd name="T2" fmla="*/ 0 w 37"/>
              <a:gd name="T3" fmla="*/ 0 h 27"/>
              <a:gd name="T4" fmla="*/ 0 w 37"/>
              <a:gd name="T5" fmla="*/ 0 h 27"/>
              <a:gd name="T6" fmla="*/ 37 w 37"/>
              <a:gd name="T7" fmla="*/ 0 h 27"/>
              <a:gd name="T8" fmla="*/ 37 w 37"/>
              <a:gd name="T9" fmla="*/ 27 h 27"/>
              <a:gd name="T10" fmla="*/ 37 w 37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27">
                <a:moveTo>
                  <a:pt x="37" y="0"/>
                </a:moveTo>
                <a:lnTo>
                  <a:pt x="0" y="0"/>
                </a:lnTo>
                <a:lnTo>
                  <a:pt x="0" y="0"/>
                </a:lnTo>
                <a:lnTo>
                  <a:pt x="37" y="0"/>
                </a:lnTo>
                <a:lnTo>
                  <a:pt x="37" y="27"/>
                </a:lnTo>
                <a:lnTo>
                  <a:pt x="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3780"/>
          <p:cNvSpPr>
            <a:spLocks noEditPoints="1"/>
          </p:cNvSpPr>
          <p:nvPr/>
        </p:nvSpPr>
        <p:spPr bwMode="auto">
          <a:xfrm>
            <a:off x="6296703" y="3296960"/>
            <a:ext cx="271128" cy="197850"/>
          </a:xfrm>
          <a:custGeom>
            <a:avLst/>
            <a:gdLst>
              <a:gd name="T0" fmla="*/ 3 w 37"/>
              <a:gd name="T1" fmla="*/ 12 h 27"/>
              <a:gd name="T2" fmla="*/ 3 w 37"/>
              <a:gd name="T3" fmla="*/ 12 h 27"/>
              <a:gd name="T4" fmla="*/ 34 w 37"/>
              <a:gd name="T5" fmla="*/ 12 h 27"/>
              <a:gd name="T6" fmla="*/ 34 w 37"/>
              <a:gd name="T7" fmla="*/ 12 h 27"/>
              <a:gd name="T8" fmla="*/ 34 w 37"/>
              <a:gd name="T9" fmla="*/ 17 h 27"/>
              <a:gd name="T10" fmla="*/ 3 w 37"/>
              <a:gd name="T11" fmla="*/ 17 h 27"/>
              <a:gd name="T12" fmla="*/ 3 w 37"/>
              <a:gd name="T13" fmla="*/ 12 h 27"/>
              <a:gd name="T14" fmla="*/ 18 w 37"/>
              <a:gd name="T15" fmla="*/ 0 h 27"/>
              <a:gd name="T16" fmla="*/ 18 w 37"/>
              <a:gd name="T17" fmla="*/ 0 h 27"/>
              <a:gd name="T18" fmla="*/ 34 w 37"/>
              <a:gd name="T19" fmla="*/ 0 h 27"/>
              <a:gd name="T20" fmla="*/ 34 w 37"/>
              <a:gd name="T21" fmla="*/ 0 h 27"/>
              <a:gd name="T22" fmla="*/ 34 w 37"/>
              <a:gd name="T23" fmla="*/ 9 h 27"/>
              <a:gd name="T24" fmla="*/ 18 w 37"/>
              <a:gd name="T25" fmla="*/ 9 h 27"/>
              <a:gd name="T26" fmla="*/ 18 w 37"/>
              <a:gd name="T27" fmla="*/ 0 h 27"/>
              <a:gd name="T28" fmla="*/ 37 w 37"/>
              <a:gd name="T29" fmla="*/ 0 h 27"/>
              <a:gd name="T30" fmla="*/ 0 w 37"/>
              <a:gd name="T31" fmla="*/ 0 h 27"/>
              <a:gd name="T32" fmla="*/ 0 w 37"/>
              <a:gd name="T33" fmla="*/ 18 h 27"/>
              <a:gd name="T34" fmla="*/ 11 w 37"/>
              <a:gd name="T35" fmla="*/ 21 h 27"/>
              <a:gd name="T36" fmla="*/ 34 w 37"/>
              <a:gd name="T37" fmla="*/ 21 h 27"/>
              <a:gd name="T38" fmla="*/ 34 w 37"/>
              <a:gd name="T39" fmla="*/ 21 h 27"/>
              <a:gd name="T40" fmla="*/ 34 w 37"/>
              <a:gd name="T41" fmla="*/ 26 h 27"/>
              <a:gd name="T42" fmla="*/ 37 w 37"/>
              <a:gd name="T43" fmla="*/ 27 h 27"/>
              <a:gd name="T44" fmla="*/ 37 w 37"/>
              <a:gd name="T4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27">
                <a:moveTo>
                  <a:pt x="3" y="12"/>
                </a:moveTo>
                <a:lnTo>
                  <a:pt x="3" y="12"/>
                </a:lnTo>
                <a:lnTo>
                  <a:pt x="34" y="12"/>
                </a:lnTo>
                <a:lnTo>
                  <a:pt x="34" y="12"/>
                </a:lnTo>
                <a:lnTo>
                  <a:pt x="34" y="17"/>
                </a:lnTo>
                <a:lnTo>
                  <a:pt x="3" y="17"/>
                </a:lnTo>
                <a:lnTo>
                  <a:pt x="3" y="12"/>
                </a:lnTo>
                <a:close/>
                <a:moveTo>
                  <a:pt x="18" y="0"/>
                </a:moveTo>
                <a:lnTo>
                  <a:pt x="18" y="0"/>
                </a:lnTo>
                <a:lnTo>
                  <a:pt x="34" y="0"/>
                </a:lnTo>
                <a:lnTo>
                  <a:pt x="34" y="0"/>
                </a:lnTo>
                <a:lnTo>
                  <a:pt x="34" y="9"/>
                </a:lnTo>
                <a:lnTo>
                  <a:pt x="18" y="9"/>
                </a:lnTo>
                <a:lnTo>
                  <a:pt x="18" y="0"/>
                </a:lnTo>
                <a:close/>
                <a:moveTo>
                  <a:pt x="37" y="0"/>
                </a:moveTo>
                <a:lnTo>
                  <a:pt x="0" y="0"/>
                </a:lnTo>
                <a:lnTo>
                  <a:pt x="0" y="18"/>
                </a:lnTo>
                <a:lnTo>
                  <a:pt x="11" y="21"/>
                </a:lnTo>
                <a:lnTo>
                  <a:pt x="34" y="21"/>
                </a:lnTo>
                <a:lnTo>
                  <a:pt x="34" y="21"/>
                </a:lnTo>
                <a:lnTo>
                  <a:pt x="34" y="26"/>
                </a:lnTo>
                <a:lnTo>
                  <a:pt x="37" y="27"/>
                </a:lnTo>
                <a:lnTo>
                  <a:pt x="37" y="0"/>
                </a:lnTo>
                <a:close/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781"/>
          <p:cNvSpPr>
            <a:spLocks noEditPoints="1"/>
          </p:cNvSpPr>
          <p:nvPr/>
        </p:nvSpPr>
        <p:spPr bwMode="auto">
          <a:xfrm>
            <a:off x="6296703" y="3296960"/>
            <a:ext cx="271128" cy="197850"/>
          </a:xfrm>
          <a:custGeom>
            <a:avLst/>
            <a:gdLst>
              <a:gd name="T0" fmla="*/ 3 w 37"/>
              <a:gd name="T1" fmla="*/ 12 h 27"/>
              <a:gd name="T2" fmla="*/ 3 w 37"/>
              <a:gd name="T3" fmla="*/ 12 h 27"/>
              <a:gd name="T4" fmla="*/ 34 w 37"/>
              <a:gd name="T5" fmla="*/ 12 h 27"/>
              <a:gd name="T6" fmla="*/ 34 w 37"/>
              <a:gd name="T7" fmla="*/ 12 h 27"/>
              <a:gd name="T8" fmla="*/ 34 w 37"/>
              <a:gd name="T9" fmla="*/ 17 h 27"/>
              <a:gd name="T10" fmla="*/ 3 w 37"/>
              <a:gd name="T11" fmla="*/ 17 h 27"/>
              <a:gd name="T12" fmla="*/ 3 w 37"/>
              <a:gd name="T13" fmla="*/ 12 h 27"/>
              <a:gd name="T14" fmla="*/ 18 w 37"/>
              <a:gd name="T15" fmla="*/ 0 h 27"/>
              <a:gd name="T16" fmla="*/ 18 w 37"/>
              <a:gd name="T17" fmla="*/ 0 h 27"/>
              <a:gd name="T18" fmla="*/ 34 w 37"/>
              <a:gd name="T19" fmla="*/ 0 h 27"/>
              <a:gd name="T20" fmla="*/ 34 w 37"/>
              <a:gd name="T21" fmla="*/ 0 h 27"/>
              <a:gd name="T22" fmla="*/ 34 w 37"/>
              <a:gd name="T23" fmla="*/ 9 h 27"/>
              <a:gd name="T24" fmla="*/ 18 w 37"/>
              <a:gd name="T25" fmla="*/ 9 h 27"/>
              <a:gd name="T26" fmla="*/ 18 w 37"/>
              <a:gd name="T27" fmla="*/ 0 h 27"/>
              <a:gd name="T28" fmla="*/ 37 w 37"/>
              <a:gd name="T29" fmla="*/ 0 h 27"/>
              <a:gd name="T30" fmla="*/ 0 w 37"/>
              <a:gd name="T31" fmla="*/ 0 h 27"/>
              <a:gd name="T32" fmla="*/ 0 w 37"/>
              <a:gd name="T33" fmla="*/ 18 h 27"/>
              <a:gd name="T34" fmla="*/ 11 w 37"/>
              <a:gd name="T35" fmla="*/ 21 h 27"/>
              <a:gd name="T36" fmla="*/ 34 w 37"/>
              <a:gd name="T37" fmla="*/ 21 h 27"/>
              <a:gd name="T38" fmla="*/ 34 w 37"/>
              <a:gd name="T39" fmla="*/ 21 h 27"/>
              <a:gd name="T40" fmla="*/ 34 w 37"/>
              <a:gd name="T41" fmla="*/ 26 h 27"/>
              <a:gd name="T42" fmla="*/ 37 w 37"/>
              <a:gd name="T43" fmla="*/ 27 h 27"/>
              <a:gd name="T44" fmla="*/ 37 w 37"/>
              <a:gd name="T4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27">
                <a:moveTo>
                  <a:pt x="3" y="12"/>
                </a:moveTo>
                <a:lnTo>
                  <a:pt x="3" y="12"/>
                </a:lnTo>
                <a:lnTo>
                  <a:pt x="34" y="12"/>
                </a:lnTo>
                <a:lnTo>
                  <a:pt x="34" y="12"/>
                </a:lnTo>
                <a:lnTo>
                  <a:pt x="34" y="17"/>
                </a:lnTo>
                <a:lnTo>
                  <a:pt x="3" y="17"/>
                </a:lnTo>
                <a:lnTo>
                  <a:pt x="3" y="12"/>
                </a:lnTo>
                <a:moveTo>
                  <a:pt x="18" y="0"/>
                </a:moveTo>
                <a:lnTo>
                  <a:pt x="18" y="0"/>
                </a:lnTo>
                <a:lnTo>
                  <a:pt x="34" y="0"/>
                </a:lnTo>
                <a:lnTo>
                  <a:pt x="34" y="0"/>
                </a:lnTo>
                <a:lnTo>
                  <a:pt x="34" y="9"/>
                </a:lnTo>
                <a:lnTo>
                  <a:pt x="18" y="9"/>
                </a:lnTo>
                <a:lnTo>
                  <a:pt x="18" y="0"/>
                </a:lnTo>
                <a:moveTo>
                  <a:pt x="37" y="0"/>
                </a:moveTo>
                <a:lnTo>
                  <a:pt x="0" y="0"/>
                </a:lnTo>
                <a:lnTo>
                  <a:pt x="0" y="18"/>
                </a:lnTo>
                <a:lnTo>
                  <a:pt x="11" y="21"/>
                </a:lnTo>
                <a:lnTo>
                  <a:pt x="34" y="21"/>
                </a:lnTo>
                <a:lnTo>
                  <a:pt x="34" y="21"/>
                </a:lnTo>
                <a:lnTo>
                  <a:pt x="34" y="26"/>
                </a:lnTo>
                <a:lnTo>
                  <a:pt x="37" y="27"/>
                </a:lnTo>
                <a:lnTo>
                  <a:pt x="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782"/>
          <p:cNvSpPr>
            <a:spLocks/>
          </p:cNvSpPr>
          <p:nvPr/>
        </p:nvSpPr>
        <p:spPr bwMode="auto">
          <a:xfrm>
            <a:off x="6318686" y="3384890"/>
            <a:ext cx="227161" cy="36641"/>
          </a:xfrm>
          <a:custGeom>
            <a:avLst/>
            <a:gdLst>
              <a:gd name="T0" fmla="*/ 0 w 31"/>
              <a:gd name="T1" fmla="*/ 0 h 5"/>
              <a:gd name="T2" fmla="*/ 0 w 31"/>
              <a:gd name="T3" fmla="*/ 0 h 5"/>
              <a:gd name="T4" fmla="*/ 0 w 31"/>
              <a:gd name="T5" fmla="*/ 5 h 5"/>
              <a:gd name="T6" fmla="*/ 31 w 31"/>
              <a:gd name="T7" fmla="*/ 5 h 5"/>
              <a:gd name="T8" fmla="*/ 0 w 31"/>
              <a:gd name="T9" fmla="*/ 5 h 5"/>
              <a:gd name="T10" fmla="*/ 0 w 31"/>
              <a:gd name="T11" fmla="*/ 5 h 5"/>
              <a:gd name="T12" fmla="*/ 0 w 31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5">
                <a:moveTo>
                  <a:pt x="0" y="0"/>
                </a:moveTo>
                <a:lnTo>
                  <a:pt x="0" y="0"/>
                </a:lnTo>
                <a:lnTo>
                  <a:pt x="0" y="5"/>
                </a:lnTo>
                <a:lnTo>
                  <a:pt x="31" y="5"/>
                </a:ln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rgbClr val="BDBB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3783"/>
          <p:cNvSpPr>
            <a:spLocks/>
          </p:cNvSpPr>
          <p:nvPr/>
        </p:nvSpPr>
        <p:spPr bwMode="auto">
          <a:xfrm>
            <a:off x="6318686" y="3384890"/>
            <a:ext cx="227161" cy="36641"/>
          </a:xfrm>
          <a:custGeom>
            <a:avLst/>
            <a:gdLst>
              <a:gd name="T0" fmla="*/ 0 w 31"/>
              <a:gd name="T1" fmla="*/ 0 h 5"/>
              <a:gd name="T2" fmla="*/ 0 w 31"/>
              <a:gd name="T3" fmla="*/ 0 h 5"/>
              <a:gd name="T4" fmla="*/ 0 w 31"/>
              <a:gd name="T5" fmla="*/ 5 h 5"/>
              <a:gd name="T6" fmla="*/ 31 w 31"/>
              <a:gd name="T7" fmla="*/ 5 h 5"/>
              <a:gd name="T8" fmla="*/ 0 w 31"/>
              <a:gd name="T9" fmla="*/ 5 h 5"/>
              <a:gd name="T10" fmla="*/ 0 w 31"/>
              <a:gd name="T11" fmla="*/ 5 h 5"/>
              <a:gd name="T12" fmla="*/ 0 w 31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5">
                <a:moveTo>
                  <a:pt x="0" y="0"/>
                </a:moveTo>
                <a:lnTo>
                  <a:pt x="0" y="0"/>
                </a:lnTo>
                <a:lnTo>
                  <a:pt x="0" y="5"/>
                </a:lnTo>
                <a:lnTo>
                  <a:pt x="31" y="5"/>
                </a:ln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784"/>
          <p:cNvSpPr>
            <a:spLocks/>
          </p:cNvSpPr>
          <p:nvPr/>
        </p:nvSpPr>
        <p:spPr bwMode="auto">
          <a:xfrm>
            <a:off x="6428599" y="3296960"/>
            <a:ext cx="117241" cy="65949"/>
          </a:xfrm>
          <a:custGeom>
            <a:avLst/>
            <a:gdLst>
              <a:gd name="T0" fmla="*/ 0 w 16"/>
              <a:gd name="T1" fmla="*/ 0 h 9"/>
              <a:gd name="T2" fmla="*/ 0 w 16"/>
              <a:gd name="T3" fmla="*/ 0 h 9"/>
              <a:gd name="T4" fmla="*/ 0 w 16"/>
              <a:gd name="T5" fmla="*/ 9 h 9"/>
              <a:gd name="T6" fmla="*/ 16 w 16"/>
              <a:gd name="T7" fmla="*/ 9 h 9"/>
              <a:gd name="T8" fmla="*/ 0 w 16"/>
              <a:gd name="T9" fmla="*/ 9 h 9"/>
              <a:gd name="T10" fmla="*/ 0 w 16"/>
              <a:gd name="T11" fmla="*/ 9 h 9"/>
              <a:gd name="T12" fmla="*/ 0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16" y="9"/>
                </a:lnTo>
                <a:lnTo>
                  <a:pt x="0" y="9"/>
                </a:lnTo>
                <a:lnTo>
                  <a:pt x="0" y="9"/>
                </a:lnTo>
                <a:lnTo>
                  <a:pt x="0" y="0"/>
                </a:lnTo>
                <a:close/>
              </a:path>
            </a:pathLst>
          </a:custGeom>
          <a:solidFill>
            <a:srgbClr val="698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785"/>
          <p:cNvSpPr>
            <a:spLocks/>
          </p:cNvSpPr>
          <p:nvPr/>
        </p:nvSpPr>
        <p:spPr bwMode="auto">
          <a:xfrm>
            <a:off x="6428599" y="3296960"/>
            <a:ext cx="117241" cy="65949"/>
          </a:xfrm>
          <a:custGeom>
            <a:avLst/>
            <a:gdLst>
              <a:gd name="T0" fmla="*/ 0 w 16"/>
              <a:gd name="T1" fmla="*/ 0 h 9"/>
              <a:gd name="T2" fmla="*/ 0 w 16"/>
              <a:gd name="T3" fmla="*/ 0 h 9"/>
              <a:gd name="T4" fmla="*/ 0 w 16"/>
              <a:gd name="T5" fmla="*/ 9 h 9"/>
              <a:gd name="T6" fmla="*/ 16 w 16"/>
              <a:gd name="T7" fmla="*/ 9 h 9"/>
              <a:gd name="T8" fmla="*/ 0 w 16"/>
              <a:gd name="T9" fmla="*/ 9 h 9"/>
              <a:gd name="T10" fmla="*/ 0 w 16"/>
              <a:gd name="T11" fmla="*/ 9 h 9"/>
              <a:gd name="T12" fmla="*/ 0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16" y="9"/>
                </a:lnTo>
                <a:lnTo>
                  <a:pt x="0" y="9"/>
                </a:lnTo>
                <a:lnTo>
                  <a:pt x="0" y="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3787"/>
          <p:cNvSpPr>
            <a:spLocks noChangeArrowheads="1"/>
          </p:cNvSpPr>
          <p:nvPr/>
        </p:nvSpPr>
        <p:spPr bwMode="auto">
          <a:xfrm>
            <a:off x="6318686" y="3384890"/>
            <a:ext cx="227161" cy="36641"/>
          </a:xfrm>
          <a:prstGeom prst="rect">
            <a:avLst/>
          </a:prstGeom>
          <a:solidFill>
            <a:srgbClr val="BDBB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3788"/>
          <p:cNvSpPr>
            <a:spLocks noChangeArrowheads="1"/>
          </p:cNvSpPr>
          <p:nvPr/>
        </p:nvSpPr>
        <p:spPr bwMode="auto">
          <a:xfrm>
            <a:off x="6318686" y="3384890"/>
            <a:ext cx="227161" cy="3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3789"/>
          <p:cNvSpPr>
            <a:spLocks noChangeArrowheads="1"/>
          </p:cNvSpPr>
          <p:nvPr/>
        </p:nvSpPr>
        <p:spPr bwMode="auto">
          <a:xfrm>
            <a:off x="6545845" y="3384890"/>
            <a:ext cx="7330" cy="36641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3790"/>
          <p:cNvSpPr>
            <a:spLocks noChangeArrowheads="1"/>
          </p:cNvSpPr>
          <p:nvPr/>
        </p:nvSpPr>
        <p:spPr bwMode="auto">
          <a:xfrm>
            <a:off x="6545845" y="3384890"/>
            <a:ext cx="7330" cy="3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3791"/>
          <p:cNvSpPr>
            <a:spLocks noChangeArrowheads="1"/>
          </p:cNvSpPr>
          <p:nvPr/>
        </p:nvSpPr>
        <p:spPr bwMode="auto">
          <a:xfrm>
            <a:off x="6318686" y="3421536"/>
            <a:ext cx="227161" cy="7330"/>
          </a:xfrm>
          <a:prstGeom prst="rect">
            <a:avLst/>
          </a:prstGeom>
          <a:solidFill>
            <a:srgbClr val="9B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3792"/>
          <p:cNvSpPr>
            <a:spLocks noChangeArrowheads="1"/>
          </p:cNvSpPr>
          <p:nvPr/>
        </p:nvSpPr>
        <p:spPr bwMode="auto">
          <a:xfrm>
            <a:off x="6318686" y="3421536"/>
            <a:ext cx="227161" cy="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793"/>
          <p:cNvSpPr>
            <a:spLocks/>
          </p:cNvSpPr>
          <p:nvPr/>
        </p:nvSpPr>
        <p:spPr bwMode="auto">
          <a:xfrm>
            <a:off x="6377306" y="3450844"/>
            <a:ext cx="168540" cy="36641"/>
          </a:xfrm>
          <a:custGeom>
            <a:avLst/>
            <a:gdLst>
              <a:gd name="T0" fmla="*/ 23 w 23"/>
              <a:gd name="T1" fmla="*/ 0 h 5"/>
              <a:gd name="T2" fmla="*/ 0 w 23"/>
              <a:gd name="T3" fmla="*/ 0 h 5"/>
              <a:gd name="T4" fmla="*/ 23 w 23"/>
              <a:gd name="T5" fmla="*/ 5 h 5"/>
              <a:gd name="T6" fmla="*/ 23 w 23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5">
                <a:moveTo>
                  <a:pt x="23" y="0"/>
                </a:moveTo>
                <a:lnTo>
                  <a:pt x="0" y="0"/>
                </a:lnTo>
                <a:lnTo>
                  <a:pt x="23" y="5"/>
                </a:lnTo>
                <a:lnTo>
                  <a:pt x="23" y="0"/>
                </a:lnTo>
                <a:close/>
              </a:path>
            </a:pathLst>
          </a:custGeom>
          <a:solidFill>
            <a:srgbClr val="BDBB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794"/>
          <p:cNvSpPr>
            <a:spLocks/>
          </p:cNvSpPr>
          <p:nvPr/>
        </p:nvSpPr>
        <p:spPr bwMode="auto">
          <a:xfrm>
            <a:off x="6377306" y="3450844"/>
            <a:ext cx="168540" cy="36641"/>
          </a:xfrm>
          <a:custGeom>
            <a:avLst/>
            <a:gdLst>
              <a:gd name="T0" fmla="*/ 23 w 23"/>
              <a:gd name="T1" fmla="*/ 0 h 5"/>
              <a:gd name="T2" fmla="*/ 0 w 23"/>
              <a:gd name="T3" fmla="*/ 0 h 5"/>
              <a:gd name="T4" fmla="*/ 23 w 23"/>
              <a:gd name="T5" fmla="*/ 5 h 5"/>
              <a:gd name="T6" fmla="*/ 23 w 23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5">
                <a:moveTo>
                  <a:pt x="23" y="0"/>
                </a:moveTo>
                <a:lnTo>
                  <a:pt x="0" y="0"/>
                </a:lnTo>
                <a:lnTo>
                  <a:pt x="23" y="5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3795"/>
          <p:cNvSpPr>
            <a:spLocks noChangeArrowheads="1"/>
          </p:cNvSpPr>
          <p:nvPr/>
        </p:nvSpPr>
        <p:spPr bwMode="auto">
          <a:xfrm>
            <a:off x="6428599" y="3296960"/>
            <a:ext cx="117241" cy="65949"/>
          </a:xfrm>
          <a:prstGeom prst="rect">
            <a:avLst/>
          </a:prstGeom>
          <a:solidFill>
            <a:srgbClr val="698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3796"/>
          <p:cNvSpPr>
            <a:spLocks noChangeArrowheads="1"/>
          </p:cNvSpPr>
          <p:nvPr/>
        </p:nvSpPr>
        <p:spPr bwMode="auto">
          <a:xfrm>
            <a:off x="6428599" y="3296960"/>
            <a:ext cx="117241" cy="6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3797"/>
          <p:cNvSpPr>
            <a:spLocks noChangeArrowheads="1"/>
          </p:cNvSpPr>
          <p:nvPr/>
        </p:nvSpPr>
        <p:spPr bwMode="auto">
          <a:xfrm>
            <a:off x="6545845" y="3296960"/>
            <a:ext cx="7330" cy="65949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3798"/>
          <p:cNvSpPr>
            <a:spLocks noChangeArrowheads="1"/>
          </p:cNvSpPr>
          <p:nvPr/>
        </p:nvSpPr>
        <p:spPr bwMode="auto">
          <a:xfrm>
            <a:off x="6545845" y="3296960"/>
            <a:ext cx="7330" cy="6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3799"/>
          <p:cNvSpPr>
            <a:spLocks noChangeArrowheads="1"/>
          </p:cNvSpPr>
          <p:nvPr/>
        </p:nvSpPr>
        <p:spPr bwMode="auto">
          <a:xfrm>
            <a:off x="6428599" y="3362910"/>
            <a:ext cx="117241" cy="7330"/>
          </a:xfrm>
          <a:prstGeom prst="rect">
            <a:avLst/>
          </a:prstGeom>
          <a:solidFill>
            <a:srgbClr val="5C7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3800"/>
          <p:cNvSpPr>
            <a:spLocks noChangeArrowheads="1"/>
          </p:cNvSpPr>
          <p:nvPr/>
        </p:nvSpPr>
        <p:spPr bwMode="auto">
          <a:xfrm>
            <a:off x="6428599" y="3362910"/>
            <a:ext cx="117241" cy="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801"/>
          <p:cNvSpPr>
            <a:spLocks/>
          </p:cNvSpPr>
          <p:nvPr/>
        </p:nvSpPr>
        <p:spPr bwMode="auto">
          <a:xfrm>
            <a:off x="6113508" y="3135753"/>
            <a:ext cx="21983" cy="21983"/>
          </a:xfrm>
          <a:custGeom>
            <a:avLst/>
            <a:gdLst>
              <a:gd name="T0" fmla="*/ 4 w 4"/>
              <a:gd name="T1" fmla="*/ 0 h 4"/>
              <a:gd name="T2" fmla="*/ 0 w 4"/>
              <a:gd name="T3" fmla="*/ 4 h 4"/>
              <a:gd name="T4" fmla="*/ 4 w 4"/>
              <a:gd name="T5" fmla="*/ 0 h 4"/>
              <a:gd name="T6" fmla="*/ 4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2" y="1"/>
                  <a:pt x="0" y="2"/>
                  <a:pt x="0" y="4"/>
                </a:cubicBezTo>
                <a:cubicBezTo>
                  <a:pt x="0" y="2"/>
                  <a:pt x="2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802"/>
          <p:cNvSpPr>
            <a:spLocks/>
          </p:cNvSpPr>
          <p:nvPr/>
        </p:nvSpPr>
        <p:spPr bwMode="auto">
          <a:xfrm>
            <a:off x="6106183" y="3135753"/>
            <a:ext cx="29309" cy="263798"/>
          </a:xfrm>
          <a:custGeom>
            <a:avLst/>
            <a:gdLst>
              <a:gd name="T0" fmla="*/ 5 w 5"/>
              <a:gd name="T1" fmla="*/ 0 h 49"/>
              <a:gd name="T2" fmla="*/ 1 w 5"/>
              <a:gd name="T3" fmla="*/ 4 h 49"/>
              <a:gd name="T4" fmla="*/ 0 w 5"/>
              <a:gd name="T5" fmla="*/ 6 h 49"/>
              <a:gd name="T6" fmla="*/ 0 w 5"/>
              <a:gd name="T7" fmla="*/ 49 h 49"/>
              <a:gd name="T8" fmla="*/ 5 w 5"/>
              <a:gd name="T9" fmla="*/ 49 h 49"/>
              <a:gd name="T10" fmla="*/ 5 w 5"/>
              <a:gd name="T11" fmla="*/ 49 h 49"/>
              <a:gd name="T12" fmla="*/ 5 w 5"/>
              <a:gd name="T13" fmla="*/ 17 h 49"/>
              <a:gd name="T14" fmla="*/ 5 w 5"/>
              <a:gd name="T1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49">
                <a:moveTo>
                  <a:pt x="5" y="0"/>
                </a:moveTo>
                <a:cubicBezTo>
                  <a:pt x="3" y="1"/>
                  <a:pt x="1" y="2"/>
                  <a:pt x="1" y="4"/>
                </a:cubicBezTo>
                <a:cubicBezTo>
                  <a:pt x="1" y="5"/>
                  <a:pt x="0" y="5"/>
                  <a:pt x="0" y="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98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803"/>
          <p:cNvSpPr>
            <a:spLocks/>
          </p:cNvSpPr>
          <p:nvPr/>
        </p:nvSpPr>
        <p:spPr bwMode="auto">
          <a:xfrm>
            <a:off x="6729033" y="3135753"/>
            <a:ext cx="21983" cy="263798"/>
          </a:xfrm>
          <a:custGeom>
            <a:avLst/>
            <a:gdLst>
              <a:gd name="T0" fmla="*/ 0 w 4"/>
              <a:gd name="T1" fmla="*/ 0 h 49"/>
              <a:gd name="T2" fmla="*/ 0 w 4"/>
              <a:gd name="T3" fmla="*/ 0 h 49"/>
              <a:gd name="T4" fmla="*/ 4 w 4"/>
              <a:gd name="T5" fmla="*/ 6 h 49"/>
              <a:gd name="T6" fmla="*/ 4 w 4"/>
              <a:gd name="T7" fmla="*/ 49 h 49"/>
              <a:gd name="T8" fmla="*/ 4 w 4"/>
              <a:gd name="T9" fmla="*/ 49 h 49"/>
              <a:gd name="T10" fmla="*/ 4 w 4"/>
              <a:gd name="T11" fmla="*/ 6 h 49"/>
              <a:gd name="T12" fmla="*/ 0 w 4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1"/>
                  <a:pt x="4" y="3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6"/>
                  <a:pt x="4" y="6"/>
                  <a:pt x="4" y="6"/>
                </a:cubicBezTo>
                <a:cubicBezTo>
                  <a:pt x="4" y="3"/>
                  <a:pt x="2" y="1"/>
                  <a:pt x="0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804"/>
          <p:cNvSpPr>
            <a:spLocks/>
          </p:cNvSpPr>
          <p:nvPr/>
        </p:nvSpPr>
        <p:spPr bwMode="auto">
          <a:xfrm>
            <a:off x="6729033" y="3135753"/>
            <a:ext cx="21983" cy="263798"/>
          </a:xfrm>
          <a:custGeom>
            <a:avLst/>
            <a:gdLst>
              <a:gd name="T0" fmla="*/ 0 w 4"/>
              <a:gd name="T1" fmla="*/ 0 h 49"/>
              <a:gd name="T2" fmla="*/ 0 w 4"/>
              <a:gd name="T3" fmla="*/ 49 h 49"/>
              <a:gd name="T4" fmla="*/ 4 w 4"/>
              <a:gd name="T5" fmla="*/ 49 h 49"/>
              <a:gd name="T6" fmla="*/ 4 w 4"/>
              <a:gd name="T7" fmla="*/ 6 h 49"/>
              <a:gd name="T8" fmla="*/ 0 w 4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9">
                <a:moveTo>
                  <a:pt x="0" y="0"/>
                </a:moveTo>
                <a:cubicBezTo>
                  <a:pt x="0" y="49"/>
                  <a:pt x="0" y="49"/>
                  <a:pt x="0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6"/>
                  <a:pt x="4" y="6"/>
                  <a:pt x="4" y="6"/>
                </a:cubicBezTo>
                <a:cubicBezTo>
                  <a:pt x="4" y="3"/>
                  <a:pt x="2" y="1"/>
                  <a:pt x="0" y="0"/>
                </a:cubicBezTo>
              </a:path>
            </a:pathLst>
          </a:custGeom>
          <a:solidFill>
            <a:srgbClr val="698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805"/>
          <p:cNvSpPr>
            <a:spLocks/>
          </p:cNvSpPr>
          <p:nvPr/>
        </p:nvSpPr>
        <p:spPr bwMode="auto">
          <a:xfrm>
            <a:off x="6318686" y="3003852"/>
            <a:ext cx="73275" cy="58622"/>
          </a:xfrm>
          <a:custGeom>
            <a:avLst/>
            <a:gdLst>
              <a:gd name="T0" fmla="*/ 0 w 10"/>
              <a:gd name="T1" fmla="*/ 0 h 8"/>
              <a:gd name="T2" fmla="*/ 0 w 10"/>
              <a:gd name="T3" fmla="*/ 0 h 8"/>
              <a:gd name="T4" fmla="*/ 0 w 10"/>
              <a:gd name="T5" fmla="*/ 8 h 8"/>
              <a:gd name="T6" fmla="*/ 10 w 10"/>
              <a:gd name="T7" fmla="*/ 0 h 8"/>
              <a:gd name="T8" fmla="*/ 0 w 1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rgbClr val="C1B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806"/>
          <p:cNvSpPr>
            <a:spLocks/>
          </p:cNvSpPr>
          <p:nvPr/>
        </p:nvSpPr>
        <p:spPr bwMode="auto">
          <a:xfrm>
            <a:off x="6318686" y="3003852"/>
            <a:ext cx="73275" cy="58622"/>
          </a:xfrm>
          <a:custGeom>
            <a:avLst/>
            <a:gdLst>
              <a:gd name="T0" fmla="*/ 0 w 10"/>
              <a:gd name="T1" fmla="*/ 0 h 8"/>
              <a:gd name="T2" fmla="*/ 0 w 10"/>
              <a:gd name="T3" fmla="*/ 0 h 8"/>
              <a:gd name="T4" fmla="*/ 0 w 10"/>
              <a:gd name="T5" fmla="*/ 8 h 8"/>
              <a:gd name="T6" fmla="*/ 10 w 10"/>
              <a:gd name="T7" fmla="*/ 0 h 8"/>
              <a:gd name="T8" fmla="*/ 0 w 1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807"/>
          <p:cNvSpPr>
            <a:spLocks/>
          </p:cNvSpPr>
          <p:nvPr/>
        </p:nvSpPr>
        <p:spPr bwMode="auto">
          <a:xfrm>
            <a:off x="6252739" y="3003852"/>
            <a:ext cx="65949" cy="58622"/>
          </a:xfrm>
          <a:custGeom>
            <a:avLst/>
            <a:gdLst>
              <a:gd name="T0" fmla="*/ 9 w 9"/>
              <a:gd name="T1" fmla="*/ 8 h 8"/>
              <a:gd name="T2" fmla="*/ 9 w 9"/>
              <a:gd name="T3" fmla="*/ 0 h 8"/>
              <a:gd name="T4" fmla="*/ 0 w 9"/>
              <a:gd name="T5" fmla="*/ 8 h 8"/>
              <a:gd name="T6" fmla="*/ 9 w 9"/>
              <a:gd name="T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9" y="8"/>
                </a:moveTo>
                <a:lnTo>
                  <a:pt x="9" y="0"/>
                </a:lnTo>
                <a:lnTo>
                  <a:pt x="0" y="8"/>
                </a:lnTo>
                <a:lnTo>
                  <a:pt x="9" y="8"/>
                </a:lnTo>
                <a:close/>
              </a:path>
            </a:pathLst>
          </a:custGeom>
          <a:solidFill>
            <a:srgbClr val="7AA8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3808"/>
          <p:cNvSpPr>
            <a:spLocks noChangeArrowheads="1"/>
          </p:cNvSpPr>
          <p:nvPr/>
        </p:nvSpPr>
        <p:spPr bwMode="auto">
          <a:xfrm>
            <a:off x="6164809" y="3157736"/>
            <a:ext cx="43966" cy="43966"/>
          </a:xfrm>
          <a:prstGeom prst="ellipse">
            <a:avLst/>
          </a:prstGeom>
          <a:solidFill>
            <a:srgbClr val="568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809"/>
          <p:cNvSpPr>
            <a:spLocks/>
          </p:cNvSpPr>
          <p:nvPr/>
        </p:nvSpPr>
        <p:spPr bwMode="auto">
          <a:xfrm>
            <a:off x="7337231" y="3143083"/>
            <a:ext cx="351728" cy="505612"/>
          </a:xfrm>
          <a:custGeom>
            <a:avLst/>
            <a:gdLst>
              <a:gd name="T0" fmla="*/ 47 w 67"/>
              <a:gd name="T1" fmla="*/ 56 h 96"/>
              <a:gd name="T2" fmla="*/ 49 w 67"/>
              <a:gd name="T3" fmla="*/ 45 h 96"/>
              <a:gd name="T4" fmla="*/ 35 w 67"/>
              <a:gd name="T5" fmla="*/ 5 h 96"/>
              <a:gd name="T6" fmla="*/ 29 w 67"/>
              <a:gd name="T7" fmla="*/ 2 h 96"/>
              <a:gd name="T8" fmla="*/ 13 w 67"/>
              <a:gd name="T9" fmla="*/ 7 h 96"/>
              <a:gd name="T10" fmla="*/ 4 w 67"/>
              <a:gd name="T11" fmla="*/ 25 h 96"/>
              <a:gd name="T12" fmla="*/ 10 w 67"/>
              <a:gd name="T13" fmla="*/ 42 h 96"/>
              <a:gd name="T14" fmla="*/ 27 w 67"/>
              <a:gd name="T15" fmla="*/ 53 h 96"/>
              <a:gd name="T16" fmla="*/ 35 w 67"/>
              <a:gd name="T17" fmla="*/ 59 h 96"/>
              <a:gd name="T18" fmla="*/ 45 w 67"/>
              <a:gd name="T19" fmla="*/ 91 h 96"/>
              <a:gd name="T20" fmla="*/ 51 w 67"/>
              <a:gd name="T21" fmla="*/ 94 h 96"/>
              <a:gd name="T22" fmla="*/ 54 w 67"/>
              <a:gd name="T23" fmla="*/ 79 h 96"/>
              <a:gd name="T24" fmla="*/ 47 w 67"/>
              <a:gd name="T25" fmla="*/ 5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96">
                <a:moveTo>
                  <a:pt x="47" y="56"/>
                </a:moveTo>
                <a:cubicBezTo>
                  <a:pt x="47" y="56"/>
                  <a:pt x="50" y="49"/>
                  <a:pt x="49" y="4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0"/>
                  <a:pt x="29" y="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0" y="12"/>
                  <a:pt x="4" y="25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5" y="57"/>
                  <a:pt x="27" y="53"/>
                </a:cubicBezTo>
                <a:cubicBezTo>
                  <a:pt x="27" y="53"/>
                  <a:pt x="32" y="51"/>
                  <a:pt x="35" y="59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1"/>
                  <a:pt x="46" y="96"/>
                  <a:pt x="51" y="94"/>
                </a:cubicBezTo>
                <a:cubicBezTo>
                  <a:pt x="51" y="94"/>
                  <a:pt x="67" y="92"/>
                  <a:pt x="54" y="79"/>
                </a:cubicBezTo>
                <a:cubicBezTo>
                  <a:pt x="58" y="71"/>
                  <a:pt x="47" y="66"/>
                  <a:pt x="47" y="56"/>
                </a:cubicBezTo>
              </a:path>
            </a:pathLst>
          </a:custGeom>
          <a:solidFill>
            <a:srgbClr val="D664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3810"/>
          <p:cNvSpPr>
            <a:spLocks/>
          </p:cNvSpPr>
          <p:nvPr/>
        </p:nvSpPr>
        <p:spPr bwMode="auto">
          <a:xfrm>
            <a:off x="7527754" y="2842647"/>
            <a:ext cx="490959" cy="571559"/>
          </a:xfrm>
          <a:custGeom>
            <a:avLst/>
            <a:gdLst>
              <a:gd name="T0" fmla="*/ 91 w 93"/>
              <a:gd name="T1" fmla="*/ 103 h 108"/>
              <a:gd name="T2" fmla="*/ 58 w 93"/>
              <a:gd name="T3" fmla="*/ 5 h 108"/>
              <a:gd name="T4" fmla="*/ 54 w 93"/>
              <a:gd name="T5" fmla="*/ 7 h 108"/>
              <a:gd name="T6" fmla="*/ 5 w 93"/>
              <a:gd name="T7" fmla="*/ 54 h 108"/>
              <a:gd name="T8" fmla="*/ 2 w 93"/>
              <a:gd name="T9" fmla="*/ 59 h 108"/>
              <a:gd name="T10" fmla="*/ 14 w 93"/>
              <a:gd name="T11" fmla="*/ 94 h 108"/>
              <a:gd name="T12" fmla="*/ 19 w 93"/>
              <a:gd name="T13" fmla="*/ 97 h 108"/>
              <a:gd name="T14" fmla="*/ 88 w 93"/>
              <a:gd name="T15" fmla="*/ 104 h 108"/>
              <a:gd name="T16" fmla="*/ 91 w 93"/>
              <a:gd name="T17" fmla="*/ 10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08">
                <a:moveTo>
                  <a:pt x="91" y="103"/>
                </a:moveTo>
                <a:cubicBezTo>
                  <a:pt x="58" y="5"/>
                  <a:pt x="58" y="5"/>
                  <a:pt x="58" y="5"/>
                </a:cubicBezTo>
                <a:cubicBezTo>
                  <a:pt x="57" y="0"/>
                  <a:pt x="54" y="7"/>
                  <a:pt x="54" y="7"/>
                </a:cubicBezTo>
                <a:cubicBezTo>
                  <a:pt x="45" y="43"/>
                  <a:pt x="5" y="54"/>
                  <a:pt x="5" y="54"/>
                </a:cubicBezTo>
                <a:cubicBezTo>
                  <a:pt x="0" y="56"/>
                  <a:pt x="2" y="59"/>
                  <a:pt x="2" y="59"/>
                </a:cubicBezTo>
                <a:cubicBezTo>
                  <a:pt x="14" y="94"/>
                  <a:pt x="14" y="94"/>
                  <a:pt x="14" y="94"/>
                </a:cubicBezTo>
                <a:cubicBezTo>
                  <a:pt x="15" y="98"/>
                  <a:pt x="19" y="97"/>
                  <a:pt x="19" y="97"/>
                </a:cubicBezTo>
                <a:cubicBezTo>
                  <a:pt x="64" y="82"/>
                  <a:pt x="88" y="104"/>
                  <a:pt x="88" y="104"/>
                </a:cubicBezTo>
                <a:cubicBezTo>
                  <a:pt x="88" y="104"/>
                  <a:pt x="93" y="108"/>
                  <a:pt x="91" y="103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3811"/>
          <p:cNvSpPr>
            <a:spLocks/>
          </p:cNvSpPr>
          <p:nvPr/>
        </p:nvSpPr>
        <p:spPr bwMode="auto">
          <a:xfrm>
            <a:off x="7901460" y="3062474"/>
            <a:ext cx="73275" cy="131896"/>
          </a:xfrm>
          <a:custGeom>
            <a:avLst/>
            <a:gdLst>
              <a:gd name="T0" fmla="*/ 11 w 13"/>
              <a:gd name="T1" fmla="*/ 10 h 25"/>
              <a:gd name="T2" fmla="*/ 0 w 13"/>
              <a:gd name="T3" fmla="*/ 0 h 25"/>
              <a:gd name="T4" fmla="*/ 8 w 13"/>
              <a:gd name="T5" fmla="*/ 25 h 25"/>
              <a:gd name="T6" fmla="*/ 11 w 13"/>
              <a:gd name="T7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5">
                <a:moveTo>
                  <a:pt x="11" y="10"/>
                </a:moveTo>
                <a:cubicBezTo>
                  <a:pt x="9" y="4"/>
                  <a:pt x="5" y="1"/>
                  <a:pt x="0" y="0"/>
                </a:cubicBezTo>
                <a:cubicBezTo>
                  <a:pt x="8" y="25"/>
                  <a:pt x="8" y="25"/>
                  <a:pt x="8" y="25"/>
                </a:cubicBezTo>
                <a:cubicBezTo>
                  <a:pt x="12" y="21"/>
                  <a:pt x="13" y="15"/>
                  <a:pt x="11" y="10"/>
                </a:cubicBezTo>
                <a:close/>
              </a:path>
            </a:pathLst>
          </a:custGeom>
          <a:solidFill>
            <a:srgbClr val="D664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3812"/>
          <p:cNvSpPr>
            <a:spLocks/>
          </p:cNvSpPr>
          <p:nvPr/>
        </p:nvSpPr>
        <p:spPr bwMode="auto">
          <a:xfrm>
            <a:off x="7351889" y="3231013"/>
            <a:ext cx="43966" cy="153884"/>
          </a:xfrm>
          <a:custGeom>
            <a:avLst/>
            <a:gdLst>
              <a:gd name="T0" fmla="*/ 1 w 9"/>
              <a:gd name="T1" fmla="*/ 0 h 30"/>
              <a:gd name="T2" fmla="*/ 1 w 9"/>
              <a:gd name="T3" fmla="*/ 9 h 30"/>
              <a:gd name="T4" fmla="*/ 7 w 9"/>
              <a:gd name="T5" fmla="*/ 26 h 30"/>
              <a:gd name="T6" fmla="*/ 9 w 9"/>
              <a:gd name="T7" fmla="*/ 30 h 30"/>
              <a:gd name="T8" fmla="*/ 7 w 9"/>
              <a:gd name="T9" fmla="*/ 26 h 30"/>
              <a:gd name="T10" fmla="*/ 1 w 9"/>
              <a:gd name="T11" fmla="*/ 9 h 30"/>
              <a:gd name="T12" fmla="*/ 0 w 9"/>
              <a:gd name="T13" fmla="*/ 4 h 30"/>
              <a:gd name="T14" fmla="*/ 1 w 9"/>
              <a:gd name="T1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30">
                <a:moveTo>
                  <a:pt x="1" y="0"/>
                </a:moveTo>
                <a:cubicBezTo>
                  <a:pt x="0" y="2"/>
                  <a:pt x="0" y="5"/>
                  <a:pt x="1" y="9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8"/>
                  <a:pt x="9" y="30"/>
                </a:cubicBezTo>
                <a:cubicBezTo>
                  <a:pt x="8" y="28"/>
                  <a:pt x="7" y="26"/>
                  <a:pt x="7" y="26"/>
                </a:cubicBezTo>
                <a:cubicBezTo>
                  <a:pt x="1" y="9"/>
                  <a:pt x="1" y="9"/>
                  <a:pt x="1" y="9"/>
                </a:cubicBezTo>
                <a:cubicBezTo>
                  <a:pt x="1" y="7"/>
                  <a:pt x="0" y="6"/>
                  <a:pt x="0" y="4"/>
                </a:cubicBezTo>
                <a:cubicBezTo>
                  <a:pt x="0" y="3"/>
                  <a:pt x="1" y="1"/>
                  <a:pt x="1" y="0"/>
                </a:cubicBezTo>
              </a:path>
            </a:pathLst>
          </a:custGeom>
          <a:solidFill>
            <a:srgbClr val="3736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813"/>
          <p:cNvSpPr>
            <a:spLocks noEditPoints="1"/>
          </p:cNvSpPr>
          <p:nvPr/>
        </p:nvSpPr>
        <p:spPr bwMode="auto">
          <a:xfrm>
            <a:off x="7351889" y="3150408"/>
            <a:ext cx="227161" cy="271128"/>
          </a:xfrm>
          <a:custGeom>
            <a:avLst/>
            <a:gdLst>
              <a:gd name="T0" fmla="*/ 24 w 42"/>
              <a:gd name="T1" fmla="*/ 52 h 52"/>
              <a:gd name="T2" fmla="*/ 23 w 42"/>
              <a:gd name="T3" fmla="*/ 52 h 52"/>
              <a:gd name="T4" fmla="*/ 24 w 42"/>
              <a:gd name="T5" fmla="*/ 52 h 52"/>
              <a:gd name="T6" fmla="*/ 25 w 42"/>
              <a:gd name="T7" fmla="*/ 52 h 52"/>
              <a:gd name="T8" fmla="*/ 25 w 42"/>
              <a:gd name="T9" fmla="*/ 52 h 52"/>
              <a:gd name="T10" fmla="*/ 24 w 42"/>
              <a:gd name="T11" fmla="*/ 52 h 52"/>
              <a:gd name="T12" fmla="*/ 27 w 42"/>
              <a:gd name="T13" fmla="*/ 0 h 52"/>
              <a:gd name="T14" fmla="*/ 25 w 42"/>
              <a:gd name="T15" fmla="*/ 1 h 52"/>
              <a:gd name="T16" fmla="*/ 9 w 42"/>
              <a:gd name="T17" fmla="*/ 6 h 52"/>
              <a:gd name="T18" fmla="*/ 0 w 42"/>
              <a:gd name="T19" fmla="*/ 15 h 52"/>
              <a:gd name="T20" fmla="*/ 0 w 42"/>
              <a:gd name="T21" fmla="*/ 15 h 52"/>
              <a:gd name="T22" fmla="*/ 9 w 42"/>
              <a:gd name="T23" fmla="*/ 6 h 52"/>
              <a:gd name="T24" fmla="*/ 25 w 42"/>
              <a:gd name="T25" fmla="*/ 1 h 52"/>
              <a:gd name="T26" fmla="*/ 27 w 42"/>
              <a:gd name="T27" fmla="*/ 0 h 52"/>
              <a:gd name="T28" fmla="*/ 31 w 42"/>
              <a:gd name="T29" fmla="*/ 4 h 52"/>
              <a:gd name="T30" fmla="*/ 42 w 42"/>
              <a:gd name="T31" fmla="*/ 35 h 52"/>
              <a:gd name="T32" fmla="*/ 42 w 42"/>
              <a:gd name="T33" fmla="*/ 35 h 52"/>
              <a:gd name="T34" fmla="*/ 31 w 42"/>
              <a:gd name="T35" fmla="*/ 4 h 52"/>
              <a:gd name="T36" fmla="*/ 27 w 42"/>
              <a:gd name="T3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52">
                <a:moveTo>
                  <a:pt x="24" y="52"/>
                </a:moveTo>
                <a:cubicBezTo>
                  <a:pt x="24" y="52"/>
                  <a:pt x="23" y="52"/>
                  <a:pt x="23" y="52"/>
                </a:cubicBezTo>
                <a:cubicBezTo>
                  <a:pt x="23" y="52"/>
                  <a:pt x="24" y="52"/>
                  <a:pt x="24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4" y="52"/>
                </a:cubicBezTo>
                <a:moveTo>
                  <a:pt x="27" y="0"/>
                </a:moveTo>
                <a:cubicBezTo>
                  <a:pt x="27" y="0"/>
                  <a:pt x="26" y="1"/>
                  <a:pt x="25" y="1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2" y="9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9"/>
                  <a:pt x="9" y="6"/>
                  <a:pt x="9" y="6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31" y="0"/>
                  <a:pt x="31" y="4"/>
                  <a:pt x="31" y="4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0"/>
                  <a:pt x="27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3814"/>
          <p:cNvSpPr>
            <a:spLocks/>
          </p:cNvSpPr>
          <p:nvPr/>
        </p:nvSpPr>
        <p:spPr bwMode="auto">
          <a:xfrm>
            <a:off x="7351889" y="3150408"/>
            <a:ext cx="227161" cy="271128"/>
          </a:xfrm>
          <a:custGeom>
            <a:avLst/>
            <a:gdLst>
              <a:gd name="T0" fmla="*/ 27 w 42"/>
              <a:gd name="T1" fmla="*/ 0 h 52"/>
              <a:gd name="T2" fmla="*/ 25 w 42"/>
              <a:gd name="T3" fmla="*/ 1 h 52"/>
              <a:gd name="T4" fmla="*/ 9 w 42"/>
              <a:gd name="T5" fmla="*/ 6 h 52"/>
              <a:gd name="T6" fmla="*/ 0 w 42"/>
              <a:gd name="T7" fmla="*/ 15 h 52"/>
              <a:gd name="T8" fmla="*/ 6 w 42"/>
              <a:gd name="T9" fmla="*/ 8 h 52"/>
              <a:gd name="T10" fmla="*/ 20 w 42"/>
              <a:gd name="T11" fmla="*/ 52 h 52"/>
              <a:gd name="T12" fmla="*/ 19 w 42"/>
              <a:gd name="T13" fmla="*/ 52 h 52"/>
              <a:gd name="T14" fmla="*/ 8 w 42"/>
              <a:gd name="T15" fmla="*/ 45 h 52"/>
              <a:gd name="T16" fmla="*/ 19 w 42"/>
              <a:gd name="T17" fmla="*/ 52 h 52"/>
              <a:gd name="T18" fmla="*/ 23 w 42"/>
              <a:gd name="T19" fmla="*/ 52 h 52"/>
              <a:gd name="T20" fmla="*/ 23 w 42"/>
              <a:gd name="T21" fmla="*/ 52 h 52"/>
              <a:gd name="T22" fmla="*/ 24 w 42"/>
              <a:gd name="T23" fmla="*/ 52 h 52"/>
              <a:gd name="T24" fmla="*/ 25 w 42"/>
              <a:gd name="T25" fmla="*/ 52 h 52"/>
              <a:gd name="T26" fmla="*/ 42 w 42"/>
              <a:gd name="T27" fmla="*/ 35 h 52"/>
              <a:gd name="T28" fmla="*/ 31 w 42"/>
              <a:gd name="T29" fmla="*/ 4 h 52"/>
              <a:gd name="T30" fmla="*/ 27 w 42"/>
              <a:gd name="T3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52">
                <a:moveTo>
                  <a:pt x="27" y="0"/>
                </a:moveTo>
                <a:cubicBezTo>
                  <a:pt x="27" y="0"/>
                  <a:pt x="26" y="1"/>
                  <a:pt x="25" y="1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2" y="9"/>
                  <a:pt x="0" y="15"/>
                </a:cubicBezTo>
                <a:cubicBezTo>
                  <a:pt x="1" y="12"/>
                  <a:pt x="4" y="10"/>
                  <a:pt x="6" y="8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19" y="52"/>
                  <a:pt x="19" y="52"/>
                </a:cubicBezTo>
                <a:cubicBezTo>
                  <a:pt x="13" y="52"/>
                  <a:pt x="10" y="48"/>
                  <a:pt x="8" y="45"/>
                </a:cubicBezTo>
                <a:cubicBezTo>
                  <a:pt x="10" y="48"/>
                  <a:pt x="13" y="52"/>
                  <a:pt x="19" y="52"/>
                </a:cubicBezTo>
                <a:cubicBezTo>
                  <a:pt x="20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4" y="52"/>
                  <a:pt x="24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42" y="35"/>
                  <a:pt x="42" y="35"/>
                  <a:pt x="42" y="3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0"/>
                  <a:pt x="27" y="0"/>
                </a:cubicBezTo>
              </a:path>
            </a:pathLst>
          </a:custGeom>
          <a:solidFill>
            <a:srgbClr val="CB61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3815"/>
          <p:cNvSpPr>
            <a:spLocks/>
          </p:cNvSpPr>
          <p:nvPr/>
        </p:nvSpPr>
        <p:spPr bwMode="auto">
          <a:xfrm>
            <a:off x="7351889" y="3194375"/>
            <a:ext cx="109918" cy="227161"/>
          </a:xfrm>
          <a:custGeom>
            <a:avLst/>
            <a:gdLst>
              <a:gd name="T0" fmla="*/ 7 w 21"/>
              <a:gd name="T1" fmla="*/ 0 h 44"/>
              <a:gd name="T2" fmla="*/ 1 w 21"/>
              <a:gd name="T3" fmla="*/ 7 h 44"/>
              <a:gd name="T4" fmla="*/ 0 w 21"/>
              <a:gd name="T5" fmla="*/ 11 h 44"/>
              <a:gd name="T6" fmla="*/ 1 w 21"/>
              <a:gd name="T7" fmla="*/ 16 h 44"/>
              <a:gd name="T8" fmla="*/ 7 w 21"/>
              <a:gd name="T9" fmla="*/ 33 h 44"/>
              <a:gd name="T10" fmla="*/ 9 w 21"/>
              <a:gd name="T11" fmla="*/ 37 h 44"/>
              <a:gd name="T12" fmla="*/ 20 w 21"/>
              <a:gd name="T13" fmla="*/ 44 h 44"/>
              <a:gd name="T14" fmla="*/ 21 w 21"/>
              <a:gd name="T15" fmla="*/ 44 h 44"/>
              <a:gd name="T16" fmla="*/ 7 w 21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4">
                <a:moveTo>
                  <a:pt x="7" y="0"/>
                </a:moveTo>
                <a:cubicBezTo>
                  <a:pt x="5" y="2"/>
                  <a:pt x="2" y="4"/>
                  <a:pt x="1" y="7"/>
                </a:cubicBezTo>
                <a:cubicBezTo>
                  <a:pt x="1" y="8"/>
                  <a:pt x="0" y="10"/>
                  <a:pt x="0" y="11"/>
                </a:cubicBezTo>
                <a:cubicBezTo>
                  <a:pt x="0" y="13"/>
                  <a:pt x="1" y="14"/>
                  <a:pt x="1" y="16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8" y="35"/>
                  <a:pt x="9" y="37"/>
                </a:cubicBezTo>
                <a:cubicBezTo>
                  <a:pt x="11" y="40"/>
                  <a:pt x="14" y="44"/>
                  <a:pt x="20" y="44"/>
                </a:cubicBezTo>
                <a:cubicBezTo>
                  <a:pt x="20" y="44"/>
                  <a:pt x="21" y="44"/>
                  <a:pt x="21" y="4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9B53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816"/>
          <p:cNvSpPr>
            <a:spLocks noEditPoints="1"/>
          </p:cNvSpPr>
          <p:nvPr/>
        </p:nvSpPr>
        <p:spPr bwMode="auto">
          <a:xfrm>
            <a:off x="7542407" y="2857300"/>
            <a:ext cx="344402" cy="461643"/>
          </a:xfrm>
          <a:custGeom>
            <a:avLst/>
            <a:gdLst>
              <a:gd name="T0" fmla="*/ 0 w 66"/>
              <a:gd name="T1" fmla="*/ 56 h 87"/>
              <a:gd name="T2" fmla="*/ 10 w 66"/>
              <a:gd name="T3" fmla="*/ 87 h 87"/>
              <a:gd name="T4" fmla="*/ 10 w 66"/>
              <a:gd name="T5" fmla="*/ 87 h 87"/>
              <a:gd name="T6" fmla="*/ 0 w 66"/>
              <a:gd name="T7" fmla="*/ 56 h 87"/>
              <a:gd name="T8" fmla="*/ 55 w 66"/>
              <a:gd name="T9" fmla="*/ 0 h 87"/>
              <a:gd name="T10" fmla="*/ 52 w 66"/>
              <a:gd name="T11" fmla="*/ 4 h 87"/>
              <a:gd name="T12" fmla="*/ 3 w 66"/>
              <a:gd name="T13" fmla="*/ 51 h 87"/>
              <a:gd name="T14" fmla="*/ 0 w 66"/>
              <a:gd name="T15" fmla="*/ 55 h 87"/>
              <a:gd name="T16" fmla="*/ 3 w 66"/>
              <a:gd name="T17" fmla="*/ 51 h 87"/>
              <a:gd name="T18" fmla="*/ 52 w 66"/>
              <a:gd name="T19" fmla="*/ 4 h 87"/>
              <a:gd name="T20" fmla="*/ 55 w 66"/>
              <a:gd name="T21" fmla="*/ 0 h 87"/>
              <a:gd name="T22" fmla="*/ 56 w 66"/>
              <a:gd name="T23" fmla="*/ 2 h 87"/>
              <a:gd name="T24" fmla="*/ 66 w 66"/>
              <a:gd name="T25" fmla="*/ 31 h 87"/>
              <a:gd name="T26" fmla="*/ 66 w 66"/>
              <a:gd name="T27" fmla="*/ 31 h 87"/>
              <a:gd name="T28" fmla="*/ 56 w 66"/>
              <a:gd name="T29" fmla="*/ 2 h 87"/>
              <a:gd name="T30" fmla="*/ 55 w 66"/>
              <a:gd name="T3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6" h="87">
                <a:moveTo>
                  <a:pt x="0" y="56"/>
                </a:move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0" y="56"/>
                  <a:pt x="0" y="56"/>
                  <a:pt x="0" y="56"/>
                </a:cubicBezTo>
                <a:moveTo>
                  <a:pt x="55" y="0"/>
                </a:moveTo>
                <a:cubicBezTo>
                  <a:pt x="53" y="0"/>
                  <a:pt x="52" y="4"/>
                  <a:pt x="52" y="4"/>
                </a:cubicBezTo>
                <a:cubicBezTo>
                  <a:pt x="43" y="40"/>
                  <a:pt x="3" y="51"/>
                  <a:pt x="3" y="51"/>
                </a:cubicBezTo>
                <a:cubicBezTo>
                  <a:pt x="0" y="52"/>
                  <a:pt x="0" y="53"/>
                  <a:pt x="0" y="55"/>
                </a:cubicBezTo>
                <a:cubicBezTo>
                  <a:pt x="0" y="53"/>
                  <a:pt x="0" y="52"/>
                  <a:pt x="3" y="51"/>
                </a:cubicBezTo>
                <a:cubicBezTo>
                  <a:pt x="3" y="51"/>
                  <a:pt x="43" y="40"/>
                  <a:pt x="52" y="4"/>
                </a:cubicBezTo>
                <a:cubicBezTo>
                  <a:pt x="52" y="4"/>
                  <a:pt x="53" y="0"/>
                  <a:pt x="55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5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817"/>
          <p:cNvSpPr>
            <a:spLocks/>
          </p:cNvSpPr>
          <p:nvPr/>
        </p:nvSpPr>
        <p:spPr bwMode="auto">
          <a:xfrm>
            <a:off x="7542407" y="2857300"/>
            <a:ext cx="344402" cy="461643"/>
          </a:xfrm>
          <a:custGeom>
            <a:avLst/>
            <a:gdLst>
              <a:gd name="T0" fmla="*/ 55 w 66"/>
              <a:gd name="T1" fmla="*/ 0 h 87"/>
              <a:gd name="T2" fmla="*/ 52 w 66"/>
              <a:gd name="T3" fmla="*/ 4 h 87"/>
              <a:gd name="T4" fmla="*/ 3 w 66"/>
              <a:gd name="T5" fmla="*/ 51 h 87"/>
              <a:gd name="T6" fmla="*/ 0 w 66"/>
              <a:gd name="T7" fmla="*/ 55 h 87"/>
              <a:gd name="T8" fmla="*/ 0 w 66"/>
              <a:gd name="T9" fmla="*/ 56 h 87"/>
              <a:gd name="T10" fmla="*/ 0 w 66"/>
              <a:gd name="T11" fmla="*/ 56 h 87"/>
              <a:gd name="T12" fmla="*/ 10 w 66"/>
              <a:gd name="T13" fmla="*/ 87 h 87"/>
              <a:gd name="T14" fmla="*/ 66 w 66"/>
              <a:gd name="T15" fmla="*/ 31 h 87"/>
              <a:gd name="T16" fmla="*/ 56 w 66"/>
              <a:gd name="T17" fmla="*/ 2 h 87"/>
              <a:gd name="T18" fmla="*/ 55 w 66"/>
              <a:gd name="T1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87">
                <a:moveTo>
                  <a:pt x="55" y="0"/>
                </a:moveTo>
                <a:cubicBezTo>
                  <a:pt x="53" y="0"/>
                  <a:pt x="52" y="4"/>
                  <a:pt x="52" y="4"/>
                </a:cubicBezTo>
                <a:cubicBezTo>
                  <a:pt x="43" y="40"/>
                  <a:pt x="3" y="51"/>
                  <a:pt x="3" y="51"/>
                </a:cubicBezTo>
                <a:cubicBezTo>
                  <a:pt x="0" y="52"/>
                  <a:pt x="0" y="53"/>
                  <a:pt x="0" y="5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6"/>
                  <a:pt x="37" y="38"/>
                  <a:pt x="66" y="31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5" y="0"/>
                </a:cubicBezTo>
              </a:path>
            </a:pathLst>
          </a:custGeom>
          <a:solidFill>
            <a:srgbClr val="DDDB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818"/>
          <p:cNvSpPr>
            <a:spLocks/>
          </p:cNvSpPr>
          <p:nvPr/>
        </p:nvSpPr>
        <p:spPr bwMode="auto">
          <a:xfrm>
            <a:off x="2376402" y="4059037"/>
            <a:ext cx="454313" cy="806041"/>
          </a:xfrm>
          <a:custGeom>
            <a:avLst/>
            <a:gdLst>
              <a:gd name="T0" fmla="*/ 76 w 87"/>
              <a:gd name="T1" fmla="*/ 0 h 153"/>
              <a:gd name="T2" fmla="*/ 12 w 87"/>
              <a:gd name="T3" fmla="*/ 0 h 153"/>
              <a:gd name="T4" fmla="*/ 0 w 87"/>
              <a:gd name="T5" fmla="*/ 11 h 153"/>
              <a:gd name="T6" fmla="*/ 0 w 87"/>
              <a:gd name="T7" fmla="*/ 141 h 153"/>
              <a:gd name="T8" fmla="*/ 12 w 87"/>
              <a:gd name="T9" fmla="*/ 153 h 153"/>
              <a:gd name="T10" fmla="*/ 76 w 87"/>
              <a:gd name="T11" fmla="*/ 153 h 153"/>
              <a:gd name="T12" fmla="*/ 87 w 87"/>
              <a:gd name="T13" fmla="*/ 141 h 153"/>
              <a:gd name="T14" fmla="*/ 87 w 87"/>
              <a:gd name="T15" fmla="*/ 11 h 153"/>
              <a:gd name="T16" fmla="*/ 76 w 87"/>
              <a:gd name="T1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53"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8"/>
                  <a:pt x="5" y="153"/>
                  <a:pt x="12" y="153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82" y="153"/>
                  <a:pt x="87" y="148"/>
                  <a:pt x="87" y="141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82" y="0"/>
                  <a:pt x="76" y="0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Rectangle 3819"/>
          <p:cNvSpPr>
            <a:spLocks noChangeArrowheads="1"/>
          </p:cNvSpPr>
          <p:nvPr/>
        </p:nvSpPr>
        <p:spPr bwMode="auto">
          <a:xfrm>
            <a:off x="2420368" y="4154300"/>
            <a:ext cx="366383" cy="527593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3820"/>
          <p:cNvSpPr>
            <a:spLocks noChangeArrowheads="1"/>
          </p:cNvSpPr>
          <p:nvPr/>
        </p:nvSpPr>
        <p:spPr bwMode="auto">
          <a:xfrm>
            <a:off x="2420368" y="4154300"/>
            <a:ext cx="366383" cy="527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821"/>
          <p:cNvSpPr>
            <a:spLocks/>
          </p:cNvSpPr>
          <p:nvPr/>
        </p:nvSpPr>
        <p:spPr bwMode="auto">
          <a:xfrm>
            <a:off x="2420368" y="4154300"/>
            <a:ext cx="366383" cy="527593"/>
          </a:xfrm>
          <a:custGeom>
            <a:avLst/>
            <a:gdLst>
              <a:gd name="T0" fmla="*/ 50 w 50"/>
              <a:gd name="T1" fmla="*/ 0 h 72"/>
              <a:gd name="T2" fmla="*/ 0 w 50"/>
              <a:gd name="T3" fmla="*/ 0 h 72"/>
              <a:gd name="T4" fmla="*/ 0 w 50"/>
              <a:gd name="T5" fmla="*/ 72 h 72"/>
              <a:gd name="T6" fmla="*/ 50 w 50"/>
              <a:gd name="T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72">
                <a:moveTo>
                  <a:pt x="50" y="0"/>
                </a:moveTo>
                <a:lnTo>
                  <a:pt x="0" y="0"/>
                </a:lnTo>
                <a:lnTo>
                  <a:pt x="0" y="72"/>
                </a:lnTo>
                <a:lnTo>
                  <a:pt x="50" y="0"/>
                </a:lnTo>
                <a:close/>
              </a:path>
            </a:pathLst>
          </a:custGeom>
          <a:solidFill>
            <a:srgbClr val="4E4C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822"/>
          <p:cNvSpPr>
            <a:spLocks/>
          </p:cNvSpPr>
          <p:nvPr/>
        </p:nvSpPr>
        <p:spPr bwMode="auto">
          <a:xfrm>
            <a:off x="2420368" y="4154300"/>
            <a:ext cx="366383" cy="527593"/>
          </a:xfrm>
          <a:custGeom>
            <a:avLst/>
            <a:gdLst>
              <a:gd name="T0" fmla="*/ 50 w 50"/>
              <a:gd name="T1" fmla="*/ 0 h 72"/>
              <a:gd name="T2" fmla="*/ 0 w 50"/>
              <a:gd name="T3" fmla="*/ 0 h 72"/>
              <a:gd name="T4" fmla="*/ 0 w 50"/>
              <a:gd name="T5" fmla="*/ 72 h 72"/>
              <a:gd name="T6" fmla="*/ 50 w 50"/>
              <a:gd name="T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72">
                <a:moveTo>
                  <a:pt x="50" y="0"/>
                </a:moveTo>
                <a:lnTo>
                  <a:pt x="0" y="0"/>
                </a:lnTo>
                <a:lnTo>
                  <a:pt x="0" y="72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3823"/>
          <p:cNvSpPr>
            <a:spLocks noChangeArrowheads="1"/>
          </p:cNvSpPr>
          <p:nvPr/>
        </p:nvSpPr>
        <p:spPr bwMode="auto">
          <a:xfrm>
            <a:off x="2522953" y="4103006"/>
            <a:ext cx="153884" cy="14655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3824"/>
          <p:cNvSpPr>
            <a:spLocks noChangeArrowheads="1"/>
          </p:cNvSpPr>
          <p:nvPr/>
        </p:nvSpPr>
        <p:spPr bwMode="auto">
          <a:xfrm>
            <a:off x="2728129" y="4095681"/>
            <a:ext cx="21983" cy="29309"/>
          </a:xfrm>
          <a:prstGeom prst="ellipse">
            <a:avLst/>
          </a:pr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3825"/>
          <p:cNvSpPr>
            <a:spLocks noChangeArrowheads="1"/>
          </p:cNvSpPr>
          <p:nvPr/>
        </p:nvSpPr>
        <p:spPr bwMode="auto">
          <a:xfrm>
            <a:off x="2566920" y="4740514"/>
            <a:ext cx="73275" cy="73275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826"/>
          <p:cNvSpPr>
            <a:spLocks/>
          </p:cNvSpPr>
          <p:nvPr/>
        </p:nvSpPr>
        <p:spPr bwMode="auto">
          <a:xfrm>
            <a:off x="3563479" y="4007746"/>
            <a:ext cx="630181" cy="864667"/>
          </a:xfrm>
          <a:custGeom>
            <a:avLst/>
            <a:gdLst>
              <a:gd name="T0" fmla="*/ 109 w 120"/>
              <a:gd name="T1" fmla="*/ 0 h 164"/>
              <a:gd name="T2" fmla="*/ 11 w 120"/>
              <a:gd name="T3" fmla="*/ 0 h 164"/>
              <a:gd name="T4" fmla="*/ 0 w 120"/>
              <a:gd name="T5" fmla="*/ 11 h 164"/>
              <a:gd name="T6" fmla="*/ 0 w 120"/>
              <a:gd name="T7" fmla="*/ 153 h 164"/>
              <a:gd name="T8" fmla="*/ 11 w 120"/>
              <a:gd name="T9" fmla="*/ 164 h 164"/>
              <a:gd name="T10" fmla="*/ 109 w 120"/>
              <a:gd name="T11" fmla="*/ 164 h 164"/>
              <a:gd name="T12" fmla="*/ 120 w 120"/>
              <a:gd name="T13" fmla="*/ 153 h 164"/>
              <a:gd name="T14" fmla="*/ 120 w 120"/>
              <a:gd name="T15" fmla="*/ 11 h 164"/>
              <a:gd name="T16" fmla="*/ 109 w 120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64">
                <a:moveTo>
                  <a:pt x="109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9"/>
                  <a:pt x="5" y="164"/>
                  <a:pt x="11" y="164"/>
                </a:cubicBezTo>
                <a:cubicBezTo>
                  <a:pt x="109" y="164"/>
                  <a:pt x="109" y="164"/>
                  <a:pt x="109" y="164"/>
                </a:cubicBezTo>
                <a:cubicBezTo>
                  <a:pt x="115" y="164"/>
                  <a:pt x="120" y="159"/>
                  <a:pt x="120" y="153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5"/>
                  <a:pt x="115" y="0"/>
                  <a:pt x="109" y="0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3827"/>
          <p:cNvSpPr>
            <a:spLocks noChangeArrowheads="1"/>
          </p:cNvSpPr>
          <p:nvPr/>
        </p:nvSpPr>
        <p:spPr bwMode="auto">
          <a:xfrm>
            <a:off x="3614780" y="4073695"/>
            <a:ext cx="520267" cy="674145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3828"/>
          <p:cNvSpPr>
            <a:spLocks noChangeArrowheads="1"/>
          </p:cNvSpPr>
          <p:nvPr/>
        </p:nvSpPr>
        <p:spPr bwMode="auto">
          <a:xfrm>
            <a:off x="3614780" y="4073695"/>
            <a:ext cx="520267" cy="67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829"/>
          <p:cNvSpPr>
            <a:spLocks/>
          </p:cNvSpPr>
          <p:nvPr/>
        </p:nvSpPr>
        <p:spPr bwMode="auto">
          <a:xfrm>
            <a:off x="3614780" y="4073695"/>
            <a:ext cx="520267" cy="674145"/>
          </a:xfrm>
          <a:custGeom>
            <a:avLst/>
            <a:gdLst>
              <a:gd name="T0" fmla="*/ 71 w 71"/>
              <a:gd name="T1" fmla="*/ 0 h 92"/>
              <a:gd name="T2" fmla="*/ 0 w 71"/>
              <a:gd name="T3" fmla="*/ 0 h 92"/>
              <a:gd name="T4" fmla="*/ 0 w 71"/>
              <a:gd name="T5" fmla="*/ 92 h 92"/>
              <a:gd name="T6" fmla="*/ 0 w 71"/>
              <a:gd name="T7" fmla="*/ 92 h 92"/>
              <a:gd name="T8" fmla="*/ 0 w 71"/>
              <a:gd name="T9" fmla="*/ 0 h 92"/>
              <a:gd name="T10" fmla="*/ 71 w 71"/>
              <a:gd name="T1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92">
                <a:moveTo>
                  <a:pt x="71" y="0"/>
                </a:moveTo>
                <a:lnTo>
                  <a:pt x="0" y="0"/>
                </a:lnTo>
                <a:lnTo>
                  <a:pt x="0" y="92"/>
                </a:lnTo>
                <a:lnTo>
                  <a:pt x="0" y="92"/>
                </a:lnTo>
                <a:lnTo>
                  <a:pt x="0" y="0"/>
                </a:lnTo>
                <a:lnTo>
                  <a:pt x="71" y="0"/>
                </a:lnTo>
                <a:close/>
              </a:path>
            </a:pathLst>
          </a:custGeom>
          <a:solidFill>
            <a:srgbClr val="F56C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3830"/>
          <p:cNvSpPr>
            <a:spLocks/>
          </p:cNvSpPr>
          <p:nvPr/>
        </p:nvSpPr>
        <p:spPr bwMode="auto">
          <a:xfrm>
            <a:off x="3614780" y="4073695"/>
            <a:ext cx="520267" cy="674145"/>
          </a:xfrm>
          <a:custGeom>
            <a:avLst/>
            <a:gdLst>
              <a:gd name="T0" fmla="*/ 71 w 71"/>
              <a:gd name="T1" fmla="*/ 0 h 92"/>
              <a:gd name="T2" fmla="*/ 0 w 71"/>
              <a:gd name="T3" fmla="*/ 0 h 92"/>
              <a:gd name="T4" fmla="*/ 0 w 71"/>
              <a:gd name="T5" fmla="*/ 92 h 92"/>
              <a:gd name="T6" fmla="*/ 0 w 71"/>
              <a:gd name="T7" fmla="*/ 92 h 92"/>
              <a:gd name="T8" fmla="*/ 0 w 71"/>
              <a:gd name="T9" fmla="*/ 0 h 92"/>
              <a:gd name="T10" fmla="*/ 71 w 71"/>
              <a:gd name="T1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92">
                <a:moveTo>
                  <a:pt x="71" y="0"/>
                </a:moveTo>
                <a:lnTo>
                  <a:pt x="0" y="0"/>
                </a:lnTo>
                <a:lnTo>
                  <a:pt x="0" y="92"/>
                </a:lnTo>
                <a:lnTo>
                  <a:pt x="0" y="92"/>
                </a:lnTo>
                <a:lnTo>
                  <a:pt x="0" y="0"/>
                </a:lnTo>
                <a:lnTo>
                  <a:pt x="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3831"/>
          <p:cNvSpPr>
            <a:spLocks/>
          </p:cNvSpPr>
          <p:nvPr/>
        </p:nvSpPr>
        <p:spPr bwMode="auto">
          <a:xfrm>
            <a:off x="3614780" y="4073695"/>
            <a:ext cx="520267" cy="674145"/>
          </a:xfrm>
          <a:custGeom>
            <a:avLst/>
            <a:gdLst>
              <a:gd name="T0" fmla="*/ 71 w 71"/>
              <a:gd name="T1" fmla="*/ 0 h 92"/>
              <a:gd name="T2" fmla="*/ 0 w 71"/>
              <a:gd name="T3" fmla="*/ 0 h 92"/>
              <a:gd name="T4" fmla="*/ 0 w 71"/>
              <a:gd name="T5" fmla="*/ 92 h 92"/>
              <a:gd name="T6" fmla="*/ 71 w 71"/>
              <a:gd name="T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92">
                <a:moveTo>
                  <a:pt x="71" y="0"/>
                </a:moveTo>
                <a:lnTo>
                  <a:pt x="0" y="0"/>
                </a:lnTo>
                <a:lnTo>
                  <a:pt x="0" y="92"/>
                </a:lnTo>
                <a:lnTo>
                  <a:pt x="71" y="0"/>
                </a:lnTo>
                <a:close/>
              </a:path>
            </a:pathLst>
          </a:custGeom>
          <a:solidFill>
            <a:srgbClr val="4E4C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832"/>
          <p:cNvSpPr>
            <a:spLocks/>
          </p:cNvSpPr>
          <p:nvPr/>
        </p:nvSpPr>
        <p:spPr bwMode="auto">
          <a:xfrm>
            <a:off x="3614780" y="4073695"/>
            <a:ext cx="520267" cy="674145"/>
          </a:xfrm>
          <a:custGeom>
            <a:avLst/>
            <a:gdLst>
              <a:gd name="T0" fmla="*/ 71 w 71"/>
              <a:gd name="T1" fmla="*/ 0 h 92"/>
              <a:gd name="T2" fmla="*/ 0 w 71"/>
              <a:gd name="T3" fmla="*/ 0 h 92"/>
              <a:gd name="T4" fmla="*/ 0 w 71"/>
              <a:gd name="T5" fmla="*/ 92 h 92"/>
              <a:gd name="T6" fmla="*/ 71 w 71"/>
              <a:gd name="T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92">
                <a:moveTo>
                  <a:pt x="71" y="0"/>
                </a:moveTo>
                <a:lnTo>
                  <a:pt x="0" y="0"/>
                </a:lnTo>
                <a:lnTo>
                  <a:pt x="0" y="92"/>
                </a:lnTo>
                <a:lnTo>
                  <a:pt x="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3833"/>
          <p:cNvSpPr>
            <a:spLocks noChangeArrowheads="1"/>
          </p:cNvSpPr>
          <p:nvPr/>
        </p:nvSpPr>
        <p:spPr bwMode="auto">
          <a:xfrm>
            <a:off x="3651416" y="4022404"/>
            <a:ext cx="21983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Oval 3834"/>
          <p:cNvSpPr>
            <a:spLocks noChangeArrowheads="1"/>
          </p:cNvSpPr>
          <p:nvPr/>
        </p:nvSpPr>
        <p:spPr bwMode="auto">
          <a:xfrm>
            <a:off x="3841932" y="4769825"/>
            <a:ext cx="73275" cy="65949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835"/>
          <p:cNvSpPr>
            <a:spLocks/>
          </p:cNvSpPr>
          <p:nvPr/>
        </p:nvSpPr>
        <p:spPr bwMode="auto">
          <a:xfrm>
            <a:off x="4779874" y="4198264"/>
            <a:ext cx="784060" cy="534923"/>
          </a:xfrm>
          <a:custGeom>
            <a:avLst/>
            <a:gdLst>
              <a:gd name="T0" fmla="*/ 149 w 149"/>
              <a:gd name="T1" fmla="*/ 95 h 101"/>
              <a:gd name="T2" fmla="*/ 143 w 149"/>
              <a:gd name="T3" fmla="*/ 101 h 101"/>
              <a:gd name="T4" fmla="*/ 6 w 149"/>
              <a:gd name="T5" fmla="*/ 101 h 101"/>
              <a:gd name="T6" fmla="*/ 0 w 149"/>
              <a:gd name="T7" fmla="*/ 95 h 101"/>
              <a:gd name="T8" fmla="*/ 0 w 149"/>
              <a:gd name="T9" fmla="*/ 6 h 101"/>
              <a:gd name="T10" fmla="*/ 6 w 149"/>
              <a:gd name="T11" fmla="*/ 0 h 101"/>
              <a:gd name="T12" fmla="*/ 143 w 149"/>
              <a:gd name="T13" fmla="*/ 0 h 101"/>
              <a:gd name="T14" fmla="*/ 149 w 149"/>
              <a:gd name="T15" fmla="*/ 6 h 101"/>
              <a:gd name="T16" fmla="*/ 149 w 149"/>
              <a:gd name="T17" fmla="*/ 9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101">
                <a:moveTo>
                  <a:pt x="149" y="95"/>
                </a:moveTo>
                <a:cubicBezTo>
                  <a:pt x="149" y="98"/>
                  <a:pt x="146" y="101"/>
                  <a:pt x="143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3" y="101"/>
                  <a:pt x="0" y="98"/>
                  <a:pt x="0" y="95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0"/>
                  <a:pt x="149" y="2"/>
                  <a:pt x="149" y="6"/>
                </a:cubicBezTo>
                <a:cubicBezTo>
                  <a:pt x="149" y="95"/>
                  <a:pt x="149" y="95"/>
                  <a:pt x="149" y="95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3836"/>
          <p:cNvSpPr>
            <a:spLocks noChangeArrowheads="1"/>
          </p:cNvSpPr>
          <p:nvPr/>
        </p:nvSpPr>
        <p:spPr bwMode="auto">
          <a:xfrm>
            <a:off x="5080310" y="4733182"/>
            <a:ext cx="197850" cy="102586"/>
          </a:xfrm>
          <a:prstGeom prst="rect">
            <a:avLst/>
          </a:prstGeom>
          <a:solidFill>
            <a:srgbClr val="C3C3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3837"/>
          <p:cNvSpPr>
            <a:spLocks noChangeArrowheads="1"/>
          </p:cNvSpPr>
          <p:nvPr/>
        </p:nvSpPr>
        <p:spPr bwMode="auto">
          <a:xfrm>
            <a:off x="4823838" y="4234903"/>
            <a:ext cx="696128" cy="461643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3838"/>
          <p:cNvSpPr>
            <a:spLocks noChangeArrowheads="1"/>
          </p:cNvSpPr>
          <p:nvPr/>
        </p:nvSpPr>
        <p:spPr bwMode="auto">
          <a:xfrm>
            <a:off x="4823838" y="4234903"/>
            <a:ext cx="6961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839"/>
          <p:cNvSpPr>
            <a:spLocks/>
          </p:cNvSpPr>
          <p:nvPr/>
        </p:nvSpPr>
        <p:spPr bwMode="auto">
          <a:xfrm>
            <a:off x="4823838" y="4234903"/>
            <a:ext cx="696128" cy="461643"/>
          </a:xfrm>
          <a:custGeom>
            <a:avLst/>
            <a:gdLst>
              <a:gd name="T0" fmla="*/ 95 w 95"/>
              <a:gd name="T1" fmla="*/ 0 h 63"/>
              <a:gd name="T2" fmla="*/ 0 w 95"/>
              <a:gd name="T3" fmla="*/ 0 h 63"/>
              <a:gd name="T4" fmla="*/ 0 w 95"/>
              <a:gd name="T5" fmla="*/ 63 h 63"/>
              <a:gd name="T6" fmla="*/ 0 w 95"/>
              <a:gd name="T7" fmla="*/ 63 h 63"/>
              <a:gd name="T8" fmla="*/ 0 w 95"/>
              <a:gd name="T9" fmla="*/ 0 h 63"/>
              <a:gd name="T10" fmla="*/ 95 w 95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63">
                <a:moveTo>
                  <a:pt x="95" y="0"/>
                </a:moveTo>
                <a:lnTo>
                  <a:pt x="0" y="0"/>
                </a:lnTo>
                <a:lnTo>
                  <a:pt x="0" y="63"/>
                </a:lnTo>
                <a:lnTo>
                  <a:pt x="0" y="63"/>
                </a:lnTo>
                <a:lnTo>
                  <a:pt x="0" y="0"/>
                </a:lnTo>
                <a:lnTo>
                  <a:pt x="95" y="0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840"/>
          <p:cNvSpPr>
            <a:spLocks/>
          </p:cNvSpPr>
          <p:nvPr/>
        </p:nvSpPr>
        <p:spPr bwMode="auto">
          <a:xfrm>
            <a:off x="4823838" y="4234903"/>
            <a:ext cx="696128" cy="461643"/>
          </a:xfrm>
          <a:custGeom>
            <a:avLst/>
            <a:gdLst>
              <a:gd name="T0" fmla="*/ 95 w 95"/>
              <a:gd name="T1" fmla="*/ 0 h 63"/>
              <a:gd name="T2" fmla="*/ 0 w 95"/>
              <a:gd name="T3" fmla="*/ 0 h 63"/>
              <a:gd name="T4" fmla="*/ 0 w 95"/>
              <a:gd name="T5" fmla="*/ 63 h 63"/>
              <a:gd name="T6" fmla="*/ 0 w 95"/>
              <a:gd name="T7" fmla="*/ 63 h 63"/>
              <a:gd name="T8" fmla="*/ 0 w 95"/>
              <a:gd name="T9" fmla="*/ 0 h 63"/>
              <a:gd name="T10" fmla="*/ 95 w 95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63">
                <a:moveTo>
                  <a:pt x="95" y="0"/>
                </a:moveTo>
                <a:lnTo>
                  <a:pt x="0" y="0"/>
                </a:lnTo>
                <a:lnTo>
                  <a:pt x="0" y="63"/>
                </a:lnTo>
                <a:lnTo>
                  <a:pt x="0" y="63"/>
                </a:lnTo>
                <a:lnTo>
                  <a:pt x="0" y="0"/>
                </a:lnTo>
                <a:lnTo>
                  <a:pt x="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3841"/>
          <p:cNvSpPr>
            <a:spLocks/>
          </p:cNvSpPr>
          <p:nvPr/>
        </p:nvSpPr>
        <p:spPr bwMode="auto">
          <a:xfrm>
            <a:off x="4823838" y="4234903"/>
            <a:ext cx="696128" cy="461643"/>
          </a:xfrm>
          <a:custGeom>
            <a:avLst/>
            <a:gdLst>
              <a:gd name="T0" fmla="*/ 95 w 95"/>
              <a:gd name="T1" fmla="*/ 0 h 63"/>
              <a:gd name="T2" fmla="*/ 0 w 95"/>
              <a:gd name="T3" fmla="*/ 0 h 63"/>
              <a:gd name="T4" fmla="*/ 0 w 95"/>
              <a:gd name="T5" fmla="*/ 63 h 63"/>
              <a:gd name="T6" fmla="*/ 95 w 95"/>
              <a:gd name="T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63">
                <a:moveTo>
                  <a:pt x="95" y="0"/>
                </a:moveTo>
                <a:lnTo>
                  <a:pt x="0" y="0"/>
                </a:lnTo>
                <a:lnTo>
                  <a:pt x="0" y="63"/>
                </a:lnTo>
                <a:lnTo>
                  <a:pt x="95" y="0"/>
                </a:lnTo>
                <a:close/>
              </a:path>
            </a:pathLst>
          </a:custGeom>
          <a:solidFill>
            <a:srgbClr val="575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3842"/>
          <p:cNvSpPr>
            <a:spLocks/>
          </p:cNvSpPr>
          <p:nvPr/>
        </p:nvSpPr>
        <p:spPr bwMode="auto">
          <a:xfrm>
            <a:off x="4823838" y="4234903"/>
            <a:ext cx="696128" cy="461643"/>
          </a:xfrm>
          <a:custGeom>
            <a:avLst/>
            <a:gdLst>
              <a:gd name="T0" fmla="*/ 95 w 95"/>
              <a:gd name="T1" fmla="*/ 0 h 63"/>
              <a:gd name="T2" fmla="*/ 0 w 95"/>
              <a:gd name="T3" fmla="*/ 0 h 63"/>
              <a:gd name="T4" fmla="*/ 0 w 95"/>
              <a:gd name="T5" fmla="*/ 63 h 63"/>
              <a:gd name="T6" fmla="*/ 95 w 95"/>
              <a:gd name="T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63">
                <a:moveTo>
                  <a:pt x="95" y="0"/>
                </a:moveTo>
                <a:lnTo>
                  <a:pt x="0" y="0"/>
                </a:lnTo>
                <a:lnTo>
                  <a:pt x="0" y="63"/>
                </a:lnTo>
                <a:lnTo>
                  <a:pt x="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3843"/>
          <p:cNvSpPr>
            <a:spLocks/>
          </p:cNvSpPr>
          <p:nvPr/>
        </p:nvSpPr>
        <p:spPr bwMode="auto">
          <a:xfrm>
            <a:off x="5043669" y="4835770"/>
            <a:ext cx="271128" cy="36641"/>
          </a:xfrm>
          <a:custGeom>
            <a:avLst/>
            <a:gdLst>
              <a:gd name="T0" fmla="*/ 52 w 52"/>
              <a:gd name="T1" fmla="*/ 8 h 8"/>
              <a:gd name="T2" fmla="*/ 1 w 52"/>
              <a:gd name="T3" fmla="*/ 8 h 8"/>
              <a:gd name="T4" fmla="*/ 7 w 52"/>
              <a:gd name="T5" fmla="*/ 0 h 8"/>
              <a:gd name="T6" fmla="*/ 45 w 52"/>
              <a:gd name="T7" fmla="*/ 0 h 8"/>
              <a:gd name="T8" fmla="*/ 52 w 5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8">
                <a:moveTo>
                  <a:pt x="52" y="8"/>
                </a:moveTo>
                <a:cubicBezTo>
                  <a:pt x="1" y="8"/>
                  <a:pt x="1" y="8"/>
                  <a:pt x="1" y="8"/>
                </a:cubicBezTo>
                <a:cubicBezTo>
                  <a:pt x="1" y="8"/>
                  <a:pt x="0" y="0"/>
                  <a:pt x="7" y="0"/>
                </a:cubicBezTo>
                <a:cubicBezTo>
                  <a:pt x="15" y="0"/>
                  <a:pt x="40" y="0"/>
                  <a:pt x="45" y="0"/>
                </a:cubicBezTo>
                <a:cubicBezTo>
                  <a:pt x="51" y="0"/>
                  <a:pt x="52" y="8"/>
                  <a:pt x="52" y="8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3844"/>
          <p:cNvSpPr>
            <a:spLocks/>
          </p:cNvSpPr>
          <p:nvPr/>
        </p:nvSpPr>
        <p:spPr bwMode="auto">
          <a:xfrm>
            <a:off x="6164809" y="4645250"/>
            <a:ext cx="586214" cy="190523"/>
          </a:xfrm>
          <a:custGeom>
            <a:avLst/>
            <a:gdLst>
              <a:gd name="T0" fmla="*/ 12 w 110"/>
              <a:gd name="T1" fmla="*/ 0 h 35"/>
              <a:gd name="T2" fmla="*/ 6 w 110"/>
              <a:gd name="T3" fmla="*/ 16 h 35"/>
              <a:gd name="T4" fmla="*/ 22 w 110"/>
              <a:gd name="T5" fmla="*/ 32 h 35"/>
              <a:gd name="T6" fmla="*/ 93 w 110"/>
              <a:gd name="T7" fmla="*/ 32 h 35"/>
              <a:gd name="T8" fmla="*/ 104 w 110"/>
              <a:gd name="T9" fmla="*/ 19 h 35"/>
              <a:gd name="T10" fmla="*/ 95 w 110"/>
              <a:gd name="T11" fmla="*/ 0 h 35"/>
              <a:gd name="T12" fmla="*/ 12 w 11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5">
                <a:moveTo>
                  <a:pt x="12" y="0"/>
                </a:move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0" y="32"/>
                  <a:pt x="22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110" y="35"/>
                  <a:pt x="104" y="19"/>
                </a:cubicBezTo>
                <a:cubicBezTo>
                  <a:pt x="95" y="0"/>
                  <a:pt x="95" y="0"/>
                  <a:pt x="95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3845"/>
          <p:cNvSpPr>
            <a:spLocks noChangeArrowheads="1"/>
          </p:cNvSpPr>
          <p:nvPr/>
        </p:nvSpPr>
        <p:spPr bwMode="auto">
          <a:xfrm>
            <a:off x="6465236" y="4549994"/>
            <a:ext cx="73275" cy="80605"/>
          </a:xfrm>
          <a:prstGeom prst="ellipse">
            <a:avLst/>
          </a:prstGeom>
          <a:solidFill>
            <a:srgbClr val="A02B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Oval 3846"/>
          <p:cNvSpPr>
            <a:spLocks noChangeArrowheads="1"/>
          </p:cNvSpPr>
          <p:nvPr/>
        </p:nvSpPr>
        <p:spPr bwMode="auto">
          <a:xfrm>
            <a:off x="6369980" y="4535339"/>
            <a:ext cx="65949" cy="73275"/>
          </a:xfrm>
          <a:prstGeom prst="ellipse">
            <a:avLst/>
          </a:prstGeom>
          <a:solidFill>
            <a:srgbClr val="A02B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Oval 3847"/>
          <p:cNvSpPr>
            <a:spLocks noChangeArrowheads="1"/>
          </p:cNvSpPr>
          <p:nvPr/>
        </p:nvSpPr>
        <p:spPr bwMode="auto">
          <a:xfrm>
            <a:off x="6450580" y="4484042"/>
            <a:ext cx="51296" cy="51296"/>
          </a:xfrm>
          <a:prstGeom prst="ellipse">
            <a:avLst/>
          </a:pr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3848"/>
          <p:cNvSpPr>
            <a:spLocks noEditPoints="1"/>
          </p:cNvSpPr>
          <p:nvPr/>
        </p:nvSpPr>
        <p:spPr bwMode="auto">
          <a:xfrm>
            <a:off x="6113508" y="4183611"/>
            <a:ext cx="674145" cy="681475"/>
          </a:xfrm>
          <a:custGeom>
            <a:avLst/>
            <a:gdLst>
              <a:gd name="T0" fmla="*/ 124 w 128"/>
              <a:gd name="T1" fmla="*/ 106 h 129"/>
              <a:gd name="T2" fmla="*/ 81 w 128"/>
              <a:gd name="T3" fmla="*/ 33 h 129"/>
              <a:gd name="T4" fmla="*/ 81 w 128"/>
              <a:gd name="T5" fmla="*/ 9 h 129"/>
              <a:gd name="T6" fmla="*/ 83 w 128"/>
              <a:gd name="T7" fmla="*/ 9 h 129"/>
              <a:gd name="T8" fmla="*/ 87 w 128"/>
              <a:gd name="T9" fmla="*/ 4 h 129"/>
              <a:gd name="T10" fmla="*/ 83 w 128"/>
              <a:gd name="T11" fmla="*/ 0 h 129"/>
              <a:gd name="T12" fmla="*/ 45 w 128"/>
              <a:gd name="T13" fmla="*/ 0 h 129"/>
              <a:gd name="T14" fmla="*/ 41 w 128"/>
              <a:gd name="T15" fmla="*/ 4 h 129"/>
              <a:gd name="T16" fmla="*/ 45 w 128"/>
              <a:gd name="T17" fmla="*/ 9 h 129"/>
              <a:gd name="T18" fmla="*/ 46 w 128"/>
              <a:gd name="T19" fmla="*/ 9 h 129"/>
              <a:gd name="T20" fmla="*/ 46 w 128"/>
              <a:gd name="T21" fmla="*/ 33 h 129"/>
              <a:gd name="T22" fmla="*/ 4 w 128"/>
              <a:gd name="T23" fmla="*/ 106 h 129"/>
              <a:gd name="T24" fmla="*/ 18 w 128"/>
              <a:gd name="T25" fmla="*/ 129 h 129"/>
              <a:gd name="T26" fmla="*/ 110 w 128"/>
              <a:gd name="T27" fmla="*/ 129 h 129"/>
              <a:gd name="T28" fmla="*/ 124 w 128"/>
              <a:gd name="T29" fmla="*/ 106 h 129"/>
              <a:gd name="T30" fmla="*/ 102 w 128"/>
              <a:gd name="T31" fmla="*/ 120 h 129"/>
              <a:gd name="T32" fmla="*/ 32 w 128"/>
              <a:gd name="T33" fmla="*/ 120 h 129"/>
              <a:gd name="T34" fmla="*/ 17 w 128"/>
              <a:gd name="T35" fmla="*/ 104 h 129"/>
              <a:gd name="T36" fmla="*/ 24 w 128"/>
              <a:gd name="T37" fmla="*/ 89 h 129"/>
              <a:gd name="T38" fmla="*/ 54 w 128"/>
              <a:gd name="T39" fmla="*/ 38 h 129"/>
              <a:gd name="T40" fmla="*/ 55 w 128"/>
              <a:gd name="T41" fmla="*/ 36 h 129"/>
              <a:gd name="T42" fmla="*/ 73 w 128"/>
              <a:gd name="T43" fmla="*/ 36 h 129"/>
              <a:gd name="T44" fmla="*/ 74 w 128"/>
              <a:gd name="T45" fmla="*/ 38 h 129"/>
              <a:gd name="T46" fmla="*/ 104 w 128"/>
              <a:gd name="T47" fmla="*/ 90 h 129"/>
              <a:gd name="T48" fmla="*/ 113 w 128"/>
              <a:gd name="T49" fmla="*/ 107 h 129"/>
              <a:gd name="T50" fmla="*/ 102 w 128"/>
              <a:gd name="T51" fmla="*/ 12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9">
                <a:moveTo>
                  <a:pt x="124" y="106"/>
                </a:moveTo>
                <a:cubicBezTo>
                  <a:pt x="124" y="106"/>
                  <a:pt x="108" y="76"/>
                  <a:pt x="81" y="33"/>
                </a:cubicBezTo>
                <a:cubicBezTo>
                  <a:pt x="81" y="9"/>
                  <a:pt x="81" y="9"/>
                  <a:pt x="81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5" y="9"/>
                  <a:pt x="87" y="7"/>
                  <a:pt x="87" y="4"/>
                </a:cubicBezTo>
                <a:cubicBezTo>
                  <a:pt x="87" y="2"/>
                  <a:pt x="85" y="0"/>
                  <a:pt x="8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0"/>
                  <a:pt x="41" y="2"/>
                  <a:pt x="41" y="4"/>
                </a:cubicBezTo>
                <a:cubicBezTo>
                  <a:pt x="41" y="7"/>
                  <a:pt x="42" y="9"/>
                  <a:pt x="45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33"/>
                  <a:pt x="46" y="33"/>
                  <a:pt x="46" y="33"/>
                </a:cubicBezTo>
                <a:cubicBezTo>
                  <a:pt x="20" y="76"/>
                  <a:pt x="4" y="106"/>
                  <a:pt x="4" y="106"/>
                </a:cubicBezTo>
                <a:cubicBezTo>
                  <a:pt x="0" y="118"/>
                  <a:pt x="5" y="129"/>
                  <a:pt x="18" y="129"/>
                </a:cubicBezTo>
                <a:cubicBezTo>
                  <a:pt x="110" y="129"/>
                  <a:pt x="110" y="129"/>
                  <a:pt x="110" y="129"/>
                </a:cubicBezTo>
                <a:cubicBezTo>
                  <a:pt x="123" y="129"/>
                  <a:pt x="128" y="118"/>
                  <a:pt x="124" y="106"/>
                </a:cubicBezTo>
                <a:close/>
                <a:moveTo>
                  <a:pt x="102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12" y="120"/>
                  <a:pt x="17" y="104"/>
                  <a:pt x="17" y="104"/>
                </a:cubicBezTo>
                <a:cubicBezTo>
                  <a:pt x="17" y="104"/>
                  <a:pt x="22" y="93"/>
                  <a:pt x="24" y="89"/>
                </a:cubicBezTo>
                <a:cubicBezTo>
                  <a:pt x="27" y="85"/>
                  <a:pt x="47" y="49"/>
                  <a:pt x="54" y="38"/>
                </a:cubicBezTo>
                <a:cubicBezTo>
                  <a:pt x="55" y="36"/>
                  <a:pt x="55" y="36"/>
                  <a:pt x="55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4" y="38"/>
                  <a:pt x="74" y="38"/>
                  <a:pt x="74" y="38"/>
                </a:cubicBezTo>
                <a:cubicBezTo>
                  <a:pt x="81" y="49"/>
                  <a:pt x="103" y="88"/>
                  <a:pt x="104" y="90"/>
                </a:cubicBezTo>
                <a:cubicBezTo>
                  <a:pt x="105" y="92"/>
                  <a:pt x="113" y="107"/>
                  <a:pt x="113" y="107"/>
                </a:cubicBezTo>
                <a:cubicBezTo>
                  <a:pt x="118" y="123"/>
                  <a:pt x="102" y="120"/>
                  <a:pt x="102" y="12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849"/>
          <p:cNvSpPr>
            <a:spLocks/>
          </p:cNvSpPr>
          <p:nvPr/>
        </p:nvSpPr>
        <p:spPr bwMode="auto">
          <a:xfrm>
            <a:off x="7564388" y="4176281"/>
            <a:ext cx="468969" cy="227161"/>
          </a:xfrm>
          <a:custGeom>
            <a:avLst/>
            <a:gdLst>
              <a:gd name="T0" fmla="*/ 85 w 88"/>
              <a:gd name="T1" fmla="*/ 40 h 43"/>
              <a:gd name="T2" fmla="*/ 83 w 88"/>
              <a:gd name="T3" fmla="*/ 40 h 43"/>
              <a:gd name="T4" fmla="*/ 4 w 88"/>
              <a:gd name="T5" fmla="*/ 1 h 43"/>
              <a:gd name="T6" fmla="*/ 1 w 88"/>
              <a:gd name="T7" fmla="*/ 2 h 43"/>
              <a:gd name="T8" fmla="*/ 2 w 88"/>
              <a:gd name="T9" fmla="*/ 5 h 43"/>
              <a:gd name="T10" fmla="*/ 75 w 88"/>
              <a:gd name="T11" fmla="*/ 40 h 43"/>
              <a:gd name="T12" fmla="*/ 73 w 88"/>
              <a:gd name="T13" fmla="*/ 42 h 43"/>
              <a:gd name="T14" fmla="*/ 73 w 88"/>
              <a:gd name="T15" fmla="*/ 43 h 43"/>
              <a:gd name="T16" fmla="*/ 88 w 88"/>
              <a:gd name="T17" fmla="*/ 43 h 43"/>
              <a:gd name="T18" fmla="*/ 88 w 88"/>
              <a:gd name="T19" fmla="*/ 42 h 43"/>
              <a:gd name="T20" fmla="*/ 85 w 88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43">
                <a:moveTo>
                  <a:pt x="85" y="40"/>
                </a:moveTo>
                <a:cubicBezTo>
                  <a:pt x="83" y="40"/>
                  <a:pt x="83" y="40"/>
                  <a:pt x="83" y="4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1" y="4"/>
                  <a:pt x="2" y="5"/>
                </a:cubicBezTo>
                <a:cubicBezTo>
                  <a:pt x="75" y="40"/>
                  <a:pt x="75" y="40"/>
                  <a:pt x="75" y="40"/>
                </a:cubicBezTo>
                <a:cubicBezTo>
                  <a:pt x="74" y="41"/>
                  <a:pt x="73" y="42"/>
                  <a:pt x="73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2"/>
                  <a:pt x="88" y="42"/>
                  <a:pt x="88" y="42"/>
                </a:cubicBezTo>
                <a:cubicBezTo>
                  <a:pt x="88" y="41"/>
                  <a:pt x="87" y="40"/>
                  <a:pt x="85" y="40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3850"/>
          <p:cNvSpPr>
            <a:spLocks/>
          </p:cNvSpPr>
          <p:nvPr/>
        </p:nvSpPr>
        <p:spPr bwMode="auto">
          <a:xfrm>
            <a:off x="7403178" y="4396112"/>
            <a:ext cx="710785" cy="476303"/>
          </a:xfrm>
          <a:custGeom>
            <a:avLst/>
            <a:gdLst>
              <a:gd name="T0" fmla="*/ 128 w 135"/>
              <a:gd name="T1" fmla="*/ 0 h 91"/>
              <a:gd name="T2" fmla="*/ 7 w 135"/>
              <a:gd name="T3" fmla="*/ 0 h 91"/>
              <a:gd name="T4" fmla="*/ 0 w 135"/>
              <a:gd name="T5" fmla="*/ 7 h 91"/>
              <a:gd name="T6" fmla="*/ 0 w 135"/>
              <a:gd name="T7" fmla="*/ 84 h 91"/>
              <a:gd name="T8" fmla="*/ 7 w 135"/>
              <a:gd name="T9" fmla="*/ 91 h 91"/>
              <a:gd name="T10" fmla="*/ 128 w 135"/>
              <a:gd name="T11" fmla="*/ 91 h 91"/>
              <a:gd name="T12" fmla="*/ 135 w 135"/>
              <a:gd name="T13" fmla="*/ 84 h 91"/>
              <a:gd name="T14" fmla="*/ 135 w 135"/>
              <a:gd name="T15" fmla="*/ 7 h 91"/>
              <a:gd name="T16" fmla="*/ 128 w 135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91">
                <a:moveTo>
                  <a:pt x="12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8"/>
                  <a:pt x="3" y="91"/>
                  <a:pt x="7" y="9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1" y="91"/>
                  <a:pt x="135" y="88"/>
                  <a:pt x="135" y="84"/>
                </a:cubicBezTo>
                <a:cubicBezTo>
                  <a:pt x="135" y="7"/>
                  <a:pt x="135" y="7"/>
                  <a:pt x="135" y="7"/>
                </a:cubicBezTo>
                <a:cubicBezTo>
                  <a:pt x="135" y="3"/>
                  <a:pt x="131" y="0"/>
                  <a:pt x="128" y="0"/>
                </a:cubicBezTo>
              </a:path>
            </a:pathLst>
          </a:custGeom>
          <a:solidFill>
            <a:srgbClr val="31AB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3851"/>
          <p:cNvSpPr>
            <a:spLocks noChangeArrowheads="1"/>
          </p:cNvSpPr>
          <p:nvPr/>
        </p:nvSpPr>
        <p:spPr bwMode="auto">
          <a:xfrm>
            <a:off x="7542407" y="4659903"/>
            <a:ext cx="21983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Oval 3852"/>
          <p:cNvSpPr>
            <a:spLocks noChangeArrowheads="1"/>
          </p:cNvSpPr>
          <p:nvPr/>
        </p:nvSpPr>
        <p:spPr bwMode="auto">
          <a:xfrm>
            <a:off x="7513098" y="4696548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3853"/>
          <p:cNvSpPr>
            <a:spLocks noChangeArrowheads="1"/>
          </p:cNvSpPr>
          <p:nvPr/>
        </p:nvSpPr>
        <p:spPr bwMode="auto">
          <a:xfrm>
            <a:off x="7564388" y="4696548"/>
            <a:ext cx="36641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3854"/>
          <p:cNvSpPr>
            <a:spLocks noChangeArrowheads="1"/>
          </p:cNvSpPr>
          <p:nvPr/>
        </p:nvSpPr>
        <p:spPr bwMode="auto">
          <a:xfrm>
            <a:off x="7586373" y="4659903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3855"/>
          <p:cNvSpPr>
            <a:spLocks noChangeArrowheads="1"/>
          </p:cNvSpPr>
          <p:nvPr/>
        </p:nvSpPr>
        <p:spPr bwMode="auto">
          <a:xfrm>
            <a:off x="7615684" y="4696548"/>
            <a:ext cx="21983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Oval 3856"/>
          <p:cNvSpPr>
            <a:spLocks noChangeArrowheads="1"/>
          </p:cNvSpPr>
          <p:nvPr/>
        </p:nvSpPr>
        <p:spPr bwMode="auto">
          <a:xfrm>
            <a:off x="7637662" y="4659903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3857"/>
          <p:cNvSpPr>
            <a:spLocks noChangeArrowheads="1"/>
          </p:cNvSpPr>
          <p:nvPr/>
        </p:nvSpPr>
        <p:spPr bwMode="auto">
          <a:xfrm>
            <a:off x="7666975" y="4696548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3858"/>
          <p:cNvSpPr>
            <a:spLocks noChangeArrowheads="1"/>
          </p:cNvSpPr>
          <p:nvPr/>
        </p:nvSpPr>
        <p:spPr bwMode="auto">
          <a:xfrm>
            <a:off x="7688959" y="4659903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Oval 3859"/>
          <p:cNvSpPr>
            <a:spLocks noChangeArrowheads="1"/>
          </p:cNvSpPr>
          <p:nvPr/>
        </p:nvSpPr>
        <p:spPr bwMode="auto">
          <a:xfrm>
            <a:off x="7710939" y="4696548"/>
            <a:ext cx="36641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Oval 3860"/>
          <p:cNvSpPr>
            <a:spLocks noChangeArrowheads="1"/>
          </p:cNvSpPr>
          <p:nvPr/>
        </p:nvSpPr>
        <p:spPr bwMode="auto">
          <a:xfrm>
            <a:off x="7732925" y="4659903"/>
            <a:ext cx="36641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Oval 3861"/>
          <p:cNvSpPr>
            <a:spLocks noChangeArrowheads="1"/>
          </p:cNvSpPr>
          <p:nvPr/>
        </p:nvSpPr>
        <p:spPr bwMode="auto">
          <a:xfrm>
            <a:off x="7732925" y="4571973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Oval 3862"/>
          <p:cNvSpPr>
            <a:spLocks noChangeArrowheads="1"/>
          </p:cNvSpPr>
          <p:nvPr/>
        </p:nvSpPr>
        <p:spPr bwMode="auto">
          <a:xfrm>
            <a:off x="7710939" y="4615939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Oval 3863"/>
          <p:cNvSpPr>
            <a:spLocks noChangeArrowheads="1"/>
          </p:cNvSpPr>
          <p:nvPr/>
        </p:nvSpPr>
        <p:spPr bwMode="auto">
          <a:xfrm>
            <a:off x="7688959" y="4571973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Oval 3864"/>
          <p:cNvSpPr>
            <a:spLocks noChangeArrowheads="1"/>
          </p:cNvSpPr>
          <p:nvPr/>
        </p:nvSpPr>
        <p:spPr bwMode="auto">
          <a:xfrm>
            <a:off x="7666975" y="4615939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Oval 3865"/>
          <p:cNvSpPr>
            <a:spLocks noChangeArrowheads="1"/>
          </p:cNvSpPr>
          <p:nvPr/>
        </p:nvSpPr>
        <p:spPr bwMode="auto">
          <a:xfrm>
            <a:off x="7637662" y="4571973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Oval 3866"/>
          <p:cNvSpPr>
            <a:spLocks noChangeArrowheads="1"/>
          </p:cNvSpPr>
          <p:nvPr/>
        </p:nvSpPr>
        <p:spPr bwMode="auto">
          <a:xfrm>
            <a:off x="7615684" y="4615939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Oval 3867"/>
          <p:cNvSpPr>
            <a:spLocks noChangeArrowheads="1"/>
          </p:cNvSpPr>
          <p:nvPr/>
        </p:nvSpPr>
        <p:spPr bwMode="auto">
          <a:xfrm>
            <a:off x="7586373" y="4571973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Oval 3868"/>
          <p:cNvSpPr>
            <a:spLocks noChangeArrowheads="1"/>
          </p:cNvSpPr>
          <p:nvPr/>
        </p:nvSpPr>
        <p:spPr bwMode="auto">
          <a:xfrm>
            <a:off x="7564388" y="4615939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Oval 3869"/>
          <p:cNvSpPr>
            <a:spLocks noChangeArrowheads="1"/>
          </p:cNvSpPr>
          <p:nvPr/>
        </p:nvSpPr>
        <p:spPr bwMode="auto">
          <a:xfrm>
            <a:off x="7542407" y="4571973"/>
            <a:ext cx="21983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Oval 3870"/>
          <p:cNvSpPr>
            <a:spLocks noChangeArrowheads="1"/>
          </p:cNvSpPr>
          <p:nvPr/>
        </p:nvSpPr>
        <p:spPr bwMode="auto">
          <a:xfrm>
            <a:off x="7520424" y="4615939"/>
            <a:ext cx="21983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Oval 3871"/>
          <p:cNvSpPr>
            <a:spLocks noChangeArrowheads="1"/>
          </p:cNvSpPr>
          <p:nvPr/>
        </p:nvSpPr>
        <p:spPr bwMode="auto">
          <a:xfrm>
            <a:off x="7483787" y="4571973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Oval 3872"/>
          <p:cNvSpPr>
            <a:spLocks noChangeArrowheads="1"/>
          </p:cNvSpPr>
          <p:nvPr/>
        </p:nvSpPr>
        <p:spPr bwMode="auto">
          <a:xfrm>
            <a:off x="7483787" y="4659903"/>
            <a:ext cx="36641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Oval 3873"/>
          <p:cNvSpPr>
            <a:spLocks noChangeArrowheads="1"/>
          </p:cNvSpPr>
          <p:nvPr/>
        </p:nvSpPr>
        <p:spPr bwMode="auto">
          <a:xfrm>
            <a:off x="7483787" y="4733182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Oval 3874"/>
          <p:cNvSpPr>
            <a:spLocks noChangeArrowheads="1"/>
          </p:cNvSpPr>
          <p:nvPr/>
        </p:nvSpPr>
        <p:spPr bwMode="auto">
          <a:xfrm>
            <a:off x="7513098" y="4777151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Oval 3875"/>
          <p:cNvSpPr>
            <a:spLocks noChangeArrowheads="1"/>
          </p:cNvSpPr>
          <p:nvPr/>
        </p:nvSpPr>
        <p:spPr bwMode="auto">
          <a:xfrm>
            <a:off x="7542407" y="4733182"/>
            <a:ext cx="21983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Oval 3876"/>
          <p:cNvSpPr>
            <a:spLocks noChangeArrowheads="1"/>
          </p:cNvSpPr>
          <p:nvPr/>
        </p:nvSpPr>
        <p:spPr bwMode="auto">
          <a:xfrm>
            <a:off x="7564388" y="4777151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Oval 3877"/>
          <p:cNvSpPr>
            <a:spLocks noChangeArrowheads="1"/>
          </p:cNvSpPr>
          <p:nvPr/>
        </p:nvSpPr>
        <p:spPr bwMode="auto">
          <a:xfrm>
            <a:off x="7586373" y="4733182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Oval 3878"/>
          <p:cNvSpPr>
            <a:spLocks noChangeArrowheads="1"/>
          </p:cNvSpPr>
          <p:nvPr/>
        </p:nvSpPr>
        <p:spPr bwMode="auto">
          <a:xfrm>
            <a:off x="7615684" y="4777151"/>
            <a:ext cx="21983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Oval 3879"/>
          <p:cNvSpPr>
            <a:spLocks noChangeArrowheads="1"/>
          </p:cNvSpPr>
          <p:nvPr/>
        </p:nvSpPr>
        <p:spPr bwMode="auto">
          <a:xfrm>
            <a:off x="7637662" y="4733182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3880"/>
          <p:cNvSpPr>
            <a:spLocks noChangeArrowheads="1"/>
          </p:cNvSpPr>
          <p:nvPr/>
        </p:nvSpPr>
        <p:spPr bwMode="auto">
          <a:xfrm>
            <a:off x="7659650" y="4777151"/>
            <a:ext cx="36641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Oval 3881"/>
          <p:cNvSpPr>
            <a:spLocks noChangeArrowheads="1"/>
          </p:cNvSpPr>
          <p:nvPr/>
        </p:nvSpPr>
        <p:spPr bwMode="auto">
          <a:xfrm>
            <a:off x="7688959" y="4733182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Oval 3882"/>
          <p:cNvSpPr>
            <a:spLocks noChangeArrowheads="1"/>
          </p:cNvSpPr>
          <p:nvPr/>
        </p:nvSpPr>
        <p:spPr bwMode="auto">
          <a:xfrm>
            <a:off x="7710939" y="4777151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Oval 3883"/>
          <p:cNvSpPr>
            <a:spLocks noChangeArrowheads="1"/>
          </p:cNvSpPr>
          <p:nvPr/>
        </p:nvSpPr>
        <p:spPr bwMode="auto">
          <a:xfrm>
            <a:off x="7732925" y="4733182"/>
            <a:ext cx="36641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Oval 3884"/>
          <p:cNvSpPr>
            <a:spLocks noChangeArrowheads="1"/>
          </p:cNvSpPr>
          <p:nvPr/>
        </p:nvSpPr>
        <p:spPr bwMode="auto">
          <a:xfrm>
            <a:off x="7762238" y="4777151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885"/>
          <p:cNvSpPr>
            <a:spLocks noChangeArrowheads="1"/>
          </p:cNvSpPr>
          <p:nvPr/>
        </p:nvSpPr>
        <p:spPr bwMode="auto">
          <a:xfrm>
            <a:off x="7762238" y="4696548"/>
            <a:ext cx="29309" cy="21983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886"/>
          <p:cNvSpPr>
            <a:spLocks noChangeArrowheads="1"/>
          </p:cNvSpPr>
          <p:nvPr/>
        </p:nvSpPr>
        <p:spPr bwMode="auto">
          <a:xfrm>
            <a:off x="7762238" y="4615939"/>
            <a:ext cx="29309" cy="29309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887"/>
          <p:cNvSpPr>
            <a:spLocks noChangeArrowheads="1"/>
          </p:cNvSpPr>
          <p:nvPr/>
        </p:nvSpPr>
        <p:spPr bwMode="auto">
          <a:xfrm>
            <a:off x="7872151" y="4601286"/>
            <a:ext cx="183197" cy="175865"/>
          </a:xfrm>
          <a:prstGeom prst="ellipse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888"/>
          <p:cNvSpPr>
            <a:spLocks/>
          </p:cNvSpPr>
          <p:nvPr/>
        </p:nvSpPr>
        <p:spPr bwMode="auto">
          <a:xfrm>
            <a:off x="7901460" y="4608613"/>
            <a:ext cx="117241" cy="139226"/>
          </a:xfrm>
          <a:custGeom>
            <a:avLst/>
            <a:gdLst>
              <a:gd name="T0" fmla="*/ 11 w 22"/>
              <a:gd name="T1" fmla="*/ 3 h 26"/>
              <a:gd name="T2" fmla="*/ 9 w 22"/>
              <a:gd name="T3" fmla="*/ 3 h 26"/>
              <a:gd name="T4" fmla="*/ 6 w 22"/>
              <a:gd name="T5" fmla="*/ 0 h 26"/>
              <a:gd name="T6" fmla="*/ 6 w 22"/>
              <a:gd name="T7" fmla="*/ 4 h 26"/>
              <a:gd name="T8" fmla="*/ 6 w 22"/>
              <a:gd name="T9" fmla="*/ 4 h 26"/>
              <a:gd name="T10" fmla="*/ 0 w 22"/>
              <a:gd name="T11" fmla="*/ 14 h 26"/>
              <a:gd name="T12" fmla="*/ 11 w 22"/>
              <a:gd name="T13" fmla="*/ 26 h 26"/>
              <a:gd name="T14" fmla="*/ 22 w 22"/>
              <a:gd name="T15" fmla="*/ 14 h 26"/>
              <a:gd name="T16" fmla="*/ 11 w 22"/>
              <a:gd name="T17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6">
                <a:moveTo>
                  <a:pt x="11" y="3"/>
                </a:moveTo>
                <a:cubicBezTo>
                  <a:pt x="10" y="3"/>
                  <a:pt x="9" y="3"/>
                  <a:pt x="9" y="3"/>
                </a:cubicBezTo>
                <a:cubicBezTo>
                  <a:pt x="6" y="0"/>
                  <a:pt x="6" y="0"/>
                  <a:pt x="6" y="0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2" y="6"/>
                  <a:pt x="0" y="10"/>
                  <a:pt x="0" y="14"/>
                </a:cubicBezTo>
                <a:cubicBezTo>
                  <a:pt x="0" y="21"/>
                  <a:pt x="5" y="26"/>
                  <a:pt x="11" y="26"/>
                </a:cubicBezTo>
                <a:cubicBezTo>
                  <a:pt x="17" y="26"/>
                  <a:pt x="22" y="21"/>
                  <a:pt x="22" y="14"/>
                </a:cubicBezTo>
                <a:cubicBezTo>
                  <a:pt x="22" y="8"/>
                  <a:pt x="17" y="3"/>
                  <a:pt x="11" y="3"/>
                </a:cubicBezTo>
                <a:close/>
              </a:path>
            </a:pathLst>
          </a:custGeom>
          <a:solidFill>
            <a:srgbClr val="E75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889"/>
          <p:cNvSpPr>
            <a:spLocks/>
          </p:cNvSpPr>
          <p:nvPr/>
        </p:nvSpPr>
        <p:spPr bwMode="auto">
          <a:xfrm>
            <a:off x="7476457" y="4454734"/>
            <a:ext cx="344402" cy="65949"/>
          </a:xfrm>
          <a:custGeom>
            <a:avLst/>
            <a:gdLst>
              <a:gd name="T0" fmla="*/ 47 w 47"/>
              <a:gd name="T1" fmla="*/ 0 h 9"/>
              <a:gd name="T2" fmla="*/ 42 w 47"/>
              <a:gd name="T3" fmla="*/ 0 h 9"/>
              <a:gd name="T4" fmla="*/ 42 w 47"/>
              <a:gd name="T5" fmla="*/ 2 h 9"/>
              <a:gd name="T6" fmla="*/ 40 w 47"/>
              <a:gd name="T7" fmla="*/ 2 h 9"/>
              <a:gd name="T8" fmla="*/ 40 w 47"/>
              <a:gd name="T9" fmla="*/ 0 h 9"/>
              <a:gd name="T10" fmla="*/ 33 w 47"/>
              <a:gd name="T11" fmla="*/ 0 h 9"/>
              <a:gd name="T12" fmla="*/ 33 w 47"/>
              <a:gd name="T13" fmla="*/ 2 h 9"/>
              <a:gd name="T14" fmla="*/ 31 w 47"/>
              <a:gd name="T15" fmla="*/ 2 h 9"/>
              <a:gd name="T16" fmla="*/ 31 w 47"/>
              <a:gd name="T17" fmla="*/ 0 h 9"/>
              <a:gd name="T18" fmla="*/ 24 w 47"/>
              <a:gd name="T19" fmla="*/ 0 h 9"/>
              <a:gd name="T20" fmla="*/ 24 w 47"/>
              <a:gd name="T21" fmla="*/ 2 h 9"/>
              <a:gd name="T22" fmla="*/ 22 w 47"/>
              <a:gd name="T23" fmla="*/ 2 h 9"/>
              <a:gd name="T24" fmla="*/ 22 w 47"/>
              <a:gd name="T25" fmla="*/ 0 h 9"/>
              <a:gd name="T26" fmla="*/ 15 w 47"/>
              <a:gd name="T27" fmla="*/ 0 h 9"/>
              <a:gd name="T28" fmla="*/ 15 w 47"/>
              <a:gd name="T29" fmla="*/ 2 h 9"/>
              <a:gd name="T30" fmla="*/ 13 w 47"/>
              <a:gd name="T31" fmla="*/ 2 h 9"/>
              <a:gd name="T32" fmla="*/ 13 w 47"/>
              <a:gd name="T33" fmla="*/ 0 h 9"/>
              <a:gd name="T34" fmla="*/ 6 w 47"/>
              <a:gd name="T35" fmla="*/ 0 h 9"/>
              <a:gd name="T36" fmla="*/ 6 w 47"/>
              <a:gd name="T37" fmla="*/ 2 h 9"/>
              <a:gd name="T38" fmla="*/ 4 w 47"/>
              <a:gd name="T39" fmla="*/ 2 h 9"/>
              <a:gd name="T40" fmla="*/ 4 w 47"/>
              <a:gd name="T41" fmla="*/ 0 h 9"/>
              <a:gd name="T42" fmla="*/ 0 w 47"/>
              <a:gd name="T43" fmla="*/ 0 h 9"/>
              <a:gd name="T44" fmla="*/ 0 w 47"/>
              <a:gd name="T45" fmla="*/ 9 h 9"/>
              <a:gd name="T46" fmla="*/ 9 w 47"/>
              <a:gd name="T47" fmla="*/ 9 h 9"/>
              <a:gd name="T48" fmla="*/ 9 w 47"/>
              <a:gd name="T49" fmla="*/ 5 h 9"/>
              <a:gd name="T50" fmla="*/ 11 w 47"/>
              <a:gd name="T51" fmla="*/ 9 h 9"/>
              <a:gd name="T52" fmla="*/ 47 w 47"/>
              <a:gd name="T53" fmla="*/ 9 h 9"/>
              <a:gd name="T54" fmla="*/ 47 w 47"/>
              <a:gd name="T5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7" h="9">
                <a:moveTo>
                  <a:pt x="47" y="0"/>
                </a:moveTo>
                <a:lnTo>
                  <a:pt x="42" y="0"/>
                </a:lnTo>
                <a:lnTo>
                  <a:pt x="42" y="2"/>
                </a:lnTo>
                <a:lnTo>
                  <a:pt x="40" y="2"/>
                </a:lnTo>
                <a:lnTo>
                  <a:pt x="40" y="0"/>
                </a:lnTo>
                <a:lnTo>
                  <a:pt x="33" y="0"/>
                </a:lnTo>
                <a:lnTo>
                  <a:pt x="33" y="2"/>
                </a:lnTo>
                <a:lnTo>
                  <a:pt x="31" y="2"/>
                </a:lnTo>
                <a:lnTo>
                  <a:pt x="31" y="0"/>
                </a:lnTo>
                <a:lnTo>
                  <a:pt x="24" y="0"/>
                </a:lnTo>
                <a:lnTo>
                  <a:pt x="24" y="2"/>
                </a:lnTo>
                <a:lnTo>
                  <a:pt x="22" y="2"/>
                </a:lnTo>
                <a:lnTo>
                  <a:pt x="22" y="0"/>
                </a:lnTo>
                <a:lnTo>
                  <a:pt x="15" y="0"/>
                </a:lnTo>
                <a:lnTo>
                  <a:pt x="15" y="2"/>
                </a:lnTo>
                <a:lnTo>
                  <a:pt x="13" y="2"/>
                </a:lnTo>
                <a:lnTo>
                  <a:pt x="13" y="0"/>
                </a:lnTo>
                <a:lnTo>
                  <a:pt x="6" y="0"/>
                </a:lnTo>
                <a:lnTo>
                  <a:pt x="6" y="2"/>
                </a:lnTo>
                <a:lnTo>
                  <a:pt x="4" y="2"/>
                </a:lnTo>
                <a:lnTo>
                  <a:pt x="4" y="0"/>
                </a:lnTo>
                <a:lnTo>
                  <a:pt x="0" y="0"/>
                </a:lnTo>
                <a:lnTo>
                  <a:pt x="0" y="9"/>
                </a:lnTo>
                <a:lnTo>
                  <a:pt x="9" y="9"/>
                </a:lnTo>
                <a:lnTo>
                  <a:pt x="9" y="5"/>
                </a:lnTo>
                <a:lnTo>
                  <a:pt x="11" y="9"/>
                </a:lnTo>
                <a:lnTo>
                  <a:pt x="47" y="9"/>
                </a:lnTo>
                <a:lnTo>
                  <a:pt x="47" y="0"/>
                </a:lnTo>
                <a:close/>
              </a:path>
            </a:pathLst>
          </a:custGeom>
          <a:solidFill>
            <a:srgbClr val="338D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890"/>
          <p:cNvSpPr>
            <a:spLocks/>
          </p:cNvSpPr>
          <p:nvPr/>
        </p:nvSpPr>
        <p:spPr bwMode="auto">
          <a:xfrm>
            <a:off x="7476457" y="4454734"/>
            <a:ext cx="344402" cy="65949"/>
          </a:xfrm>
          <a:custGeom>
            <a:avLst/>
            <a:gdLst>
              <a:gd name="T0" fmla="*/ 47 w 47"/>
              <a:gd name="T1" fmla="*/ 0 h 9"/>
              <a:gd name="T2" fmla="*/ 42 w 47"/>
              <a:gd name="T3" fmla="*/ 0 h 9"/>
              <a:gd name="T4" fmla="*/ 42 w 47"/>
              <a:gd name="T5" fmla="*/ 2 h 9"/>
              <a:gd name="T6" fmla="*/ 40 w 47"/>
              <a:gd name="T7" fmla="*/ 2 h 9"/>
              <a:gd name="T8" fmla="*/ 40 w 47"/>
              <a:gd name="T9" fmla="*/ 0 h 9"/>
              <a:gd name="T10" fmla="*/ 33 w 47"/>
              <a:gd name="T11" fmla="*/ 0 h 9"/>
              <a:gd name="T12" fmla="*/ 33 w 47"/>
              <a:gd name="T13" fmla="*/ 2 h 9"/>
              <a:gd name="T14" fmla="*/ 31 w 47"/>
              <a:gd name="T15" fmla="*/ 2 h 9"/>
              <a:gd name="T16" fmla="*/ 31 w 47"/>
              <a:gd name="T17" fmla="*/ 0 h 9"/>
              <a:gd name="T18" fmla="*/ 24 w 47"/>
              <a:gd name="T19" fmla="*/ 0 h 9"/>
              <a:gd name="T20" fmla="*/ 24 w 47"/>
              <a:gd name="T21" fmla="*/ 2 h 9"/>
              <a:gd name="T22" fmla="*/ 22 w 47"/>
              <a:gd name="T23" fmla="*/ 2 h 9"/>
              <a:gd name="T24" fmla="*/ 22 w 47"/>
              <a:gd name="T25" fmla="*/ 0 h 9"/>
              <a:gd name="T26" fmla="*/ 15 w 47"/>
              <a:gd name="T27" fmla="*/ 0 h 9"/>
              <a:gd name="T28" fmla="*/ 15 w 47"/>
              <a:gd name="T29" fmla="*/ 2 h 9"/>
              <a:gd name="T30" fmla="*/ 13 w 47"/>
              <a:gd name="T31" fmla="*/ 2 h 9"/>
              <a:gd name="T32" fmla="*/ 13 w 47"/>
              <a:gd name="T33" fmla="*/ 0 h 9"/>
              <a:gd name="T34" fmla="*/ 6 w 47"/>
              <a:gd name="T35" fmla="*/ 0 h 9"/>
              <a:gd name="T36" fmla="*/ 6 w 47"/>
              <a:gd name="T37" fmla="*/ 2 h 9"/>
              <a:gd name="T38" fmla="*/ 4 w 47"/>
              <a:gd name="T39" fmla="*/ 2 h 9"/>
              <a:gd name="T40" fmla="*/ 4 w 47"/>
              <a:gd name="T41" fmla="*/ 0 h 9"/>
              <a:gd name="T42" fmla="*/ 0 w 47"/>
              <a:gd name="T43" fmla="*/ 0 h 9"/>
              <a:gd name="T44" fmla="*/ 0 w 47"/>
              <a:gd name="T45" fmla="*/ 9 h 9"/>
              <a:gd name="T46" fmla="*/ 9 w 47"/>
              <a:gd name="T47" fmla="*/ 9 h 9"/>
              <a:gd name="T48" fmla="*/ 9 w 47"/>
              <a:gd name="T49" fmla="*/ 5 h 9"/>
              <a:gd name="T50" fmla="*/ 11 w 47"/>
              <a:gd name="T51" fmla="*/ 9 h 9"/>
              <a:gd name="T52" fmla="*/ 47 w 47"/>
              <a:gd name="T53" fmla="*/ 9 h 9"/>
              <a:gd name="T54" fmla="*/ 47 w 47"/>
              <a:gd name="T5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7" h="9">
                <a:moveTo>
                  <a:pt x="47" y="0"/>
                </a:moveTo>
                <a:lnTo>
                  <a:pt x="42" y="0"/>
                </a:lnTo>
                <a:lnTo>
                  <a:pt x="42" y="2"/>
                </a:lnTo>
                <a:lnTo>
                  <a:pt x="40" y="2"/>
                </a:lnTo>
                <a:lnTo>
                  <a:pt x="40" y="0"/>
                </a:lnTo>
                <a:lnTo>
                  <a:pt x="33" y="0"/>
                </a:lnTo>
                <a:lnTo>
                  <a:pt x="33" y="2"/>
                </a:lnTo>
                <a:lnTo>
                  <a:pt x="31" y="2"/>
                </a:lnTo>
                <a:lnTo>
                  <a:pt x="31" y="0"/>
                </a:lnTo>
                <a:lnTo>
                  <a:pt x="24" y="0"/>
                </a:lnTo>
                <a:lnTo>
                  <a:pt x="24" y="2"/>
                </a:lnTo>
                <a:lnTo>
                  <a:pt x="22" y="2"/>
                </a:lnTo>
                <a:lnTo>
                  <a:pt x="22" y="0"/>
                </a:lnTo>
                <a:lnTo>
                  <a:pt x="15" y="0"/>
                </a:lnTo>
                <a:lnTo>
                  <a:pt x="15" y="2"/>
                </a:lnTo>
                <a:lnTo>
                  <a:pt x="13" y="2"/>
                </a:lnTo>
                <a:lnTo>
                  <a:pt x="13" y="0"/>
                </a:lnTo>
                <a:lnTo>
                  <a:pt x="6" y="0"/>
                </a:lnTo>
                <a:lnTo>
                  <a:pt x="6" y="2"/>
                </a:lnTo>
                <a:lnTo>
                  <a:pt x="4" y="2"/>
                </a:lnTo>
                <a:lnTo>
                  <a:pt x="4" y="0"/>
                </a:lnTo>
                <a:lnTo>
                  <a:pt x="0" y="0"/>
                </a:lnTo>
                <a:lnTo>
                  <a:pt x="0" y="9"/>
                </a:lnTo>
                <a:lnTo>
                  <a:pt x="9" y="9"/>
                </a:lnTo>
                <a:lnTo>
                  <a:pt x="9" y="5"/>
                </a:lnTo>
                <a:lnTo>
                  <a:pt x="11" y="9"/>
                </a:lnTo>
                <a:lnTo>
                  <a:pt x="47" y="9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Rectangle 3891"/>
          <p:cNvSpPr>
            <a:spLocks noChangeArrowheads="1"/>
          </p:cNvSpPr>
          <p:nvPr/>
        </p:nvSpPr>
        <p:spPr bwMode="auto">
          <a:xfrm>
            <a:off x="7886807" y="4454734"/>
            <a:ext cx="161210" cy="65949"/>
          </a:xfrm>
          <a:prstGeom prst="rect">
            <a:avLst/>
          </a:pr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892"/>
          <p:cNvSpPr>
            <a:spLocks/>
          </p:cNvSpPr>
          <p:nvPr/>
        </p:nvSpPr>
        <p:spPr bwMode="auto">
          <a:xfrm>
            <a:off x="7403178" y="4396112"/>
            <a:ext cx="51296" cy="476303"/>
          </a:xfrm>
          <a:custGeom>
            <a:avLst/>
            <a:gdLst>
              <a:gd name="T0" fmla="*/ 10 w 10"/>
              <a:gd name="T1" fmla="*/ 0 h 91"/>
              <a:gd name="T2" fmla="*/ 7 w 10"/>
              <a:gd name="T3" fmla="*/ 0 h 91"/>
              <a:gd name="T4" fmla="*/ 0 w 10"/>
              <a:gd name="T5" fmla="*/ 7 h 91"/>
              <a:gd name="T6" fmla="*/ 0 w 10"/>
              <a:gd name="T7" fmla="*/ 84 h 91"/>
              <a:gd name="T8" fmla="*/ 7 w 10"/>
              <a:gd name="T9" fmla="*/ 91 h 91"/>
              <a:gd name="T10" fmla="*/ 10 w 10"/>
              <a:gd name="T11" fmla="*/ 91 h 91"/>
              <a:gd name="T12" fmla="*/ 10 w 10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91">
                <a:moveTo>
                  <a:pt x="10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8"/>
                  <a:pt x="3" y="91"/>
                  <a:pt x="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38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893"/>
          <p:cNvSpPr>
            <a:spLocks/>
          </p:cNvSpPr>
          <p:nvPr/>
        </p:nvSpPr>
        <p:spPr bwMode="auto">
          <a:xfrm>
            <a:off x="2471664" y="5341384"/>
            <a:ext cx="315091" cy="798720"/>
          </a:xfrm>
          <a:custGeom>
            <a:avLst/>
            <a:gdLst>
              <a:gd name="T0" fmla="*/ 44 w 60"/>
              <a:gd name="T1" fmla="*/ 144 h 152"/>
              <a:gd name="T2" fmla="*/ 39 w 60"/>
              <a:gd name="T3" fmla="*/ 139 h 152"/>
              <a:gd name="T4" fmla="*/ 30 w 60"/>
              <a:gd name="T5" fmla="*/ 124 h 152"/>
              <a:gd name="T6" fmla="*/ 25 w 60"/>
              <a:gd name="T7" fmla="*/ 107 h 152"/>
              <a:gd name="T8" fmla="*/ 30 w 60"/>
              <a:gd name="T9" fmla="*/ 73 h 152"/>
              <a:gd name="T10" fmla="*/ 35 w 60"/>
              <a:gd name="T11" fmla="*/ 66 h 152"/>
              <a:gd name="T12" fmla="*/ 41 w 60"/>
              <a:gd name="T13" fmla="*/ 57 h 152"/>
              <a:gd name="T14" fmla="*/ 46 w 60"/>
              <a:gd name="T15" fmla="*/ 36 h 152"/>
              <a:gd name="T16" fmla="*/ 30 w 60"/>
              <a:gd name="T17" fmla="*/ 0 h 152"/>
              <a:gd name="T18" fmla="*/ 41 w 60"/>
              <a:gd name="T19" fmla="*/ 36 h 152"/>
              <a:gd name="T20" fmla="*/ 34 w 60"/>
              <a:gd name="T21" fmla="*/ 52 h 152"/>
              <a:gd name="T22" fmla="*/ 28 w 60"/>
              <a:gd name="T23" fmla="*/ 59 h 152"/>
              <a:gd name="T24" fmla="*/ 21 w 60"/>
              <a:gd name="T25" fmla="*/ 67 h 152"/>
              <a:gd name="T26" fmla="*/ 9 w 60"/>
              <a:gd name="T27" fmla="*/ 109 h 152"/>
              <a:gd name="T28" fmla="*/ 12 w 60"/>
              <a:gd name="T29" fmla="*/ 130 h 152"/>
              <a:gd name="T30" fmla="*/ 18 w 60"/>
              <a:gd name="T31" fmla="*/ 145 h 152"/>
              <a:gd name="T32" fmla="*/ 0 w 60"/>
              <a:gd name="T33" fmla="*/ 145 h 152"/>
              <a:gd name="T34" fmla="*/ 0 w 60"/>
              <a:gd name="T35" fmla="*/ 152 h 152"/>
              <a:gd name="T36" fmla="*/ 60 w 60"/>
              <a:gd name="T37" fmla="*/ 152 h 152"/>
              <a:gd name="T38" fmla="*/ 60 w 60"/>
              <a:gd name="T39" fmla="*/ 145 h 152"/>
              <a:gd name="T40" fmla="*/ 44 w 60"/>
              <a:gd name="T41" fmla="*/ 145 h 152"/>
              <a:gd name="T42" fmla="*/ 44 w 60"/>
              <a:gd name="T43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0" h="152">
                <a:moveTo>
                  <a:pt x="44" y="144"/>
                </a:moveTo>
                <a:cubicBezTo>
                  <a:pt x="39" y="139"/>
                  <a:pt x="39" y="139"/>
                  <a:pt x="39" y="139"/>
                </a:cubicBezTo>
                <a:cubicBezTo>
                  <a:pt x="36" y="135"/>
                  <a:pt x="33" y="129"/>
                  <a:pt x="30" y="124"/>
                </a:cubicBezTo>
                <a:cubicBezTo>
                  <a:pt x="28" y="118"/>
                  <a:pt x="26" y="113"/>
                  <a:pt x="25" y="107"/>
                </a:cubicBezTo>
                <a:cubicBezTo>
                  <a:pt x="22" y="95"/>
                  <a:pt x="24" y="83"/>
                  <a:pt x="30" y="73"/>
                </a:cubicBezTo>
                <a:cubicBezTo>
                  <a:pt x="31" y="70"/>
                  <a:pt x="33" y="68"/>
                  <a:pt x="35" y="66"/>
                </a:cubicBezTo>
                <a:cubicBezTo>
                  <a:pt x="37" y="63"/>
                  <a:pt x="39" y="60"/>
                  <a:pt x="41" y="57"/>
                </a:cubicBezTo>
                <a:cubicBezTo>
                  <a:pt x="44" y="50"/>
                  <a:pt x="46" y="43"/>
                  <a:pt x="46" y="36"/>
                </a:cubicBezTo>
                <a:cubicBezTo>
                  <a:pt x="47" y="22"/>
                  <a:pt x="40" y="9"/>
                  <a:pt x="30" y="0"/>
                </a:cubicBezTo>
                <a:cubicBezTo>
                  <a:pt x="38" y="10"/>
                  <a:pt x="43" y="23"/>
                  <a:pt x="41" y="36"/>
                </a:cubicBezTo>
                <a:cubicBezTo>
                  <a:pt x="40" y="42"/>
                  <a:pt x="37" y="47"/>
                  <a:pt x="34" y="52"/>
                </a:cubicBezTo>
                <a:cubicBezTo>
                  <a:pt x="32" y="55"/>
                  <a:pt x="30" y="57"/>
                  <a:pt x="28" y="59"/>
                </a:cubicBezTo>
                <a:cubicBezTo>
                  <a:pt x="26" y="61"/>
                  <a:pt x="23" y="64"/>
                  <a:pt x="21" y="67"/>
                </a:cubicBezTo>
                <a:cubicBezTo>
                  <a:pt x="12" y="79"/>
                  <a:pt x="8" y="94"/>
                  <a:pt x="9" y="109"/>
                </a:cubicBezTo>
                <a:cubicBezTo>
                  <a:pt x="9" y="116"/>
                  <a:pt x="10" y="123"/>
                  <a:pt x="12" y="130"/>
                </a:cubicBezTo>
                <a:cubicBezTo>
                  <a:pt x="14" y="135"/>
                  <a:pt x="16" y="140"/>
                  <a:pt x="18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0" y="152"/>
                  <a:pt x="0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4"/>
                  <a:pt x="44" y="144"/>
                  <a:pt x="44" y="144"/>
                </a:cubicBezTo>
                <a:close/>
              </a:path>
            </a:pathLst>
          </a:custGeom>
          <a:solidFill>
            <a:srgbClr val="CC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894"/>
          <p:cNvSpPr>
            <a:spLocks/>
          </p:cNvSpPr>
          <p:nvPr/>
        </p:nvSpPr>
        <p:spPr bwMode="auto">
          <a:xfrm>
            <a:off x="2632874" y="5700438"/>
            <a:ext cx="227161" cy="234487"/>
          </a:xfrm>
          <a:custGeom>
            <a:avLst/>
            <a:gdLst>
              <a:gd name="T0" fmla="*/ 10 w 44"/>
              <a:gd name="T1" fmla="*/ 11 h 44"/>
              <a:gd name="T2" fmla="*/ 7 w 44"/>
              <a:gd name="T3" fmla="*/ 37 h 44"/>
              <a:gd name="T4" fmla="*/ 33 w 44"/>
              <a:gd name="T5" fmla="*/ 35 h 44"/>
              <a:gd name="T6" fmla="*/ 44 w 44"/>
              <a:gd name="T7" fmla="*/ 0 h 44"/>
              <a:gd name="T8" fmla="*/ 10 w 44"/>
              <a:gd name="T9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4">
                <a:moveTo>
                  <a:pt x="10" y="11"/>
                </a:moveTo>
                <a:cubicBezTo>
                  <a:pt x="1" y="19"/>
                  <a:pt x="0" y="31"/>
                  <a:pt x="7" y="37"/>
                </a:cubicBezTo>
                <a:cubicBezTo>
                  <a:pt x="13" y="44"/>
                  <a:pt x="25" y="43"/>
                  <a:pt x="33" y="35"/>
                </a:cubicBezTo>
                <a:cubicBezTo>
                  <a:pt x="41" y="27"/>
                  <a:pt x="44" y="0"/>
                  <a:pt x="44" y="0"/>
                </a:cubicBezTo>
                <a:cubicBezTo>
                  <a:pt x="44" y="0"/>
                  <a:pt x="18" y="3"/>
                  <a:pt x="10" y="11"/>
                </a:cubicBezTo>
              </a:path>
            </a:pathLst>
          </a:custGeom>
          <a:solidFill>
            <a:srgbClr val="95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3895"/>
          <p:cNvSpPr>
            <a:spLocks noEditPoints="1"/>
          </p:cNvSpPr>
          <p:nvPr/>
        </p:nvSpPr>
        <p:spPr bwMode="auto">
          <a:xfrm>
            <a:off x="2662182" y="5700438"/>
            <a:ext cx="197850" cy="227161"/>
          </a:xfrm>
          <a:custGeom>
            <a:avLst/>
            <a:gdLst>
              <a:gd name="T0" fmla="*/ 1 w 38"/>
              <a:gd name="T1" fmla="*/ 37 h 42"/>
              <a:gd name="T2" fmla="*/ 0 w 38"/>
              <a:gd name="T3" fmla="*/ 37 h 42"/>
              <a:gd name="T4" fmla="*/ 11 w 38"/>
              <a:gd name="T5" fmla="*/ 42 h 42"/>
              <a:gd name="T6" fmla="*/ 11 w 38"/>
              <a:gd name="T7" fmla="*/ 42 h 42"/>
              <a:gd name="T8" fmla="*/ 1 w 38"/>
              <a:gd name="T9" fmla="*/ 37 h 42"/>
              <a:gd name="T10" fmla="*/ 1 w 38"/>
              <a:gd name="T11" fmla="*/ 37 h 42"/>
              <a:gd name="T12" fmla="*/ 38 w 38"/>
              <a:gd name="T13" fmla="*/ 0 h 42"/>
              <a:gd name="T14" fmla="*/ 38 w 38"/>
              <a:gd name="T15" fmla="*/ 0 h 42"/>
              <a:gd name="T16" fmla="*/ 38 w 38"/>
              <a:gd name="T17" fmla="*/ 0 h 42"/>
              <a:gd name="T18" fmla="*/ 38 w 38"/>
              <a:gd name="T1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42">
                <a:moveTo>
                  <a:pt x="1" y="37"/>
                </a:moveTo>
                <a:cubicBezTo>
                  <a:pt x="0" y="37"/>
                  <a:pt x="0" y="37"/>
                  <a:pt x="0" y="37"/>
                </a:cubicBezTo>
                <a:cubicBezTo>
                  <a:pt x="3" y="40"/>
                  <a:pt x="7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7" y="42"/>
                  <a:pt x="4" y="40"/>
                  <a:pt x="1" y="37"/>
                </a:cubicBezTo>
                <a:cubicBezTo>
                  <a:pt x="1" y="37"/>
                  <a:pt x="1" y="37"/>
                  <a:pt x="1" y="37"/>
                </a:cubicBezTo>
                <a:moveTo>
                  <a:pt x="3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3896"/>
          <p:cNvSpPr>
            <a:spLocks/>
          </p:cNvSpPr>
          <p:nvPr/>
        </p:nvSpPr>
        <p:spPr bwMode="auto">
          <a:xfrm>
            <a:off x="2669508" y="5700438"/>
            <a:ext cx="190523" cy="227161"/>
          </a:xfrm>
          <a:custGeom>
            <a:avLst/>
            <a:gdLst>
              <a:gd name="T0" fmla="*/ 37 w 37"/>
              <a:gd name="T1" fmla="*/ 0 h 42"/>
              <a:gd name="T2" fmla="*/ 37 w 37"/>
              <a:gd name="T3" fmla="*/ 0 h 42"/>
              <a:gd name="T4" fmla="*/ 0 w 37"/>
              <a:gd name="T5" fmla="*/ 37 h 42"/>
              <a:gd name="T6" fmla="*/ 0 w 37"/>
              <a:gd name="T7" fmla="*/ 37 h 42"/>
              <a:gd name="T8" fmla="*/ 10 w 37"/>
              <a:gd name="T9" fmla="*/ 42 h 42"/>
              <a:gd name="T10" fmla="*/ 26 w 37"/>
              <a:gd name="T11" fmla="*/ 35 h 42"/>
              <a:gd name="T12" fmla="*/ 37 w 37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2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3" y="40"/>
                  <a:pt x="6" y="42"/>
                  <a:pt x="10" y="42"/>
                </a:cubicBezTo>
                <a:cubicBezTo>
                  <a:pt x="16" y="42"/>
                  <a:pt x="21" y="39"/>
                  <a:pt x="26" y="35"/>
                </a:cubicBezTo>
                <a:cubicBezTo>
                  <a:pt x="34" y="27"/>
                  <a:pt x="37" y="1"/>
                  <a:pt x="37" y="0"/>
                </a:cubicBezTo>
              </a:path>
            </a:pathLst>
          </a:custGeom>
          <a:solidFill>
            <a:srgbClr val="889C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3897"/>
          <p:cNvSpPr>
            <a:spLocks/>
          </p:cNvSpPr>
          <p:nvPr/>
        </p:nvSpPr>
        <p:spPr bwMode="auto">
          <a:xfrm>
            <a:off x="2398387" y="5407329"/>
            <a:ext cx="234487" cy="234487"/>
          </a:xfrm>
          <a:custGeom>
            <a:avLst/>
            <a:gdLst>
              <a:gd name="T0" fmla="*/ 11 w 44"/>
              <a:gd name="T1" fmla="*/ 35 h 44"/>
              <a:gd name="T2" fmla="*/ 37 w 44"/>
              <a:gd name="T3" fmla="*/ 37 h 44"/>
              <a:gd name="T4" fmla="*/ 34 w 44"/>
              <a:gd name="T5" fmla="*/ 11 h 44"/>
              <a:gd name="T6" fmla="*/ 0 w 44"/>
              <a:gd name="T7" fmla="*/ 0 h 44"/>
              <a:gd name="T8" fmla="*/ 11 w 44"/>
              <a:gd name="T9" fmla="*/ 3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4">
                <a:moveTo>
                  <a:pt x="11" y="35"/>
                </a:moveTo>
                <a:cubicBezTo>
                  <a:pt x="19" y="43"/>
                  <a:pt x="31" y="44"/>
                  <a:pt x="37" y="37"/>
                </a:cubicBezTo>
                <a:cubicBezTo>
                  <a:pt x="44" y="31"/>
                  <a:pt x="42" y="19"/>
                  <a:pt x="34" y="11"/>
                </a:cubicBezTo>
                <a:cubicBezTo>
                  <a:pt x="26" y="3"/>
                  <a:pt x="0" y="0"/>
                  <a:pt x="0" y="0"/>
                </a:cubicBezTo>
                <a:cubicBezTo>
                  <a:pt x="0" y="0"/>
                  <a:pt x="2" y="27"/>
                  <a:pt x="11" y="35"/>
                </a:cubicBezTo>
              </a:path>
            </a:pathLst>
          </a:custGeom>
          <a:solidFill>
            <a:srgbClr val="95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3898"/>
          <p:cNvSpPr>
            <a:spLocks noEditPoints="1"/>
          </p:cNvSpPr>
          <p:nvPr/>
        </p:nvSpPr>
        <p:spPr bwMode="auto">
          <a:xfrm>
            <a:off x="2398387" y="5407329"/>
            <a:ext cx="219831" cy="197850"/>
          </a:xfrm>
          <a:custGeom>
            <a:avLst/>
            <a:gdLst>
              <a:gd name="T0" fmla="*/ 41 w 41"/>
              <a:gd name="T1" fmla="*/ 27 h 38"/>
              <a:gd name="T2" fmla="*/ 37 w 41"/>
              <a:gd name="T3" fmla="*/ 37 h 38"/>
              <a:gd name="T4" fmla="*/ 37 w 41"/>
              <a:gd name="T5" fmla="*/ 38 h 38"/>
              <a:gd name="T6" fmla="*/ 37 w 41"/>
              <a:gd name="T7" fmla="*/ 38 h 38"/>
              <a:gd name="T8" fmla="*/ 41 w 41"/>
              <a:gd name="T9" fmla="*/ 27 h 38"/>
              <a:gd name="T10" fmla="*/ 0 w 41"/>
              <a:gd name="T11" fmla="*/ 0 h 38"/>
              <a:gd name="T12" fmla="*/ 0 w 41"/>
              <a:gd name="T13" fmla="*/ 0 h 38"/>
              <a:gd name="T14" fmla="*/ 0 w 41"/>
              <a:gd name="T15" fmla="*/ 0 h 38"/>
              <a:gd name="T16" fmla="*/ 0 w 41"/>
              <a:gd name="T1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8">
                <a:moveTo>
                  <a:pt x="41" y="27"/>
                </a:moveTo>
                <a:cubicBezTo>
                  <a:pt x="41" y="31"/>
                  <a:pt x="40" y="35"/>
                  <a:pt x="37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1" y="31"/>
                  <a:pt x="41" y="2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3737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3899"/>
          <p:cNvSpPr>
            <a:spLocks/>
          </p:cNvSpPr>
          <p:nvPr/>
        </p:nvSpPr>
        <p:spPr bwMode="auto">
          <a:xfrm>
            <a:off x="2398387" y="5407329"/>
            <a:ext cx="219831" cy="197850"/>
          </a:xfrm>
          <a:custGeom>
            <a:avLst/>
            <a:gdLst>
              <a:gd name="T0" fmla="*/ 0 w 41"/>
              <a:gd name="T1" fmla="*/ 0 h 38"/>
              <a:gd name="T2" fmla="*/ 0 w 41"/>
              <a:gd name="T3" fmla="*/ 0 h 38"/>
              <a:gd name="T4" fmla="*/ 37 w 41"/>
              <a:gd name="T5" fmla="*/ 38 h 38"/>
              <a:gd name="T6" fmla="*/ 37 w 41"/>
              <a:gd name="T7" fmla="*/ 37 h 38"/>
              <a:gd name="T8" fmla="*/ 41 w 41"/>
              <a:gd name="T9" fmla="*/ 27 h 38"/>
              <a:gd name="T10" fmla="*/ 34 w 41"/>
              <a:gd name="T11" fmla="*/ 11 h 38"/>
              <a:gd name="T12" fmla="*/ 0 w 41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3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7"/>
                </a:cubicBezTo>
                <a:cubicBezTo>
                  <a:pt x="40" y="35"/>
                  <a:pt x="41" y="31"/>
                  <a:pt x="41" y="27"/>
                </a:cubicBezTo>
                <a:cubicBezTo>
                  <a:pt x="41" y="22"/>
                  <a:pt x="39" y="16"/>
                  <a:pt x="34" y="11"/>
                </a:cubicBezTo>
                <a:cubicBezTo>
                  <a:pt x="26" y="3"/>
                  <a:pt x="1" y="0"/>
                  <a:pt x="0" y="0"/>
                </a:cubicBezTo>
              </a:path>
            </a:pathLst>
          </a:custGeom>
          <a:solidFill>
            <a:srgbClr val="889C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3905"/>
          <p:cNvSpPr>
            <a:spLocks/>
          </p:cNvSpPr>
          <p:nvPr/>
        </p:nvSpPr>
        <p:spPr bwMode="auto">
          <a:xfrm>
            <a:off x="4838493" y="5502589"/>
            <a:ext cx="652164" cy="652164"/>
          </a:xfrm>
          <a:custGeom>
            <a:avLst/>
            <a:gdLst>
              <a:gd name="T0" fmla="*/ 75 w 89"/>
              <a:gd name="T1" fmla="*/ 0 h 89"/>
              <a:gd name="T2" fmla="*/ 73 w 89"/>
              <a:gd name="T3" fmla="*/ 0 h 89"/>
              <a:gd name="T4" fmla="*/ 11 w 89"/>
              <a:gd name="T5" fmla="*/ 0 h 89"/>
              <a:gd name="T6" fmla="*/ 0 w 89"/>
              <a:gd name="T7" fmla="*/ 9 h 89"/>
              <a:gd name="T8" fmla="*/ 0 w 89"/>
              <a:gd name="T9" fmla="*/ 89 h 89"/>
              <a:gd name="T10" fmla="*/ 89 w 89"/>
              <a:gd name="T11" fmla="*/ 89 h 89"/>
              <a:gd name="T12" fmla="*/ 89 w 89"/>
              <a:gd name="T13" fmla="*/ 0 h 89"/>
              <a:gd name="T14" fmla="*/ 75 w 89"/>
              <a:gd name="T1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89">
                <a:moveTo>
                  <a:pt x="75" y="0"/>
                </a:moveTo>
                <a:lnTo>
                  <a:pt x="73" y="0"/>
                </a:lnTo>
                <a:lnTo>
                  <a:pt x="11" y="0"/>
                </a:lnTo>
                <a:lnTo>
                  <a:pt x="0" y="9"/>
                </a:lnTo>
                <a:lnTo>
                  <a:pt x="0" y="89"/>
                </a:lnTo>
                <a:lnTo>
                  <a:pt x="89" y="89"/>
                </a:lnTo>
                <a:lnTo>
                  <a:pt x="89" y="0"/>
                </a:lnTo>
                <a:lnTo>
                  <a:pt x="75" y="0"/>
                </a:lnTo>
                <a:close/>
              </a:path>
            </a:pathLst>
          </a:custGeom>
          <a:solidFill>
            <a:srgbClr val="98BB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906"/>
          <p:cNvSpPr>
            <a:spLocks/>
          </p:cNvSpPr>
          <p:nvPr/>
        </p:nvSpPr>
        <p:spPr bwMode="auto">
          <a:xfrm>
            <a:off x="4838493" y="5502589"/>
            <a:ext cx="652164" cy="652164"/>
          </a:xfrm>
          <a:custGeom>
            <a:avLst/>
            <a:gdLst>
              <a:gd name="T0" fmla="*/ 75 w 89"/>
              <a:gd name="T1" fmla="*/ 0 h 89"/>
              <a:gd name="T2" fmla="*/ 73 w 89"/>
              <a:gd name="T3" fmla="*/ 0 h 89"/>
              <a:gd name="T4" fmla="*/ 11 w 89"/>
              <a:gd name="T5" fmla="*/ 0 h 89"/>
              <a:gd name="T6" fmla="*/ 0 w 89"/>
              <a:gd name="T7" fmla="*/ 9 h 89"/>
              <a:gd name="T8" fmla="*/ 0 w 89"/>
              <a:gd name="T9" fmla="*/ 89 h 89"/>
              <a:gd name="T10" fmla="*/ 89 w 89"/>
              <a:gd name="T11" fmla="*/ 89 h 89"/>
              <a:gd name="T12" fmla="*/ 89 w 89"/>
              <a:gd name="T13" fmla="*/ 0 h 89"/>
              <a:gd name="T14" fmla="*/ 75 w 89"/>
              <a:gd name="T1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89">
                <a:moveTo>
                  <a:pt x="75" y="0"/>
                </a:moveTo>
                <a:lnTo>
                  <a:pt x="73" y="0"/>
                </a:lnTo>
                <a:lnTo>
                  <a:pt x="11" y="0"/>
                </a:lnTo>
                <a:lnTo>
                  <a:pt x="0" y="9"/>
                </a:lnTo>
                <a:lnTo>
                  <a:pt x="0" y="89"/>
                </a:lnTo>
                <a:lnTo>
                  <a:pt x="89" y="89"/>
                </a:lnTo>
                <a:lnTo>
                  <a:pt x="89" y="0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907"/>
          <p:cNvSpPr>
            <a:spLocks noChangeArrowheads="1"/>
          </p:cNvSpPr>
          <p:nvPr/>
        </p:nvSpPr>
        <p:spPr bwMode="auto">
          <a:xfrm>
            <a:off x="5058325" y="5883628"/>
            <a:ext cx="219831" cy="219831"/>
          </a:xfrm>
          <a:prstGeom prst="ellipse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3908"/>
          <p:cNvSpPr>
            <a:spLocks/>
          </p:cNvSpPr>
          <p:nvPr/>
        </p:nvSpPr>
        <p:spPr bwMode="auto">
          <a:xfrm>
            <a:off x="5490657" y="5788368"/>
            <a:ext cx="0" cy="21983"/>
          </a:xfrm>
          <a:custGeom>
            <a:avLst/>
            <a:gdLst>
              <a:gd name="T0" fmla="*/ 0 h 4"/>
              <a:gd name="T1" fmla="*/ 4 h 4"/>
              <a:gd name="T2" fmla="*/ 4 h 4"/>
              <a:gd name="T3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0"/>
                </a:moveTo>
                <a:cubicBezTo>
                  <a:pt x="0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3737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909"/>
          <p:cNvSpPr>
            <a:spLocks/>
          </p:cNvSpPr>
          <p:nvPr/>
        </p:nvSpPr>
        <p:spPr bwMode="auto">
          <a:xfrm>
            <a:off x="4838493" y="5810351"/>
            <a:ext cx="652164" cy="344402"/>
          </a:xfrm>
          <a:custGeom>
            <a:avLst/>
            <a:gdLst>
              <a:gd name="T0" fmla="*/ 124 w 124"/>
              <a:gd name="T1" fmla="*/ 0 h 66"/>
              <a:gd name="T2" fmla="*/ 84 w 124"/>
              <a:gd name="T3" fmla="*/ 36 h 66"/>
              <a:gd name="T4" fmla="*/ 63 w 124"/>
              <a:gd name="T5" fmla="*/ 56 h 66"/>
              <a:gd name="T6" fmla="*/ 43 w 124"/>
              <a:gd name="T7" fmla="*/ 41 h 66"/>
              <a:gd name="T8" fmla="*/ 0 w 124"/>
              <a:gd name="T9" fmla="*/ 66 h 66"/>
              <a:gd name="T10" fmla="*/ 124 w 124"/>
              <a:gd name="T11" fmla="*/ 66 h 66"/>
              <a:gd name="T12" fmla="*/ 124 w 124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66">
                <a:moveTo>
                  <a:pt x="124" y="0"/>
                </a:moveTo>
                <a:cubicBezTo>
                  <a:pt x="122" y="23"/>
                  <a:pt x="101" y="32"/>
                  <a:pt x="84" y="36"/>
                </a:cubicBezTo>
                <a:cubicBezTo>
                  <a:pt x="84" y="47"/>
                  <a:pt x="74" y="56"/>
                  <a:pt x="63" y="56"/>
                </a:cubicBezTo>
                <a:cubicBezTo>
                  <a:pt x="54" y="56"/>
                  <a:pt x="46" y="50"/>
                  <a:pt x="43" y="41"/>
                </a:cubicBezTo>
                <a:cubicBezTo>
                  <a:pt x="20" y="48"/>
                  <a:pt x="0" y="66"/>
                  <a:pt x="0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0"/>
                  <a:pt x="124" y="0"/>
                  <a:pt x="124" y="0"/>
                </a:cubicBezTo>
              </a:path>
            </a:pathLst>
          </a:custGeom>
          <a:solidFill>
            <a:srgbClr val="86A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3910"/>
          <p:cNvSpPr>
            <a:spLocks/>
          </p:cNvSpPr>
          <p:nvPr/>
        </p:nvSpPr>
        <p:spPr bwMode="auto">
          <a:xfrm>
            <a:off x="5065657" y="6000874"/>
            <a:ext cx="212506" cy="102586"/>
          </a:xfrm>
          <a:custGeom>
            <a:avLst/>
            <a:gdLst>
              <a:gd name="T0" fmla="*/ 41 w 41"/>
              <a:gd name="T1" fmla="*/ 0 h 20"/>
              <a:gd name="T2" fmla="*/ 20 w 41"/>
              <a:gd name="T3" fmla="*/ 2 h 20"/>
              <a:gd name="T4" fmla="*/ 17 w 41"/>
              <a:gd name="T5" fmla="*/ 2 h 20"/>
              <a:gd name="T6" fmla="*/ 0 w 41"/>
              <a:gd name="T7" fmla="*/ 5 h 20"/>
              <a:gd name="T8" fmla="*/ 20 w 41"/>
              <a:gd name="T9" fmla="*/ 20 h 20"/>
              <a:gd name="T10" fmla="*/ 41 w 41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20">
                <a:moveTo>
                  <a:pt x="41" y="0"/>
                </a:moveTo>
                <a:cubicBezTo>
                  <a:pt x="29" y="2"/>
                  <a:pt x="20" y="2"/>
                  <a:pt x="20" y="2"/>
                </a:cubicBezTo>
                <a:cubicBezTo>
                  <a:pt x="19" y="2"/>
                  <a:pt x="18" y="2"/>
                  <a:pt x="17" y="2"/>
                </a:cubicBezTo>
                <a:cubicBezTo>
                  <a:pt x="11" y="2"/>
                  <a:pt x="6" y="3"/>
                  <a:pt x="0" y="5"/>
                </a:cubicBezTo>
                <a:cubicBezTo>
                  <a:pt x="3" y="14"/>
                  <a:pt x="11" y="20"/>
                  <a:pt x="20" y="20"/>
                </a:cubicBezTo>
                <a:cubicBezTo>
                  <a:pt x="31" y="20"/>
                  <a:pt x="41" y="11"/>
                  <a:pt x="41" y="0"/>
                </a:cubicBezTo>
              </a:path>
            </a:pathLst>
          </a:cu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3911"/>
          <p:cNvSpPr>
            <a:spLocks noEditPoints="1"/>
          </p:cNvSpPr>
          <p:nvPr/>
        </p:nvSpPr>
        <p:spPr bwMode="auto">
          <a:xfrm>
            <a:off x="5072982" y="5898281"/>
            <a:ext cx="190523" cy="183197"/>
          </a:xfrm>
          <a:custGeom>
            <a:avLst/>
            <a:gdLst>
              <a:gd name="T0" fmla="*/ 18 w 36"/>
              <a:gd name="T1" fmla="*/ 0 h 35"/>
              <a:gd name="T2" fmla="*/ 0 w 36"/>
              <a:gd name="T3" fmla="*/ 18 h 35"/>
              <a:gd name="T4" fmla="*/ 18 w 36"/>
              <a:gd name="T5" fmla="*/ 35 h 35"/>
              <a:gd name="T6" fmla="*/ 36 w 36"/>
              <a:gd name="T7" fmla="*/ 18 h 35"/>
              <a:gd name="T8" fmla="*/ 18 w 36"/>
              <a:gd name="T9" fmla="*/ 0 h 35"/>
              <a:gd name="T10" fmla="*/ 18 w 36"/>
              <a:gd name="T11" fmla="*/ 21 h 35"/>
              <a:gd name="T12" fmla="*/ 14 w 36"/>
              <a:gd name="T13" fmla="*/ 18 h 35"/>
              <a:gd name="T14" fmla="*/ 18 w 36"/>
              <a:gd name="T15" fmla="*/ 14 h 35"/>
              <a:gd name="T16" fmla="*/ 22 w 36"/>
              <a:gd name="T17" fmla="*/ 18 h 35"/>
              <a:gd name="T18" fmla="*/ 18 w 36"/>
              <a:gd name="T19" fmla="*/ 2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8" y="35"/>
                  <a:pt x="18" y="35"/>
                </a:cubicBezTo>
                <a:cubicBezTo>
                  <a:pt x="28" y="35"/>
                  <a:pt x="36" y="27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21"/>
                </a:moveTo>
                <a:cubicBezTo>
                  <a:pt x="16" y="21"/>
                  <a:pt x="14" y="20"/>
                  <a:pt x="14" y="18"/>
                </a:cubicBezTo>
                <a:cubicBezTo>
                  <a:pt x="14" y="16"/>
                  <a:pt x="16" y="14"/>
                  <a:pt x="18" y="14"/>
                </a:cubicBezTo>
                <a:cubicBezTo>
                  <a:pt x="20" y="14"/>
                  <a:pt x="22" y="16"/>
                  <a:pt x="22" y="18"/>
                </a:cubicBezTo>
                <a:cubicBezTo>
                  <a:pt x="22" y="20"/>
                  <a:pt x="20" y="21"/>
                  <a:pt x="18" y="21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3912"/>
          <p:cNvSpPr>
            <a:spLocks noChangeArrowheads="1"/>
          </p:cNvSpPr>
          <p:nvPr/>
        </p:nvSpPr>
        <p:spPr bwMode="auto">
          <a:xfrm>
            <a:off x="4941084" y="5531900"/>
            <a:ext cx="468969" cy="300436"/>
          </a:xfrm>
          <a:prstGeom prst="rect">
            <a:avLst/>
          </a:prstGeom>
          <a:solidFill>
            <a:srgbClr val="37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913"/>
          <p:cNvSpPr>
            <a:spLocks noEditPoints="1"/>
          </p:cNvSpPr>
          <p:nvPr/>
        </p:nvSpPr>
        <p:spPr bwMode="auto">
          <a:xfrm>
            <a:off x="4985052" y="5561211"/>
            <a:ext cx="381039" cy="234487"/>
          </a:xfrm>
          <a:custGeom>
            <a:avLst/>
            <a:gdLst>
              <a:gd name="T0" fmla="*/ 52 w 52"/>
              <a:gd name="T1" fmla="*/ 32 h 32"/>
              <a:gd name="T2" fmla="*/ 52 w 52"/>
              <a:gd name="T3" fmla="*/ 0 h 32"/>
              <a:gd name="T4" fmla="*/ 4 w 52"/>
              <a:gd name="T5" fmla="*/ 0 h 32"/>
              <a:gd name="T6" fmla="*/ 0 w 52"/>
              <a:gd name="T7" fmla="*/ 0 h 32"/>
              <a:gd name="T8" fmla="*/ 0 w 52"/>
              <a:gd name="T9" fmla="*/ 4 h 32"/>
              <a:gd name="T10" fmla="*/ 0 w 52"/>
              <a:gd name="T11" fmla="*/ 30 h 32"/>
              <a:gd name="T12" fmla="*/ 0 w 52"/>
              <a:gd name="T13" fmla="*/ 32 h 32"/>
              <a:gd name="T14" fmla="*/ 4 w 52"/>
              <a:gd name="T15" fmla="*/ 32 h 32"/>
              <a:gd name="T16" fmla="*/ 52 w 52"/>
              <a:gd name="T17" fmla="*/ 32 h 32"/>
              <a:gd name="T18" fmla="*/ 4 w 52"/>
              <a:gd name="T19" fmla="*/ 4 h 32"/>
              <a:gd name="T20" fmla="*/ 19 w 52"/>
              <a:gd name="T21" fmla="*/ 4 h 32"/>
              <a:gd name="T22" fmla="*/ 19 w 52"/>
              <a:gd name="T23" fmla="*/ 30 h 32"/>
              <a:gd name="T24" fmla="*/ 4 w 52"/>
              <a:gd name="T25" fmla="*/ 30 h 32"/>
              <a:gd name="T26" fmla="*/ 4 w 52"/>
              <a:gd name="T27" fmla="*/ 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32">
                <a:moveTo>
                  <a:pt x="52" y="32"/>
                </a:moveTo>
                <a:lnTo>
                  <a:pt x="52" y="0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30"/>
                </a:lnTo>
                <a:lnTo>
                  <a:pt x="0" y="32"/>
                </a:lnTo>
                <a:lnTo>
                  <a:pt x="4" y="32"/>
                </a:lnTo>
                <a:lnTo>
                  <a:pt x="52" y="32"/>
                </a:lnTo>
                <a:close/>
                <a:moveTo>
                  <a:pt x="4" y="4"/>
                </a:moveTo>
                <a:lnTo>
                  <a:pt x="19" y="4"/>
                </a:lnTo>
                <a:lnTo>
                  <a:pt x="19" y="30"/>
                </a:lnTo>
                <a:lnTo>
                  <a:pt x="4" y="30"/>
                </a:lnTo>
                <a:lnTo>
                  <a:pt x="4" y="4"/>
                </a:ln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3914"/>
          <p:cNvSpPr>
            <a:spLocks noChangeArrowheads="1"/>
          </p:cNvSpPr>
          <p:nvPr/>
        </p:nvSpPr>
        <p:spPr bwMode="auto">
          <a:xfrm>
            <a:off x="6274720" y="5568536"/>
            <a:ext cx="381039" cy="630181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915"/>
          <p:cNvSpPr>
            <a:spLocks noEditPoints="1"/>
          </p:cNvSpPr>
          <p:nvPr/>
        </p:nvSpPr>
        <p:spPr bwMode="auto">
          <a:xfrm>
            <a:off x="6201443" y="5509915"/>
            <a:ext cx="520267" cy="703453"/>
          </a:xfrm>
          <a:custGeom>
            <a:avLst/>
            <a:gdLst>
              <a:gd name="T0" fmla="*/ 54 w 71"/>
              <a:gd name="T1" fmla="*/ 0 h 96"/>
              <a:gd name="T2" fmla="*/ 49 w 71"/>
              <a:gd name="T3" fmla="*/ 0 h 96"/>
              <a:gd name="T4" fmla="*/ 0 w 71"/>
              <a:gd name="T5" fmla="*/ 0 h 96"/>
              <a:gd name="T6" fmla="*/ 0 w 71"/>
              <a:gd name="T7" fmla="*/ 96 h 96"/>
              <a:gd name="T8" fmla="*/ 71 w 71"/>
              <a:gd name="T9" fmla="*/ 96 h 96"/>
              <a:gd name="T10" fmla="*/ 71 w 71"/>
              <a:gd name="T11" fmla="*/ 0 h 96"/>
              <a:gd name="T12" fmla="*/ 54 w 71"/>
              <a:gd name="T13" fmla="*/ 0 h 96"/>
              <a:gd name="T14" fmla="*/ 62 w 71"/>
              <a:gd name="T15" fmla="*/ 87 h 96"/>
              <a:gd name="T16" fmla="*/ 9 w 71"/>
              <a:gd name="T17" fmla="*/ 87 h 96"/>
              <a:gd name="T18" fmla="*/ 9 w 71"/>
              <a:gd name="T19" fmla="*/ 8 h 96"/>
              <a:gd name="T20" fmla="*/ 49 w 71"/>
              <a:gd name="T21" fmla="*/ 8 h 96"/>
              <a:gd name="T22" fmla="*/ 54 w 71"/>
              <a:gd name="T23" fmla="*/ 8 h 96"/>
              <a:gd name="T24" fmla="*/ 62 w 71"/>
              <a:gd name="T25" fmla="*/ 8 h 96"/>
              <a:gd name="T26" fmla="*/ 62 w 71"/>
              <a:gd name="T27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1" h="96">
                <a:moveTo>
                  <a:pt x="54" y="0"/>
                </a:moveTo>
                <a:lnTo>
                  <a:pt x="49" y="0"/>
                </a:lnTo>
                <a:lnTo>
                  <a:pt x="0" y="0"/>
                </a:lnTo>
                <a:lnTo>
                  <a:pt x="0" y="96"/>
                </a:lnTo>
                <a:lnTo>
                  <a:pt x="71" y="96"/>
                </a:lnTo>
                <a:lnTo>
                  <a:pt x="71" y="0"/>
                </a:lnTo>
                <a:lnTo>
                  <a:pt x="54" y="0"/>
                </a:lnTo>
                <a:close/>
                <a:moveTo>
                  <a:pt x="62" y="87"/>
                </a:moveTo>
                <a:lnTo>
                  <a:pt x="9" y="87"/>
                </a:lnTo>
                <a:lnTo>
                  <a:pt x="9" y="8"/>
                </a:lnTo>
                <a:lnTo>
                  <a:pt x="49" y="8"/>
                </a:lnTo>
                <a:lnTo>
                  <a:pt x="54" y="8"/>
                </a:lnTo>
                <a:lnTo>
                  <a:pt x="62" y="8"/>
                </a:lnTo>
                <a:lnTo>
                  <a:pt x="62" y="87"/>
                </a:lnTo>
                <a:close/>
              </a:path>
            </a:pathLst>
          </a:custGeom>
          <a:solidFill>
            <a:srgbClr val="95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3916"/>
          <p:cNvSpPr>
            <a:spLocks noChangeArrowheads="1"/>
          </p:cNvSpPr>
          <p:nvPr/>
        </p:nvSpPr>
        <p:spPr bwMode="auto">
          <a:xfrm>
            <a:off x="6428599" y="5715093"/>
            <a:ext cx="197850" cy="21983"/>
          </a:xfrm>
          <a:prstGeom prst="rect">
            <a:avLst/>
          </a:prstGeom>
          <a:solidFill>
            <a:srgbClr val="95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3917"/>
          <p:cNvSpPr>
            <a:spLocks noChangeArrowheads="1"/>
          </p:cNvSpPr>
          <p:nvPr/>
        </p:nvSpPr>
        <p:spPr bwMode="auto">
          <a:xfrm>
            <a:off x="6428599" y="5795698"/>
            <a:ext cx="197850" cy="21983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Rectangle 3918"/>
          <p:cNvSpPr>
            <a:spLocks noChangeArrowheads="1"/>
          </p:cNvSpPr>
          <p:nvPr/>
        </p:nvSpPr>
        <p:spPr bwMode="auto">
          <a:xfrm>
            <a:off x="6428599" y="5861643"/>
            <a:ext cx="197850" cy="29309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3919"/>
          <p:cNvSpPr>
            <a:spLocks noChangeArrowheads="1"/>
          </p:cNvSpPr>
          <p:nvPr/>
        </p:nvSpPr>
        <p:spPr bwMode="auto">
          <a:xfrm>
            <a:off x="6428599" y="5927594"/>
            <a:ext cx="197850" cy="29309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3920"/>
          <p:cNvSpPr>
            <a:spLocks/>
          </p:cNvSpPr>
          <p:nvPr/>
        </p:nvSpPr>
        <p:spPr bwMode="auto">
          <a:xfrm>
            <a:off x="6311358" y="5715093"/>
            <a:ext cx="58622" cy="43966"/>
          </a:xfrm>
          <a:custGeom>
            <a:avLst/>
            <a:gdLst>
              <a:gd name="T0" fmla="*/ 8 w 8"/>
              <a:gd name="T1" fmla="*/ 1 h 6"/>
              <a:gd name="T2" fmla="*/ 7 w 8"/>
              <a:gd name="T3" fmla="*/ 0 h 6"/>
              <a:gd name="T4" fmla="*/ 6 w 8"/>
              <a:gd name="T5" fmla="*/ 0 h 6"/>
              <a:gd name="T6" fmla="*/ 4 w 8"/>
              <a:gd name="T7" fmla="*/ 3 h 6"/>
              <a:gd name="T8" fmla="*/ 3 w 8"/>
              <a:gd name="T9" fmla="*/ 4 h 6"/>
              <a:gd name="T10" fmla="*/ 1 w 8"/>
              <a:gd name="T11" fmla="*/ 2 h 6"/>
              <a:gd name="T12" fmla="*/ 1 w 8"/>
              <a:gd name="T13" fmla="*/ 2 h 6"/>
              <a:gd name="T14" fmla="*/ 0 w 8"/>
              <a:gd name="T15" fmla="*/ 3 h 6"/>
              <a:gd name="T16" fmla="*/ 0 w 8"/>
              <a:gd name="T17" fmla="*/ 3 h 6"/>
              <a:gd name="T18" fmla="*/ 3 w 8"/>
              <a:gd name="T19" fmla="*/ 6 h 6"/>
              <a:gd name="T20" fmla="*/ 3 w 8"/>
              <a:gd name="T21" fmla="*/ 6 h 6"/>
              <a:gd name="T22" fmla="*/ 4 w 8"/>
              <a:gd name="T23" fmla="*/ 5 h 6"/>
              <a:gd name="T24" fmla="*/ 8 w 8"/>
              <a:gd name="T25" fmla="*/ 1 h 6"/>
              <a:gd name="T26" fmla="*/ 8 w 8"/>
              <a:gd name="T2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6">
                <a:moveTo>
                  <a:pt x="8" y="1"/>
                </a:moveTo>
                <a:lnTo>
                  <a:pt x="7" y="0"/>
                </a:lnTo>
                <a:lnTo>
                  <a:pt x="6" y="0"/>
                </a:lnTo>
                <a:lnTo>
                  <a:pt x="4" y="3"/>
                </a:lnTo>
                <a:lnTo>
                  <a:pt x="3" y="4"/>
                </a:lnTo>
                <a:lnTo>
                  <a:pt x="1" y="2"/>
                </a:lnTo>
                <a:lnTo>
                  <a:pt x="1" y="2"/>
                </a:lnTo>
                <a:lnTo>
                  <a:pt x="0" y="3"/>
                </a:lnTo>
                <a:lnTo>
                  <a:pt x="0" y="3"/>
                </a:lnTo>
                <a:lnTo>
                  <a:pt x="3" y="6"/>
                </a:lnTo>
                <a:lnTo>
                  <a:pt x="3" y="6"/>
                </a:lnTo>
                <a:lnTo>
                  <a:pt x="4" y="5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rgbClr val="95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Rectangle 3921"/>
          <p:cNvSpPr>
            <a:spLocks noChangeArrowheads="1"/>
          </p:cNvSpPr>
          <p:nvPr/>
        </p:nvSpPr>
        <p:spPr bwMode="auto">
          <a:xfrm>
            <a:off x="6318686" y="5795698"/>
            <a:ext cx="36641" cy="36641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3922"/>
          <p:cNvSpPr>
            <a:spLocks noChangeArrowheads="1"/>
          </p:cNvSpPr>
          <p:nvPr/>
        </p:nvSpPr>
        <p:spPr bwMode="auto">
          <a:xfrm>
            <a:off x="6318686" y="5854317"/>
            <a:ext cx="36641" cy="36641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3923"/>
          <p:cNvSpPr>
            <a:spLocks noChangeArrowheads="1"/>
          </p:cNvSpPr>
          <p:nvPr/>
        </p:nvSpPr>
        <p:spPr bwMode="auto">
          <a:xfrm>
            <a:off x="6318686" y="5927594"/>
            <a:ext cx="36641" cy="36641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3924"/>
          <p:cNvSpPr>
            <a:spLocks/>
          </p:cNvSpPr>
          <p:nvPr/>
        </p:nvSpPr>
        <p:spPr bwMode="auto">
          <a:xfrm>
            <a:off x="6296703" y="5436640"/>
            <a:ext cx="300436" cy="153884"/>
          </a:xfrm>
          <a:custGeom>
            <a:avLst/>
            <a:gdLst>
              <a:gd name="T0" fmla="*/ 47 w 58"/>
              <a:gd name="T1" fmla="*/ 10 h 29"/>
              <a:gd name="T2" fmla="*/ 44 w 58"/>
              <a:gd name="T3" fmla="*/ 10 h 29"/>
              <a:gd name="T4" fmla="*/ 29 w 58"/>
              <a:gd name="T5" fmla="*/ 0 h 29"/>
              <a:gd name="T6" fmla="*/ 15 w 58"/>
              <a:gd name="T7" fmla="*/ 10 h 29"/>
              <a:gd name="T8" fmla="*/ 12 w 58"/>
              <a:gd name="T9" fmla="*/ 10 h 29"/>
              <a:gd name="T10" fmla="*/ 0 w 58"/>
              <a:gd name="T11" fmla="*/ 19 h 29"/>
              <a:gd name="T12" fmla="*/ 12 w 58"/>
              <a:gd name="T13" fmla="*/ 29 h 29"/>
              <a:gd name="T14" fmla="*/ 47 w 58"/>
              <a:gd name="T15" fmla="*/ 29 h 29"/>
              <a:gd name="T16" fmla="*/ 58 w 58"/>
              <a:gd name="T17" fmla="*/ 19 h 29"/>
              <a:gd name="T18" fmla="*/ 47 w 58"/>
              <a:gd name="T19" fmla="*/ 1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29">
                <a:moveTo>
                  <a:pt x="47" y="10"/>
                </a:moveTo>
                <a:cubicBezTo>
                  <a:pt x="44" y="10"/>
                  <a:pt x="44" y="10"/>
                  <a:pt x="44" y="10"/>
                </a:cubicBezTo>
                <a:cubicBezTo>
                  <a:pt x="42" y="4"/>
                  <a:pt x="36" y="0"/>
                  <a:pt x="29" y="0"/>
                </a:cubicBezTo>
                <a:cubicBezTo>
                  <a:pt x="22" y="0"/>
                  <a:pt x="17" y="4"/>
                  <a:pt x="15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10"/>
                  <a:pt x="0" y="13"/>
                  <a:pt x="0" y="19"/>
                </a:cubicBezTo>
                <a:cubicBezTo>
                  <a:pt x="0" y="26"/>
                  <a:pt x="6" y="29"/>
                  <a:pt x="12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53" y="29"/>
                  <a:pt x="58" y="26"/>
                  <a:pt x="58" y="19"/>
                </a:cubicBezTo>
                <a:cubicBezTo>
                  <a:pt x="58" y="13"/>
                  <a:pt x="53" y="10"/>
                  <a:pt x="47" y="10"/>
                </a:cubicBezTo>
                <a:close/>
              </a:path>
            </a:pathLst>
          </a:custGeom>
          <a:solidFill>
            <a:srgbClr val="8280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3925"/>
          <p:cNvSpPr>
            <a:spLocks/>
          </p:cNvSpPr>
          <p:nvPr/>
        </p:nvSpPr>
        <p:spPr bwMode="auto">
          <a:xfrm>
            <a:off x="6296703" y="5421985"/>
            <a:ext cx="300436" cy="153884"/>
          </a:xfrm>
          <a:custGeom>
            <a:avLst/>
            <a:gdLst>
              <a:gd name="T0" fmla="*/ 47 w 58"/>
              <a:gd name="T1" fmla="*/ 11 h 29"/>
              <a:gd name="T2" fmla="*/ 44 w 58"/>
              <a:gd name="T3" fmla="*/ 11 h 29"/>
              <a:gd name="T4" fmla="*/ 29 w 58"/>
              <a:gd name="T5" fmla="*/ 0 h 29"/>
              <a:gd name="T6" fmla="*/ 15 w 58"/>
              <a:gd name="T7" fmla="*/ 11 h 29"/>
              <a:gd name="T8" fmla="*/ 12 w 58"/>
              <a:gd name="T9" fmla="*/ 11 h 29"/>
              <a:gd name="T10" fmla="*/ 0 w 58"/>
              <a:gd name="T11" fmla="*/ 20 h 29"/>
              <a:gd name="T12" fmla="*/ 12 w 58"/>
              <a:gd name="T13" fmla="*/ 29 h 29"/>
              <a:gd name="T14" fmla="*/ 47 w 58"/>
              <a:gd name="T15" fmla="*/ 29 h 29"/>
              <a:gd name="T16" fmla="*/ 58 w 58"/>
              <a:gd name="T17" fmla="*/ 20 h 29"/>
              <a:gd name="T18" fmla="*/ 47 w 58"/>
              <a:gd name="T19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29">
                <a:moveTo>
                  <a:pt x="47" y="11"/>
                </a:moveTo>
                <a:cubicBezTo>
                  <a:pt x="44" y="11"/>
                  <a:pt x="44" y="11"/>
                  <a:pt x="44" y="11"/>
                </a:cubicBezTo>
                <a:cubicBezTo>
                  <a:pt x="42" y="5"/>
                  <a:pt x="36" y="0"/>
                  <a:pt x="29" y="0"/>
                </a:cubicBezTo>
                <a:cubicBezTo>
                  <a:pt x="22" y="0"/>
                  <a:pt x="17" y="5"/>
                  <a:pt x="15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6" y="11"/>
                  <a:pt x="0" y="14"/>
                  <a:pt x="0" y="20"/>
                </a:cubicBezTo>
                <a:cubicBezTo>
                  <a:pt x="0" y="27"/>
                  <a:pt x="6" y="29"/>
                  <a:pt x="12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53" y="29"/>
                  <a:pt x="58" y="27"/>
                  <a:pt x="58" y="20"/>
                </a:cubicBezTo>
                <a:cubicBezTo>
                  <a:pt x="58" y="14"/>
                  <a:pt x="53" y="11"/>
                  <a:pt x="47" y="11"/>
                </a:cubicBezTo>
                <a:close/>
              </a:path>
            </a:pathLst>
          </a:cu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3926"/>
          <p:cNvSpPr>
            <a:spLocks noChangeArrowheads="1"/>
          </p:cNvSpPr>
          <p:nvPr/>
        </p:nvSpPr>
        <p:spPr bwMode="auto">
          <a:xfrm>
            <a:off x="6421272" y="5451293"/>
            <a:ext cx="51296" cy="51296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3927"/>
          <p:cNvSpPr>
            <a:spLocks/>
          </p:cNvSpPr>
          <p:nvPr/>
        </p:nvSpPr>
        <p:spPr bwMode="auto">
          <a:xfrm>
            <a:off x="7285937" y="5495262"/>
            <a:ext cx="989236" cy="703453"/>
          </a:xfrm>
          <a:custGeom>
            <a:avLst/>
            <a:gdLst>
              <a:gd name="T0" fmla="*/ 60 w 187"/>
              <a:gd name="T1" fmla="*/ 0 h 134"/>
              <a:gd name="T2" fmla="*/ 38 w 187"/>
              <a:gd name="T3" fmla="*/ 61 h 134"/>
              <a:gd name="T4" fmla="*/ 70 w 187"/>
              <a:gd name="T5" fmla="*/ 134 h 134"/>
              <a:gd name="T6" fmla="*/ 122 w 187"/>
              <a:gd name="T7" fmla="*/ 134 h 134"/>
              <a:gd name="T8" fmla="*/ 60 w 18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134">
                <a:moveTo>
                  <a:pt x="60" y="0"/>
                </a:moveTo>
                <a:cubicBezTo>
                  <a:pt x="60" y="0"/>
                  <a:pt x="75" y="19"/>
                  <a:pt x="38" y="61"/>
                </a:cubicBezTo>
                <a:cubicBezTo>
                  <a:pt x="0" y="104"/>
                  <a:pt x="70" y="134"/>
                  <a:pt x="70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87" y="9"/>
                  <a:pt x="60" y="0"/>
                  <a:pt x="60" y="0"/>
                </a:cubicBezTo>
                <a:close/>
              </a:path>
            </a:pathLst>
          </a:custGeom>
          <a:solidFill>
            <a:srgbClr val="CE52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3928"/>
          <p:cNvSpPr>
            <a:spLocks/>
          </p:cNvSpPr>
          <p:nvPr/>
        </p:nvSpPr>
        <p:spPr bwMode="auto">
          <a:xfrm>
            <a:off x="7564388" y="5846987"/>
            <a:ext cx="403022" cy="351728"/>
          </a:xfrm>
          <a:custGeom>
            <a:avLst/>
            <a:gdLst>
              <a:gd name="T0" fmla="*/ 57 w 76"/>
              <a:gd name="T1" fmla="*/ 29 h 67"/>
              <a:gd name="T2" fmla="*/ 48 w 76"/>
              <a:gd name="T3" fmla="*/ 0 h 67"/>
              <a:gd name="T4" fmla="*/ 29 w 76"/>
              <a:gd name="T5" fmla="*/ 67 h 67"/>
              <a:gd name="T6" fmla="*/ 57 w 76"/>
              <a:gd name="T7" fmla="*/ 67 h 67"/>
              <a:gd name="T8" fmla="*/ 57 w 76"/>
              <a:gd name="T9" fmla="*/ 2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67">
                <a:moveTo>
                  <a:pt x="57" y="29"/>
                </a:moveTo>
                <a:cubicBezTo>
                  <a:pt x="57" y="29"/>
                  <a:pt x="34" y="13"/>
                  <a:pt x="48" y="0"/>
                </a:cubicBezTo>
                <a:cubicBezTo>
                  <a:pt x="48" y="0"/>
                  <a:pt x="0" y="6"/>
                  <a:pt x="29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76" y="41"/>
                  <a:pt x="57" y="29"/>
                </a:cubicBezTo>
                <a:close/>
              </a:path>
            </a:pathLst>
          </a:custGeom>
          <a:solidFill>
            <a:srgbClr val="EB7A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3929"/>
          <p:cNvSpPr>
            <a:spLocks/>
          </p:cNvSpPr>
          <p:nvPr/>
        </p:nvSpPr>
        <p:spPr bwMode="auto">
          <a:xfrm>
            <a:off x="7666975" y="5898281"/>
            <a:ext cx="234487" cy="300436"/>
          </a:xfrm>
          <a:custGeom>
            <a:avLst/>
            <a:gdLst>
              <a:gd name="T0" fmla="*/ 33 w 45"/>
              <a:gd name="T1" fmla="*/ 32 h 57"/>
              <a:gd name="T2" fmla="*/ 15 w 45"/>
              <a:gd name="T3" fmla="*/ 57 h 57"/>
              <a:gd name="T4" fmla="*/ 33 w 45"/>
              <a:gd name="T5" fmla="*/ 57 h 57"/>
              <a:gd name="T6" fmla="*/ 33 w 45"/>
              <a:gd name="T7" fmla="*/ 3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57">
                <a:moveTo>
                  <a:pt x="33" y="32"/>
                </a:moveTo>
                <a:cubicBezTo>
                  <a:pt x="33" y="32"/>
                  <a:pt x="0" y="0"/>
                  <a:pt x="15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45" y="44"/>
                  <a:pt x="33" y="32"/>
                </a:cubicBezTo>
                <a:close/>
              </a:path>
            </a:pathLst>
          </a:custGeom>
          <a:solidFill>
            <a:srgbClr val="F2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4165"/>
          <p:cNvSpPr>
            <a:spLocks/>
          </p:cNvSpPr>
          <p:nvPr/>
        </p:nvSpPr>
        <p:spPr bwMode="auto">
          <a:xfrm>
            <a:off x="3578134" y="5436640"/>
            <a:ext cx="652164" cy="659489"/>
          </a:xfrm>
          <a:custGeom>
            <a:avLst/>
            <a:gdLst>
              <a:gd name="T0" fmla="*/ 122 w 124"/>
              <a:gd name="T1" fmla="*/ 65 h 126"/>
              <a:gd name="T2" fmla="*/ 114 w 124"/>
              <a:gd name="T3" fmla="*/ 35 h 126"/>
              <a:gd name="T4" fmla="*/ 120 w 124"/>
              <a:gd name="T5" fmla="*/ 33 h 126"/>
              <a:gd name="T6" fmla="*/ 114 w 124"/>
              <a:gd name="T7" fmla="*/ 11 h 126"/>
              <a:gd name="T8" fmla="*/ 92 w 124"/>
              <a:gd name="T9" fmla="*/ 5 h 126"/>
              <a:gd name="T10" fmla="*/ 90 w 124"/>
              <a:gd name="T11" fmla="*/ 11 h 126"/>
              <a:gd name="T12" fmla="*/ 61 w 124"/>
              <a:gd name="T13" fmla="*/ 4 h 126"/>
              <a:gd name="T14" fmla="*/ 35 w 124"/>
              <a:gd name="T15" fmla="*/ 10 h 126"/>
              <a:gd name="T16" fmla="*/ 33 w 124"/>
              <a:gd name="T17" fmla="*/ 5 h 126"/>
              <a:gd name="T18" fmla="*/ 11 w 124"/>
              <a:gd name="T19" fmla="*/ 11 h 126"/>
              <a:gd name="T20" fmla="*/ 5 w 124"/>
              <a:gd name="T21" fmla="*/ 33 h 126"/>
              <a:gd name="T22" fmla="*/ 8 w 124"/>
              <a:gd name="T23" fmla="*/ 34 h 126"/>
              <a:gd name="T24" fmla="*/ 0 w 124"/>
              <a:gd name="T25" fmla="*/ 65 h 126"/>
              <a:gd name="T26" fmla="*/ 24 w 124"/>
              <a:gd name="T27" fmla="*/ 114 h 126"/>
              <a:gd name="T28" fmla="*/ 34 w 124"/>
              <a:gd name="T29" fmla="*/ 119 h 126"/>
              <a:gd name="T30" fmla="*/ 61 w 124"/>
              <a:gd name="T31" fmla="*/ 126 h 126"/>
              <a:gd name="T32" fmla="*/ 88 w 124"/>
              <a:gd name="T33" fmla="*/ 119 h 126"/>
              <a:gd name="T34" fmla="*/ 97 w 124"/>
              <a:gd name="T35" fmla="*/ 114 h 126"/>
              <a:gd name="T36" fmla="*/ 122 w 124"/>
              <a:gd name="T37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126">
                <a:moveTo>
                  <a:pt x="122" y="65"/>
                </a:moveTo>
                <a:cubicBezTo>
                  <a:pt x="122" y="54"/>
                  <a:pt x="119" y="44"/>
                  <a:pt x="114" y="35"/>
                </a:cubicBezTo>
                <a:cubicBezTo>
                  <a:pt x="116" y="35"/>
                  <a:pt x="118" y="34"/>
                  <a:pt x="120" y="33"/>
                </a:cubicBezTo>
                <a:cubicBezTo>
                  <a:pt x="124" y="28"/>
                  <a:pt x="122" y="18"/>
                  <a:pt x="114" y="11"/>
                </a:cubicBezTo>
                <a:cubicBezTo>
                  <a:pt x="106" y="3"/>
                  <a:pt x="97" y="0"/>
                  <a:pt x="92" y="5"/>
                </a:cubicBezTo>
                <a:cubicBezTo>
                  <a:pt x="91" y="6"/>
                  <a:pt x="90" y="9"/>
                  <a:pt x="90" y="11"/>
                </a:cubicBezTo>
                <a:cubicBezTo>
                  <a:pt x="81" y="7"/>
                  <a:pt x="71" y="4"/>
                  <a:pt x="61" y="4"/>
                </a:cubicBezTo>
                <a:cubicBezTo>
                  <a:pt x="51" y="4"/>
                  <a:pt x="43" y="6"/>
                  <a:pt x="35" y="10"/>
                </a:cubicBezTo>
                <a:cubicBezTo>
                  <a:pt x="34" y="8"/>
                  <a:pt x="34" y="6"/>
                  <a:pt x="33" y="5"/>
                </a:cubicBezTo>
                <a:cubicBezTo>
                  <a:pt x="28" y="0"/>
                  <a:pt x="18" y="3"/>
                  <a:pt x="11" y="11"/>
                </a:cubicBezTo>
                <a:cubicBezTo>
                  <a:pt x="3" y="18"/>
                  <a:pt x="0" y="28"/>
                  <a:pt x="5" y="33"/>
                </a:cubicBezTo>
                <a:cubicBezTo>
                  <a:pt x="6" y="34"/>
                  <a:pt x="7" y="34"/>
                  <a:pt x="8" y="34"/>
                </a:cubicBezTo>
                <a:cubicBezTo>
                  <a:pt x="3" y="43"/>
                  <a:pt x="0" y="54"/>
                  <a:pt x="0" y="65"/>
                </a:cubicBezTo>
                <a:cubicBezTo>
                  <a:pt x="0" y="85"/>
                  <a:pt x="10" y="102"/>
                  <a:pt x="24" y="114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42" y="123"/>
                  <a:pt x="51" y="126"/>
                  <a:pt x="61" y="126"/>
                </a:cubicBezTo>
                <a:cubicBezTo>
                  <a:pt x="71" y="126"/>
                  <a:pt x="80" y="123"/>
                  <a:pt x="88" y="11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12" y="102"/>
                  <a:pt x="122" y="85"/>
                  <a:pt x="122" y="65"/>
                </a:cubicBezTo>
              </a:path>
            </a:pathLst>
          </a:custGeom>
          <a:solidFill>
            <a:srgbClr val="CC2E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4166"/>
          <p:cNvSpPr>
            <a:spLocks/>
          </p:cNvSpPr>
          <p:nvPr/>
        </p:nvSpPr>
        <p:spPr bwMode="auto">
          <a:xfrm>
            <a:off x="3578134" y="5465949"/>
            <a:ext cx="652164" cy="703453"/>
          </a:xfrm>
          <a:custGeom>
            <a:avLst/>
            <a:gdLst>
              <a:gd name="T0" fmla="*/ 122 w 124"/>
              <a:gd name="T1" fmla="*/ 64 h 133"/>
              <a:gd name="T2" fmla="*/ 114 w 124"/>
              <a:gd name="T3" fmla="*/ 34 h 133"/>
              <a:gd name="T4" fmla="*/ 120 w 124"/>
              <a:gd name="T5" fmla="*/ 32 h 133"/>
              <a:gd name="T6" fmla="*/ 114 w 124"/>
              <a:gd name="T7" fmla="*/ 10 h 133"/>
              <a:gd name="T8" fmla="*/ 92 w 124"/>
              <a:gd name="T9" fmla="*/ 4 h 133"/>
              <a:gd name="T10" fmla="*/ 90 w 124"/>
              <a:gd name="T11" fmla="*/ 11 h 133"/>
              <a:gd name="T12" fmla="*/ 61 w 124"/>
              <a:gd name="T13" fmla="*/ 3 h 133"/>
              <a:gd name="T14" fmla="*/ 35 w 124"/>
              <a:gd name="T15" fmla="*/ 9 h 133"/>
              <a:gd name="T16" fmla="*/ 33 w 124"/>
              <a:gd name="T17" fmla="*/ 4 h 133"/>
              <a:gd name="T18" fmla="*/ 11 w 124"/>
              <a:gd name="T19" fmla="*/ 10 h 133"/>
              <a:gd name="T20" fmla="*/ 5 w 124"/>
              <a:gd name="T21" fmla="*/ 32 h 133"/>
              <a:gd name="T22" fmla="*/ 8 w 124"/>
              <a:gd name="T23" fmla="*/ 34 h 133"/>
              <a:gd name="T24" fmla="*/ 0 w 124"/>
              <a:gd name="T25" fmla="*/ 64 h 133"/>
              <a:gd name="T26" fmla="*/ 24 w 124"/>
              <a:gd name="T27" fmla="*/ 113 h 133"/>
              <a:gd name="T28" fmla="*/ 12 w 124"/>
              <a:gd name="T29" fmla="*/ 126 h 133"/>
              <a:gd name="T30" fmla="*/ 19 w 124"/>
              <a:gd name="T31" fmla="*/ 133 h 133"/>
              <a:gd name="T32" fmla="*/ 34 w 124"/>
              <a:gd name="T33" fmla="*/ 119 h 133"/>
              <a:gd name="T34" fmla="*/ 61 w 124"/>
              <a:gd name="T35" fmla="*/ 125 h 133"/>
              <a:gd name="T36" fmla="*/ 88 w 124"/>
              <a:gd name="T37" fmla="*/ 119 h 133"/>
              <a:gd name="T38" fmla="*/ 103 w 124"/>
              <a:gd name="T39" fmla="*/ 133 h 133"/>
              <a:gd name="T40" fmla="*/ 110 w 124"/>
              <a:gd name="T41" fmla="*/ 126 h 133"/>
              <a:gd name="T42" fmla="*/ 97 w 124"/>
              <a:gd name="T43" fmla="*/ 113 h 133"/>
              <a:gd name="T44" fmla="*/ 122 w 124"/>
              <a:gd name="T45" fmla="*/ 6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4" h="133">
                <a:moveTo>
                  <a:pt x="122" y="64"/>
                </a:moveTo>
                <a:cubicBezTo>
                  <a:pt x="122" y="53"/>
                  <a:pt x="119" y="43"/>
                  <a:pt x="114" y="34"/>
                </a:cubicBezTo>
                <a:cubicBezTo>
                  <a:pt x="116" y="34"/>
                  <a:pt x="118" y="34"/>
                  <a:pt x="120" y="32"/>
                </a:cubicBezTo>
                <a:cubicBezTo>
                  <a:pt x="124" y="28"/>
                  <a:pt x="122" y="18"/>
                  <a:pt x="114" y="10"/>
                </a:cubicBezTo>
                <a:cubicBezTo>
                  <a:pt x="106" y="3"/>
                  <a:pt x="97" y="0"/>
                  <a:pt x="92" y="4"/>
                </a:cubicBezTo>
                <a:cubicBezTo>
                  <a:pt x="91" y="6"/>
                  <a:pt x="90" y="8"/>
                  <a:pt x="90" y="11"/>
                </a:cubicBezTo>
                <a:cubicBezTo>
                  <a:pt x="81" y="6"/>
                  <a:pt x="71" y="3"/>
                  <a:pt x="61" y="3"/>
                </a:cubicBezTo>
                <a:cubicBezTo>
                  <a:pt x="51" y="3"/>
                  <a:pt x="43" y="6"/>
                  <a:pt x="35" y="9"/>
                </a:cubicBezTo>
                <a:cubicBezTo>
                  <a:pt x="34" y="7"/>
                  <a:pt x="34" y="6"/>
                  <a:pt x="33" y="4"/>
                </a:cubicBezTo>
                <a:cubicBezTo>
                  <a:pt x="28" y="0"/>
                  <a:pt x="18" y="3"/>
                  <a:pt x="11" y="10"/>
                </a:cubicBezTo>
                <a:cubicBezTo>
                  <a:pt x="3" y="18"/>
                  <a:pt x="0" y="28"/>
                  <a:pt x="5" y="32"/>
                </a:cubicBezTo>
                <a:cubicBezTo>
                  <a:pt x="6" y="33"/>
                  <a:pt x="7" y="34"/>
                  <a:pt x="8" y="34"/>
                </a:cubicBezTo>
                <a:cubicBezTo>
                  <a:pt x="3" y="43"/>
                  <a:pt x="0" y="53"/>
                  <a:pt x="0" y="64"/>
                </a:cubicBezTo>
                <a:cubicBezTo>
                  <a:pt x="0" y="84"/>
                  <a:pt x="10" y="102"/>
                  <a:pt x="24" y="113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42" y="123"/>
                  <a:pt x="51" y="125"/>
                  <a:pt x="61" y="125"/>
                </a:cubicBezTo>
                <a:cubicBezTo>
                  <a:pt x="71" y="125"/>
                  <a:pt x="80" y="123"/>
                  <a:pt x="88" y="119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112" y="102"/>
                  <a:pt x="122" y="84"/>
                  <a:pt x="122" y="64"/>
                </a:cubicBezTo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4167"/>
          <p:cNvSpPr>
            <a:spLocks/>
          </p:cNvSpPr>
          <p:nvPr/>
        </p:nvSpPr>
        <p:spPr bwMode="auto">
          <a:xfrm>
            <a:off x="3629435" y="5531900"/>
            <a:ext cx="534923" cy="542248"/>
          </a:xfrm>
          <a:custGeom>
            <a:avLst/>
            <a:gdLst>
              <a:gd name="T0" fmla="*/ 90 w 102"/>
              <a:gd name="T1" fmla="*/ 51 h 102"/>
              <a:gd name="T2" fmla="*/ 93 w 102"/>
              <a:gd name="T3" fmla="*/ 48 h 102"/>
              <a:gd name="T4" fmla="*/ 102 w 102"/>
              <a:gd name="T5" fmla="*/ 48 h 102"/>
              <a:gd name="T6" fmla="*/ 54 w 102"/>
              <a:gd name="T7" fmla="*/ 0 h 102"/>
              <a:gd name="T8" fmla="*/ 54 w 102"/>
              <a:gd name="T9" fmla="*/ 0 h 102"/>
              <a:gd name="T10" fmla="*/ 54 w 102"/>
              <a:gd name="T11" fmla="*/ 10 h 102"/>
              <a:gd name="T12" fmla="*/ 51 w 102"/>
              <a:gd name="T13" fmla="*/ 12 h 102"/>
              <a:gd name="T14" fmla="*/ 48 w 102"/>
              <a:gd name="T15" fmla="*/ 10 h 102"/>
              <a:gd name="T16" fmla="*/ 48 w 102"/>
              <a:gd name="T17" fmla="*/ 0 h 102"/>
              <a:gd name="T18" fmla="*/ 48 w 102"/>
              <a:gd name="T19" fmla="*/ 0 h 102"/>
              <a:gd name="T20" fmla="*/ 0 w 102"/>
              <a:gd name="T21" fmla="*/ 48 h 102"/>
              <a:gd name="T22" fmla="*/ 9 w 102"/>
              <a:gd name="T23" fmla="*/ 48 h 102"/>
              <a:gd name="T24" fmla="*/ 11 w 102"/>
              <a:gd name="T25" fmla="*/ 51 h 102"/>
              <a:gd name="T26" fmla="*/ 9 w 102"/>
              <a:gd name="T27" fmla="*/ 53 h 102"/>
              <a:gd name="T28" fmla="*/ 0 w 102"/>
              <a:gd name="T29" fmla="*/ 53 h 102"/>
              <a:gd name="T30" fmla="*/ 48 w 102"/>
              <a:gd name="T31" fmla="*/ 102 h 102"/>
              <a:gd name="T32" fmla="*/ 48 w 102"/>
              <a:gd name="T33" fmla="*/ 92 h 102"/>
              <a:gd name="T34" fmla="*/ 51 w 102"/>
              <a:gd name="T35" fmla="*/ 90 h 102"/>
              <a:gd name="T36" fmla="*/ 54 w 102"/>
              <a:gd name="T37" fmla="*/ 92 h 102"/>
              <a:gd name="T38" fmla="*/ 54 w 102"/>
              <a:gd name="T39" fmla="*/ 102 h 102"/>
              <a:gd name="T40" fmla="*/ 102 w 102"/>
              <a:gd name="T41" fmla="*/ 53 h 102"/>
              <a:gd name="T42" fmla="*/ 93 w 102"/>
              <a:gd name="T43" fmla="*/ 53 h 102"/>
              <a:gd name="T44" fmla="*/ 90 w 102"/>
              <a:gd name="T45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2" h="102">
                <a:moveTo>
                  <a:pt x="90" y="51"/>
                </a:moveTo>
                <a:cubicBezTo>
                  <a:pt x="90" y="49"/>
                  <a:pt x="92" y="48"/>
                  <a:pt x="93" y="4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0" y="22"/>
                  <a:pt x="80" y="1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1"/>
                  <a:pt x="52" y="12"/>
                  <a:pt x="51" y="12"/>
                </a:cubicBezTo>
                <a:cubicBezTo>
                  <a:pt x="50" y="12"/>
                  <a:pt x="48" y="11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1"/>
                  <a:pt x="1" y="22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1" y="49"/>
                  <a:pt x="11" y="51"/>
                </a:cubicBezTo>
                <a:cubicBezTo>
                  <a:pt x="11" y="52"/>
                  <a:pt x="10" y="53"/>
                  <a:pt x="9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1" y="79"/>
                  <a:pt x="22" y="100"/>
                  <a:pt x="48" y="102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91"/>
                  <a:pt x="50" y="90"/>
                  <a:pt x="51" y="90"/>
                </a:cubicBezTo>
                <a:cubicBezTo>
                  <a:pt x="52" y="90"/>
                  <a:pt x="54" y="91"/>
                  <a:pt x="54" y="9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80" y="100"/>
                  <a:pt x="100" y="79"/>
                  <a:pt x="102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0" y="52"/>
                  <a:pt x="90" y="51"/>
                </a:cubicBezTo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4168"/>
          <p:cNvSpPr>
            <a:spLocks noEditPoints="1"/>
          </p:cNvSpPr>
          <p:nvPr/>
        </p:nvSpPr>
        <p:spPr bwMode="auto">
          <a:xfrm>
            <a:off x="3900554" y="5531900"/>
            <a:ext cx="263798" cy="542248"/>
          </a:xfrm>
          <a:custGeom>
            <a:avLst/>
            <a:gdLst>
              <a:gd name="T0" fmla="*/ 0 w 51"/>
              <a:gd name="T1" fmla="*/ 90 h 102"/>
              <a:gd name="T2" fmla="*/ 0 w 51"/>
              <a:gd name="T3" fmla="*/ 90 h 102"/>
              <a:gd name="T4" fmla="*/ 3 w 51"/>
              <a:gd name="T5" fmla="*/ 93 h 102"/>
              <a:gd name="T6" fmla="*/ 3 w 51"/>
              <a:gd name="T7" fmla="*/ 102 h 102"/>
              <a:gd name="T8" fmla="*/ 3 w 51"/>
              <a:gd name="T9" fmla="*/ 102 h 102"/>
              <a:gd name="T10" fmla="*/ 3 w 51"/>
              <a:gd name="T11" fmla="*/ 92 h 102"/>
              <a:gd name="T12" fmla="*/ 0 w 51"/>
              <a:gd name="T13" fmla="*/ 90 h 102"/>
              <a:gd name="T14" fmla="*/ 42 w 51"/>
              <a:gd name="T15" fmla="*/ 48 h 102"/>
              <a:gd name="T16" fmla="*/ 42 w 51"/>
              <a:gd name="T17" fmla="*/ 48 h 102"/>
              <a:gd name="T18" fmla="*/ 39 w 51"/>
              <a:gd name="T19" fmla="*/ 51 h 102"/>
              <a:gd name="T20" fmla="*/ 42 w 51"/>
              <a:gd name="T21" fmla="*/ 53 h 102"/>
              <a:gd name="T22" fmla="*/ 51 w 51"/>
              <a:gd name="T23" fmla="*/ 53 h 102"/>
              <a:gd name="T24" fmla="*/ 51 w 51"/>
              <a:gd name="T25" fmla="*/ 53 h 102"/>
              <a:gd name="T26" fmla="*/ 51 w 51"/>
              <a:gd name="T27" fmla="*/ 53 h 102"/>
              <a:gd name="T28" fmla="*/ 42 w 51"/>
              <a:gd name="T29" fmla="*/ 53 h 102"/>
              <a:gd name="T30" fmla="*/ 40 w 51"/>
              <a:gd name="T31" fmla="*/ 51 h 102"/>
              <a:gd name="T32" fmla="*/ 42 w 51"/>
              <a:gd name="T33" fmla="*/ 48 h 102"/>
              <a:gd name="T34" fmla="*/ 51 w 51"/>
              <a:gd name="T35" fmla="*/ 48 h 102"/>
              <a:gd name="T36" fmla="*/ 51 w 51"/>
              <a:gd name="T37" fmla="*/ 48 h 102"/>
              <a:gd name="T38" fmla="*/ 51 w 51"/>
              <a:gd name="T39" fmla="*/ 48 h 102"/>
              <a:gd name="T40" fmla="*/ 51 w 51"/>
              <a:gd name="T41" fmla="*/ 48 h 102"/>
              <a:gd name="T42" fmla="*/ 50 w 51"/>
              <a:gd name="T43" fmla="*/ 43 h 102"/>
              <a:gd name="T44" fmla="*/ 50 w 51"/>
              <a:gd name="T45" fmla="*/ 43 h 102"/>
              <a:gd name="T46" fmla="*/ 50 w 51"/>
              <a:gd name="T47" fmla="*/ 43 h 102"/>
              <a:gd name="T48" fmla="*/ 50 w 51"/>
              <a:gd name="T49" fmla="*/ 43 h 102"/>
              <a:gd name="T50" fmla="*/ 50 w 51"/>
              <a:gd name="T51" fmla="*/ 43 h 102"/>
              <a:gd name="T52" fmla="*/ 50 w 51"/>
              <a:gd name="T53" fmla="*/ 43 h 102"/>
              <a:gd name="T54" fmla="*/ 3 w 51"/>
              <a:gd name="T55" fmla="*/ 0 h 102"/>
              <a:gd name="T56" fmla="*/ 3 w 51"/>
              <a:gd name="T57" fmla="*/ 9 h 102"/>
              <a:gd name="T58" fmla="*/ 0 w 51"/>
              <a:gd name="T59" fmla="*/ 12 h 102"/>
              <a:gd name="T60" fmla="*/ 0 w 51"/>
              <a:gd name="T61" fmla="*/ 12 h 102"/>
              <a:gd name="T62" fmla="*/ 3 w 51"/>
              <a:gd name="T63" fmla="*/ 10 h 102"/>
              <a:gd name="T64" fmla="*/ 3 w 51"/>
              <a:gd name="T65" fmla="*/ 0 h 102"/>
              <a:gd name="T66" fmla="*/ 3 w 51"/>
              <a:gd name="T67" fmla="*/ 0 h 102"/>
              <a:gd name="T68" fmla="*/ 3 w 51"/>
              <a:gd name="T69" fmla="*/ 0 h 102"/>
              <a:gd name="T70" fmla="*/ 3 w 51"/>
              <a:gd name="T71" fmla="*/ 0 h 102"/>
              <a:gd name="T72" fmla="*/ 50 w 51"/>
              <a:gd name="T73" fmla="*/ 43 h 102"/>
              <a:gd name="T74" fmla="*/ 3 w 51"/>
              <a:gd name="T7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" h="102">
                <a:moveTo>
                  <a:pt x="0" y="90"/>
                </a:moveTo>
                <a:cubicBezTo>
                  <a:pt x="0" y="90"/>
                  <a:pt x="0" y="90"/>
                  <a:pt x="0" y="90"/>
                </a:cubicBezTo>
                <a:cubicBezTo>
                  <a:pt x="1" y="90"/>
                  <a:pt x="3" y="91"/>
                  <a:pt x="3" y="93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1"/>
                  <a:pt x="1" y="90"/>
                  <a:pt x="0" y="90"/>
                </a:cubicBezTo>
                <a:moveTo>
                  <a:pt x="42" y="48"/>
                </a:move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39" y="49"/>
                  <a:pt x="39" y="51"/>
                </a:cubicBezTo>
                <a:cubicBezTo>
                  <a:pt x="39" y="52"/>
                  <a:pt x="41" y="53"/>
                  <a:pt x="42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3"/>
                  <a:pt x="40" y="52"/>
                  <a:pt x="40" y="51"/>
                </a:cubicBezTo>
                <a:cubicBezTo>
                  <a:pt x="40" y="49"/>
                  <a:pt x="41" y="48"/>
                  <a:pt x="42" y="48"/>
                </a:cubicBezTo>
                <a:moveTo>
                  <a:pt x="51" y="48"/>
                </a:move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moveTo>
                  <a:pt x="50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moveTo>
                  <a:pt x="50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moveTo>
                  <a:pt x="3" y="0"/>
                </a:moveTo>
                <a:cubicBezTo>
                  <a:pt x="3" y="9"/>
                  <a:pt x="3" y="9"/>
                  <a:pt x="3" y="9"/>
                </a:cubicBezTo>
                <a:cubicBezTo>
                  <a:pt x="3" y="10"/>
                  <a:pt x="1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2"/>
                  <a:pt x="3" y="11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27" y="1"/>
                  <a:pt x="47" y="20"/>
                  <a:pt x="50" y="43"/>
                </a:cubicBezTo>
                <a:cubicBezTo>
                  <a:pt x="47" y="20"/>
                  <a:pt x="27" y="1"/>
                  <a:pt x="3" y="0"/>
                </a:cubicBezTo>
              </a:path>
            </a:pathLst>
          </a:custGeom>
          <a:solidFill>
            <a:srgbClr val="E056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4169"/>
          <p:cNvSpPr>
            <a:spLocks/>
          </p:cNvSpPr>
          <p:nvPr/>
        </p:nvSpPr>
        <p:spPr bwMode="auto">
          <a:xfrm>
            <a:off x="3900554" y="5531900"/>
            <a:ext cx="263798" cy="542248"/>
          </a:xfrm>
          <a:custGeom>
            <a:avLst/>
            <a:gdLst>
              <a:gd name="T0" fmla="*/ 3 w 51"/>
              <a:gd name="T1" fmla="*/ 0 h 102"/>
              <a:gd name="T2" fmla="*/ 3 w 51"/>
              <a:gd name="T3" fmla="*/ 0 h 102"/>
              <a:gd name="T4" fmla="*/ 3 w 51"/>
              <a:gd name="T5" fmla="*/ 0 h 102"/>
              <a:gd name="T6" fmla="*/ 3 w 51"/>
              <a:gd name="T7" fmla="*/ 10 h 102"/>
              <a:gd name="T8" fmla="*/ 0 w 51"/>
              <a:gd name="T9" fmla="*/ 12 h 102"/>
              <a:gd name="T10" fmla="*/ 0 w 51"/>
              <a:gd name="T11" fmla="*/ 90 h 102"/>
              <a:gd name="T12" fmla="*/ 3 w 51"/>
              <a:gd name="T13" fmla="*/ 92 h 102"/>
              <a:gd name="T14" fmla="*/ 3 w 51"/>
              <a:gd name="T15" fmla="*/ 102 h 102"/>
              <a:gd name="T16" fmla="*/ 51 w 51"/>
              <a:gd name="T17" fmla="*/ 53 h 102"/>
              <a:gd name="T18" fmla="*/ 42 w 51"/>
              <a:gd name="T19" fmla="*/ 53 h 102"/>
              <a:gd name="T20" fmla="*/ 39 w 51"/>
              <a:gd name="T21" fmla="*/ 51 h 102"/>
              <a:gd name="T22" fmla="*/ 42 w 51"/>
              <a:gd name="T23" fmla="*/ 48 h 102"/>
              <a:gd name="T24" fmla="*/ 42 w 51"/>
              <a:gd name="T25" fmla="*/ 48 h 102"/>
              <a:gd name="T26" fmla="*/ 42 w 51"/>
              <a:gd name="T27" fmla="*/ 48 h 102"/>
              <a:gd name="T28" fmla="*/ 51 w 51"/>
              <a:gd name="T29" fmla="*/ 48 h 102"/>
              <a:gd name="T30" fmla="*/ 51 w 51"/>
              <a:gd name="T31" fmla="*/ 48 h 102"/>
              <a:gd name="T32" fmla="*/ 51 w 51"/>
              <a:gd name="T33" fmla="*/ 48 h 102"/>
              <a:gd name="T34" fmla="*/ 50 w 51"/>
              <a:gd name="T35" fmla="*/ 43 h 102"/>
              <a:gd name="T36" fmla="*/ 50 w 51"/>
              <a:gd name="T37" fmla="*/ 43 h 102"/>
              <a:gd name="T38" fmla="*/ 50 w 51"/>
              <a:gd name="T39" fmla="*/ 43 h 102"/>
              <a:gd name="T40" fmla="*/ 50 w 51"/>
              <a:gd name="T41" fmla="*/ 43 h 102"/>
              <a:gd name="T42" fmla="*/ 50 w 51"/>
              <a:gd name="T43" fmla="*/ 43 h 102"/>
              <a:gd name="T44" fmla="*/ 3 w 51"/>
              <a:gd name="T4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1" h="102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1" y="12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1" y="90"/>
                  <a:pt x="3" y="91"/>
                  <a:pt x="3" y="92"/>
                </a:cubicBezTo>
                <a:cubicBezTo>
                  <a:pt x="3" y="102"/>
                  <a:pt x="3" y="102"/>
                  <a:pt x="3" y="102"/>
                </a:cubicBezTo>
                <a:cubicBezTo>
                  <a:pt x="29" y="100"/>
                  <a:pt x="49" y="79"/>
                  <a:pt x="51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3"/>
                  <a:pt x="39" y="52"/>
                  <a:pt x="39" y="51"/>
                </a:cubicBezTo>
                <a:cubicBezTo>
                  <a:pt x="39" y="49"/>
                  <a:pt x="41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7"/>
                  <a:pt x="51" y="45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7" y="20"/>
                  <a:pt x="27" y="1"/>
                  <a:pt x="3" y="0"/>
                </a:cubicBezTo>
              </a:path>
            </a:pathLst>
          </a:custGeom>
          <a:solidFill>
            <a:srgbClr val="D4D2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4170"/>
          <p:cNvSpPr>
            <a:spLocks/>
          </p:cNvSpPr>
          <p:nvPr/>
        </p:nvSpPr>
        <p:spPr bwMode="auto">
          <a:xfrm>
            <a:off x="3885898" y="5627156"/>
            <a:ext cx="205176" cy="190523"/>
          </a:xfrm>
          <a:custGeom>
            <a:avLst/>
            <a:gdLst>
              <a:gd name="T0" fmla="*/ 2 w 39"/>
              <a:gd name="T1" fmla="*/ 36 h 36"/>
              <a:gd name="T2" fmla="*/ 3 w 39"/>
              <a:gd name="T3" fmla="*/ 36 h 36"/>
              <a:gd name="T4" fmla="*/ 36 w 39"/>
              <a:gd name="T5" fmla="*/ 36 h 36"/>
              <a:gd name="T6" fmla="*/ 39 w 39"/>
              <a:gd name="T7" fmla="*/ 33 h 36"/>
              <a:gd name="T8" fmla="*/ 36 w 39"/>
              <a:gd name="T9" fmla="*/ 31 h 36"/>
              <a:gd name="T10" fmla="*/ 5 w 39"/>
              <a:gd name="T11" fmla="*/ 31 h 36"/>
              <a:gd name="T12" fmla="*/ 5 w 39"/>
              <a:gd name="T13" fmla="*/ 3 h 36"/>
              <a:gd name="T14" fmla="*/ 3 w 39"/>
              <a:gd name="T15" fmla="*/ 0 h 36"/>
              <a:gd name="T16" fmla="*/ 0 w 39"/>
              <a:gd name="T17" fmla="*/ 3 h 36"/>
              <a:gd name="T18" fmla="*/ 0 w 39"/>
              <a:gd name="T19" fmla="*/ 33 h 36"/>
              <a:gd name="T20" fmla="*/ 2 w 39"/>
              <a:gd name="T2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6">
                <a:moveTo>
                  <a:pt x="2" y="36"/>
                </a:moveTo>
                <a:cubicBezTo>
                  <a:pt x="3" y="36"/>
                  <a:pt x="3" y="36"/>
                  <a:pt x="3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6"/>
                  <a:pt x="39" y="35"/>
                  <a:pt x="39" y="33"/>
                </a:cubicBezTo>
                <a:cubicBezTo>
                  <a:pt x="39" y="32"/>
                  <a:pt x="37" y="31"/>
                  <a:pt x="36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6"/>
                  <a:pt x="2" y="36"/>
                </a:cubicBezTo>
                <a:close/>
              </a:path>
            </a:pathLst>
          </a:custGeom>
          <a:solidFill>
            <a:srgbClr val="F75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4171"/>
          <p:cNvSpPr>
            <a:spLocks/>
          </p:cNvSpPr>
          <p:nvPr/>
        </p:nvSpPr>
        <p:spPr bwMode="auto">
          <a:xfrm>
            <a:off x="3578134" y="5465949"/>
            <a:ext cx="183197" cy="175865"/>
          </a:xfrm>
          <a:custGeom>
            <a:avLst/>
            <a:gdLst>
              <a:gd name="T0" fmla="*/ 33 w 35"/>
              <a:gd name="T1" fmla="*/ 4 h 34"/>
              <a:gd name="T2" fmla="*/ 11 w 35"/>
              <a:gd name="T3" fmla="*/ 10 h 34"/>
              <a:gd name="T4" fmla="*/ 5 w 35"/>
              <a:gd name="T5" fmla="*/ 32 h 34"/>
              <a:gd name="T6" fmla="*/ 8 w 35"/>
              <a:gd name="T7" fmla="*/ 34 h 34"/>
              <a:gd name="T8" fmla="*/ 35 w 35"/>
              <a:gd name="T9" fmla="*/ 9 h 34"/>
              <a:gd name="T10" fmla="*/ 33 w 35"/>
              <a:gd name="T1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4">
                <a:moveTo>
                  <a:pt x="33" y="4"/>
                </a:moveTo>
                <a:cubicBezTo>
                  <a:pt x="28" y="0"/>
                  <a:pt x="18" y="3"/>
                  <a:pt x="11" y="10"/>
                </a:cubicBezTo>
                <a:cubicBezTo>
                  <a:pt x="3" y="18"/>
                  <a:pt x="0" y="28"/>
                  <a:pt x="5" y="32"/>
                </a:cubicBezTo>
                <a:cubicBezTo>
                  <a:pt x="6" y="33"/>
                  <a:pt x="7" y="34"/>
                  <a:pt x="8" y="34"/>
                </a:cubicBezTo>
                <a:cubicBezTo>
                  <a:pt x="35" y="9"/>
                  <a:pt x="35" y="9"/>
                  <a:pt x="35" y="9"/>
                </a:cubicBezTo>
                <a:cubicBezTo>
                  <a:pt x="34" y="7"/>
                  <a:pt x="34" y="6"/>
                  <a:pt x="33" y="4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4172"/>
          <p:cNvSpPr>
            <a:spLocks/>
          </p:cNvSpPr>
          <p:nvPr/>
        </p:nvSpPr>
        <p:spPr bwMode="auto">
          <a:xfrm>
            <a:off x="4054438" y="5465949"/>
            <a:ext cx="175865" cy="175865"/>
          </a:xfrm>
          <a:custGeom>
            <a:avLst/>
            <a:gdLst>
              <a:gd name="T0" fmla="*/ 30 w 34"/>
              <a:gd name="T1" fmla="*/ 32 h 34"/>
              <a:gd name="T2" fmla="*/ 24 w 34"/>
              <a:gd name="T3" fmla="*/ 10 h 34"/>
              <a:gd name="T4" fmla="*/ 2 w 34"/>
              <a:gd name="T5" fmla="*/ 4 h 34"/>
              <a:gd name="T6" fmla="*/ 0 w 34"/>
              <a:gd name="T7" fmla="*/ 11 h 34"/>
              <a:gd name="T8" fmla="*/ 24 w 34"/>
              <a:gd name="T9" fmla="*/ 34 h 34"/>
              <a:gd name="T10" fmla="*/ 30 w 34"/>
              <a:gd name="T11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4">
                <a:moveTo>
                  <a:pt x="30" y="32"/>
                </a:moveTo>
                <a:cubicBezTo>
                  <a:pt x="34" y="28"/>
                  <a:pt x="32" y="18"/>
                  <a:pt x="24" y="10"/>
                </a:cubicBezTo>
                <a:cubicBezTo>
                  <a:pt x="16" y="3"/>
                  <a:pt x="7" y="0"/>
                  <a:pt x="2" y="4"/>
                </a:cubicBezTo>
                <a:cubicBezTo>
                  <a:pt x="0" y="7"/>
                  <a:pt x="0" y="10"/>
                  <a:pt x="0" y="11"/>
                </a:cubicBezTo>
                <a:cubicBezTo>
                  <a:pt x="24" y="34"/>
                  <a:pt x="24" y="34"/>
                  <a:pt x="24" y="34"/>
                </a:cubicBezTo>
                <a:cubicBezTo>
                  <a:pt x="26" y="34"/>
                  <a:pt x="28" y="34"/>
                  <a:pt x="30" y="32"/>
                </a:cubicBezTo>
                <a:close/>
              </a:path>
            </a:pathLst>
          </a:custGeom>
          <a:solidFill>
            <a:srgbClr val="EAE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1" name="组合 310"/>
          <p:cNvGrpSpPr/>
          <p:nvPr/>
        </p:nvGrpSpPr>
        <p:grpSpPr>
          <a:xfrm>
            <a:off x="8916325" y="926635"/>
            <a:ext cx="2201979" cy="2223773"/>
            <a:chOff x="1151206" y="716143"/>
            <a:chExt cx="740094" cy="747419"/>
          </a:xfrm>
        </p:grpSpPr>
        <p:sp>
          <p:nvSpPr>
            <p:cNvPr id="307" name="Oval 2849"/>
            <p:cNvSpPr>
              <a:spLocks noChangeArrowheads="1"/>
            </p:cNvSpPr>
            <p:nvPr/>
          </p:nvSpPr>
          <p:spPr bwMode="auto">
            <a:xfrm>
              <a:off x="1151206" y="716143"/>
              <a:ext cx="740094" cy="747419"/>
            </a:xfrm>
            <a:prstGeom prst="ellipse">
              <a:avLst/>
            </a:prstGeom>
            <a:solidFill>
              <a:srgbClr val="FA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2850"/>
            <p:cNvSpPr>
              <a:spLocks noChangeArrowheads="1"/>
            </p:cNvSpPr>
            <p:nvPr/>
          </p:nvSpPr>
          <p:spPr bwMode="auto">
            <a:xfrm>
              <a:off x="1231809" y="804078"/>
              <a:ext cx="578889" cy="57155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851"/>
            <p:cNvSpPr>
              <a:spLocks/>
            </p:cNvSpPr>
            <p:nvPr/>
          </p:nvSpPr>
          <p:spPr bwMode="auto">
            <a:xfrm>
              <a:off x="1319739" y="796746"/>
              <a:ext cx="490959" cy="512937"/>
            </a:xfrm>
            <a:custGeom>
              <a:avLst/>
              <a:gdLst>
                <a:gd name="T0" fmla="*/ 93 w 93"/>
                <a:gd name="T1" fmla="*/ 55 h 97"/>
                <a:gd name="T2" fmla="*/ 38 w 93"/>
                <a:gd name="T3" fmla="*/ 0 h 97"/>
                <a:gd name="T4" fmla="*/ 0 w 93"/>
                <a:gd name="T5" fmla="*/ 15 h 97"/>
                <a:gd name="T6" fmla="*/ 34 w 93"/>
                <a:gd name="T7" fmla="*/ 3 h 97"/>
                <a:gd name="T8" fmla="*/ 89 w 93"/>
                <a:gd name="T9" fmla="*/ 58 h 97"/>
                <a:gd name="T10" fmla="*/ 73 w 93"/>
                <a:gd name="T11" fmla="*/ 97 h 97"/>
                <a:gd name="T12" fmla="*/ 93 w 93"/>
                <a:gd name="T1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7">
                  <a:moveTo>
                    <a:pt x="93" y="55"/>
                  </a:moveTo>
                  <a:cubicBezTo>
                    <a:pt x="93" y="24"/>
                    <a:pt x="69" y="0"/>
                    <a:pt x="38" y="0"/>
                  </a:cubicBezTo>
                  <a:cubicBezTo>
                    <a:pt x="24" y="0"/>
                    <a:pt x="10" y="6"/>
                    <a:pt x="0" y="15"/>
                  </a:cubicBezTo>
                  <a:cubicBezTo>
                    <a:pt x="10" y="8"/>
                    <a:pt x="22" y="3"/>
                    <a:pt x="34" y="3"/>
                  </a:cubicBezTo>
                  <a:cubicBezTo>
                    <a:pt x="65" y="3"/>
                    <a:pt x="89" y="28"/>
                    <a:pt x="89" y="58"/>
                  </a:cubicBezTo>
                  <a:cubicBezTo>
                    <a:pt x="89" y="73"/>
                    <a:pt x="83" y="87"/>
                    <a:pt x="73" y="97"/>
                  </a:cubicBezTo>
                  <a:cubicBezTo>
                    <a:pt x="85" y="87"/>
                    <a:pt x="93" y="72"/>
                    <a:pt x="93" y="55"/>
                  </a:cubicBezTo>
                  <a:close/>
                </a:path>
              </a:pathLst>
            </a:custGeom>
            <a:solidFill>
              <a:srgbClr val="C9C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852"/>
            <p:cNvSpPr>
              <a:spLocks/>
            </p:cNvSpPr>
            <p:nvPr/>
          </p:nvSpPr>
          <p:spPr bwMode="auto">
            <a:xfrm>
              <a:off x="1349047" y="935972"/>
              <a:ext cx="366383" cy="293106"/>
            </a:xfrm>
            <a:custGeom>
              <a:avLst/>
              <a:gdLst>
                <a:gd name="T0" fmla="*/ 70 w 70"/>
                <a:gd name="T1" fmla="*/ 53 h 55"/>
                <a:gd name="T2" fmla="*/ 37 w 70"/>
                <a:gd name="T3" fmla="*/ 35 h 55"/>
                <a:gd name="T4" fmla="*/ 38 w 70"/>
                <a:gd name="T5" fmla="*/ 33 h 55"/>
                <a:gd name="T6" fmla="*/ 38 w 70"/>
                <a:gd name="T7" fmla="*/ 32 h 55"/>
                <a:gd name="T8" fmla="*/ 64 w 70"/>
                <a:gd name="T9" fmla="*/ 5 h 55"/>
                <a:gd name="T10" fmla="*/ 64 w 70"/>
                <a:gd name="T11" fmla="*/ 1 h 55"/>
                <a:gd name="T12" fmla="*/ 61 w 70"/>
                <a:gd name="T13" fmla="*/ 1 h 55"/>
                <a:gd name="T14" fmla="*/ 34 w 70"/>
                <a:gd name="T15" fmla="*/ 28 h 55"/>
                <a:gd name="T16" fmla="*/ 33 w 70"/>
                <a:gd name="T17" fmla="*/ 27 h 55"/>
                <a:gd name="T18" fmla="*/ 31 w 70"/>
                <a:gd name="T19" fmla="*/ 28 h 55"/>
                <a:gd name="T20" fmla="*/ 5 w 70"/>
                <a:gd name="T21" fmla="*/ 1 h 55"/>
                <a:gd name="T22" fmla="*/ 1 w 70"/>
                <a:gd name="T23" fmla="*/ 1 h 55"/>
                <a:gd name="T24" fmla="*/ 1 w 70"/>
                <a:gd name="T25" fmla="*/ 5 h 55"/>
                <a:gd name="T26" fmla="*/ 28 w 70"/>
                <a:gd name="T27" fmla="*/ 32 h 55"/>
                <a:gd name="T28" fmla="*/ 28 w 70"/>
                <a:gd name="T29" fmla="*/ 33 h 55"/>
                <a:gd name="T30" fmla="*/ 33 w 70"/>
                <a:gd name="T31" fmla="*/ 38 h 55"/>
                <a:gd name="T32" fmla="*/ 36 w 70"/>
                <a:gd name="T33" fmla="*/ 36 h 55"/>
                <a:gd name="T34" fmla="*/ 69 w 70"/>
                <a:gd name="T35" fmla="*/ 54 h 55"/>
                <a:gd name="T36" fmla="*/ 70 w 70"/>
                <a:gd name="T37" fmla="*/ 54 h 55"/>
                <a:gd name="T38" fmla="*/ 70 w 70"/>
                <a:gd name="T3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55">
                  <a:moveTo>
                    <a:pt x="70" y="53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38" y="34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4"/>
                    <a:pt x="65" y="2"/>
                    <a:pt x="64" y="1"/>
                  </a:cubicBezTo>
                  <a:cubicBezTo>
                    <a:pt x="63" y="0"/>
                    <a:pt x="62" y="0"/>
                    <a:pt x="61" y="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3" y="27"/>
                    <a:pt x="33" y="27"/>
                  </a:cubicBezTo>
                  <a:cubicBezTo>
                    <a:pt x="32" y="27"/>
                    <a:pt x="31" y="28"/>
                    <a:pt x="31" y="2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5"/>
                    <a:pt x="30" y="38"/>
                    <a:pt x="33" y="38"/>
                  </a:cubicBezTo>
                  <a:cubicBezTo>
                    <a:pt x="34" y="38"/>
                    <a:pt x="35" y="37"/>
                    <a:pt x="36" y="36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5"/>
                    <a:pt x="70" y="54"/>
                    <a:pt x="70" y="54"/>
                  </a:cubicBezTo>
                  <a:cubicBezTo>
                    <a:pt x="70" y="54"/>
                    <a:pt x="70" y="53"/>
                    <a:pt x="70" y="53"/>
                  </a:cubicBezTo>
                  <a:close/>
                </a:path>
              </a:pathLst>
            </a:custGeom>
            <a:solidFill>
              <a:srgbClr val="424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9199501" y="3738050"/>
            <a:ext cx="1752952" cy="1716819"/>
            <a:chOff x="7555578" y="4328681"/>
            <a:chExt cx="710785" cy="696134"/>
          </a:xfrm>
        </p:grpSpPr>
        <p:sp>
          <p:nvSpPr>
            <p:cNvPr id="312" name="Freeform 3849"/>
            <p:cNvSpPr>
              <a:spLocks/>
            </p:cNvSpPr>
            <p:nvPr/>
          </p:nvSpPr>
          <p:spPr bwMode="auto">
            <a:xfrm>
              <a:off x="7716788" y="4328681"/>
              <a:ext cx="468969" cy="227161"/>
            </a:xfrm>
            <a:custGeom>
              <a:avLst/>
              <a:gdLst>
                <a:gd name="T0" fmla="*/ 85 w 88"/>
                <a:gd name="T1" fmla="*/ 40 h 43"/>
                <a:gd name="T2" fmla="*/ 83 w 88"/>
                <a:gd name="T3" fmla="*/ 40 h 43"/>
                <a:gd name="T4" fmla="*/ 4 w 88"/>
                <a:gd name="T5" fmla="*/ 1 h 43"/>
                <a:gd name="T6" fmla="*/ 1 w 88"/>
                <a:gd name="T7" fmla="*/ 2 h 43"/>
                <a:gd name="T8" fmla="*/ 2 w 88"/>
                <a:gd name="T9" fmla="*/ 5 h 43"/>
                <a:gd name="T10" fmla="*/ 75 w 88"/>
                <a:gd name="T11" fmla="*/ 40 h 43"/>
                <a:gd name="T12" fmla="*/ 73 w 88"/>
                <a:gd name="T13" fmla="*/ 42 h 43"/>
                <a:gd name="T14" fmla="*/ 73 w 88"/>
                <a:gd name="T15" fmla="*/ 43 h 43"/>
                <a:gd name="T16" fmla="*/ 88 w 88"/>
                <a:gd name="T17" fmla="*/ 43 h 43"/>
                <a:gd name="T18" fmla="*/ 88 w 88"/>
                <a:gd name="T19" fmla="*/ 42 h 43"/>
                <a:gd name="T20" fmla="*/ 85 w 88"/>
                <a:gd name="T21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43">
                  <a:moveTo>
                    <a:pt x="85" y="40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4" y="41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1"/>
                    <a:pt x="87" y="40"/>
                    <a:pt x="85" y="4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850"/>
            <p:cNvSpPr>
              <a:spLocks/>
            </p:cNvSpPr>
            <p:nvPr/>
          </p:nvSpPr>
          <p:spPr bwMode="auto">
            <a:xfrm>
              <a:off x="7555578" y="4548512"/>
              <a:ext cx="710785" cy="476303"/>
            </a:xfrm>
            <a:custGeom>
              <a:avLst/>
              <a:gdLst>
                <a:gd name="T0" fmla="*/ 128 w 135"/>
                <a:gd name="T1" fmla="*/ 0 h 91"/>
                <a:gd name="T2" fmla="*/ 7 w 135"/>
                <a:gd name="T3" fmla="*/ 0 h 91"/>
                <a:gd name="T4" fmla="*/ 0 w 135"/>
                <a:gd name="T5" fmla="*/ 7 h 91"/>
                <a:gd name="T6" fmla="*/ 0 w 135"/>
                <a:gd name="T7" fmla="*/ 84 h 91"/>
                <a:gd name="T8" fmla="*/ 7 w 135"/>
                <a:gd name="T9" fmla="*/ 91 h 91"/>
                <a:gd name="T10" fmla="*/ 128 w 135"/>
                <a:gd name="T11" fmla="*/ 91 h 91"/>
                <a:gd name="T12" fmla="*/ 135 w 135"/>
                <a:gd name="T13" fmla="*/ 84 h 91"/>
                <a:gd name="T14" fmla="*/ 135 w 135"/>
                <a:gd name="T15" fmla="*/ 7 h 91"/>
                <a:gd name="T16" fmla="*/ 128 w 135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91">
                  <a:moveTo>
                    <a:pt x="1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3" y="91"/>
                    <a:pt x="7" y="91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1" y="91"/>
                    <a:pt x="135" y="88"/>
                    <a:pt x="135" y="8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5" y="3"/>
                    <a:pt x="131" y="0"/>
                    <a:pt x="128" y="0"/>
                  </a:cubicBezTo>
                </a:path>
              </a:pathLst>
            </a:custGeom>
            <a:solidFill>
              <a:srgbClr val="31A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851"/>
            <p:cNvSpPr>
              <a:spLocks noChangeArrowheads="1"/>
            </p:cNvSpPr>
            <p:nvPr/>
          </p:nvSpPr>
          <p:spPr bwMode="auto">
            <a:xfrm>
              <a:off x="7694807" y="4812303"/>
              <a:ext cx="21983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852"/>
            <p:cNvSpPr>
              <a:spLocks noChangeArrowheads="1"/>
            </p:cNvSpPr>
            <p:nvPr/>
          </p:nvSpPr>
          <p:spPr bwMode="auto">
            <a:xfrm>
              <a:off x="7665498" y="4848948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853"/>
            <p:cNvSpPr>
              <a:spLocks noChangeArrowheads="1"/>
            </p:cNvSpPr>
            <p:nvPr/>
          </p:nvSpPr>
          <p:spPr bwMode="auto">
            <a:xfrm>
              <a:off x="7716788" y="4848948"/>
              <a:ext cx="36641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854"/>
            <p:cNvSpPr>
              <a:spLocks noChangeArrowheads="1"/>
            </p:cNvSpPr>
            <p:nvPr/>
          </p:nvSpPr>
          <p:spPr bwMode="auto">
            <a:xfrm>
              <a:off x="7738773" y="4812303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855"/>
            <p:cNvSpPr>
              <a:spLocks noChangeArrowheads="1"/>
            </p:cNvSpPr>
            <p:nvPr/>
          </p:nvSpPr>
          <p:spPr bwMode="auto">
            <a:xfrm>
              <a:off x="7768084" y="4848948"/>
              <a:ext cx="21983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3856"/>
            <p:cNvSpPr>
              <a:spLocks noChangeArrowheads="1"/>
            </p:cNvSpPr>
            <p:nvPr/>
          </p:nvSpPr>
          <p:spPr bwMode="auto">
            <a:xfrm>
              <a:off x="7790062" y="4812303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3857"/>
            <p:cNvSpPr>
              <a:spLocks noChangeArrowheads="1"/>
            </p:cNvSpPr>
            <p:nvPr/>
          </p:nvSpPr>
          <p:spPr bwMode="auto">
            <a:xfrm>
              <a:off x="7819375" y="4848948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3858"/>
            <p:cNvSpPr>
              <a:spLocks noChangeArrowheads="1"/>
            </p:cNvSpPr>
            <p:nvPr/>
          </p:nvSpPr>
          <p:spPr bwMode="auto">
            <a:xfrm>
              <a:off x="7841359" y="4812303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3859"/>
            <p:cNvSpPr>
              <a:spLocks noChangeArrowheads="1"/>
            </p:cNvSpPr>
            <p:nvPr/>
          </p:nvSpPr>
          <p:spPr bwMode="auto">
            <a:xfrm>
              <a:off x="7863339" y="4848948"/>
              <a:ext cx="36641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3860"/>
            <p:cNvSpPr>
              <a:spLocks noChangeArrowheads="1"/>
            </p:cNvSpPr>
            <p:nvPr/>
          </p:nvSpPr>
          <p:spPr bwMode="auto">
            <a:xfrm>
              <a:off x="7885325" y="4812303"/>
              <a:ext cx="36641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3861"/>
            <p:cNvSpPr>
              <a:spLocks noChangeArrowheads="1"/>
            </p:cNvSpPr>
            <p:nvPr/>
          </p:nvSpPr>
          <p:spPr bwMode="auto">
            <a:xfrm>
              <a:off x="7885325" y="4724373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3862"/>
            <p:cNvSpPr>
              <a:spLocks noChangeArrowheads="1"/>
            </p:cNvSpPr>
            <p:nvPr/>
          </p:nvSpPr>
          <p:spPr bwMode="auto">
            <a:xfrm>
              <a:off x="7863339" y="4768339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3863"/>
            <p:cNvSpPr>
              <a:spLocks noChangeArrowheads="1"/>
            </p:cNvSpPr>
            <p:nvPr/>
          </p:nvSpPr>
          <p:spPr bwMode="auto">
            <a:xfrm>
              <a:off x="7841359" y="4724373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3864"/>
            <p:cNvSpPr>
              <a:spLocks noChangeArrowheads="1"/>
            </p:cNvSpPr>
            <p:nvPr/>
          </p:nvSpPr>
          <p:spPr bwMode="auto">
            <a:xfrm>
              <a:off x="7819375" y="4768339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3865"/>
            <p:cNvSpPr>
              <a:spLocks noChangeArrowheads="1"/>
            </p:cNvSpPr>
            <p:nvPr/>
          </p:nvSpPr>
          <p:spPr bwMode="auto">
            <a:xfrm>
              <a:off x="7790062" y="4724373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3866"/>
            <p:cNvSpPr>
              <a:spLocks noChangeArrowheads="1"/>
            </p:cNvSpPr>
            <p:nvPr/>
          </p:nvSpPr>
          <p:spPr bwMode="auto">
            <a:xfrm>
              <a:off x="7768084" y="4768339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Oval 3867"/>
            <p:cNvSpPr>
              <a:spLocks noChangeArrowheads="1"/>
            </p:cNvSpPr>
            <p:nvPr/>
          </p:nvSpPr>
          <p:spPr bwMode="auto">
            <a:xfrm>
              <a:off x="7738773" y="4724373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868"/>
            <p:cNvSpPr>
              <a:spLocks noChangeArrowheads="1"/>
            </p:cNvSpPr>
            <p:nvPr/>
          </p:nvSpPr>
          <p:spPr bwMode="auto">
            <a:xfrm>
              <a:off x="7716788" y="4768339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Oval 3869"/>
            <p:cNvSpPr>
              <a:spLocks noChangeArrowheads="1"/>
            </p:cNvSpPr>
            <p:nvPr/>
          </p:nvSpPr>
          <p:spPr bwMode="auto">
            <a:xfrm>
              <a:off x="7694807" y="4724373"/>
              <a:ext cx="21983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3870"/>
            <p:cNvSpPr>
              <a:spLocks noChangeArrowheads="1"/>
            </p:cNvSpPr>
            <p:nvPr/>
          </p:nvSpPr>
          <p:spPr bwMode="auto">
            <a:xfrm>
              <a:off x="7672824" y="4768339"/>
              <a:ext cx="21983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Oval 3871"/>
            <p:cNvSpPr>
              <a:spLocks noChangeArrowheads="1"/>
            </p:cNvSpPr>
            <p:nvPr/>
          </p:nvSpPr>
          <p:spPr bwMode="auto">
            <a:xfrm>
              <a:off x="7636187" y="4724373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872"/>
            <p:cNvSpPr>
              <a:spLocks noChangeArrowheads="1"/>
            </p:cNvSpPr>
            <p:nvPr/>
          </p:nvSpPr>
          <p:spPr bwMode="auto">
            <a:xfrm>
              <a:off x="7636187" y="4812303"/>
              <a:ext cx="36641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873"/>
            <p:cNvSpPr>
              <a:spLocks noChangeArrowheads="1"/>
            </p:cNvSpPr>
            <p:nvPr/>
          </p:nvSpPr>
          <p:spPr bwMode="auto">
            <a:xfrm>
              <a:off x="7636187" y="4885582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874"/>
            <p:cNvSpPr>
              <a:spLocks noChangeArrowheads="1"/>
            </p:cNvSpPr>
            <p:nvPr/>
          </p:nvSpPr>
          <p:spPr bwMode="auto">
            <a:xfrm>
              <a:off x="7665498" y="4929551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875"/>
            <p:cNvSpPr>
              <a:spLocks noChangeArrowheads="1"/>
            </p:cNvSpPr>
            <p:nvPr/>
          </p:nvSpPr>
          <p:spPr bwMode="auto">
            <a:xfrm>
              <a:off x="7694807" y="4885582"/>
              <a:ext cx="21983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876"/>
            <p:cNvSpPr>
              <a:spLocks noChangeArrowheads="1"/>
            </p:cNvSpPr>
            <p:nvPr/>
          </p:nvSpPr>
          <p:spPr bwMode="auto">
            <a:xfrm>
              <a:off x="7716788" y="4929551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877"/>
            <p:cNvSpPr>
              <a:spLocks noChangeArrowheads="1"/>
            </p:cNvSpPr>
            <p:nvPr/>
          </p:nvSpPr>
          <p:spPr bwMode="auto">
            <a:xfrm>
              <a:off x="7738773" y="4885582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878"/>
            <p:cNvSpPr>
              <a:spLocks noChangeArrowheads="1"/>
            </p:cNvSpPr>
            <p:nvPr/>
          </p:nvSpPr>
          <p:spPr bwMode="auto">
            <a:xfrm>
              <a:off x="7768084" y="4929551"/>
              <a:ext cx="21983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879"/>
            <p:cNvSpPr>
              <a:spLocks noChangeArrowheads="1"/>
            </p:cNvSpPr>
            <p:nvPr/>
          </p:nvSpPr>
          <p:spPr bwMode="auto">
            <a:xfrm>
              <a:off x="7790062" y="4885582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880"/>
            <p:cNvSpPr>
              <a:spLocks noChangeArrowheads="1"/>
            </p:cNvSpPr>
            <p:nvPr/>
          </p:nvSpPr>
          <p:spPr bwMode="auto">
            <a:xfrm>
              <a:off x="7812050" y="4929551"/>
              <a:ext cx="36641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881"/>
            <p:cNvSpPr>
              <a:spLocks noChangeArrowheads="1"/>
            </p:cNvSpPr>
            <p:nvPr/>
          </p:nvSpPr>
          <p:spPr bwMode="auto">
            <a:xfrm>
              <a:off x="7841359" y="4885582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882"/>
            <p:cNvSpPr>
              <a:spLocks noChangeArrowheads="1"/>
            </p:cNvSpPr>
            <p:nvPr/>
          </p:nvSpPr>
          <p:spPr bwMode="auto">
            <a:xfrm>
              <a:off x="7863339" y="4929551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883"/>
            <p:cNvSpPr>
              <a:spLocks noChangeArrowheads="1"/>
            </p:cNvSpPr>
            <p:nvPr/>
          </p:nvSpPr>
          <p:spPr bwMode="auto">
            <a:xfrm>
              <a:off x="7885325" y="4885582"/>
              <a:ext cx="36641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884"/>
            <p:cNvSpPr>
              <a:spLocks noChangeArrowheads="1"/>
            </p:cNvSpPr>
            <p:nvPr/>
          </p:nvSpPr>
          <p:spPr bwMode="auto">
            <a:xfrm>
              <a:off x="7914638" y="4929551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885"/>
            <p:cNvSpPr>
              <a:spLocks noChangeArrowheads="1"/>
            </p:cNvSpPr>
            <p:nvPr/>
          </p:nvSpPr>
          <p:spPr bwMode="auto">
            <a:xfrm>
              <a:off x="7914638" y="4848948"/>
              <a:ext cx="29309" cy="21983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886"/>
            <p:cNvSpPr>
              <a:spLocks noChangeArrowheads="1"/>
            </p:cNvSpPr>
            <p:nvPr/>
          </p:nvSpPr>
          <p:spPr bwMode="auto">
            <a:xfrm>
              <a:off x="7914638" y="4768339"/>
              <a:ext cx="29309" cy="29309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3887"/>
            <p:cNvSpPr>
              <a:spLocks noChangeArrowheads="1"/>
            </p:cNvSpPr>
            <p:nvPr/>
          </p:nvSpPr>
          <p:spPr bwMode="auto">
            <a:xfrm>
              <a:off x="8024551" y="4753686"/>
              <a:ext cx="183197" cy="17586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888"/>
            <p:cNvSpPr>
              <a:spLocks/>
            </p:cNvSpPr>
            <p:nvPr/>
          </p:nvSpPr>
          <p:spPr bwMode="auto">
            <a:xfrm>
              <a:off x="8053860" y="4761013"/>
              <a:ext cx="117241" cy="139226"/>
            </a:xfrm>
            <a:custGeom>
              <a:avLst/>
              <a:gdLst>
                <a:gd name="T0" fmla="*/ 11 w 22"/>
                <a:gd name="T1" fmla="*/ 3 h 26"/>
                <a:gd name="T2" fmla="*/ 9 w 22"/>
                <a:gd name="T3" fmla="*/ 3 h 26"/>
                <a:gd name="T4" fmla="*/ 6 w 22"/>
                <a:gd name="T5" fmla="*/ 0 h 26"/>
                <a:gd name="T6" fmla="*/ 6 w 22"/>
                <a:gd name="T7" fmla="*/ 4 h 26"/>
                <a:gd name="T8" fmla="*/ 6 w 22"/>
                <a:gd name="T9" fmla="*/ 4 h 26"/>
                <a:gd name="T10" fmla="*/ 0 w 22"/>
                <a:gd name="T11" fmla="*/ 14 h 26"/>
                <a:gd name="T12" fmla="*/ 11 w 22"/>
                <a:gd name="T13" fmla="*/ 26 h 26"/>
                <a:gd name="T14" fmla="*/ 22 w 22"/>
                <a:gd name="T15" fmla="*/ 14 h 26"/>
                <a:gd name="T16" fmla="*/ 11 w 22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11" y="3"/>
                  </a:moveTo>
                  <a:cubicBezTo>
                    <a:pt x="10" y="3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6"/>
                    <a:pt x="0" y="10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17" y="26"/>
                    <a:pt x="22" y="21"/>
                    <a:pt x="22" y="14"/>
                  </a:cubicBezTo>
                  <a:cubicBezTo>
                    <a:pt x="22" y="8"/>
                    <a:pt x="17" y="3"/>
                    <a:pt x="11" y="3"/>
                  </a:cubicBez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889"/>
            <p:cNvSpPr>
              <a:spLocks/>
            </p:cNvSpPr>
            <p:nvPr/>
          </p:nvSpPr>
          <p:spPr bwMode="auto">
            <a:xfrm>
              <a:off x="7628857" y="4607134"/>
              <a:ext cx="344402" cy="65949"/>
            </a:xfrm>
            <a:custGeom>
              <a:avLst/>
              <a:gdLst>
                <a:gd name="T0" fmla="*/ 47 w 47"/>
                <a:gd name="T1" fmla="*/ 0 h 9"/>
                <a:gd name="T2" fmla="*/ 42 w 47"/>
                <a:gd name="T3" fmla="*/ 0 h 9"/>
                <a:gd name="T4" fmla="*/ 42 w 47"/>
                <a:gd name="T5" fmla="*/ 2 h 9"/>
                <a:gd name="T6" fmla="*/ 40 w 47"/>
                <a:gd name="T7" fmla="*/ 2 h 9"/>
                <a:gd name="T8" fmla="*/ 40 w 47"/>
                <a:gd name="T9" fmla="*/ 0 h 9"/>
                <a:gd name="T10" fmla="*/ 33 w 47"/>
                <a:gd name="T11" fmla="*/ 0 h 9"/>
                <a:gd name="T12" fmla="*/ 33 w 47"/>
                <a:gd name="T13" fmla="*/ 2 h 9"/>
                <a:gd name="T14" fmla="*/ 31 w 47"/>
                <a:gd name="T15" fmla="*/ 2 h 9"/>
                <a:gd name="T16" fmla="*/ 31 w 47"/>
                <a:gd name="T17" fmla="*/ 0 h 9"/>
                <a:gd name="T18" fmla="*/ 24 w 47"/>
                <a:gd name="T19" fmla="*/ 0 h 9"/>
                <a:gd name="T20" fmla="*/ 24 w 47"/>
                <a:gd name="T21" fmla="*/ 2 h 9"/>
                <a:gd name="T22" fmla="*/ 22 w 47"/>
                <a:gd name="T23" fmla="*/ 2 h 9"/>
                <a:gd name="T24" fmla="*/ 22 w 47"/>
                <a:gd name="T25" fmla="*/ 0 h 9"/>
                <a:gd name="T26" fmla="*/ 15 w 47"/>
                <a:gd name="T27" fmla="*/ 0 h 9"/>
                <a:gd name="T28" fmla="*/ 15 w 47"/>
                <a:gd name="T29" fmla="*/ 2 h 9"/>
                <a:gd name="T30" fmla="*/ 13 w 47"/>
                <a:gd name="T31" fmla="*/ 2 h 9"/>
                <a:gd name="T32" fmla="*/ 13 w 47"/>
                <a:gd name="T33" fmla="*/ 0 h 9"/>
                <a:gd name="T34" fmla="*/ 6 w 47"/>
                <a:gd name="T35" fmla="*/ 0 h 9"/>
                <a:gd name="T36" fmla="*/ 6 w 47"/>
                <a:gd name="T37" fmla="*/ 2 h 9"/>
                <a:gd name="T38" fmla="*/ 4 w 47"/>
                <a:gd name="T39" fmla="*/ 2 h 9"/>
                <a:gd name="T40" fmla="*/ 4 w 47"/>
                <a:gd name="T41" fmla="*/ 0 h 9"/>
                <a:gd name="T42" fmla="*/ 0 w 47"/>
                <a:gd name="T43" fmla="*/ 0 h 9"/>
                <a:gd name="T44" fmla="*/ 0 w 47"/>
                <a:gd name="T45" fmla="*/ 9 h 9"/>
                <a:gd name="T46" fmla="*/ 9 w 47"/>
                <a:gd name="T47" fmla="*/ 9 h 9"/>
                <a:gd name="T48" fmla="*/ 9 w 47"/>
                <a:gd name="T49" fmla="*/ 5 h 9"/>
                <a:gd name="T50" fmla="*/ 11 w 47"/>
                <a:gd name="T51" fmla="*/ 9 h 9"/>
                <a:gd name="T52" fmla="*/ 47 w 47"/>
                <a:gd name="T53" fmla="*/ 9 h 9"/>
                <a:gd name="T54" fmla="*/ 47 w 47"/>
                <a:gd name="T5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42" y="0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33" y="2"/>
                  </a:lnTo>
                  <a:lnTo>
                    <a:pt x="31" y="2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9" y="5"/>
                  </a:lnTo>
                  <a:lnTo>
                    <a:pt x="11" y="9"/>
                  </a:lnTo>
                  <a:lnTo>
                    <a:pt x="4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33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890"/>
            <p:cNvSpPr>
              <a:spLocks/>
            </p:cNvSpPr>
            <p:nvPr/>
          </p:nvSpPr>
          <p:spPr bwMode="auto">
            <a:xfrm>
              <a:off x="7628857" y="4607134"/>
              <a:ext cx="344402" cy="65949"/>
            </a:xfrm>
            <a:custGeom>
              <a:avLst/>
              <a:gdLst>
                <a:gd name="T0" fmla="*/ 47 w 47"/>
                <a:gd name="T1" fmla="*/ 0 h 9"/>
                <a:gd name="T2" fmla="*/ 42 w 47"/>
                <a:gd name="T3" fmla="*/ 0 h 9"/>
                <a:gd name="T4" fmla="*/ 42 w 47"/>
                <a:gd name="T5" fmla="*/ 2 h 9"/>
                <a:gd name="T6" fmla="*/ 40 w 47"/>
                <a:gd name="T7" fmla="*/ 2 h 9"/>
                <a:gd name="T8" fmla="*/ 40 w 47"/>
                <a:gd name="T9" fmla="*/ 0 h 9"/>
                <a:gd name="T10" fmla="*/ 33 w 47"/>
                <a:gd name="T11" fmla="*/ 0 h 9"/>
                <a:gd name="T12" fmla="*/ 33 w 47"/>
                <a:gd name="T13" fmla="*/ 2 h 9"/>
                <a:gd name="T14" fmla="*/ 31 w 47"/>
                <a:gd name="T15" fmla="*/ 2 h 9"/>
                <a:gd name="T16" fmla="*/ 31 w 47"/>
                <a:gd name="T17" fmla="*/ 0 h 9"/>
                <a:gd name="T18" fmla="*/ 24 w 47"/>
                <a:gd name="T19" fmla="*/ 0 h 9"/>
                <a:gd name="T20" fmla="*/ 24 w 47"/>
                <a:gd name="T21" fmla="*/ 2 h 9"/>
                <a:gd name="T22" fmla="*/ 22 w 47"/>
                <a:gd name="T23" fmla="*/ 2 h 9"/>
                <a:gd name="T24" fmla="*/ 22 w 47"/>
                <a:gd name="T25" fmla="*/ 0 h 9"/>
                <a:gd name="T26" fmla="*/ 15 w 47"/>
                <a:gd name="T27" fmla="*/ 0 h 9"/>
                <a:gd name="T28" fmla="*/ 15 w 47"/>
                <a:gd name="T29" fmla="*/ 2 h 9"/>
                <a:gd name="T30" fmla="*/ 13 w 47"/>
                <a:gd name="T31" fmla="*/ 2 h 9"/>
                <a:gd name="T32" fmla="*/ 13 w 47"/>
                <a:gd name="T33" fmla="*/ 0 h 9"/>
                <a:gd name="T34" fmla="*/ 6 w 47"/>
                <a:gd name="T35" fmla="*/ 0 h 9"/>
                <a:gd name="T36" fmla="*/ 6 w 47"/>
                <a:gd name="T37" fmla="*/ 2 h 9"/>
                <a:gd name="T38" fmla="*/ 4 w 47"/>
                <a:gd name="T39" fmla="*/ 2 h 9"/>
                <a:gd name="T40" fmla="*/ 4 w 47"/>
                <a:gd name="T41" fmla="*/ 0 h 9"/>
                <a:gd name="T42" fmla="*/ 0 w 47"/>
                <a:gd name="T43" fmla="*/ 0 h 9"/>
                <a:gd name="T44" fmla="*/ 0 w 47"/>
                <a:gd name="T45" fmla="*/ 9 h 9"/>
                <a:gd name="T46" fmla="*/ 9 w 47"/>
                <a:gd name="T47" fmla="*/ 9 h 9"/>
                <a:gd name="T48" fmla="*/ 9 w 47"/>
                <a:gd name="T49" fmla="*/ 5 h 9"/>
                <a:gd name="T50" fmla="*/ 11 w 47"/>
                <a:gd name="T51" fmla="*/ 9 h 9"/>
                <a:gd name="T52" fmla="*/ 47 w 47"/>
                <a:gd name="T53" fmla="*/ 9 h 9"/>
                <a:gd name="T54" fmla="*/ 47 w 47"/>
                <a:gd name="T5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42" y="0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33" y="2"/>
                  </a:lnTo>
                  <a:lnTo>
                    <a:pt x="31" y="2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9" y="5"/>
                  </a:lnTo>
                  <a:lnTo>
                    <a:pt x="11" y="9"/>
                  </a:lnTo>
                  <a:lnTo>
                    <a:pt x="4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3891"/>
            <p:cNvSpPr>
              <a:spLocks noChangeArrowheads="1"/>
            </p:cNvSpPr>
            <p:nvPr/>
          </p:nvSpPr>
          <p:spPr bwMode="auto">
            <a:xfrm>
              <a:off x="8039207" y="4607134"/>
              <a:ext cx="161210" cy="65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892"/>
            <p:cNvSpPr>
              <a:spLocks/>
            </p:cNvSpPr>
            <p:nvPr/>
          </p:nvSpPr>
          <p:spPr bwMode="auto">
            <a:xfrm>
              <a:off x="7555578" y="4548512"/>
              <a:ext cx="51296" cy="476303"/>
            </a:xfrm>
            <a:custGeom>
              <a:avLst/>
              <a:gdLst>
                <a:gd name="T0" fmla="*/ 10 w 10"/>
                <a:gd name="T1" fmla="*/ 0 h 91"/>
                <a:gd name="T2" fmla="*/ 7 w 10"/>
                <a:gd name="T3" fmla="*/ 0 h 91"/>
                <a:gd name="T4" fmla="*/ 0 w 10"/>
                <a:gd name="T5" fmla="*/ 7 h 91"/>
                <a:gd name="T6" fmla="*/ 0 w 10"/>
                <a:gd name="T7" fmla="*/ 84 h 91"/>
                <a:gd name="T8" fmla="*/ 7 w 10"/>
                <a:gd name="T9" fmla="*/ 91 h 91"/>
                <a:gd name="T10" fmla="*/ 10 w 10"/>
                <a:gd name="T11" fmla="*/ 91 h 91"/>
                <a:gd name="T12" fmla="*/ 10 w 10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1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3" y="91"/>
                    <a:pt x="7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3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407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774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73</Words>
  <Application>Microsoft Office PowerPoint</Application>
  <PresentationFormat>宽屏</PresentationFormat>
  <Paragraphs>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17</cp:revision>
  <dcterms:created xsi:type="dcterms:W3CDTF">2016-01-27T12:59:53Z</dcterms:created>
  <dcterms:modified xsi:type="dcterms:W3CDTF">2016-05-24T02:04:52Z</dcterms:modified>
</cp:coreProperties>
</file>