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40"/>
  </p:notesMasterIdLst>
  <p:sldIdLst>
    <p:sldId id="342" r:id="rId3"/>
    <p:sldId id="341" r:id="rId4"/>
    <p:sldId id="340" r:id="rId5"/>
    <p:sldId id="320" r:id="rId6"/>
    <p:sldId id="309" r:id="rId7"/>
    <p:sldId id="311" r:id="rId8"/>
    <p:sldId id="313" r:id="rId9"/>
    <p:sldId id="323" r:id="rId10"/>
    <p:sldId id="335" r:id="rId11"/>
    <p:sldId id="310" r:id="rId12"/>
    <p:sldId id="289" r:id="rId13"/>
    <p:sldId id="292" r:id="rId14"/>
    <p:sldId id="288" r:id="rId15"/>
    <p:sldId id="315" r:id="rId16"/>
    <p:sldId id="308" r:id="rId17"/>
    <p:sldId id="336" r:id="rId18"/>
    <p:sldId id="300" r:id="rId19"/>
    <p:sldId id="301" r:id="rId20"/>
    <p:sldId id="287" r:id="rId21"/>
    <p:sldId id="314" r:id="rId22"/>
    <p:sldId id="258" r:id="rId23"/>
    <p:sldId id="321" r:id="rId24"/>
    <p:sldId id="337" r:id="rId25"/>
    <p:sldId id="290" r:id="rId26"/>
    <p:sldId id="322" r:id="rId27"/>
    <p:sldId id="307" r:id="rId28"/>
    <p:sldId id="293" r:id="rId29"/>
    <p:sldId id="294" r:id="rId30"/>
    <p:sldId id="296" r:id="rId31"/>
    <p:sldId id="338" r:id="rId32"/>
    <p:sldId id="298" r:id="rId33"/>
    <p:sldId id="299" r:id="rId34"/>
    <p:sldId id="302" r:id="rId35"/>
    <p:sldId id="312" r:id="rId36"/>
    <p:sldId id="303" r:id="rId37"/>
    <p:sldId id="306" r:id="rId38"/>
    <p:sldId id="343" r:id="rId39"/>
  </p:sldIdLst>
  <p:sldSz cx="12198350" cy="6859588"/>
  <p:notesSz cx="6858000" cy="9144000"/>
  <p:custDataLst>
    <p:tags r:id="rId41"/>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guide id="3" pos="304">
          <p15:clr>
            <a:srgbClr val="A4A3A4"/>
          </p15:clr>
        </p15:guide>
        <p15:guide id="4" pos="1892">
          <p15:clr>
            <a:srgbClr val="A4A3A4"/>
          </p15:clr>
        </p15:guide>
        <p15:guide id="5" pos="121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59" autoAdjust="0"/>
    <p:restoredTop sz="94660"/>
  </p:normalViewPr>
  <p:slideViewPr>
    <p:cSldViewPr>
      <p:cViewPr varScale="1">
        <p:scale>
          <a:sx n="87" d="100"/>
          <a:sy n="87" d="100"/>
        </p:scale>
        <p:origin x="204" y="84"/>
      </p:cViewPr>
      <p:guideLst>
        <p:guide orient="horz" pos="2160"/>
        <p:guide pos="3842"/>
        <p:guide pos="304"/>
        <p:guide pos="1892"/>
        <p:guide pos="1211"/>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2016/5/27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0272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ransition spd="slow" advTm="0">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2016/5/27</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advTm="0">
    <p:wip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794" y="1122623"/>
            <a:ext cx="9148763" cy="2388153"/>
          </a:xfrm>
        </p:spPr>
        <p:txBody>
          <a:bodyPr anchor="b"/>
          <a:lstStyle>
            <a:lvl1pPr algn="ctr">
              <a:defRPr sz="6001"/>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0450616"/>
      </p:ext>
    </p:extLst>
  </p:cSld>
  <p:clrMapOvr>
    <a:masterClrMapping/>
  </p:clrMapOvr>
  <p:transition spd="slow" advTm="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7273688"/>
      </p:ext>
    </p:extLst>
  </p:cSld>
  <p:clrMapOvr>
    <a:masterClrMapping/>
  </p:clrMapOvr>
  <p:transition spd="slow" advTm="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283" y="1710134"/>
            <a:ext cx="10521077" cy="2853398"/>
          </a:xfrm>
        </p:spPr>
        <p:txBody>
          <a:bodyPr anchor="b"/>
          <a:lstStyle>
            <a:lvl1pPr>
              <a:defRPr sz="600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667751"/>
      </p:ext>
    </p:extLst>
  </p:cSld>
  <p:clrMapOvr>
    <a:masterClrMapping/>
  </p:clrMapOvr>
  <p:transition spd="slow" advTm="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636"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5415"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042934"/>
      </p:ext>
    </p:extLst>
  </p:cSld>
  <p:clrMapOvr>
    <a:masterClrMapping/>
  </p:clrMapOvr>
  <p:transition spd="slow" advTm="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225" y="365210"/>
            <a:ext cx="10521077"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226" y="2505655"/>
            <a:ext cx="516047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5414" y="2505655"/>
            <a:ext cx="5185888"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5512856"/>
      </p:ext>
    </p:extLst>
  </p:cSld>
  <p:clrMapOvr>
    <a:masterClrMapping/>
  </p:clrMapOvr>
  <p:transition spd="slow" advTm="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9597648"/>
      </p:ext>
    </p:extLst>
  </p:cSld>
  <p:clrMapOvr>
    <a:masterClrMapping/>
  </p:clrMapOvr>
  <p:transition spd="slow" advTm="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2981982"/>
      </p:ext>
    </p:extLst>
  </p:cSld>
  <p:clrMapOvr>
    <a:masterClrMapping/>
  </p:clrMapOvr>
  <p:transition spd="slow" advTm="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7743669"/>
      </p:ext>
    </p:extLst>
  </p:cSld>
  <p:clrMapOvr>
    <a:masterClrMapping/>
  </p:clrMapOvr>
  <p:transition spd="slow" advTm="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887" y="987654"/>
            <a:ext cx="6175415" cy="4874754"/>
          </a:xfrm>
        </p:spPr>
        <p:txBody>
          <a:bodyPr anchor="t"/>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9571055"/>
      </p:ext>
    </p:extLst>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chemeClr val="accent1"/>
                </a:solidFill>
                <a:effectLst/>
                <a:latin typeface="Arial Black" pitchFamily="34" charset="0"/>
                <a:ea typeface="微软雅黑" pitchFamily="34" charset="-122"/>
              </a:rPr>
              <a:t>LOGO</a:t>
            </a:r>
            <a:endParaRPr lang="zh-CN" altLang="en-US" sz="3600" b="1" spc="-150" dirty="0">
              <a:solidFill>
                <a:schemeClr val="accent1"/>
              </a:solidFill>
              <a:effectLst/>
              <a:latin typeface="Arial Black" pitchFamily="34" charset="0"/>
              <a:ea typeface="微软雅黑"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ransition spd="slow" advTm="0">
    <p:wip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977686"/>
      </p:ext>
    </p:extLst>
  </p:cSld>
  <p:clrMapOvr>
    <a:masterClrMapping/>
  </p:clrMapOvr>
  <p:transition spd="slow" advTm="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9444" y="365209"/>
            <a:ext cx="2630269"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637" y="365209"/>
            <a:ext cx="7738328"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1303590"/>
      </p:ext>
    </p:extLst>
  </p:cSld>
  <p:clrMapOvr>
    <a:masterClrMapping/>
  </p:clrMapOvr>
  <p:transition spd="slow"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2016/5/27</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transition spd="slow" advTm="0">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2016/5/27</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2016/5/27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2016/5/27</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2016/5/27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2016/5/27</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602758"/>
      </p:ext>
    </p:extLst>
  </p:cSld>
  <p:clrMapOvr>
    <a:masterClrMapping/>
  </p:clrMapOvr>
  <p:transition spd="slow" advTm="0">
    <p:wip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Lst>
  <p:transition spd="slow" advTm="0">
    <p:wipe/>
  </p:transition>
  <p:timing>
    <p:tnLst>
      <p:par>
        <p:cTn id="1" dur="indefinite" restart="never" nodeType="tmRoot"/>
      </p:par>
    </p:tnLst>
  </p:timing>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583"/>
            <a:fld id="{16E5758D-A3C3-4E88-8AC0-22500507BD7E}" type="datetimeFigureOut">
              <a:rPr lang="zh-CN" altLang="en-US" smtClean="0">
                <a:solidFill>
                  <a:prstClr val="black">
                    <a:tint val="75000"/>
                  </a:prstClr>
                </a:solidFill>
              </a:rPr>
              <a:pPr defTabSz="914583"/>
              <a:t>2016/5/27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583"/>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583"/>
            <a:fld id="{AA4E786F-588D-4932-A7B2-AE3451FA4ACA}" type="slidenum">
              <a:rPr lang="zh-CN" altLang="en-US" smtClean="0">
                <a:solidFill>
                  <a:prstClr val="black">
                    <a:tint val="75000"/>
                  </a:prstClr>
                </a:solidFill>
              </a:rPr>
              <a:pPr defTabSz="914583"/>
              <a:t>‹#›</a:t>
            </a:fld>
            <a:endParaRPr lang="zh-CN" altLang="en-US">
              <a:solidFill>
                <a:prstClr val="black">
                  <a:tint val="75000"/>
                </a:prstClr>
              </a:solidFill>
            </a:endParaRPr>
          </a:p>
        </p:txBody>
      </p:sp>
    </p:spTree>
    <p:extLst>
      <p:ext uri="{BB962C8B-B14F-4D97-AF65-F5344CB8AC3E}">
        <p14:creationId xmlns:p14="http://schemas.microsoft.com/office/powerpoint/2010/main" val="272942238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0">
    <p:wipe/>
  </p:transition>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22" name="TextBox 21"/>
          <p:cNvSpPr txBox="1"/>
          <p:nvPr/>
        </p:nvSpPr>
        <p:spPr>
          <a:xfrm>
            <a:off x="7273176" y="1413570"/>
            <a:ext cx="4298607" cy="2092877"/>
          </a:xfrm>
          <a:prstGeom prst="rect">
            <a:avLst/>
          </a:prstGeom>
          <a:noFill/>
        </p:spPr>
        <p:txBody>
          <a:bodyPr wrap="none" lIns="121917" tIns="60958" rIns="121917" bIns="60958" rtlCol="0">
            <a:spAutoFit/>
          </a:bodyPr>
          <a:lstStyle/>
          <a:p>
            <a:pPr algn="r"/>
            <a:r>
              <a:rPr lang="en-US" altLang="zh-CN" sz="12800" b="1" dirty="0" smtClean="0">
                <a:solidFill>
                  <a:schemeClr val="accent1"/>
                </a:solidFill>
                <a:latin typeface="微软雅黑" panose="020B0503020204020204" pitchFamily="34" charset="-122"/>
                <a:ea typeface="微软雅黑" panose="020B0503020204020204" pitchFamily="34" charset="-122"/>
              </a:rPr>
              <a:t>2016</a:t>
            </a:r>
            <a:endParaRPr lang="zh-CN" altLang="en-US" sz="12800" b="1" dirty="0">
              <a:solidFill>
                <a:schemeClr val="accent1"/>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341594" y="3392234"/>
            <a:ext cx="7129510"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工作总结汇报</a:t>
            </a:r>
            <a:r>
              <a:rPr lang="en-US" altLang="zh-CN" sz="5400" b="1" dirty="0">
                <a:solidFill>
                  <a:schemeClr val="accent1"/>
                </a:solidFill>
                <a:latin typeface="微软雅黑" panose="020B0503020204020204" pitchFamily="34" charset="-122"/>
                <a:ea typeface="微软雅黑" panose="020B0503020204020204" pitchFamily="34" charset="-122"/>
              </a:rPr>
              <a:t>PPT</a:t>
            </a:r>
            <a:r>
              <a:rPr lang="zh-CN" altLang="en-US" sz="5400" b="1" dirty="0">
                <a:solidFill>
                  <a:schemeClr val="accent1"/>
                </a:solidFill>
                <a:latin typeface="微软雅黑" panose="020B0503020204020204" pitchFamily="34" charset="-122"/>
                <a:ea typeface="微软雅黑" panose="020B0503020204020204" pitchFamily="34" charset="-122"/>
              </a:rPr>
              <a:t>模板</a:t>
            </a:r>
          </a:p>
        </p:txBody>
      </p:sp>
      <p:cxnSp>
        <p:nvCxnSpPr>
          <p:cNvPr id="25" name="直接连接符 24"/>
          <p:cNvCxnSpPr/>
          <p:nvPr/>
        </p:nvCxnSpPr>
        <p:spPr>
          <a:xfrm>
            <a:off x="5327222" y="4390123"/>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30" name="TextBox 29"/>
          <p:cNvSpPr txBox="1"/>
          <p:nvPr/>
        </p:nvSpPr>
        <p:spPr>
          <a:xfrm>
            <a:off x="7942393" y="4582189"/>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32" name="TextBox 31"/>
          <p:cNvSpPr txBox="1"/>
          <p:nvPr/>
        </p:nvSpPr>
        <p:spPr>
          <a:xfrm>
            <a:off x="9555559" y="5830617"/>
            <a:ext cx="1730596"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9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900" b="1" dirty="0" smtClean="0">
                <a:solidFill>
                  <a:schemeClr val="tx1">
                    <a:lumMod val="75000"/>
                    <a:lumOff val="25000"/>
                  </a:schemeClr>
                </a:solidFill>
                <a:latin typeface="微软雅黑" panose="020B0503020204020204" pitchFamily="34" charset="-122"/>
                <a:ea typeface="微软雅黑" panose="020B0503020204020204" pitchFamily="34" charset="-122"/>
              </a:rPr>
              <a:t>XXX</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70568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4"/>
                                        </p:tgtEl>
                                        <p:attrNameLst>
                                          <p:attrName>ppt_y</p:attrName>
                                        </p:attrNameLst>
                                      </p:cBhvr>
                                      <p:tavLst>
                                        <p:tav tm="0">
                                          <p:val>
                                            <p:strVal val="#ppt_y"/>
                                          </p:val>
                                        </p:tav>
                                        <p:tav tm="100000">
                                          <p:val>
                                            <p:strVal val="#ppt_y"/>
                                          </p:val>
                                        </p:tav>
                                      </p:tavLst>
                                    </p:anim>
                                    <p:anim calcmode="lin" valueType="num">
                                      <p:cBhvr>
                                        <p:cTn id="26"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4"/>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down)">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9"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609402"/>
            <a:ext cx="914245" cy="778296"/>
          </a:xfrm>
          <a:prstGeom prst="triangle">
            <a:avLst>
              <a:gd name="adj" fmla="val 50000"/>
            </a:avLst>
          </a:pr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24001"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69785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739545"/>
            <a:ext cx="2784529" cy="1551225"/>
            <a:chOff x="1441450" y="1485019"/>
            <a:chExt cx="2019300" cy="1124928"/>
          </a:xfrm>
        </p:grpSpPr>
        <p:sp>
          <p:nvSpPr>
            <p:cNvPr id="56" name="Text Placeholder 2"/>
            <p:cNvSpPr txBox="1">
              <a:spLocks/>
            </p:cNvSpPr>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itchFamily="34" charset="-122"/>
                  <a:ea typeface="微软雅黑" pitchFamily="34" charset="-122"/>
                </a:rPr>
                <a:t>添加</a:t>
              </a:r>
              <a:r>
                <a:rPr lang="zh-CN" altLang="en-US" sz="1800" b="1" dirty="0" smtClean="0">
                  <a:solidFill>
                    <a:schemeClr val="tx1">
                      <a:lumMod val="85000"/>
                      <a:lumOff val="15000"/>
                    </a:schemeClr>
                  </a:solidFill>
                  <a:latin typeface="微软雅黑" pitchFamily="34" charset="-122"/>
                  <a:ea typeface="微软雅黑" pitchFamily="34" charset="-122"/>
                </a:rPr>
                <a:t>文字标题</a:t>
              </a:r>
              <a:endParaRPr lang="en-US" altLang="zh-CN" sz="18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331834"/>
            <a:ext cx="2784530" cy="1678980"/>
            <a:chOff x="1441449" y="1443179"/>
            <a:chExt cx="2019301" cy="1217572"/>
          </a:xfrm>
        </p:grpSpPr>
        <p:sp>
          <p:nvSpPr>
            <p:cNvPr id="59" name="Text Placeholder 2"/>
            <p:cNvSpPr txBox="1">
              <a:spLocks/>
            </p:cNvSpPr>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739545"/>
            <a:ext cx="2784529" cy="1635297"/>
            <a:chOff x="1342364" y="1485018"/>
            <a:chExt cx="2019300" cy="1185896"/>
          </a:xfrm>
        </p:grpSpPr>
        <p:sp>
          <p:nvSpPr>
            <p:cNvPr id="62" name="Text Placeholder 2"/>
            <p:cNvSpPr txBox="1">
              <a:spLocks/>
            </p:cNvSpPr>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653929"/>
            <a:ext cx="2784529" cy="1656185"/>
            <a:chOff x="1441450" y="1676757"/>
            <a:chExt cx="2019300" cy="1201042"/>
          </a:xfrm>
        </p:grpSpPr>
        <p:sp>
          <p:nvSpPr>
            <p:cNvPr id="65" name="Text Placeholder 2"/>
            <p:cNvSpPr txBox="1">
              <a:spLocks/>
            </p:cNvSpPr>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800" b="1" dirty="0">
                  <a:solidFill>
                    <a:schemeClr val="tx1">
                      <a:lumMod val="85000"/>
                      <a:lumOff val="15000"/>
                    </a:schemeClr>
                  </a:solidFill>
                </a:rPr>
                <a:t>添加</a:t>
              </a:r>
              <a:r>
                <a:rPr lang="zh-CN" altLang="en-US" sz="1800" b="1" dirty="0" smtClean="0">
                  <a:solidFill>
                    <a:schemeClr val="tx1">
                      <a:lumMod val="85000"/>
                      <a:lumOff val="15000"/>
                    </a:schemeClr>
                  </a:solidFill>
                </a:rPr>
                <a:t>文字标题</a:t>
              </a:r>
              <a:endParaRPr lang="en-US" altLang="zh-CN" sz="1800" b="1" dirty="0">
                <a:solidFill>
                  <a:schemeClr val="tx1">
                    <a:lumMod val="85000"/>
                    <a:lumOff val="15000"/>
                  </a:schemeClr>
                </a:solidFill>
              </a:endParaRPr>
            </a:p>
          </p:txBody>
        </p:sp>
        <p:sp>
          <p:nvSpPr>
            <p:cNvPr id="66" name="Text Placeholder 8"/>
            <p:cNvSpPr txBox="1">
              <a:spLocks/>
            </p:cNvSpPr>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69461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000" b="1" dirty="0" smtClean="0">
                <a:solidFill>
                  <a:schemeClr val="accent1"/>
                </a:solidFill>
                <a:latin typeface="Arial" pitchFamily="34" charset="0"/>
                <a:ea typeface="微软雅黑" pitchFamily="34" charset="-122"/>
                <a:cs typeface="Arial" pitchFamily="34" charset="0"/>
              </a:rPr>
              <a:t>点击添加小标题</a:t>
            </a:r>
            <a:endParaRPr lang="en-US" altLang="zh-CN" sz="2000" b="1" dirty="0" smtClean="0">
              <a:solidFill>
                <a:schemeClr val="accent1"/>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722245"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41788433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4"/>
                                        </p:tgtEl>
                                      </p:cBhvr>
                                    </p:animEffect>
                                    <p:animScale>
                                      <p:cBhvr>
                                        <p:cTn id="17" dur="250" autoRev="1" fill="hold"/>
                                        <p:tgtEl>
                                          <p:spTgt spid="54"/>
                                        </p:tgtEl>
                                      </p:cBhvr>
                                      <p:by x="105000" y="105000"/>
                                    </p:animScale>
                                  </p:childTnLst>
                                </p:cTn>
                              </p:par>
                            </p:childTnLst>
                          </p:cTn>
                        </p:par>
                        <p:par>
                          <p:cTn id="18" fill="hold">
                            <p:stCondLst>
                              <p:cond delay="1500"/>
                            </p:stCondLst>
                            <p:childTnLst>
                              <p:par>
                                <p:cTn id="19" presetID="26" presetClass="emph" presetSubtype="0" fill="hold" nodeType="afterEffect">
                                  <p:stCondLst>
                                    <p:cond delay="0"/>
                                  </p:stCondLst>
                                  <p:childTnLst>
                                    <p:animEffect transition="out" filter="fade">
                                      <p:cBhvr>
                                        <p:cTn id="20" dur="500" tmFilter="0, 0; .2, .5; .8, .5; 1, 0"/>
                                        <p:tgtEl>
                                          <p:spTgt spid="55"/>
                                        </p:tgtEl>
                                      </p:cBhvr>
                                    </p:animEffect>
                                    <p:animScale>
                                      <p:cBhvr>
                                        <p:cTn id="21"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4" grpId="0" animBg="1"/>
      <p:bldP spid="6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917589" y="2493690"/>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109814" y="2688420"/>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5008178" y="2752661"/>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109814" y="3336853"/>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5016107" y="3654043"/>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114121" y="4621673"/>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507753" y="4777858"/>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406699" y="3820268"/>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547313" y="3841754"/>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626143" y="2778946"/>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331289" y="3193682"/>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83617" y="3028180"/>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52194" y="1197546"/>
            <a:ext cx="4487372"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903723" y="1989634"/>
            <a:ext cx="3096344"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200000"/>
              </a:lnSpc>
            </a:pPr>
            <a:r>
              <a:rPr lang="zh-CN" altLang="en-US" sz="1800" b="1" dirty="0">
                <a:solidFill>
                  <a:sysClr val="windowText" lastClr="000000"/>
                </a:solidFill>
                <a:latin typeface="微软雅黑" pitchFamily="34" charset="-122"/>
                <a:ea typeface="微软雅黑" pitchFamily="34" charset="-122"/>
                <a:sym typeface="微软雅黑" pitchFamily="34" charset="-122"/>
              </a:rPr>
              <a:t>在此插入</a:t>
            </a:r>
            <a:r>
              <a:rPr lang="zh-CN" altLang="en-US" sz="1800" b="1" dirty="0" smtClean="0">
                <a:solidFill>
                  <a:sysClr val="windowText" lastClr="000000"/>
                </a:solidFill>
                <a:latin typeface="微软雅黑" pitchFamily="34" charset="-122"/>
                <a:ea typeface="微软雅黑" pitchFamily="34" charset="-122"/>
                <a:sym typeface="微软雅黑" pitchFamily="34" charset="-122"/>
              </a:rPr>
              <a:t>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1922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25199"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bwMode="auto">
          <a:xfrm>
            <a:off x="1103302" y="1113743"/>
            <a:ext cx="10019814" cy="5003801"/>
          </a:xfrm>
          <a:prstGeom prst="roundRect">
            <a:avLst>
              <a:gd name="adj" fmla="val 3926"/>
            </a:avLst>
          </a:prstGeom>
          <a:noFill/>
          <a:ln w="25400" cap="flat" cmpd="sng" algn="ctr">
            <a:solidFill>
              <a:schemeClr val="accent1"/>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defTabSz="816122"/>
            <a:endParaRPr lang="zh-CN" altLang="en-US"/>
          </a:p>
        </p:txBody>
      </p:sp>
      <p:sp>
        <p:nvSpPr>
          <p:cNvPr id="7" name="Rectangle 11"/>
          <p:cNvSpPr>
            <a:spLocks noChangeArrowheads="1"/>
          </p:cNvSpPr>
          <p:nvPr/>
        </p:nvSpPr>
        <p:spPr bwMode="auto">
          <a:xfrm>
            <a:off x="1562671" y="1773610"/>
            <a:ext cx="5956042" cy="4020515"/>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2015</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en-US" altLang="zh-CN" sz="1900" dirty="0">
                <a:solidFill>
                  <a:schemeClr val="tx1">
                    <a:lumMod val="95000"/>
                    <a:lumOff val="5000"/>
                  </a:schemeClr>
                </a:solidFill>
                <a:latin typeface="微软雅黑" pitchFamily="34" charset="-122"/>
                <a:ea typeface="微软雅黑" pitchFamily="34" charset="-122"/>
                <a:sym typeface="微软雅黑" pitchFamily="34" charset="-122"/>
              </a:rPr>
              <a:t>       </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新起点、新希望。站</a:t>
            </a:r>
            <a:r>
              <a:rPr lang="zh-CN" altLang="en-US" sz="1900" dirty="0" smtClean="0">
                <a:solidFill>
                  <a:schemeClr val="tx1">
                    <a:lumMod val="95000"/>
                    <a:lumOff val="5000"/>
                  </a:schemeClr>
                </a:solidFill>
                <a:latin typeface="微软雅黑" pitchFamily="34" charset="-122"/>
                <a:ea typeface="微软雅黑" pitchFamily="34" charset="-122"/>
                <a:sym typeface="微软雅黑" pitchFamily="34" charset="-122"/>
              </a:rPr>
              <a:t>在</a:t>
            </a:r>
            <a:r>
              <a:rPr lang="en-US" altLang="zh-CN" sz="1900" dirty="0" smtClean="0">
                <a:solidFill>
                  <a:schemeClr val="tx1">
                    <a:lumMod val="95000"/>
                    <a:lumOff val="5000"/>
                  </a:schemeClr>
                </a:solidFill>
                <a:latin typeface="微软雅黑" pitchFamily="34" charset="-122"/>
                <a:ea typeface="微软雅黑" pitchFamily="34" charset="-122"/>
                <a:sym typeface="微软雅黑" pitchFamily="34" charset="-122"/>
              </a:rPr>
              <a:t>2017</a:t>
            </a:r>
            <a:r>
              <a:rPr lang="zh-CN" altLang="en-US" sz="19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900" dirty="0">
                <a:solidFill>
                  <a:schemeClr val="tx1">
                    <a:lumMod val="95000"/>
                    <a:lumOff val="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grpSp>
        <p:nvGrpSpPr>
          <p:cNvPr id="8" name="组合 7"/>
          <p:cNvGrpSpPr/>
          <p:nvPr/>
        </p:nvGrpSpPr>
        <p:grpSpPr>
          <a:xfrm>
            <a:off x="2007373" y="727133"/>
            <a:ext cx="2167871" cy="773220"/>
            <a:chOff x="2332469" y="809238"/>
            <a:chExt cx="1859969" cy="608493"/>
          </a:xfrm>
          <a:solidFill>
            <a:srgbClr val="0070C0"/>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a:extLst/>
          </p:spPr>
          <p:txBody>
            <a:bodyPr vert="horz" wrap="square" lIns="108816" tIns="54408" rIns="108816" bIns="54408" numCol="1" rtlCol="0" anchor="t" anchorCtr="0" compatLnSpc="1">
              <a:prstTxWarp prst="textNoShape">
                <a:avLst/>
              </a:prstTxWarp>
            </a:bodyPr>
            <a:lstStyle/>
            <a:p>
              <a:pPr algn="ctr" defTabSz="1088135"/>
              <a:endParaRPr lang="zh-CN" altLang="en-US" sz="3700" dirty="0">
                <a:solidFill>
                  <a:schemeClr val="bg1"/>
                </a:solidFill>
                <a:latin typeface="+mj-lt"/>
                <a:ea typeface="微软雅黑"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itchFamily="34" charset="-122"/>
                  <a:ea typeface="微软雅黑" pitchFamily="34" charset="-122"/>
                </a:rPr>
                <a:t>前 言</a:t>
              </a:r>
            </a:p>
          </p:txBody>
        </p:sp>
      </p:grpSp>
      <p:sp>
        <p:nvSpPr>
          <p:cNvPr id="12" name="圆角矩形 11"/>
          <p:cNvSpPr/>
          <p:nvPr/>
        </p:nvSpPr>
        <p:spPr>
          <a:xfrm>
            <a:off x="7926647" y="1869870"/>
            <a:ext cx="2613464" cy="1657090"/>
          </a:xfrm>
          <a:prstGeom prst="round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圆角矩形 12"/>
          <p:cNvSpPr/>
          <p:nvPr/>
        </p:nvSpPr>
        <p:spPr>
          <a:xfrm>
            <a:off x="7926647" y="3720767"/>
            <a:ext cx="2613464" cy="1657090"/>
          </a:xfrm>
          <a:prstGeom prst="round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extLst>
      <p:ext uri="{BB962C8B-B14F-4D97-AF65-F5344CB8AC3E}">
        <p14:creationId xmlns:p14="http://schemas.microsoft.com/office/powerpoint/2010/main" val="21995459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5" dur="1000"/>
                                        <p:tgtEl>
                                          <p:spTgt spid="7">
                                            <p:txEl>
                                              <p:pRg st="0" end="0"/>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8" dur="1000"/>
                                        <p:tgtEl>
                                          <p:spTgt spid="7">
                                            <p:txEl>
                                              <p:pRg st="1" end="1"/>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randombar(horizontal)">
                                      <p:cBhvr>
                                        <p:cTn id="21" dur="1000"/>
                                        <p:tgtEl>
                                          <p:spTgt spid="7">
                                            <p:txEl>
                                              <p:pRg st="2" end="2"/>
                                            </p:txEl>
                                          </p:spTgt>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69346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699924"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331566047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58"/>
                                        </p:tgtEl>
                                      </p:cBhvr>
                                    </p:animEffect>
                                    <p:animScale>
                                      <p:cBhvr>
                                        <p:cTn id="17" dur="250" autoRev="1" fill="hold"/>
                                        <p:tgtEl>
                                          <p:spTgt spid="58"/>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59"/>
                                        </p:tgtEl>
                                      </p:cBhvr>
                                    </p:animEffect>
                                    <p:animScale>
                                      <p:cBhvr>
                                        <p:cTn id="20"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chemeClr val="accent1"/>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1005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681878"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1641" y="1142571"/>
            <a:ext cx="1276370" cy="1294904"/>
          </a:xfrm>
          <a:prstGeom prst="ellipse">
            <a:avLst/>
          </a:pr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chemeClr val="bg1">
              <a:lumMod val="65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73977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4122747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6" name="TextBox 65"/>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67" name="下箭头 66"/>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0699996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7"/>
                                        </p:tgtEl>
                                        <p:attrNameLst>
                                          <p:attrName>style.visibility</p:attrName>
                                        </p:attrNameLst>
                                      </p:cBhvr>
                                      <p:to>
                                        <p:strVal val="visible"/>
                                      </p:to>
                                    </p:set>
                                    <p:anim calcmode="lin" valueType="num">
                                      <p:cBhvr additive="base">
                                        <p:cTn id="12" dur="500" fill="hold"/>
                                        <p:tgtEl>
                                          <p:spTgt spid="67"/>
                                        </p:tgtEl>
                                        <p:attrNameLst>
                                          <p:attrName>ppt_x</p:attrName>
                                        </p:attrNameLst>
                                      </p:cBhvr>
                                      <p:tavLst>
                                        <p:tav tm="0">
                                          <p:val>
                                            <p:strVal val="0-#ppt_w/2"/>
                                          </p:val>
                                        </p:tav>
                                        <p:tav tm="100000">
                                          <p:val>
                                            <p:strVal val="#ppt_x"/>
                                          </p:val>
                                        </p:tav>
                                      </p:tavLst>
                                    </p:anim>
                                    <p:anim calcmode="lin" valueType="num">
                                      <p:cBhvr additive="base">
                                        <p:cTn id="13" dur="500" fill="hold"/>
                                        <p:tgtEl>
                                          <p:spTgt spid="6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62"/>
                                        </p:tgtEl>
                                      </p:cBhvr>
                                    </p:animEffect>
                                    <p:animScale>
                                      <p:cBhvr>
                                        <p:cTn id="17" dur="250" autoRev="1" fill="hold"/>
                                        <p:tgtEl>
                                          <p:spTgt spid="62"/>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63"/>
                                        </p:tgtEl>
                                      </p:cBhvr>
                                    </p:animEffect>
                                    <p:animScale>
                                      <p:cBhvr>
                                        <p:cTn id="20" dur="250" autoRev="1" fill="hold"/>
                                        <p:tgtEl>
                                          <p:spTgt spid="6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62" grpId="0" animBg="1"/>
      <p:bldP spid="6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689610"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247335"/>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3024819"/>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879632"/>
            <a:ext cx="1375359" cy="1358474"/>
          </a:xfrm>
          <a:prstGeom prst="ellipse">
            <a:avLst/>
          </a:prstGeom>
          <a:solidFill>
            <a:schemeClr val="accent1"/>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35576"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chemeClr val="accent1"/>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chemeClr val="accent1"/>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 y="793"/>
            <a:ext cx="12193647" cy="6860642"/>
          </a:xfrm>
          <a:prstGeom prst="rect">
            <a:avLst/>
          </a:prstGeom>
        </p:spPr>
      </p:pic>
      <p:sp>
        <p:nvSpPr>
          <p:cNvPr id="10" name="TextBox 9"/>
          <p:cNvSpPr txBox="1"/>
          <p:nvPr/>
        </p:nvSpPr>
        <p:spPr>
          <a:xfrm>
            <a:off x="7611343" y="2277666"/>
            <a:ext cx="3939534" cy="1231102"/>
          </a:xfrm>
          <a:prstGeom prst="rect">
            <a:avLst/>
          </a:prstGeom>
          <a:noFill/>
        </p:spPr>
        <p:txBody>
          <a:bodyPr wrap="none" lIns="121917" tIns="60958" rIns="121917" bIns="60958" rtlCol="0">
            <a:spAutoFit/>
          </a:bodyPr>
          <a:lstStyle/>
          <a:p>
            <a:pPr algn="r"/>
            <a:r>
              <a:rPr lang="zh-CN" altLang="en-US" sz="7200" b="1" dirty="0" smtClean="0">
                <a:solidFill>
                  <a:schemeClr val="accent1"/>
                </a:solidFill>
                <a:latin typeface="微软雅黑" panose="020B0503020204020204" pitchFamily="34" charset="-122"/>
                <a:ea typeface="微软雅黑" panose="020B0503020204020204" pitchFamily="34" charset="-122"/>
              </a:rPr>
              <a:t>谢谢观看</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5327222" y="3605001"/>
            <a:ext cx="6028912"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82825" y="455097"/>
            <a:ext cx="2152446" cy="861974"/>
          </a:xfrm>
          <a:prstGeom prst="rect">
            <a:avLst/>
          </a:prstGeom>
          <a:noFill/>
        </p:spPr>
        <p:txBody>
          <a:bodyPr wrap="none" lIns="121917" tIns="60958" rIns="121917" bIns="60958" rtlCol="0">
            <a:spAutoFit/>
          </a:bodyPr>
          <a:lstStyle/>
          <a:p>
            <a:r>
              <a:rPr lang="en-US" altLang="zh-CN" sz="4800" dirty="0">
                <a:solidFill>
                  <a:schemeClr val="bg1"/>
                </a:solidFill>
                <a:latin typeface="Eras Bold ITC" panose="020B0907030504020204" pitchFamily="34" charset="0"/>
              </a:rPr>
              <a:t>LOGO</a:t>
            </a:r>
            <a:endParaRPr lang="zh-CN" altLang="en-US" sz="4800" dirty="0">
              <a:solidFill>
                <a:schemeClr val="bg1"/>
              </a:solidFill>
              <a:latin typeface="Eras Bold ITC" panose="020B0907030504020204" pitchFamily="34" charset="0"/>
            </a:endParaRPr>
          </a:p>
        </p:txBody>
      </p:sp>
      <p:sp>
        <p:nvSpPr>
          <p:cNvPr id="13" name="TextBox 12"/>
          <p:cNvSpPr txBox="1"/>
          <p:nvPr/>
        </p:nvSpPr>
        <p:spPr>
          <a:xfrm>
            <a:off x="7942393" y="3797067"/>
            <a:ext cx="3528711" cy="615696"/>
          </a:xfrm>
          <a:prstGeom prst="rect">
            <a:avLst/>
          </a:prstGeom>
          <a:noFill/>
        </p:spPr>
        <p:txBody>
          <a:bodyPr wrap="none" lIns="121917" tIns="60958" rIns="121917" bIns="60958" rtlCol="0">
            <a:spAutoFit/>
          </a:bodyPr>
          <a:lstStyle/>
          <a:p>
            <a:pPr algn="r"/>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输入您的企业名称</a:t>
            </a:r>
          </a:p>
        </p:txBody>
      </p:sp>
      <p:sp>
        <p:nvSpPr>
          <p:cNvPr id="14" name="TextBox 13"/>
          <p:cNvSpPr txBox="1"/>
          <p:nvPr/>
        </p:nvSpPr>
        <p:spPr>
          <a:xfrm>
            <a:off x="9788811" y="5045495"/>
            <a:ext cx="1730596" cy="415494"/>
          </a:xfrm>
          <a:prstGeom prst="rect">
            <a:avLst/>
          </a:prstGeom>
          <a:noFill/>
        </p:spPr>
        <p:txBody>
          <a:bodyPr wrap="none" lIns="121917" tIns="60958" rIns="121917" bIns="60958" rtlCol="0">
            <a:spAutoFit/>
          </a:bodyPr>
          <a:lstStyle/>
          <a:p>
            <a:r>
              <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rPr>
              <a:t>汇报人</a:t>
            </a:r>
            <a:r>
              <a:rPr lang="zh-CN" altLang="en-US" sz="1900" b="1"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900" b="1" dirty="0" smtClean="0">
                <a:solidFill>
                  <a:schemeClr val="tx1">
                    <a:lumMod val="75000"/>
                    <a:lumOff val="25000"/>
                  </a:schemeClr>
                </a:solidFill>
                <a:latin typeface="微软雅黑" panose="020B0503020204020204" pitchFamily="34" charset="-122"/>
                <a:ea typeface="微软雅黑" panose="020B0503020204020204" pitchFamily="34" charset="-122"/>
              </a:rPr>
              <a:t>XXX</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366861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0"/>
                                        </p:tgtEl>
                                        <p:attrNameLst>
                                          <p:attrName>ppt_y</p:attrName>
                                        </p:attrNameLst>
                                      </p:cBhvr>
                                      <p:tavLst>
                                        <p:tav tm="0">
                                          <p:val>
                                            <p:strVal val="#ppt_y"/>
                                          </p:val>
                                        </p:tav>
                                        <p:tav tm="100000">
                                          <p:val>
                                            <p:strVal val="#ppt_y"/>
                                          </p:val>
                                        </p:tav>
                                      </p:tavLst>
                                    </p:anim>
                                    <p:anim calcmode="lin" valueType="num">
                                      <p:cBhvr>
                                        <p:cTn id="2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0"/>
                                        </p:tgtEl>
                                      </p:cBhvr>
                                    </p:animEffect>
                                  </p:childTnLst>
                                </p:cTn>
                              </p:par>
                            </p:childTnLst>
                          </p:cTn>
                        </p:par>
                        <p:par>
                          <p:cTn id="24" fill="hold">
                            <p:stCondLst>
                              <p:cond delay="2150"/>
                            </p:stCondLst>
                            <p:childTnLst>
                              <p:par>
                                <p:cTn id="25" presetID="2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265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15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00" y="2946941"/>
            <a:ext cx="597038" cy="65694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583">
              <a:defRPr/>
            </a:pPr>
            <a:endParaRPr lang="zh-CN" altLang="en-US" sz="1800">
              <a:solidFill>
                <a:prstClr val="white"/>
              </a:solidFill>
            </a:endParaRPr>
          </a:p>
        </p:txBody>
      </p:sp>
      <p:sp>
        <p:nvSpPr>
          <p:cNvPr id="4" name="矩形 3"/>
          <p:cNvSpPr/>
          <p:nvPr/>
        </p:nvSpPr>
        <p:spPr>
          <a:xfrm>
            <a:off x="2834519" y="2950549"/>
            <a:ext cx="9362067" cy="65737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42" tIns="0" rIns="180042" bIns="0" anchor="ctr"/>
          <a:lstStyle/>
          <a:p>
            <a:pPr algn="ctr" defTabSz="914583">
              <a:defRPr/>
            </a:pPr>
            <a:r>
              <a:rPr lang="en-US" altLang="zh-CN" sz="2801">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1"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765" y="2182598"/>
            <a:ext cx="9314432" cy="7754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583">
              <a:defRPr/>
            </a:pPr>
            <a:r>
              <a:rPr lang="zh-CN" altLang="en-US" sz="3201"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1"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6195" y="2178557"/>
            <a:ext cx="853899" cy="77949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583">
              <a:defRPr/>
            </a:pPr>
            <a:endParaRPr lang="zh-CN" altLang="en-US" sz="1800">
              <a:solidFill>
                <a:prstClr val="white"/>
              </a:solidFill>
            </a:endParaRPr>
          </a:p>
        </p:txBody>
      </p:sp>
      <p:sp>
        <p:nvSpPr>
          <p:cNvPr id="12" name="矩形 11"/>
          <p:cNvSpPr/>
          <p:nvPr/>
        </p:nvSpPr>
        <p:spPr>
          <a:xfrm>
            <a:off x="2584192" y="3921930"/>
            <a:ext cx="6908008" cy="1693163"/>
          </a:xfrm>
          <a:prstGeom prst="rect">
            <a:avLst/>
          </a:prstGeom>
          <a:noFill/>
          <a:ln w="25400" cap="flat" cmpd="sng" algn="ctr">
            <a:noFill/>
            <a:prstDash val="solid"/>
          </a:ln>
          <a:effectLst/>
        </p:spPr>
        <p:txBody>
          <a:bodyPr rtlCol="0" anchor="ctr"/>
          <a:lstStyle/>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583">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74351202"/>
      </p:ext>
    </p:extLst>
  </p:cSld>
  <p:clrMapOvr>
    <a:masterClrMapping/>
  </p:clrMapOvr>
  <p:transition spd="slow" advTm="0">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r>
              <a:rPr lang="zh-CN" altLang="en-US" sz="1600" dirty="0">
                <a:solidFill>
                  <a:sysClr val="windowText" lastClr="000000"/>
                </a:solidFill>
                <a:latin typeface="微软雅黑" pitchFamily="34" charset="-122"/>
                <a:ea typeface="微软雅黑" pitchFamily="34" charset="-122"/>
              </a:rPr>
              <a:t>。</a:t>
            </a:r>
          </a:p>
        </p:txBody>
      </p:sp>
      <p:sp>
        <p:nvSpPr>
          <p:cNvPr id="11" name="矩形 10"/>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endParaRPr lang="zh-CN" altLang="en-US" sz="1600" dirty="0">
              <a:solidFill>
                <a:sysClr val="windowText" lastClr="000000"/>
              </a:solidFill>
              <a:latin typeface="微软雅黑" pitchFamily="34" charset="-122"/>
              <a:ea typeface="微软雅黑" pitchFamily="34" charset="-122"/>
            </a:endParaRPr>
          </a:p>
        </p:txBody>
      </p:sp>
      <p:sp>
        <p:nvSpPr>
          <p:cNvPr id="14" name="矩形 13"/>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600" dirty="0" smtClean="0">
                <a:solidFill>
                  <a:sysClr val="windowText" lastClr="000000"/>
                </a:solidFill>
                <a:latin typeface="微软雅黑" pitchFamily="34" charset="-122"/>
                <a:ea typeface="微软雅黑" pitchFamily="34" charset="-122"/>
              </a:rPr>
              <a:t>粘贴。</a:t>
            </a:r>
            <a:endParaRPr lang="zh-CN" altLang="en-US" sz="1600" dirty="0">
              <a:solidFill>
                <a:sysClr val="windowText" lastClr="000000"/>
              </a:solidFill>
              <a:latin typeface="微软雅黑" pitchFamily="34" charset="-122"/>
              <a:ea typeface="微软雅黑" pitchFamily="34"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4</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8</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10</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5</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7</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9</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smtClean="0">
                  <a:solidFill>
                    <a:schemeClr val="tx1">
                      <a:lumMod val="85000"/>
                      <a:lumOff val="15000"/>
                    </a:schemeClr>
                  </a:solidFill>
                </a:rPr>
                <a:t>在</a:t>
              </a:r>
              <a:r>
                <a:rPr lang="zh-CN" altLang="en-US" sz="1600" dirty="0">
                  <a:solidFill>
                    <a:schemeClr val="tx1">
                      <a:lumMod val="85000"/>
                      <a:lumOff val="15000"/>
                    </a:schemeClr>
                  </a:solidFill>
                </a:rPr>
                <a:t>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smtClean="0">
                  <a:solidFill>
                    <a:schemeClr val="bg1"/>
                  </a:solidFill>
                  <a:latin typeface="微软雅黑" panose="020B0503020204020204" pitchFamily="34" charset="-122"/>
                  <a:ea typeface="微软雅黑" panose="020B0503020204020204" pitchFamily="34" charset="-122"/>
                </a:rPr>
                <a:t>11</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chemeClr val="bg1">
              <a:lumMod val="65000"/>
            </a:schemeClr>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682442"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74676"/>
            <a:ext cx="1251200" cy="746849"/>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7702" y="1745915"/>
            <a:ext cx="870633" cy="4670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chemeClr val="accent1"/>
                </a:solidFill>
                <a:latin typeface="微软雅黑" pitchFamily="34" charset="-122"/>
                <a:ea typeface="微软雅黑" pitchFamily="34" charset="-122"/>
              </a:rPr>
              <a:t>点击添加小标题</a:t>
            </a:r>
            <a:endParaRPr lang="en-US" altLang="zh-CN" sz="2000" b="1" dirty="0" smtClean="0">
              <a:solidFill>
                <a:schemeClr val="accent1"/>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smtClean="0">
                <a:solidFill>
                  <a:schemeClr val="accent1"/>
                </a:solidFill>
                <a:latin typeface="微软雅黑" pitchFamily="34" charset="-122"/>
                <a:ea typeface="微软雅黑" pitchFamily="34" charset="-122"/>
              </a:rPr>
              <a:t>点击输入标题内容</a:t>
            </a:r>
            <a:endParaRPr lang="zh-CN" altLang="en-US" sz="2800" b="1"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0"/>
            <a:ext cx="3722911" cy="68595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40362"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spc="200" dirty="0">
                <a:solidFill>
                  <a:schemeClr val="bg1"/>
                </a:solidFill>
                <a:latin typeface="微软雅黑" pitchFamily="34" charset="-122"/>
                <a:ea typeface="微软雅黑" pitchFamily="34" charset="-122"/>
              </a:rPr>
              <a:t>CONTENTS</a:t>
            </a:r>
            <a:endParaRPr lang="zh-CN" altLang="en-US" sz="3200" b="1" spc="200" dirty="0">
              <a:solidFill>
                <a:schemeClr val="bg1"/>
              </a:solidFill>
              <a:latin typeface="微软雅黑" pitchFamily="34" charset="-122"/>
              <a:ea typeface="微软雅黑" pitchFamily="34" charset="-122"/>
            </a:endParaRPr>
          </a:p>
        </p:txBody>
      </p:sp>
      <p:sp>
        <p:nvSpPr>
          <p:cNvPr id="88" name="下箭头 87"/>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extLst>
      <p:ext uri="{BB962C8B-B14F-4D97-AF65-F5344CB8AC3E}">
        <p14:creationId xmlns:p14="http://schemas.microsoft.com/office/powerpoint/2010/main" val="21982752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8"/>
                                        </p:tgtEl>
                                        <p:attrNameLst>
                                          <p:attrName>style.visibility</p:attrName>
                                        </p:attrNameLst>
                                      </p:cBhvr>
                                      <p:to>
                                        <p:strVal val="visible"/>
                                      </p:to>
                                    </p:set>
                                    <p:anim calcmode="lin" valueType="num">
                                      <p:cBhvr additive="base">
                                        <p:cTn id="12" dur="500" fill="hold"/>
                                        <p:tgtEl>
                                          <p:spTgt spid="88"/>
                                        </p:tgtEl>
                                        <p:attrNameLst>
                                          <p:attrName>ppt_x</p:attrName>
                                        </p:attrNameLst>
                                      </p:cBhvr>
                                      <p:tavLst>
                                        <p:tav tm="0">
                                          <p:val>
                                            <p:strVal val="0-#ppt_w/2"/>
                                          </p:val>
                                        </p:tav>
                                        <p:tav tm="100000">
                                          <p:val>
                                            <p:strVal val="#ppt_x"/>
                                          </p:val>
                                        </p:tav>
                                      </p:tavLst>
                                    </p:anim>
                                    <p:anim calcmode="lin" valueType="num">
                                      <p:cBhvr additive="base">
                                        <p:cTn id="13" dur="500" fill="hold"/>
                                        <p:tgtEl>
                                          <p:spTgt spid="8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mph" presetSubtype="0" fill="hold" grpId="0" nodeType="afterEffect">
                                  <p:stCondLst>
                                    <p:cond delay="0"/>
                                  </p:stCondLst>
                                  <p:childTnLst>
                                    <p:animEffect transition="out" filter="fade">
                                      <p:cBhvr>
                                        <p:cTn id="16" dur="500" tmFilter="0, 0; .2, .5; .8, .5; 1, 0"/>
                                        <p:tgtEl>
                                          <p:spTgt spid="71"/>
                                        </p:tgtEl>
                                      </p:cBhvr>
                                    </p:animEffect>
                                    <p:animScale>
                                      <p:cBhvr>
                                        <p:cTn id="17" dur="250" autoRev="1" fill="hold"/>
                                        <p:tgtEl>
                                          <p:spTgt spid="71"/>
                                        </p:tgtEl>
                                      </p:cBhvr>
                                      <p:by x="105000" y="105000"/>
                                    </p:animScale>
                                  </p:childTnLst>
                                </p:cTn>
                              </p:par>
                              <p:par>
                                <p:cTn id="18" presetID="26" presetClass="emph" presetSubtype="0" fill="hold" nodeType="withEffect">
                                  <p:stCondLst>
                                    <p:cond delay="0"/>
                                  </p:stCondLst>
                                  <p:childTnLst>
                                    <p:animEffect transition="out" filter="fade">
                                      <p:cBhvr>
                                        <p:cTn id="19" dur="500" tmFilter="0, 0; .2, .5; .8, .5; 1, 0"/>
                                        <p:tgtEl>
                                          <p:spTgt spid="72"/>
                                        </p:tgtEl>
                                      </p:cBhvr>
                                    </p:animEffect>
                                    <p:animScale>
                                      <p:cBhvr>
                                        <p:cTn id="20" dur="250" autoRev="1" fill="hold"/>
                                        <p:tgtEl>
                                          <p:spTgt spid="7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71" grpId="0" animBg="1"/>
      <p:bldP spid="8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 name="ISPRING_RESOURCE_PATHS_HASH_PRESENTER" val="af3f2d575d923f6e4ff64f325e7b41567660d7"/>
</p:tagLst>
</file>

<file path=ppt/theme/theme1.xml><?xml version="1.0" encoding="utf-8"?>
<a:theme xmlns:a="http://schemas.openxmlformats.org/drawingml/2006/main" name="Office 主题​​">
  <a:themeElements>
    <a:clrScheme name="自定义 107">
      <a:dk1>
        <a:sysClr val="windowText" lastClr="000000"/>
      </a:dk1>
      <a:lt1>
        <a:sysClr val="window" lastClr="FFFFFF"/>
      </a:lt1>
      <a:dk2>
        <a:srgbClr val="1F497D"/>
      </a:dk2>
      <a:lt2>
        <a:srgbClr val="EEECE1"/>
      </a:lt2>
      <a:accent1>
        <a:srgbClr val="0070C0"/>
      </a:accent1>
      <a:accent2>
        <a:srgbClr val="FFC000"/>
      </a:accent2>
      <a:accent3>
        <a:srgbClr val="BFBFBF"/>
      </a:accent3>
      <a:accent4>
        <a:srgbClr val="BFBFBF"/>
      </a:accent4>
      <a:accent5>
        <a:srgbClr val="BFBFBF"/>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797</TotalTime>
  <Words>5201</Words>
  <Application>Microsoft Office PowerPoint</Application>
  <PresentationFormat>自定义</PresentationFormat>
  <Paragraphs>474</Paragraphs>
  <Slides>37</Slides>
  <Notes>37</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37</vt:i4>
      </vt:variant>
    </vt:vector>
  </HeadingPairs>
  <TitlesOfParts>
    <vt:vector size="57" baseType="lpstr">
      <vt:lpstr>Arial Unicode MS</vt:lpstr>
      <vt:lpstr>Gulim</vt:lpstr>
      <vt:lpstr>Gulim</vt:lpstr>
      <vt:lpstr>맑은 고딕</vt:lpstr>
      <vt:lpstr>Meiryo</vt:lpstr>
      <vt:lpstr>华文黑体</vt:lpstr>
      <vt:lpstr>宋体</vt:lpstr>
      <vt:lpstr>微软雅黑</vt:lpstr>
      <vt:lpstr>造字工房悦黑体验版常规体</vt:lpstr>
      <vt:lpstr>Arial</vt:lpstr>
      <vt:lpstr>Arial Black</vt:lpstr>
      <vt:lpstr>Calibri</vt:lpstr>
      <vt:lpstr>Calibri Light</vt:lpstr>
      <vt:lpstr>Eras Bold ITC</vt:lpstr>
      <vt:lpstr>Impact</vt:lpstr>
      <vt:lpstr>Roboto condensed</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100</cp:revision>
  <dcterms:created xsi:type="dcterms:W3CDTF">2014-08-23T07:50:08Z</dcterms:created>
  <dcterms:modified xsi:type="dcterms:W3CDTF">2016-05-26T16:21:59Z</dcterms:modified>
</cp:coreProperties>
</file>