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5" r:id="rId3"/>
    <p:sldId id="30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392B"/>
    <a:srgbClr val="66B8A2"/>
    <a:srgbClr val="8CA4B3"/>
    <a:srgbClr val="F5F5F5"/>
    <a:srgbClr val="16A086"/>
    <a:srgbClr val="2A80B9"/>
    <a:srgbClr val="4CB6AC"/>
    <a:srgbClr val="34A5DD"/>
    <a:srgbClr val="F39712"/>
    <a:srgbClr val="C13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8" autoAdjust="0"/>
    <p:restoredTop sz="94484" autoAdjust="0"/>
  </p:normalViewPr>
  <p:slideViewPr>
    <p:cSldViewPr snapToGrid="0">
      <p:cViewPr varScale="1">
        <p:scale>
          <a:sx n="110" d="100"/>
          <a:sy n="110" d="100"/>
        </p:scale>
        <p:origin x="73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3A138-1943-4D5F-9C10-988EFB8300AF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212A0-7918-443B-BC26-B2C355370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86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8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453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81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64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19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033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14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1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822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95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7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272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042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104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413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949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76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7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48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7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1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2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7768C-C4F3-45F4-A1A0-5FA3D48FE06C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8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4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2" y="2602331"/>
            <a:ext cx="12192002" cy="4255669"/>
          </a:xfrm>
          <a:prstGeom prst="rect">
            <a:avLst/>
          </a:prstGeom>
          <a:solidFill>
            <a:srgbClr val="DE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264473" y="837355"/>
            <a:ext cx="2895600" cy="4976812"/>
            <a:chOff x="10093273" y="866854"/>
            <a:chExt cx="2895600" cy="4976812"/>
          </a:xfrm>
        </p:grpSpPr>
        <p:grpSp>
          <p:nvGrpSpPr>
            <p:cNvPr id="22" name="组合 21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97FB8"/>
              </a:solidFill>
              <a:ln>
                <a:solidFill>
                  <a:srgbClr val="297F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任意多边形 2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10717" y="1766042"/>
            <a:ext cx="1366838" cy="2349253"/>
            <a:chOff x="10093273" y="866854"/>
            <a:chExt cx="2895600" cy="4976812"/>
          </a:xfrm>
        </p:grpSpPr>
        <p:grpSp>
          <p:nvGrpSpPr>
            <p:cNvPr id="29" name="组合 28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E71B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78957" y="2073592"/>
            <a:ext cx="876861" cy="1507104"/>
            <a:chOff x="10093273" y="866854"/>
            <a:chExt cx="2895600" cy="4976812"/>
          </a:xfrm>
        </p:grpSpPr>
        <p:grpSp>
          <p:nvGrpSpPr>
            <p:cNvPr id="45" name="组合 44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CC0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4014788" y="3354261"/>
            <a:ext cx="162809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3857627" y="3270749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957191" y="4909292"/>
            <a:ext cx="226500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>
            <a:off x="4800030" y="4825780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231723" y="4095062"/>
            <a:ext cx="0" cy="81982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904390" y="6370755"/>
            <a:ext cx="27160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6747229" y="6287243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9627488" y="5820744"/>
            <a:ext cx="0" cy="55953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3084136" y="2825363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068500" y="3336884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93128" y="2940058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022498" y="4351586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006862" y="4863107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31490" y="446628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975767" y="5797464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5960131" y="6308985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84759" y="582367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8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7948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2">
                <a:lumMod val="90000"/>
                <a:alpha val="36000"/>
              </a:schemeClr>
            </a:gs>
            <a:gs pos="100000">
              <a:schemeClr val="tx1">
                <a:lumMod val="50000"/>
                <a:lumOff val="50000"/>
                <a:alpha val="0"/>
              </a:schemeClr>
            </a:gs>
          </a:gsLst>
          <a:path path="circle">
            <a:fillToRect l="50000" t="50000" r="50000" b="50000"/>
          </a:path>
          <a:tileRect/>
        </a:gra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3083</TotalTime>
  <Words>129</Words>
  <Application>Microsoft Office PowerPoint</Application>
  <PresentationFormat>宽屏</PresentationFormat>
  <Paragraphs>20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Ebrima</vt:lpstr>
      <vt:lpstr>Office 主题</vt:lpstr>
      <vt:lpstr>Office Theme</vt:lpstr>
      <vt:lpstr>PowerPoint 演示文稿</vt:lpstr>
      <vt:lpstr>PowerPoint 演示文稿</vt:lpstr>
    </vt:vector>
  </TitlesOfParts>
  <Company>Www.SangSan.Cn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191</cp:revision>
  <dcterms:created xsi:type="dcterms:W3CDTF">2014-11-30T13:32:17Z</dcterms:created>
  <dcterms:modified xsi:type="dcterms:W3CDTF">2016-06-05T12:26:48Z</dcterms:modified>
</cp:coreProperties>
</file>