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5"/>
  </p:notesMasterIdLst>
  <p:handoutMasterIdLst>
    <p:handoutMasterId r:id="rId6"/>
  </p:handoutMasterIdLst>
  <p:sldIdLst>
    <p:sldId id="488" r:id="rId3"/>
    <p:sldId id="490" r:id="rId4"/>
  </p:sldIdLst>
  <p:sldSz cx="9601200" cy="5400675"/>
  <p:notesSz cx="6858000" cy="9144000"/>
  <p:custDataLst>
    <p:tags r:id="rId7"/>
  </p:custDataLst>
  <p:defaultTextStyle>
    <a:defPPr>
      <a:defRPr lang="zh-CN"/>
    </a:defPPr>
    <a:lvl1pPr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82600" indent="-25400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66788" indent="-52388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450975" indent="-79375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935163" indent="-106363" algn="l" defTabSz="966788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01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FFFF"/>
    <a:srgbClr val="006DF0"/>
    <a:srgbClr val="9751CB"/>
    <a:srgbClr val="CC3300"/>
    <a:srgbClr val="FFFF00"/>
    <a:srgbClr val="FF9201"/>
    <a:srgbClr val="FFC000"/>
    <a:srgbClr val="FF0000"/>
    <a:srgbClr val="D600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97" autoAdjust="0"/>
    <p:restoredTop sz="94660"/>
  </p:normalViewPr>
  <p:slideViewPr>
    <p:cSldViewPr>
      <p:cViewPr varScale="1">
        <p:scale>
          <a:sx n="116" d="100"/>
          <a:sy n="116" d="100"/>
        </p:scale>
        <p:origin x="144" y="96"/>
      </p:cViewPr>
      <p:guideLst>
        <p:guide orient="horz" pos="1701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8" d="100"/>
          <a:sy n="68" d="100"/>
        </p:scale>
        <p:origin x="-333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11" Type="http://schemas.openxmlformats.org/officeDocument/2006/relationships/tableStyles" Target="tableStyles.xml"/><Relationship Id="rId5" Type="http://schemas.openxmlformats.org/officeDocument/2006/relationships/notesMaster" Target="notesMasters/notesMaster1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CBFAF72-1563-47D6-B7E6-34529404EE30}" type="datetimeFigureOut">
              <a:rPr lang="zh-CN" altLang="en-US"/>
              <a:pPr>
                <a:defRPr/>
              </a:pPr>
              <a:t>2016/6/13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219187B-8851-4471-879F-35BFB0C031C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385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001866E4-F001-4660-AF58-DE5DC3ECCFA6}" type="datetimeFigureOut">
              <a:rPr lang="zh-CN" altLang="en-US"/>
              <a:pPr>
                <a:defRPr/>
              </a:pPr>
              <a:t>2016/6/13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defTabSz="967801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defTabSz="967801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47079287-648C-4B3D-8FE1-F0E0722F13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46588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82600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66788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450975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935163" algn="l" defTabSz="966788" rtl="0" fontAlgn="base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419502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903403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387303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871204" algn="l" defTabSz="967801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81000" y="685800"/>
            <a:ext cx="6096000" cy="34290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5pPr>
            <a:lvl6pPr marL="25146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6pPr>
            <a:lvl7pPr marL="29718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7pPr>
            <a:lvl8pPr marL="34290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8pPr>
            <a:lvl9pPr marL="3886200" indent="-228600" defTabSz="966788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defTabSz="966788" fontAlgn="base">
              <a:spcBef>
                <a:spcPct val="0"/>
              </a:spcBef>
              <a:spcAft>
                <a:spcPct val="0"/>
              </a:spcAft>
            </a:pPr>
            <a:fld id="{71F497D5-1B80-4FC8-A26B-046D2A69E69E}" type="slidenum">
              <a:rPr lang="zh-CN" altLang="en-US" sz="1200">
                <a:latin typeface="Calibri" pitchFamily="34" charset="0"/>
                <a:ea typeface="宋体" pitchFamily="2" charset="-122"/>
              </a:rPr>
              <a:pPr defTabSz="966788"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zh-CN" altLang="en-US" sz="1200">
              <a:latin typeface="Calibri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7111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70996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837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0728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81760" y="777597"/>
            <a:ext cx="4860608" cy="3837980"/>
          </a:xfrm>
        </p:spPr>
        <p:txBody>
          <a:bodyPr/>
          <a:lstStyle>
            <a:lvl1pPr>
              <a:defRPr sz="2520"/>
            </a:lvl1pPr>
            <a:lvl2pPr>
              <a:defRPr sz="2205"/>
            </a:lvl2pPr>
            <a:lvl3pPr>
              <a:defRPr sz="1890"/>
            </a:lvl3pPr>
            <a:lvl4pPr>
              <a:defRPr sz="1575"/>
            </a:lvl4pPr>
            <a:lvl5pPr>
              <a:defRPr sz="1575"/>
            </a:lvl5pPr>
            <a:lvl6pPr>
              <a:defRPr sz="1575"/>
            </a:lvl6pPr>
            <a:lvl7pPr>
              <a:defRPr sz="1575"/>
            </a:lvl7pPr>
            <a:lvl8pPr>
              <a:defRPr sz="1575"/>
            </a:lvl8pPr>
            <a:lvl9pPr>
              <a:defRPr sz="15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286219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360045"/>
            <a:ext cx="3096637" cy="1260158"/>
          </a:xfrm>
        </p:spPr>
        <p:txBody>
          <a:bodyPr anchor="b"/>
          <a:lstStyle>
            <a:lvl1pPr>
              <a:defRPr sz="252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81760" y="777597"/>
            <a:ext cx="4860608" cy="3837980"/>
          </a:xfrm>
        </p:spPr>
        <p:txBody>
          <a:bodyPr anchor="t"/>
          <a:lstStyle>
            <a:lvl1pPr marL="0" indent="0">
              <a:buNone/>
              <a:defRPr sz="2520"/>
            </a:lvl1pPr>
            <a:lvl2pPr marL="360045" indent="0">
              <a:buNone/>
              <a:defRPr sz="2205"/>
            </a:lvl2pPr>
            <a:lvl3pPr marL="720090" indent="0">
              <a:buNone/>
              <a:defRPr sz="1890"/>
            </a:lvl3pPr>
            <a:lvl4pPr marL="1080135" indent="0">
              <a:buNone/>
              <a:defRPr sz="1575"/>
            </a:lvl4pPr>
            <a:lvl5pPr marL="1440180" indent="0">
              <a:buNone/>
              <a:defRPr sz="1575"/>
            </a:lvl5pPr>
            <a:lvl6pPr marL="1800225" indent="0">
              <a:buNone/>
              <a:defRPr sz="1575"/>
            </a:lvl6pPr>
            <a:lvl7pPr marL="2160270" indent="0">
              <a:buNone/>
              <a:defRPr sz="1575"/>
            </a:lvl7pPr>
            <a:lvl8pPr marL="2520315" indent="0">
              <a:buNone/>
              <a:defRPr sz="1575"/>
            </a:lvl8pPr>
            <a:lvl9pPr marL="2880360" indent="0">
              <a:buNone/>
              <a:defRPr sz="1575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61333" y="1620202"/>
            <a:ext cx="3096637" cy="3001626"/>
          </a:xfrm>
        </p:spPr>
        <p:txBody>
          <a:bodyPr/>
          <a:lstStyle>
            <a:lvl1pPr marL="0" indent="0">
              <a:buNone/>
              <a:defRPr sz="1260"/>
            </a:lvl1pPr>
            <a:lvl2pPr marL="360045" indent="0">
              <a:buNone/>
              <a:defRPr sz="1103"/>
            </a:lvl2pPr>
            <a:lvl3pPr marL="720090" indent="0">
              <a:buNone/>
              <a:defRPr sz="945"/>
            </a:lvl3pPr>
            <a:lvl4pPr marL="1080135" indent="0">
              <a:buNone/>
              <a:defRPr sz="788"/>
            </a:lvl4pPr>
            <a:lvl5pPr marL="1440180" indent="0">
              <a:buNone/>
              <a:defRPr sz="788"/>
            </a:lvl5pPr>
            <a:lvl6pPr marL="1800225" indent="0">
              <a:buNone/>
              <a:defRPr sz="788"/>
            </a:lvl6pPr>
            <a:lvl7pPr marL="2160270" indent="0">
              <a:buNone/>
              <a:defRPr sz="788"/>
            </a:lvl7pPr>
            <a:lvl8pPr marL="2520315" indent="0">
              <a:buNone/>
              <a:defRPr sz="788"/>
            </a:lvl8pPr>
            <a:lvl9pPr marL="2880360" indent="0">
              <a:buNone/>
              <a:defRPr sz="788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824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66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0859" y="287536"/>
            <a:ext cx="2070259" cy="457682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60083" y="287536"/>
            <a:ext cx="6090761" cy="457682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4111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56075271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6116412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0150" y="883861"/>
            <a:ext cx="7200900" cy="1880235"/>
          </a:xfrm>
        </p:spPr>
        <p:txBody>
          <a:bodyPr anchor="b"/>
          <a:lstStyle>
            <a:lvl1pPr algn="ctr"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00150" y="2836605"/>
            <a:ext cx="7200900" cy="1303913"/>
          </a:xfrm>
        </p:spPr>
        <p:txBody>
          <a:bodyPr/>
          <a:lstStyle>
            <a:lvl1pPr marL="0" indent="0" algn="ctr">
              <a:buNone/>
              <a:defRPr sz="1890"/>
            </a:lvl1pPr>
            <a:lvl2pPr marL="360045" indent="0" algn="ctr">
              <a:buNone/>
              <a:defRPr sz="1575"/>
            </a:lvl2pPr>
            <a:lvl3pPr marL="720090" indent="0" algn="ctr">
              <a:buNone/>
              <a:defRPr sz="1418"/>
            </a:lvl3pPr>
            <a:lvl4pPr marL="1080135" indent="0" algn="ctr">
              <a:buNone/>
              <a:defRPr sz="1260"/>
            </a:lvl4pPr>
            <a:lvl5pPr marL="1440180" indent="0" algn="ctr">
              <a:buNone/>
              <a:defRPr sz="1260"/>
            </a:lvl5pPr>
            <a:lvl6pPr marL="1800225" indent="0" algn="ctr">
              <a:buNone/>
              <a:defRPr sz="1260"/>
            </a:lvl6pPr>
            <a:lvl7pPr marL="2160270" indent="0" algn="ctr">
              <a:buNone/>
              <a:defRPr sz="1260"/>
            </a:lvl7pPr>
            <a:lvl8pPr marL="2520315" indent="0" algn="ctr">
              <a:buNone/>
              <a:defRPr sz="1260"/>
            </a:lvl8pPr>
            <a:lvl9pPr marL="2880360" indent="0" algn="ctr">
              <a:buNone/>
              <a:defRPr sz="126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25962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8448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5082" y="1346419"/>
            <a:ext cx="8281035" cy="2246530"/>
          </a:xfrm>
        </p:spPr>
        <p:txBody>
          <a:bodyPr anchor="b"/>
          <a:lstStyle>
            <a:lvl1pPr>
              <a:defRPr sz="472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5082" y="3614203"/>
            <a:ext cx="8281035" cy="1181397"/>
          </a:xfrm>
        </p:spPr>
        <p:txBody>
          <a:bodyPr/>
          <a:lstStyle>
            <a:lvl1pPr marL="0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1pPr>
            <a:lvl2pPr marL="360045" indent="0">
              <a:buNone/>
              <a:defRPr sz="1575">
                <a:solidFill>
                  <a:schemeClr val="tx1">
                    <a:tint val="75000"/>
                  </a:schemeClr>
                </a:solidFill>
              </a:defRPr>
            </a:lvl2pPr>
            <a:lvl3pPr marL="720090" indent="0">
              <a:buNone/>
              <a:defRPr sz="1418">
                <a:solidFill>
                  <a:schemeClr val="tx1">
                    <a:tint val="75000"/>
                  </a:schemeClr>
                </a:solidFill>
              </a:defRPr>
            </a:lvl3pPr>
            <a:lvl4pPr marL="108013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4pPr>
            <a:lvl5pPr marL="144018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5pPr>
            <a:lvl6pPr marL="180022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6pPr>
            <a:lvl7pPr marL="216027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7pPr>
            <a:lvl8pPr marL="2520315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8pPr>
            <a:lvl9pPr marL="2880360" indent="0">
              <a:buNone/>
              <a:defRPr sz="12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22923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60083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60608" y="1437680"/>
            <a:ext cx="4080510" cy="34266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91517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61333" y="287536"/>
            <a:ext cx="8281035" cy="1043881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1334" y="1323916"/>
            <a:ext cx="4061757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1334" y="1972747"/>
            <a:ext cx="4061757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60607" y="1323916"/>
            <a:ext cx="4081761" cy="648831"/>
          </a:xfrm>
        </p:spPr>
        <p:txBody>
          <a:bodyPr anchor="b"/>
          <a:lstStyle>
            <a:lvl1pPr marL="0" indent="0">
              <a:buNone/>
              <a:defRPr sz="1890" b="1"/>
            </a:lvl1pPr>
            <a:lvl2pPr marL="360045" indent="0">
              <a:buNone/>
              <a:defRPr sz="1575" b="1"/>
            </a:lvl2pPr>
            <a:lvl3pPr marL="720090" indent="0">
              <a:buNone/>
              <a:defRPr sz="1418" b="1"/>
            </a:lvl3pPr>
            <a:lvl4pPr marL="1080135" indent="0">
              <a:buNone/>
              <a:defRPr sz="1260" b="1"/>
            </a:lvl4pPr>
            <a:lvl5pPr marL="1440180" indent="0">
              <a:buNone/>
              <a:defRPr sz="1260" b="1"/>
            </a:lvl5pPr>
            <a:lvl6pPr marL="1800225" indent="0">
              <a:buNone/>
              <a:defRPr sz="1260" b="1"/>
            </a:lvl6pPr>
            <a:lvl7pPr marL="2160270" indent="0">
              <a:buNone/>
              <a:defRPr sz="1260" b="1"/>
            </a:lvl7pPr>
            <a:lvl8pPr marL="2520315" indent="0">
              <a:buNone/>
              <a:defRPr sz="1260" b="1"/>
            </a:lvl8pPr>
            <a:lvl9pPr marL="2880360" indent="0">
              <a:buNone/>
              <a:defRPr sz="126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60607" y="1972747"/>
            <a:ext cx="4081761" cy="29016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0193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54284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8" r:id="rId2"/>
    <p:sldLayoutId id="2147483659" r:id="rId3"/>
  </p:sldLayoutIdLst>
  <p:transition spd="med" advTm="0">
    <p:pull/>
  </p:transition>
  <p:timing>
    <p:tnLst>
      <p:par>
        <p:cTn id="1" dur="indefinite" restart="never" nodeType="tmRoot"/>
      </p:par>
    </p:tnLst>
  </p:timing>
  <p:txStyles>
    <p:titleStyle>
      <a:lvl1pPr algn="ctr" defTabSz="954800" rtl="0" fontAlgn="base">
        <a:spcBef>
          <a:spcPct val="0"/>
        </a:spcBef>
        <a:spcAft>
          <a:spcPct val="0"/>
        </a:spcAft>
        <a:defRPr sz="4642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2pPr>
      <a:lvl3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3pPr>
      <a:lvl4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4pPr>
      <a:lvl5pPr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5pPr>
      <a:lvl6pPr marL="451531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6pPr>
      <a:lvl7pPr marL="903061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7pPr>
      <a:lvl8pPr marL="1354592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8pPr>
      <a:lvl9pPr marL="1806123" algn="ctr" defTabSz="954800" rtl="0" fontAlgn="base">
        <a:spcBef>
          <a:spcPct val="0"/>
        </a:spcBef>
        <a:spcAft>
          <a:spcPct val="0"/>
        </a:spcAft>
        <a:defRPr sz="4642">
          <a:solidFill>
            <a:schemeClr val="tx1"/>
          </a:solidFill>
          <a:latin typeface="Arial" pitchFamily="34" charset="0"/>
          <a:ea typeface="微软雅黑" pitchFamily="34" charset="-122"/>
        </a:defRPr>
      </a:lvl9pPr>
    </p:titleStyle>
    <p:bodyStyle>
      <a:lvl1pPr marL="357462" indent="-357462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358" kern="1200">
          <a:solidFill>
            <a:schemeClr val="tx1"/>
          </a:solidFill>
          <a:latin typeface="+mn-lt"/>
          <a:ea typeface="+mn-ea"/>
          <a:cs typeface="+mn-cs"/>
        </a:defRPr>
      </a:lvl1pPr>
      <a:lvl2pPr marL="776069" indent="-297885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963" kern="1200">
          <a:solidFill>
            <a:schemeClr val="tx1"/>
          </a:solidFill>
          <a:latin typeface="+mn-lt"/>
          <a:ea typeface="+mn-ea"/>
          <a:cs typeface="+mn-cs"/>
        </a:defRPr>
      </a:lvl2pPr>
      <a:lvl3pPr marL="1194675" indent="-238308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69" kern="1200">
          <a:solidFill>
            <a:schemeClr val="tx1"/>
          </a:solidFill>
          <a:latin typeface="+mn-lt"/>
          <a:ea typeface="+mn-ea"/>
          <a:cs typeface="+mn-cs"/>
        </a:defRPr>
      </a:lvl3pPr>
      <a:lvl4pPr marL="1671291" indent="-238308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74" kern="1200">
          <a:solidFill>
            <a:schemeClr val="tx1"/>
          </a:solidFill>
          <a:latin typeface="+mn-lt"/>
          <a:ea typeface="+mn-ea"/>
          <a:cs typeface="+mn-cs"/>
        </a:defRPr>
      </a:lvl4pPr>
      <a:lvl5pPr marL="2149475" indent="-238308" algn="l" defTabSz="954800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74" kern="1200">
          <a:solidFill>
            <a:schemeClr val="tx1"/>
          </a:solidFill>
          <a:latin typeface="+mn-lt"/>
          <a:ea typeface="+mn-ea"/>
          <a:cs typeface="+mn-cs"/>
        </a:defRPr>
      </a:lvl5pPr>
      <a:lvl6pPr marL="26284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6pPr>
      <a:lvl7pPr marL="31063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7pPr>
      <a:lvl8pPr marL="35842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8pPr>
      <a:lvl9pPr marL="4062151" indent="-238950" algn="l" defTabSz="955800" rtl="0" eaLnBrk="1" latinLnBrk="0" hangingPunct="1">
        <a:spcBef>
          <a:spcPct val="20000"/>
        </a:spcBef>
        <a:buFont typeface="Arial" pitchFamily="34" charset="0"/>
        <a:buChar char="•"/>
        <a:defRPr sz="20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1pPr>
      <a:lvl2pPr marL="4779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2pPr>
      <a:lvl3pPr marL="9558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3pPr>
      <a:lvl4pPr marL="14337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4pPr>
      <a:lvl5pPr marL="1911601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5pPr>
      <a:lvl6pPr marL="23895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6pPr>
      <a:lvl7pPr marL="2867401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7pPr>
      <a:lvl8pPr marL="3345300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8pPr>
      <a:lvl9pPr marL="3823201" algn="l" defTabSz="955800" rtl="0" eaLnBrk="1" latinLnBrk="0" hangingPunct="1">
        <a:defRPr sz="187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60083" y="287536"/>
            <a:ext cx="8281035" cy="10438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0083" y="1437680"/>
            <a:ext cx="8281035" cy="34266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0083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6/13/2016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80398" y="5005626"/>
            <a:ext cx="3240405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780848" y="5005626"/>
            <a:ext cx="2160270" cy="28753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876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ransition spd="med">
    <p:pull/>
  </p:transition>
  <p:timing>
    <p:tnLst>
      <p:par>
        <p:cTn id="1" dur="indefinite" restart="never" nodeType="tmRoot"/>
      </p:par>
    </p:tnLst>
  </p:timing>
  <p:txStyles>
    <p:titleStyle>
      <a:lvl1pPr algn="l" defTabSz="720090" rtl="0" eaLnBrk="1" latinLnBrk="0" hangingPunct="1">
        <a:lnSpc>
          <a:spcPct val="90000"/>
        </a:lnSpc>
        <a:spcBef>
          <a:spcPct val="0"/>
        </a:spcBef>
        <a:buNone/>
        <a:defRPr sz="34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0023" indent="-180023" algn="l" defTabSz="720090" rtl="0" eaLnBrk="1" latinLnBrk="0" hangingPunct="1">
        <a:lnSpc>
          <a:spcPct val="90000"/>
        </a:lnSpc>
        <a:spcBef>
          <a:spcPts val="788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1pPr>
      <a:lvl2pPr marL="54006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0011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3pPr>
      <a:lvl4pPr marL="126015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62020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98024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34029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700338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3060383" indent="-180023" algn="l" defTabSz="720090" rtl="0" eaLnBrk="1" latinLnBrk="0" hangingPunct="1">
        <a:lnSpc>
          <a:spcPct val="90000"/>
        </a:lnSpc>
        <a:spcBef>
          <a:spcPts val="394"/>
        </a:spcBef>
        <a:buFont typeface="Arial" panose="020B0604020202020204" pitchFamily="34" charset="0"/>
        <a:buChar char="•"/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1pPr>
      <a:lvl2pPr marL="36004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2pPr>
      <a:lvl3pPr marL="72009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3pPr>
      <a:lvl4pPr marL="108013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4pPr>
      <a:lvl5pPr marL="144018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5pPr>
      <a:lvl6pPr marL="180022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6pPr>
      <a:lvl7pPr marL="216027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7pPr>
      <a:lvl8pPr marL="2520315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8pPr>
      <a:lvl9pPr marL="2880360" algn="l" defTabSz="720090" rtl="0" eaLnBrk="1" latinLnBrk="0" hangingPunct="1">
        <a:defRPr sz="14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椭圆 392"/>
          <p:cNvSpPr/>
          <p:nvPr/>
        </p:nvSpPr>
        <p:spPr>
          <a:xfrm>
            <a:off x="3626931" y="4398666"/>
            <a:ext cx="2312518" cy="349847"/>
          </a:xfrm>
          <a:prstGeom prst="ellipse">
            <a:avLst/>
          </a:prstGeom>
          <a:gradFill flip="none" rotWithShape="1">
            <a:gsLst>
              <a:gs pos="0">
                <a:schemeClr val="tx1">
                  <a:alpha val="62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0380" tIns="60190" rIns="120380" bIns="60190" rtlCol="0" anchor="ctr"/>
          <a:lstStyle/>
          <a:p>
            <a:pPr algn="ctr" defTabSz="1203786"/>
            <a:endParaRPr lang="zh-CN" altLang="en-US" sz="1876">
              <a:solidFill>
                <a:prstClr val="white"/>
              </a:solidFill>
            </a:endParaRPr>
          </a:p>
        </p:txBody>
      </p:sp>
      <p:grpSp>
        <p:nvGrpSpPr>
          <p:cNvPr id="394" name="组合 393"/>
          <p:cNvGrpSpPr/>
          <p:nvPr/>
        </p:nvGrpSpPr>
        <p:grpSpPr>
          <a:xfrm>
            <a:off x="3711555" y="1008652"/>
            <a:ext cx="2128430" cy="3568226"/>
            <a:chOff x="3546995" y="2016281"/>
            <a:chExt cx="1616382" cy="2709799"/>
          </a:xfrm>
        </p:grpSpPr>
        <p:sp>
          <p:nvSpPr>
            <p:cNvPr id="395" name="Freeform 33"/>
            <p:cNvSpPr>
              <a:spLocks/>
            </p:cNvSpPr>
            <p:nvPr/>
          </p:nvSpPr>
          <p:spPr bwMode="auto">
            <a:xfrm>
              <a:off x="3546995" y="2016281"/>
              <a:ext cx="1616382" cy="2028724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396" name="Freeform 33"/>
            <p:cNvSpPr>
              <a:spLocks/>
            </p:cNvSpPr>
            <p:nvPr/>
          </p:nvSpPr>
          <p:spPr bwMode="auto">
            <a:xfrm>
              <a:off x="3587885" y="2067602"/>
              <a:ext cx="1534601" cy="1926082"/>
            </a:xfrm>
            <a:custGeom>
              <a:avLst/>
              <a:gdLst>
                <a:gd name="T0" fmla="*/ 249 w 498"/>
                <a:gd name="T1" fmla="*/ 0 h 625"/>
                <a:gd name="T2" fmla="*/ 0 w 498"/>
                <a:gd name="T3" fmla="*/ 240 h 625"/>
                <a:gd name="T4" fmla="*/ 17 w 498"/>
                <a:gd name="T5" fmla="*/ 328 h 625"/>
                <a:gd name="T6" fmla="*/ 17 w 498"/>
                <a:gd name="T7" fmla="*/ 328 h 625"/>
                <a:gd name="T8" fmla="*/ 31 w 498"/>
                <a:gd name="T9" fmla="*/ 356 h 625"/>
                <a:gd name="T10" fmla="*/ 95 w 498"/>
                <a:gd name="T11" fmla="*/ 488 h 625"/>
                <a:gd name="T12" fmla="*/ 108 w 498"/>
                <a:gd name="T13" fmla="*/ 539 h 625"/>
                <a:gd name="T14" fmla="*/ 115 w 498"/>
                <a:gd name="T15" fmla="*/ 588 h 625"/>
                <a:gd name="T16" fmla="*/ 153 w 498"/>
                <a:gd name="T17" fmla="*/ 625 h 625"/>
                <a:gd name="T18" fmla="*/ 249 w 498"/>
                <a:gd name="T19" fmla="*/ 625 h 625"/>
                <a:gd name="T20" fmla="*/ 344 w 498"/>
                <a:gd name="T21" fmla="*/ 625 h 625"/>
                <a:gd name="T22" fmla="*/ 382 w 498"/>
                <a:gd name="T23" fmla="*/ 588 h 625"/>
                <a:gd name="T24" fmla="*/ 390 w 498"/>
                <a:gd name="T25" fmla="*/ 539 h 625"/>
                <a:gd name="T26" fmla="*/ 403 w 498"/>
                <a:gd name="T27" fmla="*/ 488 h 625"/>
                <a:gd name="T28" fmla="*/ 467 w 498"/>
                <a:gd name="T29" fmla="*/ 356 h 625"/>
                <a:gd name="T30" fmla="*/ 480 w 498"/>
                <a:gd name="T31" fmla="*/ 328 h 625"/>
                <a:gd name="T32" fmla="*/ 480 w 498"/>
                <a:gd name="T33" fmla="*/ 328 h 625"/>
                <a:gd name="T34" fmla="*/ 498 w 498"/>
                <a:gd name="T35" fmla="*/ 240 h 625"/>
                <a:gd name="T36" fmla="*/ 249 w 498"/>
                <a:gd name="T37" fmla="*/ 0 h 6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98" h="625">
                  <a:moveTo>
                    <a:pt x="249" y="0"/>
                  </a:moveTo>
                  <a:cubicBezTo>
                    <a:pt x="113" y="0"/>
                    <a:pt x="0" y="107"/>
                    <a:pt x="0" y="240"/>
                  </a:cubicBezTo>
                  <a:cubicBezTo>
                    <a:pt x="0" y="271"/>
                    <a:pt x="6" y="301"/>
                    <a:pt x="17" y="328"/>
                  </a:cubicBezTo>
                  <a:cubicBezTo>
                    <a:pt x="17" y="328"/>
                    <a:pt x="17" y="328"/>
                    <a:pt x="17" y="328"/>
                  </a:cubicBezTo>
                  <a:cubicBezTo>
                    <a:pt x="21" y="338"/>
                    <a:pt x="26" y="347"/>
                    <a:pt x="31" y="356"/>
                  </a:cubicBezTo>
                  <a:cubicBezTo>
                    <a:pt x="48" y="391"/>
                    <a:pt x="77" y="451"/>
                    <a:pt x="95" y="488"/>
                  </a:cubicBezTo>
                  <a:cubicBezTo>
                    <a:pt x="95" y="488"/>
                    <a:pt x="108" y="525"/>
                    <a:pt x="108" y="539"/>
                  </a:cubicBezTo>
                  <a:cubicBezTo>
                    <a:pt x="108" y="554"/>
                    <a:pt x="109" y="576"/>
                    <a:pt x="115" y="588"/>
                  </a:cubicBezTo>
                  <a:cubicBezTo>
                    <a:pt x="119" y="595"/>
                    <a:pt x="129" y="612"/>
                    <a:pt x="153" y="625"/>
                  </a:cubicBezTo>
                  <a:cubicBezTo>
                    <a:pt x="249" y="625"/>
                    <a:pt x="249" y="625"/>
                    <a:pt x="249" y="625"/>
                  </a:cubicBezTo>
                  <a:cubicBezTo>
                    <a:pt x="344" y="625"/>
                    <a:pt x="344" y="625"/>
                    <a:pt x="344" y="625"/>
                  </a:cubicBezTo>
                  <a:cubicBezTo>
                    <a:pt x="368" y="612"/>
                    <a:pt x="379" y="595"/>
                    <a:pt x="382" y="588"/>
                  </a:cubicBezTo>
                  <a:cubicBezTo>
                    <a:pt x="388" y="576"/>
                    <a:pt x="390" y="554"/>
                    <a:pt x="390" y="539"/>
                  </a:cubicBezTo>
                  <a:cubicBezTo>
                    <a:pt x="390" y="525"/>
                    <a:pt x="403" y="488"/>
                    <a:pt x="403" y="488"/>
                  </a:cubicBezTo>
                  <a:cubicBezTo>
                    <a:pt x="420" y="451"/>
                    <a:pt x="450" y="391"/>
                    <a:pt x="467" y="356"/>
                  </a:cubicBezTo>
                  <a:cubicBezTo>
                    <a:pt x="472" y="347"/>
                    <a:pt x="476" y="338"/>
                    <a:pt x="480" y="328"/>
                  </a:cubicBezTo>
                  <a:cubicBezTo>
                    <a:pt x="480" y="328"/>
                    <a:pt x="480" y="328"/>
                    <a:pt x="480" y="328"/>
                  </a:cubicBezTo>
                  <a:cubicBezTo>
                    <a:pt x="492" y="301"/>
                    <a:pt x="498" y="271"/>
                    <a:pt x="498" y="240"/>
                  </a:cubicBezTo>
                  <a:cubicBezTo>
                    <a:pt x="498" y="107"/>
                    <a:pt x="385" y="0"/>
                    <a:pt x="249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grpSp>
          <p:nvGrpSpPr>
            <p:cNvPr id="397" name="组合 396"/>
            <p:cNvGrpSpPr/>
            <p:nvPr/>
          </p:nvGrpSpPr>
          <p:grpSpPr>
            <a:xfrm>
              <a:off x="3999883" y="4025097"/>
              <a:ext cx="716912" cy="700983"/>
              <a:chOff x="3759201" y="3508375"/>
              <a:chExt cx="828024" cy="809626"/>
            </a:xfrm>
          </p:grpSpPr>
          <p:sp>
            <p:nvSpPr>
              <p:cNvPr id="398" name="Freeform 6"/>
              <p:cNvSpPr>
                <a:spLocks/>
              </p:cNvSpPr>
              <p:nvPr/>
            </p:nvSpPr>
            <p:spPr bwMode="auto">
              <a:xfrm>
                <a:off x="3764900" y="3508375"/>
                <a:ext cx="822325" cy="757238"/>
              </a:xfrm>
              <a:custGeom>
                <a:avLst/>
                <a:gdLst>
                  <a:gd name="T0" fmla="*/ 216 w 220"/>
                  <a:gd name="T1" fmla="*/ 0 h 202"/>
                  <a:gd name="T2" fmla="*/ 213 w 220"/>
                  <a:gd name="T3" fmla="*/ 3 h 202"/>
                  <a:gd name="T4" fmla="*/ 213 w 220"/>
                  <a:gd name="T5" fmla="*/ 14 h 202"/>
                  <a:gd name="T6" fmla="*/ 211 w 220"/>
                  <a:gd name="T7" fmla="*/ 16 h 202"/>
                  <a:gd name="T8" fmla="*/ 218 w 220"/>
                  <a:gd name="T9" fmla="*/ 24 h 202"/>
                  <a:gd name="T10" fmla="*/ 217 w 220"/>
                  <a:gd name="T11" fmla="*/ 35 h 202"/>
                  <a:gd name="T12" fmla="*/ 210 w 220"/>
                  <a:gd name="T13" fmla="*/ 42 h 202"/>
                  <a:gd name="T14" fmla="*/ 209 w 220"/>
                  <a:gd name="T15" fmla="*/ 48 h 202"/>
                  <a:gd name="T16" fmla="*/ 217 w 220"/>
                  <a:gd name="T17" fmla="*/ 55 h 202"/>
                  <a:gd name="T18" fmla="*/ 216 w 220"/>
                  <a:gd name="T19" fmla="*/ 66 h 202"/>
                  <a:gd name="T20" fmla="*/ 210 w 220"/>
                  <a:gd name="T21" fmla="*/ 71 h 202"/>
                  <a:gd name="T22" fmla="*/ 210 w 220"/>
                  <a:gd name="T23" fmla="*/ 80 h 202"/>
                  <a:gd name="T24" fmla="*/ 218 w 220"/>
                  <a:gd name="T25" fmla="*/ 89 h 202"/>
                  <a:gd name="T26" fmla="*/ 214 w 220"/>
                  <a:gd name="T27" fmla="*/ 97 h 202"/>
                  <a:gd name="T28" fmla="*/ 209 w 220"/>
                  <a:gd name="T29" fmla="*/ 102 h 202"/>
                  <a:gd name="T30" fmla="*/ 210 w 220"/>
                  <a:gd name="T31" fmla="*/ 108 h 202"/>
                  <a:gd name="T32" fmla="*/ 217 w 220"/>
                  <a:gd name="T33" fmla="*/ 116 h 202"/>
                  <a:gd name="T34" fmla="*/ 215 w 220"/>
                  <a:gd name="T35" fmla="*/ 125 h 202"/>
                  <a:gd name="T36" fmla="*/ 209 w 220"/>
                  <a:gd name="T37" fmla="*/ 131 h 202"/>
                  <a:gd name="T38" fmla="*/ 209 w 220"/>
                  <a:gd name="T39" fmla="*/ 138 h 202"/>
                  <a:gd name="T40" fmla="*/ 214 w 220"/>
                  <a:gd name="T41" fmla="*/ 145 h 202"/>
                  <a:gd name="T42" fmla="*/ 206 w 220"/>
                  <a:gd name="T43" fmla="*/ 161 h 202"/>
                  <a:gd name="T44" fmla="*/ 159 w 220"/>
                  <a:gd name="T45" fmla="*/ 202 h 202"/>
                  <a:gd name="T46" fmla="*/ 61 w 220"/>
                  <a:gd name="T47" fmla="*/ 202 h 202"/>
                  <a:gd name="T48" fmla="*/ 13 w 220"/>
                  <a:gd name="T49" fmla="*/ 161 h 202"/>
                  <a:gd name="T50" fmla="*/ 12 w 220"/>
                  <a:gd name="T51" fmla="*/ 152 h 202"/>
                  <a:gd name="T52" fmla="*/ 9 w 220"/>
                  <a:gd name="T53" fmla="*/ 142 h 202"/>
                  <a:gd name="T54" fmla="*/ 2 w 220"/>
                  <a:gd name="T55" fmla="*/ 135 h 202"/>
                  <a:gd name="T56" fmla="*/ 5 w 220"/>
                  <a:gd name="T57" fmla="*/ 126 h 202"/>
                  <a:gd name="T58" fmla="*/ 8 w 220"/>
                  <a:gd name="T59" fmla="*/ 119 h 202"/>
                  <a:gd name="T60" fmla="*/ 4 w 220"/>
                  <a:gd name="T61" fmla="*/ 108 h 202"/>
                  <a:gd name="T62" fmla="*/ 3 w 220"/>
                  <a:gd name="T63" fmla="*/ 97 h 202"/>
                  <a:gd name="T64" fmla="*/ 8 w 220"/>
                  <a:gd name="T65" fmla="*/ 91 h 202"/>
                  <a:gd name="T66" fmla="*/ 8 w 220"/>
                  <a:gd name="T67" fmla="*/ 85 h 202"/>
                  <a:gd name="T68" fmla="*/ 2 w 220"/>
                  <a:gd name="T69" fmla="*/ 76 h 202"/>
                  <a:gd name="T70" fmla="*/ 5 w 220"/>
                  <a:gd name="T71" fmla="*/ 66 h 202"/>
                  <a:gd name="T72" fmla="*/ 9 w 220"/>
                  <a:gd name="T73" fmla="*/ 61 h 202"/>
                  <a:gd name="T74" fmla="*/ 8 w 220"/>
                  <a:gd name="T75" fmla="*/ 54 h 202"/>
                  <a:gd name="T76" fmla="*/ 2 w 220"/>
                  <a:gd name="T77" fmla="*/ 44 h 202"/>
                  <a:gd name="T78" fmla="*/ 2 w 220"/>
                  <a:gd name="T79" fmla="*/ 16 h 202"/>
                  <a:gd name="T80" fmla="*/ 2 w 220"/>
                  <a:gd name="T81" fmla="*/ 11 h 202"/>
                  <a:gd name="T82" fmla="*/ 2 w 220"/>
                  <a:gd name="T83" fmla="*/ 1 h 202"/>
                  <a:gd name="T84" fmla="*/ 0 w 220"/>
                  <a:gd name="T85" fmla="*/ 0 h 202"/>
                  <a:gd name="T86" fmla="*/ 216 w 220"/>
                  <a:gd name="T87" fmla="*/ 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220" h="202">
                    <a:moveTo>
                      <a:pt x="216" y="0"/>
                    </a:moveTo>
                    <a:cubicBezTo>
                      <a:pt x="213" y="3"/>
                      <a:pt x="213" y="3"/>
                      <a:pt x="213" y="3"/>
                    </a:cubicBezTo>
                    <a:cubicBezTo>
                      <a:pt x="213" y="14"/>
                      <a:pt x="213" y="14"/>
                      <a:pt x="213" y="14"/>
                    </a:cubicBezTo>
                    <a:cubicBezTo>
                      <a:pt x="211" y="16"/>
                      <a:pt x="211" y="16"/>
                      <a:pt x="211" y="16"/>
                    </a:cubicBezTo>
                    <a:cubicBezTo>
                      <a:pt x="211" y="16"/>
                      <a:pt x="216" y="20"/>
                      <a:pt x="218" y="24"/>
                    </a:cubicBezTo>
                    <a:cubicBezTo>
                      <a:pt x="220" y="28"/>
                      <a:pt x="220" y="33"/>
                      <a:pt x="217" y="35"/>
                    </a:cubicBezTo>
                    <a:cubicBezTo>
                      <a:pt x="214" y="38"/>
                      <a:pt x="210" y="39"/>
                      <a:pt x="210" y="42"/>
                    </a:cubicBezTo>
                    <a:cubicBezTo>
                      <a:pt x="210" y="44"/>
                      <a:pt x="209" y="48"/>
                      <a:pt x="209" y="48"/>
                    </a:cubicBezTo>
                    <a:cubicBezTo>
                      <a:pt x="209" y="48"/>
                      <a:pt x="216" y="51"/>
                      <a:pt x="217" y="55"/>
                    </a:cubicBezTo>
                    <a:cubicBezTo>
                      <a:pt x="219" y="60"/>
                      <a:pt x="218" y="64"/>
                      <a:pt x="216" y="66"/>
                    </a:cubicBezTo>
                    <a:cubicBezTo>
                      <a:pt x="213" y="67"/>
                      <a:pt x="210" y="71"/>
                      <a:pt x="210" y="71"/>
                    </a:cubicBezTo>
                    <a:cubicBezTo>
                      <a:pt x="210" y="80"/>
                      <a:pt x="210" y="80"/>
                      <a:pt x="210" y="80"/>
                    </a:cubicBezTo>
                    <a:cubicBezTo>
                      <a:pt x="210" y="80"/>
                      <a:pt x="218" y="85"/>
                      <a:pt x="218" y="89"/>
                    </a:cubicBezTo>
                    <a:cubicBezTo>
                      <a:pt x="218" y="94"/>
                      <a:pt x="214" y="97"/>
                      <a:pt x="214" y="97"/>
                    </a:cubicBezTo>
                    <a:cubicBezTo>
                      <a:pt x="209" y="102"/>
                      <a:pt x="209" y="102"/>
                      <a:pt x="209" y="102"/>
                    </a:cubicBezTo>
                    <a:cubicBezTo>
                      <a:pt x="210" y="108"/>
                      <a:pt x="210" y="108"/>
                      <a:pt x="210" y="108"/>
                    </a:cubicBezTo>
                    <a:cubicBezTo>
                      <a:pt x="210" y="108"/>
                      <a:pt x="216" y="112"/>
                      <a:pt x="217" y="116"/>
                    </a:cubicBezTo>
                    <a:cubicBezTo>
                      <a:pt x="218" y="120"/>
                      <a:pt x="217" y="123"/>
                      <a:pt x="215" y="125"/>
                    </a:cubicBezTo>
                    <a:cubicBezTo>
                      <a:pt x="213" y="127"/>
                      <a:pt x="209" y="131"/>
                      <a:pt x="209" y="131"/>
                    </a:cubicBezTo>
                    <a:cubicBezTo>
                      <a:pt x="209" y="138"/>
                      <a:pt x="209" y="138"/>
                      <a:pt x="209" y="138"/>
                    </a:cubicBezTo>
                    <a:cubicBezTo>
                      <a:pt x="209" y="138"/>
                      <a:pt x="213" y="141"/>
                      <a:pt x="214" y="145"/>
                    </a:cubicBezTo>
                    <a:cubicBezTo>
                      <a:pt x="214" y="148"/>
                      <a:pt x="209" y="158"/>
                      <a:pt x="206" y="161"/>
                    </a:cubicBezTo>
                    <a:cubicBezTo>
                      <a:pt x="203" y="163"/>
                      <a:pt x="159" y="202"/>
                      <a:pt x="159" y="202"/>
                    </a:cubicBezTo>
                    <a:cubicBezTo>
                      <a:pt x="61" y="202"/>
                      <a:pt x="61" y="202"/>
                      <a:pt x="61" y="202"/>
                    </a:cubicBezTo>
                    <a:cubicBezTo>
                      <a:pt x="13" y="161"/>
                      <a:pt x="13" y="161"/>
                      <a:pt x="13" y="161"/>
                    </a:cubicBezTo>
                    <a:cubicBezTo>
                      <a:pt x="13" y="161"/>
                      <a:pt x="12" y="155"/>
                      <a:pt x="12" y="152"/>
                    </a:cubicBezTo>
                    <a:cubicBezTo>
                      <a:pt x="11" y="149"/>
                      <a:pt x="12" y="144"/>
                      <a:pt x="9" y="142"/>
                    </a:cubicBezTo>
                    <a:cubicBezTo>
                      <a:pt x="7" y="140"/>
                      <a:pt x="2" y="139"/>
                      <a:pt x="2" y="135"/>
                    </a:cubicBezTo>
                    <a:cubicBezTo>
                      <a:pt x="2" y="130"/>
                      <a:pt x="3" y="127"/>
                      <a:pt x="5" y="126"/>
                    </a:cubicBezTo>
                    <a:cubicBezTo>
                      <a:pt x="7" y="125"/>
                      <a:pt x="9" y="122"/>
                      <a:pt x="8" y="119"/>
                    </a:cubicBezTo>
                    <a:cubicBezTo>
                      <a:pt x="8" y="116"/>
                      <a:pt x="6" y="112"/>
                      <a:pt x="4" y="108"/>
                    </a:cubicBezTo>
                    <a:cubicBezTo>
                      <a:pt x="2" y="104"/>
                      <a:pt x="2" y="100"/>
                      <a:pt x="3" y="97"/>
                    </a:cubicBezTo>
                    <a:cubicBezTo>
                      <a:pt x="5" y="94"/>
                      <a:pt x="8" y="91"/>
                      <a:pt x="8" y="91"/>
                    </a:cubicBezTo>
                    <a:cubicBezTo>
                      <a:pt x="8" y="85"/>
                      <a:pt x="8" y="85"/>
                      <a:pt x="8" y="85"/>
                    </a:cubicBezTo>
                    <a:cubicBezTo>
                      <a:pt x="8" y="85"/>
                      <a:pt x="2" y="81"/>
                      <a:pt x="2" y="76"/>
                    </a:cubicBezTo>
                    <a:cubicBezTo>
                      <a:pt x="2" y="70"/>
                      <a:pt x="3" y="67"/>
                      <a:pt x="5" y="66"/>
                    </a:cubicBezTo>
                    <a:cubicBezTo>
                      <a:pt x="7" y="64"/>
                      <a:pt x="9" y="61"/>
                      <a:pt x="9" y="61"/>
                    </a:cubicBezTo>
                    <a:cubicBezTo>
                      <a:pt x="9" y="61"/>
                      <a:pt x="10" y="57"/>
                      <a:pt x="8" y="54"/>
                    </a:cubicBezTo>
                    <a:cubicBezTo>
                      <a:pt x="7" y="52"/>
                      <a:pt x="3" y="48"/>
                      <a:pt x="2" y="44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4"/>
                      <a:pt x="2" y="11"/>
                    </a:cubicBezTo>
                    <a:cubicBezTo>
                      <a:pt x="2" y="8"/>
                      <a:pt x="2" y="1"/>
                      <a:pt x="2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6" y="0"/>
                    </a:lnTo>
                    <a:close/>
                  </a:path>
                </a:pathLst>
              </a:custGeom>
              <a:solidFill>
                <a:srgbClr val="30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399" name="Freeform 7"/>
              <p:cNvSpPr>
                <a:spLocks/>
              </p:cNvSpPr>
              <p:nvPr/>
            </p:nvSpPr>
            <p:spPr bwMode="auto">
              <a:xfrm>
                <a:off x="3996676" y="4268788"/>
                <a:ext cx="350838" cy="49213"/>
              </a:xfrm>
              <a:custGeom>
                <a:avLst/>
                <a:gdLst>
                  <a:gd name="T0" fmla="*/ 0 w 94"/>
                  <a:gd name="T1" fmla="*/ 0 h 13"/>
                  <a:gd name="T2" fmla="*/ 94 w 94"/>
                  <a:gd name="T3" fmla="*/ 0 h 13"/>
                  <a:gd name="T4" fmla="*/ 85 w 94"/>
                  <a:gd name="T5" fmla="*/ 9 h 13"/>
                  <a:gd name="T6" fmla="*/ 74 w 94"/>
                  <a:gd name="T7" fmla="*/ 13 h 13"/>
                  <a:gd name="T8" fmla="*/ 19 w 94"/>
                  <a:gd name="T9" fmla="*/ 13 h 13"/>
                  <a:gd name="T10" fmla="*/ 8 w 94"/>
                  <a:gd name="T11" fmla="*/ 9 h 13"/>
                  <a:gd name="T12" fmla="*/ 0 w 94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4" h="13">
                    <a:moveTo>
                      <a:pt x="0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4" y="0"/>
                      <a:pt x="88" y="6"/>
                      <a:pt x="85" y="9"/>
                    </a:cubicBezTo>
                    <a:cubicBezTo>
                      <a:pt x="82" y="11"/>
                      <a:pt x="77" y="13"/>
                      <a:pt x="74" y="13"/>
                    </a:cubicBezTo>
                    <a:cubicBezTo>
                      <a:pt x="71" y="13"/>
                      <a:pt x="19" y="13"/>
                      <a:pt x="19" y="13"/>
                    </a:cubicBezTo>
                    <a:cubicBezTo>
                      <a:pt x="19" y="13"/>
                      <a:pt x="11" y="13"/>
                      <a:pt x="8" y="9"/>
                    </a:cubicBezTo>
                    <a:cubicBezTo>
                      <a:pt x="5" y="6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3936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0" name="Freeform 8"/>
              <p:cNvSpPr>
                <a:spLocks/>
              </p:cNvSpPr>
              <p:nvPr/>
            </p:nvSpPr>
            <p:spPr bwMode="auto">
              <a:xfrm>
                <a:off x="4173538" y="3527425"/>
                <a:ext cx="247650" cy="33338"/>
              </a:xfrm>
              <a:custGeom>
                <a:avLst/>
                <a:gdLst>
                  <a:gd name="T0" fmla="*/ 4 w 66"/>
                  <a:gd name="T1" fmla="*/ 1 h 9"/>
                  <a:gd name="T2" fmla="*/ 64 w 66"/>
                  <a:gd name="T3" fmla="*/ 1 h 9"/>
                  <a:gd name="T4" fmla="*/ 62 w 66"/>
                  <a:gd name="T5" fmla="*/ 7 h 9"/>
                  <a:gd name="T6" fmla="*/ 0 w 66"/>
                  <a:gd name="T7" fmla="*/ 9 h 9"/>
                  <a:gd name="T8" fmla="*/ 20 w 66"/>
                  <a:gd name="T9" fmla="*/ 5 h 9"/>
                  <a:gd name="T10" fmla="*/ 17 w 66"/>
                  <a:gd name="T11" fmla="*/ 3 h 9"/>
                  <a:gd name="T12" fmla="*/ 4 w 66"/>
                  <a:gd name="T13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6" h="9">
                    <a:moveTo>
                      <a:pt x="4" y="1"/>
                    </a:moveTo>
                    <a:cubicBezTo>
                      <a:pt x="4" y="1"/>
                      <a:pt x="62" y="0"/>
                      <a:pt x="64" y="1"/>
                    </a:cubicBezTo>
                    <a:cubicBezTo>
                      <a:pt x="66" y="3"/>
                      <a:pt x="66" y="5"/>
                      <a:pt x="62" y="7"/>
                    </a:cubicBezTo>
                    <a:cubicBezTo>
                      <a:pt x="58" y="8"/>
                      <a:pt x="0" y="9"/>
                      <a:pt x="0" y="9"/>
                    </a:cubicBezTo>
                    <a:cubicBezTo>
                      <a:pt x="0" y="9"/>
                      <a:pt x="20" y="7"/>
                      <a:pt x="20" y="5"/>
                    </a:cubicBezTo>
                    <a:cubicBezTo>
                      <a:pt x="20" y="3"/>
                      <a:pt x="21" y="4"/>
                      <a:pt x="17" y="3"/>
                    </a:cubicBezTo>
                    <a:cubicBezTo>
                      <a:pt x="13" y="3"/>
                      <a:pt x="4" y="1"/>
                      <a:pt x="4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1" name="Freeform 9"/>
              <p:cNvSpPr>
                <a:spLocks/>
              </p:cNvSpPr>
              <p:nvPr/>
            </p:nvSpPr>
            <p:spPr bwMode="auto">
              <a:xfrm>
                <a:off x="4173538" y="3571875"/>
                <a:ext cx="242888" cy="93663"/>
              </a:xfrm>
              <a:custGeom>
                <a:avLst/>
                <a:gdLst>
                  <a:gd name="T0" fmla="*/ 11 w 65"/>
                  <a:gd name="T1" fmla="*/ 0 h 25"/>
                  <a:gd name="T2" fmla="*/ 60 w 65"/>
                  <a:gd name="T3" fmla="*/ 1 h 25"/>
                  <a:gd name="T4" fmla="*/ 65 w 65"/>
                  <a:gd name="T5" fmla="*/ 10 h 25"/>
                  <a:gd name="T6" fmla="*/ 57 w 65"/>
                  <a:gd name="T7" fmla="*/ 21 h 25"/>
                  <a:gd name="T8" fmla="*/ 0 w 65"/>
                  <a:gd name="T9" fmla="*/ 25 h 25"/>
                  <a:gd name="T10" fmla="*/ 21 w 65"/>
                  <a:gd name="T11" fmla="*/ 20 h 25"/>
                  <a:gd name="T12" fmla="*/ 22 w 65"/>
                  <a:gd name="T13" fmla="*/ 12 h 25"/>
                  <a:gd name="T14" fmla="*/ 23 w 65"/>
                  <a:gd name="T15" fmla="*/ 6 h 25"/>
                  <a:gd name="T16" fmla="*/ 23 w 65"/>
                  <a:gd name="T17" fmla="*/ 3 h 25"/>
                  <a:gd name="T18" fmla="*/ 11 w 65"/>
                  <a:gd name="T1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5" h="25">
                    <a:moveTo>
                      <a:pt x="11" y="0"/>
                    </a:moveTo>
                    <a:cubicBezTo>
                      <a:pt x="11" y="0"/>
                      <a:pt x="58" y="0"/>
                      <a:pt x="60" y="1"/>
                    </a:cubicBezTo>
                    <a:cubicBezTo>
                      <a:pt x="63" y="2"/>
                      <a:pt x="65" y="7"/>
                      <a:pt x="65" y="10"/>
                    </a:cubicBezTo>
                    <a:cubicBezTo>
                      <a:pt x="65" y="14"/>
                      <a:pt x="65" y="19"/>
                      <a:pt x="57" y="21"/>
                    </a:cubicBezTo>
                    <a:cubicBezTo>
                      <a:pt x="49" y="23"/>
                      <a:pt x="0" y="25"/>
                      <a:pt x="0" y="25"/>
                    </a:cubicBezTo>
                    <a:cubicBezTo>
                      <a:pt x="0" y="25"/>
                      <a:pt x="20" y="22"/>
                      <a:pt x="21" y="20"/>
                    </a:cubicBezTo>
                    <a:cubicBezTo>
                      <a:pt x="23" y="18"/>
                      <a:pt x="21" y="14"/>
                      <a:pt x="22" y="12"/>
                    </a:cubicBezTo>
                    <a:cubicBezTo>
                      <a:pt x="23" y="10"/>
                      <a:pt x="24" y="10"/>
                      <a:pt x="23" y="6"/>
                    </a:cubicBezTo>
                    <a:cubicBezTo>
                      <a:pt x="23" y="3"/>
                      <a:pt x="23" y="3"/>
                      <a:pt x="23" y="3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2" name="Freeform 10"/>
              <p:cNvSpPr>
                <a:spLocks/>
              </p:cNvSpPr>
              <p:nvPr/>
            </p:nvSpPr>
            <p:spPr bwMode="auto">
              <a:xfrm>
                <a:off x="4106863" y="3698875"/>
                <a:ext cx="303213" cy="34925"/>
              </a:xfrm>
              <a:custGeom>
                <a:avLst/>
                <a:gdLst>
                  <a:gd name="T0" fmla="*/ 20 w 81"/>
                  <a:gd name="T1" fmla="*/ 1 h 9"/>
                  <a:gd name="T2" fmla="*/ 73 w 81"/>
                  <a:gd name="T3" fmla="*/ 0 h 9"/>
                  <a:gd name="T4" fmla="*/ 80 w 81"/>
                  <a:gd name="T5" fmla="*/ 3 h 9"/>
                  <a:gd name="T6" fmla="*/ 3 w 81"/>
                  <a:gd name="T7" fmla="*/ 9 h 9"/>
                  <a:gd name="T8" fmla="*/ 24 w 81"/>
                  <a:gd name="T9" fmla="*/ 5 h 9"/>
                  <a:gd name="T10" fmla="*/ 20 w 81"/>
                  <a:gd name="T11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1" h="9">
                    <a:moveTo>
                      <a:pt x="20" y="1"/>
                    </a:moveTo>
                    <a:cubicBezTo>
                      <a:pt x="20" y="1"/>
                      <a:pt x="66" y="0"/>
                      <a:pt x="73" y="0"/>
                    </a:cubicBezTo>
                    <a:cubicBezTo>
                      <a:pt x="81" y="0"/>
                      <a:pt x="81" y="3"/>
                      <a:pt x="80" y="3"/>
                    </a:cubicBezTo>
                    <a:cubicBezTo>
                      <a:pt x="78" y="4"/>
                      <a:pt x="5" y="9"/>
                      <a:pt x="3" y="9"/>
                    </a:cubicBezTo>
                    <a:cubicBezTo>
                      <a:pt x="0" y="9"/>
                      <a:pt x="21" y="6"/>
                      <a:pt x="24" y="5"/>
                    </a:cubicBezTo>
                    <a:cubicBezTo>
                      <a:pt x="27" y="4"/>
                      <a:pt x="26" y="2"/>
                      <a:pt x="20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3" name="Freeform 11"/>
              <p:cNvSpPr>
                <a:spLocks/>
              </p:cNvSpPr>
              <p:nvPr/>
            </p:nvSpPr>
            <p:spPr bwMode="auto">
              <a:xfrm>
                <a:off x="4140201" y="3756025"/>
                <a:ext cx="269875" cy="25400"/>
              </a:xfrm>
              <a:custGeom>
                <a:avLst/>
                <a:gdLst>
                  <a:gd name="T0" fmla="*/ 26 w 72"/>
                  <a:gd name="T1" fmla="*/ 1 h 7"/>
                  <a:gd name="T2" fmla="*/ 72 w 72"/>
                  <a:gd name="T3" fmla="*/ 0 h 7"/>
                  <a:gd name="T4" fmla="*/ 49 w 72"/>
                  <a:gd name="T5" fmla="*/ 5 h 7"/>
                  <a:gd name="T6" fmla="*/ 4 w 72"/>
                  <a:gd name="T7" fmla="*/ 7 h 7"/>
                  <a:gd name="T8" fmla="*/ 26 w 7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">
                    <a:moveTo>
                      <a:pt x="26" y="1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2" y="0"/>
                      <a:pt x="51" y="5"/>
                      <a:pt x="49" y="5"/>
                    </a:cubicBezTo>
                    <a:cubicBezTo>
                      <a:pt x="47" y="5"/>
                      <a:pt x="9" y="7"/>
                      <a:pt x="4" y="7"/>
                    </a:cubicBezTo>
                    <a:cubicBezTo>
                      <a:pt x="0" y="7"/>
                      <a:pt x="35" y="3"/>
                      <a:pt x="26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4" name="Freeform 12"/>
              <p:cNvSpPr>
                <a:spLocks/>
              </p:cNvSpPr>
              <p:nvPr/>
            </p:nvSpPr>
            <p:spPr bwMode="auto">
              <a:xfrm>
                <a:off x="4125913" y="3811588"/>
                <a:ext cx="287338" cy="38100"/>
              </a:xfrm>
              <a:custGeom>
                <a:avLst/>
                <a:gdLst>
                  <a:gd name="T0" fmla="*/ 15 w 77"/>
                  <a:gd name="T1" fmla="*/ 2 h 10"/>
                  <a:gd name="T2" fmla="*/ 73 w 77"/>
                  <a:gd name="T3" fmla="*/ 0 h 10"/>
                  <a:gd name="T4" fmla="*/ 72 w 77"/>
                  <a:gd name="T5" fmla="*/ 5 h 10"/>
                  <a:gd name="T6" fmla="*/ 0 w 77"/>
                  <a:gd name="T7" fmla="*/ 10 h 10"/>
                  <a:gd name="T8" fmla="*/ 31 w 77"/>
                  <a:gd name="T9" fmla="*/ 5 h 10"/>
                  <a:gd name="T10" fmla="*/ 15 w 77"/>
                  <a:gd name="T11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7" h="10">
                    <a:moveTo>
                      <a:pt x="15" y="2"/>
                    </a:moveTo>
                    <a:cubicBezTo>
                      <a:pt x="15" y="2"/>
                      <a:pt x="69" y="0"/>
                      <a:pt x="73" y="0"/>
                    </a:cubicBezTo>
                    <a:cubicBezTo>
                      <a:pt x="77" y="0"/>
                      <a:pt x="75" y="4"/>
                      <a:pt x="72" y="5"/>
                    </a:cubicBezTo>
                    <a:cubicBezTo>
                      <a:pt x="68" y="6"/>
                      <a:pt x="0" y="10"/>
                      <a:pt x="0" y="10"/>
                    </a:cubicBezTo>
                    <a:cubicBezTo>
                      <a:pt x="0" y="10"/>
                      <a:pt x="29" y="6"/>
                      <a:pt x="31" y="5"/>
                    </a:cubicBezTo>
                    <a:cubicBezTo>
                      <a:pt x="32" y="4"/>
                      <a:pt x="15" y="2"/>
                      <a:pt x="15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5" name="Freeform 13"/>
              <p:cNvSpPr>
                <a:spLocks/>
              </p:cNvSpPr>
              <p:nvPr/>
            </p:nvSpPr>
            <p:spPr bwMode="auto">
              <a:xfrm>
                <a:off x="4195763" y="3868738"/>
                <a:ext cx="217488" cy="33338"/>
              </a:xfrm>
              <a:custGeom>
                <a:avLst/>
                <a:gdLst>
                  <a:gd name="T0" fmla="*/ 0 w 58"/>
                  <a:gd name="T1" fmla="*/ 4 h 9"/>
                  <a:gd name="T2" fmla="*/ 56 w 58"/>
                  <a:gd name="T3" fmla="*/ 0 h 9"/>
                  <a:gd name="T4" fmla="*/ 0 w 58"/>
                  <a:gd name="T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" h="9">
                    <a:moveTo>
                      <a:pt x="0" y="4"/>
                    </a:moveTo>
                    <a:cubicBezTo>
                      <a:pt x="0" y="4"/>
                      <a:pt x="55" y="0"/>
                      <a:pt x="56" y="0"/>
                    </a:cubicBezTo>
                    <a:cubicBezTo>
                      <a:pt x="58" y="0"/>
                      <a:pt x="22" y="9"/>
                      <a:pt x="0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6" name="Freeform 14"/>
              <p:cNvSpPr>
                <a:spLocks/>
              </p:cNvSpPr>
              <p:nvPr/>
            </p:nvSpPr>
            <p:spPr bwMode="auto">
              <a:xfrm>
                <a:off x="4117976" y="3935413"/>
                <a:ext cx="280988" cy="30163"/>
              </a:xfrm>
              <a:custGeom>
                <a:avLst/>
                <a:gdLst>
                  <a:gd name="T0" fmla="*/ 23 w 75"/>
                  <a:gd name="T1" fmla="*/ 0 h 8"/>
                  <a:gd name="T2" fmla="*/ 71 w 75"/>
                  <a:gd name="T3" fmla="*/ 0 h 8"/>
                  <a:gd name="T4" fmla="*/ 65 w 75"/>
                  <a:gd name="T5" fmla="*/ 4 h 8"/>
                  <a:gd name="T6" fmla="*/ 0 w 75"/>
                  <a:gd name="T7" fmla="*/ 8 h 8"/>
                  <a:gd name="T8" fmla="*/ 31 w 75"/>
                  <a:gd name="T9" fmla="*/ 3 h 8"/>
                  <a:gd name="T10" fmla="*/ 23 w 75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8">
                    <a:moveTo>
                      <a:pt x="23" y="0"/>
                    </a:moveTo>
                    <a:cubicBezTo>
                      <a:pt x="23" y="0"/>
                      <a:pt x="67" y="0"/>
                      <a:pt x="71" y="0"/>
                    </a:cubicBezTo>
                    <a:cubicBezTo>
                      <a:pt x="75" y="1"/>
                      <a:pt x="68" y="3"/>
                      <a:pt x="65" y="4"/>
                    </a:cubicBezTo>
                    <a:cubicBezTo>
                      <a:pt x="62" y="5"/>
                      <a:pt x="0" y="8"/>
                      <a:pt x="0" y="8"/>
                    </a:cubicBezTo>
                    <a:cubicBezTo>
                      <a:pt x="0" y="8"/>
                      <a:pt x="28" y="4"/>
                      <a:pt x="31" y="3"/>
                    </a:cubicBezTo>
                    <a:cubicBezTo>
                      <a:pt x="33" y="3"/>
                      <a:pt x="33" y="3"/>
                      <a:pt x="23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7" name="Freeform 15"/>
              <p:cNvSpPr>
                <a:spLocks/>
              </p:cNvSpPr>
              <p:nvPr/>
            </p:nvSpPr>
            <p:spPr bwMode="auto">
              <a:xfrm>
                <a:off x="4206876" y="3984625"/>
                <a:ext cx="206375" cy="25400"/>
              </a:xfrm>
              <a:custGeom>
                <a:avLst/>
                <a:gdLst>
                  <a:gd name="T0" fmla="*/ 0 w 55"/>
                  <a:gd name="T1" fmla="*/ 3 h 7"/>
                  <a:gd name="T2" fmla="*/ 53 w 55"/>
                  <a:gd name="T3" fmla="*/ 0 h 7"/>
                  <a:gd name="T4" fmla="*/ 0 w 55"/>
                  <a:gd name="T5" fmla="*/ 3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7">
                    <a:moveTo>
                      <a:pt x="0" y="3"/>
                    </a:moveTo>
                    <a:cubicBezTo>
                      <a:pt x="0" y="3"/>
                      <a:pt x="51" y="0"/>
                      <a:pt x="53" y="0"/>
                    </a:cubicBezTo>
                    <a:cubicBezTo>
                      <a:pt x="55" y="0"/>
                      <a:pt x="28" y="7"/>
                      <a:pt x="0" y="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8" name="Freeform 16"/>
              <p:cNvSpPr>
                <a:spLocks/>
              </p:cNvSpPr>
              <p:nvPr/>
            </p:nvSpPr>
            <p:spPr bwMode="auto">
              <a:xfrm>
                <a:off x="4222751" y="4044949"/>
                <a:ext cx="160338" cy="28576"/>
              </a:xfrm>
              <a:custGeom>
                <a:avLst/>
                <a:gdLst>
                  <a:gd name="T0" fmla="*/ 0 w 43"/>
                  <a:gd name="T1" fmla="*/ 2 h 8"/>
                  <a:gd name="T2" fmla="*/ 41 w 43"/>
                  <a:gd name="T3" fmla="*/ 1 h 8"/>
                  <a:gd name="T4" fmla="*/ 26 w 43"/>
                  <a:gd name="T5" fmla="*/ 7 h 8"/>
                  <a:gd name="T6" fmla="*/ 0 w 43"/>
                  <a:gd name="T7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0" y="2"/>
                    </a:moveTo>
                    <a:cubicBezTo>
                      <a:pt x="0" y="2"/>
                      <a:pt x="38" y="0"/>
                      <a:pt x="41" y="1"/>
                    </a:cubicBezTo>
                    <a:cubicBezTo>
                      <a:pt x="43" y="1"/>
                      <a:pt x="31" y="5"/>
                      <a:pt x="26" y="7"/>
                    </a:cubicBezTo>
                    <a:cubicBezTo>
                      <a:pt x="20" y="8"/>
                      <a:pt x="12" y="7"/>
                      <a:pt x="0" y="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09" name="Freeform 17"/>
              <p:cNvSpPr>
                <a:spLocks/>
              </p:cNvSpPr>
              <p:nvPr/>
            </p:nvSpPr>
            <p:spPr bwMode="auto">
              <a:xfrm>
                <a:off x="4151313" y="4070350"/>
                <a:ext cx="314325" cy="30163"/>
              </a:xfrm>
              <a:custGeom>
                <a:avLst/>
                <a:gdLst>
                  <a:gd name="T0" fmla="*/ 0 w 84"/>
                  <a:gd name="T1" fmla="*/ 5 h 8"/>
                  <a:gd name="T2" fmla="*/ 84 w 84"/>
                  <a:gd name="T3" fmla="*/ 0 h 8"/>
                  <a:gd name="T4" fmla="*/ 32 w 84"/>
                  <a:gd name="T5" fmla="*/ 8 h 8"/>
                  <a:gd name="T6" fmla="*/ 0 w 84"/>
                  <a:gd name="T7" fmla="*/ 5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84" h="8">
                    <a:moveTo>
                      <a:pt x="0" y="5"/>
                    </a:moveTo>
                    <a:cubicBezTo>
                      <a:pt x="0" y="5"/>
                      <a:pt x="76" y="2"/>
                      <a:pt x="84" y="0"/>
                    </a:cubicBezTo>
                    <a:cubicBezTo>
                      <a:pt x="84" y="0"/>
                      <a:pt x="75" y="6"/>
                      <a:pt x="32" y="8"/>
                    </a:cubicBezTo>
                    <a:cubicBezTo>
                      <a:pt x="32" y="8"/>
                      <a:pt x="9" y="7"/>
                      <a:pt x="0" y="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0" name="Freeform 18"/>
              <p:cNvSpPr>
                <a:spLocks/>
              </p:cNvSpPr>
              <p:nvPr/>
            </p:nvSpPr>
            <p:spPr bwMode="auto">
              <a:xfrm>
                <a:off x="4514851" y="3703638"/>
                <a:ext cx="36513" cy="22225"/>
              </a:xfrm>
              <a:custGeom>
                <a:avLst/>
                <a:gdLst>
                  <a:gd name="T0" fmla="*/ 7 w 10"/>
                  <a:gd name="T1" fmla="*/ 0 h 6"/>
                  <a:gd name="T2" fmla="*/ 0 w 10"/>
                  <a:gd name="T3" fmla="*/ 6 h 6"/>
                  <a:gd name="T4" fmla="*/ 7 w 10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6">
                    <a:moveTo>
                      <a:pt x="7" y="0"/>
                    </a:moveTo>
                    <a:cubicBezTo>
                      <a:pt x="7" y="0"/>
                      <a:pt x="10" y="5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1" name="Freeform 19"/>
              <p:cNvSpPr>
                <a:spLocks/>
              </p:cNvSpPr>
              <p:nvPr/>
            </p:nvSpPr>
            <p:spPr bwMode="auto">
              <a:xfrm>
                <a:off x="4510088" y="3579813"/>
                <a:ext cx="41275" cy="19050"/>
              </a:xfrm>
              <a:custGeom>
                <a:avLst/>
                <a:gdLst>
                  <a:gd name="T0" fmla="*/ 8 w 11"/>
                  <a:gd name="T1" fmla="*/ 0 h 5"/>
                  <a:gd name="T2" fmla="*/ 0 w 11"/>
                  <a:gd name="T3" fmla="*/ 5 h 5"/>
                  <a:gd name="T4" fmla="*/ 8 w 11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1" h="5">
                    <a:moveTo>
                      <a:pt x="8" y="0"/>
                    </a:moveTo>
                    <a:cubicBezTo>
                      <a:pt x="8" y="0"/>
                      <a:pt x="11" y="4"/>
                      <a:pt x="0" y="5"/>
                    </a:cubicBezTo>
                    <a:lnTo>
                      <a:pt x="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2" name="Freeform 20"/>
              <p:cNvSpPr>
                <a:spLocks/>
              </p:cNvSpPr>
              <p:nvPr/>
            </p:nvSpPr>
            <p:spPr bwMode="auto">
              <a:xfrm>
                <a:off x="4495801" y="3819525"/>
                <a:ext cx="55563" cy="19050"/>
              </a:xfrm>
              <a:custGeom>
                <a:avLst/>
                <a:gdLst>
                  <a:gd name="T0" fmla="*/ 11 w 15"/>
                  <a:gd name="T1" fmla="*/ 0 h 5"/>
                  <a:gd name="T2" fmla="*/ 0 w 15"/>
                  <a:gd name="T3" fmla="*/ 5 h 5"/>
                  <a:gd name="T4" fmla="*/ 11 w 15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5" h="5">
                    <a:moveTo>
                      <a:pt x="11" y="0"/>
                    </a:moveTo>
                    <a:cubicBezTo>
                      <a:pt x="11" y="0"/>
                      <a:pt x="15" y="4"/>
                      <a:pt x="0" y="5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3" name="Freeform 21"/>
              <p:cNvSpPr>
                <a:spLocks/>
              </p:cNvSpPr>
              <p:nvPr/>
            </p:nvSpPr>
            <p:spPr bwMode="auto">
              <a:xfrm>
                <a:off x="4498976" y="3894138"/>
                <a:ext cx="46038" cy="57150"/>
              </a:xfrm>
              <a:custGeom>
                <a:avLst/>
                <a:gdLst>
                  <a:gd name="T0" fmla="*/ 6 w 12"/>
                  <a:gd name="T1" fmla="*/ 0 h 15"/>
                  <a:gd name="T2" fmla="*/ 7 w 12"/>
                  <a:gd name="T3" fmla="*/ 6 h 15"/>
                  <a:gd name="T4" fmla="*/ 12 w 12"/>
                  <a:gd name="T5" fmla="*/ 12 h 15"/>
                  <a:gd name="T6" fmla="*/ 0 w 12"/>
                  <a:gd name="T7" fmla="*/ 14 h 15"/>
                  <a:gd name="T8" fmla="*/ 6 w 12"/>
                  <a:gd name="T9" fmla="*/ 10 h 15"/>
                  <a:gd name="T10" fmla="*/ 6 w 12"/>
                  <a:gd name="T1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15">
                    <a:moveTo>
                      <a:pt x="6" y="0"/>
                    </a:moveTo>
                    <a:cubicBezTo>
                      <a:pt x="6" y="0"/>
                      <a:pt x="6" y="5"/>
                      <a:pt x="7" y="6"/>
                    </a:cubicBezTo>
                    <a:cubicBezTo>
                      <a:pt x="8" y="7"/>
                      <a:pt x="12" y="12"/>
                      <a:pt x="12" y="12"/>
                    </a:cubicBezTo>
                    <a:cubicBezTo>
                      <a:pt x="12" y="12"/>
                      <a:pt x="3" y="15"/>
                      <a:pt x="0" y="14"/>
                    </a:cubicBezTo>
                    <a:cubicBezTo>
                      <a:pt x="0" y="14"/>
                      <a:pt x="5" y="12"/>
                      <a:pt x="6" y="10"/>
                    </a:cubicBezTo>
                    <a:cubicBezTo>
                      <a:pt x="6" y="9"/>
                      <a:pt x="5" y="1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4" name="Freeform 22"/>
              <p:cNvSpPr>
                <a:spLocks/>
              </p:cNvSpPr>
              <p:nvPr/>
            </p:nvSpPr>
            <p:spPr bwMode="auto">
              <a:xfrm>
                <a:off x="4518026" y="4037013"/>
                <a:ext cx="22225" cy="19050"/>
              </a:xfrm>
              <a:custGeom>
                <a:avLst/>
                <a:gdLst>
                  <a:gd name="T0" fmla="*/ 3 w 6"/>
                  <a:gd name="T1" fmla="*/ 0 h 5"/>
                  <a:gd name="T2" fmla="*/ 0 w 6"/>
                  <a:gd name="T3" fmla="*/ 5 h 5"/>
                  <a:gd name="T4" fmla="*/ 3 w 6"/>
                  <a:gd name="T5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6" h="5">
                    <a:moveTo>
                      <a:pt x="3" y="0"/>
                    </a:moveTo>
                    <a:cubicBezTo>
                      <a:pt x="3" y="0"/>
                      <a:pt x="6" y="4"/>
                      <a:pt x="0" y="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5" name="Freeform 23"/>
              <p:cNvSpPr>
                <a:spLocks/>
              </p:cNvSpPr>
              <p:nvPr/>
            </p:nvSpPr>
            <p:spPr bwMode="auto">
              <a:xfrm>
                <a:off x="3814763" y="3557588"/>
                <a:ext cx="206375" cy="22225"/>
              </a:xfrm>
              <a:custGeom>
                <a:avLst/>
                <a:gdLst>
                  <a:gd name="T0" fmla="*/ 0 w 55"/>
                  <a:gd name="T1" fmla="*/ 0 h 6"/>
                  <a:gd name="T2" fmla="*/ 55 w 55"/>
                  <a:gd name="T3" fmla="*/ 3 h 6"/>
                  <a:gd name="T4" fmla="*/ 0 w 55"/>
                  <a:gd name="T5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5" h="6">
                    <a:moveTo>
                      <a:pt x="0" y="0"/>
                    </a:move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15" y="6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6" name="Freeform 24"/>
              <p:cNvSpPr>
                <a:spLocks/>
              </p:cNvSpPr>
              <p:nvPr/>
            </p:nvSpPr>
            <p:spPr bwMode="auto">
              <a:xfrm>
                <a:off x="3762376" y="3744913"/>
                <a:ext cx="71438" cy="17463"/>
              </a:xfrm>
              <a:custGeom>
                <a:avLst/>
                <a:gdLst>
                  <a:gd name="T0" fmla="*/ 7 w 19"/>
                  <a:gd name="T1" fmla="*/ 0 h 5"/>
                  <a:gd name="T2" fmla="*/ 19 w 19"/>
                  <a:gd name="T3" fmla="*/ 1 h 5"/>
                  <a:gd name="T4" fmla="*/ 4 w 19"/>
                  <a:gd name="T5" fmla="*/ 4 h 5"/>
                  <a:gd name="T6" fmla="*/ 7 w 19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" h="5">
                    <a:moveTo>
                      <a:pt x="7" y="0"/>
                    </a:move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7" y="4"/>
                      <a:pt x="4" y="4"/>
                    </a:cubicBezTo>
                    <a:cubicBezTo>
                      <a:pt x="0" y="5"/>
                      <a:pt x="7" y="0"/>
                      <a:pt x="7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7" name="Freeform 25"/>
              <p:cNvSpPr>
                <a:spLocks/>
              </p:cNvSpPr>
              <p:nvPr/>
            </p:nvSpPr>
            <p:spPr bwMode="auto">
              <a:xfrm>
                <a:off x="3762376" y="3857625"/>
                <a:ext cx="74613" cy="14288"/>
              </a:xfrm>
              <a:custGeom>
                <a:avLst/>
                <a:gdLst>
                  <a:gd name="T0" fmla="*/ 6 w 20"/>
                  <a:gd name="T1" fmla="*/ 0 h 4"/>
                  <a:gd name="T2" fmla="*/ 20 w 20"/>
                  <a:gd name="T3" fmla="*/ 0 h 4"/>
                  <a:gd name="T4" fmla="*/ 2 w 20"/>
                  <a:gd name="T5" fmla="*/ 4 h 4"/>
                  <a:gd name="T6" fmla="*/ 6 w 20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4">
                    <a:moveTo>
                      <a:pt x="6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4" y="4"/>
                      <a:pt x="2" y="4"/>
                    </a:cubicBezTo>
                    <a:cubicBezTo>
                      <a:pt x="0" y="4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8" name="Freeform 26"/>
              <p:cNvSpPr>
                <a:spLocks/>
              </p:cNvSpPr>
              <p:nvPr/>
            </p:nvSpPr>
            <p:spPr bwMode="auto">
              <a:xfrm>
                <a:off x="3759201" y="3979863"/>
                <a:ext cx="74613" cy="19050"/>
              </a:xfrm>
              <a:custGeom>
                <a:avLst/>
                <a:gdLst>
                  <a:gd name="T0" fmla="*/ 6 w 20"/>
                  <a:gd name="T1" fmla="*/ 0 h 5"/>
                  <a:gd name="T2" fmla="*/ 20 w 20"/>
                  <a:gd name="T3" fmla="*/ 1 h 5"/>
                  <a:gd name="T4" fmla="*/ 2 w 20"/>
                  <a:gd name="T5" fmla="*/ 5 h 5"/>
                  <a:gd name="T6" fmla="*/ 6 w 20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5">
                    <a:moveTo>
                      <a:pt x="6" y="0"/>
                    </a:move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3" y="5"/>
                      <a:pt x="2" y="5"/>
                    </a:cubicBezTo>
                    <a:cubicBezTo>
                      <a:pt x="0" y="5"/>
                      <a:pt x="6" y="0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19" name="Freeform 27"/>
              <p:cNvSpPr>
                <a:spLocks/>
              </p:cNvSpPr>
              <p:nvPr/>
            </p:nvSpPr>
            <p:spPr bwMode="auto">
              <a:xfrm>
                <a:off x="3822701" y="4086225"/>
                <a:ext cx="268288" cy="33338"/>
              </a:xfrm>
              <a:custGeom>
                <a:avLst/>
                <a:gdLst>
                  <a:gd name="T0" fmla="*/ 0 w 72"/>
                  <a:gd name="T1" fmla="*/ 0 h 9"/>
                  <a:gd name="T2" fmla="*/ 68 w 72"/>
                  <a:gd name="T3" fmla="*/ 1 h 9"/>
                  <a:gd name="T4" fmla="*/ 0 w 72"/>
                  <a:gd name="T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72" h="9">
                    <a:moveTo>
                      <a:pt x="0" y="0"/>
                    </a:moveTo>
                    <a:cubicBezTo>
                      <a:pt x="0" y="0"/>
                      <a:pt x="65" y="2"/>
                      <a:pt x="68" y="1"/>
                    </a:cubicBezTo>
                    <a:cubicBezTo>
                      <a:pt x="72" y="1"/>
                      <a:pt x="24" y="9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  <p:sp>
            <p:nvSpPr>
              <p:cNvPr id="420" name="Freeform 28"/>
              <p:cNvSpPr>
                <a:spLocks/>
              </p:cNvSpPr>
              <p:nvPr/>
            </p:nvSpPr>
            <p:spPr bwMode="auto">
              <a:xfrm>
                <a:off x="4300538" y="4114800"/>
                <a:ext cx="134938" cy="120650"/>
              </a:xfrm>
              <a:custGeom>
                <a:avLst/>
                <a:gdLst>
                  <a:gd name="T0" fmla="*/ 36 w 36"/>
                  <a:gd name="T1" fmla="*/ 0 h 32"/>
                  <a:gd name="T2" fmla="*/ 3 w 36"/>
                  <a:gd name="T3" fmla="*/ 31 h 32"/>
                  <a:gd name="T4" fmla="*/ 36 w 36"/>
                  <a:gd name="T5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6" h="32">
                    <a:moveTo>
                      <a:pt x="36" y="0"/>
                    </a:moveTo>
                    <a:cubicBezTo>
                      <a:pt x="36" y="0"/>
                      <a:pt x="5" y="30"/>
                      <a:pt x="3" y="31"/>
                    </a:cubicBezTo>
                    <a:cubicBezTo>
                      <a:pt x="0" y="32"/>
                      <a:pt x="21" y="8"/>
                      <a:pt x="3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0305" tIns="45153" rIns="90305" bIns="45153" numCol="1" anchor="t" anchorCtr="0" compatLnSpc="1">
                <a:prstTxWarp prst="textNoShape">
                  <a:avLst/>
                </a:prstTxWarp>
              </a:bodyPr>
              <a:lstStyle/>
              <a:p>
                <a:pPr defTabSz="1203786"/>
                <a:endParaRPr lang="zh-CN" altLang="en-US" sz="1876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421" name="Group 37"/>
          <p:cNvGrpSpPr>
            <a:grpSpLocks noChangeAspect="1"/>
          </p:cNvGrpSpPr>
          <p:nvPr/>
        </p:nvGrpSpPr>
        <p:grpSpPr bwMode="auto">
          <a:xfrm>
            <a:off x="3685333" y="985156"/>
            <a:ext cx="2180907" cy="2638823"/>
            <a:chOff x="2250" y="790"/>
            <a:chExt cx="1205" cy="1458"/>
          </a:xfrm>
        </p:grpSpPr>
        <p:sp>
          <p:nvSpPr>
            <p:cNvPr id="422" name="Rectangle 38"/>
            <p:cNvSpPr>
              <a:spLocks noChangeArrowheads="1"/>
            </p:cNvSpPr>
            <p:nvPr/>
          </p:nvSpPr>
          <p:spPr bwMode="auto">
            <a:xfrm>
              <a:off x="2847" y="1827"/>
              <a:ext cx="12" cy="369"/>
            </a:xfrm>
            <a:prstGeom prst="rect">
              <a:avLst/>
            </a:pr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3" name="Freeform 39"/>
            <p:cNvSpPr>
              <a:spLocks/>
            </p:cNvSpPr>
            <p:nvPr/>
          </p:nvSpPr>
          <p:spPr bwMode="auto">
            <a:xfrm>
              <a:off x="2852" y="2189"/>
              <a:ext cx="170" cy="19"/>
            </a:xfrm>
            <a:custGeom>
              <a:avLst/>
              <a:gdLst>
                <a:gd name="T0" fmla="*/ 170 w 170"/>
                <a:gd name="T1" fmla="*/ 19 h 19"/>
                <a:gd name="T2" fmla="*/ 0 w 170"/>
                <a:gd name="T3" fmla="*/ 12 h 19"/>
                <a:gd name="T4" fmla="*/ 0 w 170"/>
                <a:gd name="T5" fmla="*/ 0 h 19"/>
                <a:gd name="T6" fmla="*/ 170 w 170"/>
                <a:gd name="T7" fmla="*/ 7 h 19"/>
                <a:gd name="T8" fmla="*/ 170 w 170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19">
                  <a:moveTo>
                    <a:pt x="170" y="19"/>
                  </a:moveTo>
                  <a:lnTo>
                    <a:pt x="0" y="12"/>
                  </a:lnTo>
                  <a:lnTo>
                    <a:pt x="0" y="0"/>
                  </a:lnTo>
                  <a:lnTo>
                    <a:pt x="170" y="7"/>
                  </a:lnTo>
                  <a:lnTo>
                    <a:pt x="170" y="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4" name="Freeform 40"/>
            <p:cNvSpPr>
              <a:spLocks/>
            </p:cNvSpPr>
            <p:nvPr/>
          </p:nvSpPr>
          <p:spPr bwMode="auto">
            <a:xfrm>
              <a:off x="2725" y="2028"/>
              <a:ext cx="130" cy="170"/>
            </a:xfrm>
            <a:custGeom>
              <a:avLst/>
              <a:gdLst>
                <a:gd name="T0" fmla="*/ 120 w 130"/>
                <a:gd name="T1" fmla="*/ 170 h 170"/>
                <a:gd name="T2" fmla="*/ 0 w 130"/>
                <a:gd name="T3" fmla="*/ 7 h 170"/>
                <a:gd name="T4" fmla="*/ 9 w 130"/>
                <a:gd name="T5" fmla="*/ 0 h 170"/>
                <a:gd name="T6" fmla="*/ 130 w 130"/>
                <a:gd name="T7" fmla="*/ 163 h 170"/>
                <a:gd name="T8" fmla="*/ 120 w 130"/>
                <a:gd name="T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170">
                  <a:moveTo>
                    <a:pt x="120" y="17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30" y="163"/>
                  </a:lnTo>
                  <a:lnTo>
                    <a:pt x="120" y="17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5" name="Freeform 41"/>
            <p:cNvSpPr>
              <a:spLocks/>
            </p:cNvSpPr>
            <p:nvPr/>
          </p:nvSpPr>
          <p:spPr bwMode="auto">
            <a:xfrm>
              <a:off x="2845" y="2047"/>
              <a:ext cx="191" cy="151"/>
            </a:xfrm>
            <a:custGeom>
              <a:avLst/>
              <a:gdLst>
                <a:gd name="T0" fmla="*/ 7 w 191"/>
                <a:gd name="T1" fmla="*/ 151 h 151"/>
                <a:gd name="T2" fmla="*/ 0 w 191"/>
                <a:gd name="T3" fmla="*/ 142 h 151"/>
                <a:gd name="T4" fmla="*/ 184 w 191"/>
                <a:gd name="T5" fmla="*/ 0 h 151"/>
                <a:gd name="T6" fmla="*/ 191 w 191"/>
                <a:gd name="T7" fmla="*/ 10 h 151"/>
                <a:gd name="T8" fmla="*/ 7 w 191"/>
                <a:gd name="T9" fmla="*/ 151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151">
                  <a:moveTo>
                    <a:pt x="7" y="151"/>
                  </a:moveTo>
                  <a:lnTo>
                    <a:pt x="0" y="142"/>
                  </a:lnTo>
                  <a:lnTo>
                    <a:pt x="184" y="0"/>
                  </a:lnTo>
                  <a:lnTo>
                    <a:pt x="191" y="10"/>
                  </a:lnTo>
                  <a:lnTo>
                    <a:pt x="7" y="15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6" name="Freeform 42"/>
            <p:cNvSpPr>
              <a:spLocks/>
            </p:cNvSpPr>
            <p:nvPr/>
          </p:nvSpPr>
          <p:spPr bwMode="auto">
            <a:xfrm>
              <a:off x="2585" y="2191"/>
              <a:ext cx="265" cy="19"/>
            </a:xfrm>
            <a:custGeom>
              <a:avLst/>
              <a:gdLst>
                <a:gd name="T0" fmla="*/ 0 w 265"/>
                <a:gd name="T1" fmla="*/ 19 h 19"/>
                <a:gd name="T2" fmla="*/ 0 w 265"/>
                <a:gd name="T3" fmla="*/ 7 h 19"/>
                <a:gd name="T4" fmla="*/ 265 w 265"/>
                <a:gd name="T5" fmla="*/ 0 h 19"/>
                <a:gd name="T6" fmla="*/ 265 w 265"/>
                <a:gd name="T7" fmla="*/ 12 h 19"/>
                <a:gd name="T8" fmla="*/ 0 w 265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9">
                  <a:moveTo>
                    <a:pt x="0" y="19"/>
                  </a:moveTo>
                  <a:lnTo>
                    <a:pt x="0" y="7"/>
                  </a:lnTo>
                  <a:lnTo>
                    <a:pt x="265" y="0"/>
                  </a:lnTo>
                  <a:lnTo>
                    <a:pt x="265" y="12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7" name="Freeform 43"/>
            <p:cNvSpPr>
              <a:spLocks/>
            </p:cNvSpPr>
            <p:nvPr/>
          </p:nvSpPr>
          <p:spPr bwMode="auto">
            <a:xfrm>
              <a:off x="2524" y="2005"/>
              <a:ext cx="66" cy="201"/>
            </a:xfrm>
            <a:custGeom>
              <a:avLst/>
              <a:gdLst>
                <a:gd name="T0" fmla="*/ 54 w 66"/>
                <a:gd name="T1" fmla="*/ 201 h 201"/>
                <a:gd name="T2" fmla="*/ 0 w 66"/>
                <a:gd name="T3" fmla="*/ 2 h 201"/>
                <a:gd name="T4" fmla="*/ 12 w 66"/>
                <a:gd name="T5" fmla="*/ 0 h 201"/>
                <a:gd name="T6" fmla="*/ 66 w 66"/>
                <a:gd name="T7" fmla="*/ 198 h 201"/>
                <a:gd name="T8" fmla="*/ 54 w 66"/>
                <a:gd name="T9" fmla="*/ 201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" h="201">
                  <a:moveTo>
                    <a:pt x="54" y="20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6" y="198"/>
                  </a:lnTo>
                  <a:lnTo>
                    <a:pt x="54" y="20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8" name="Freeform 44"/>
            <p:cNvSpPr>
              <a:spLocks/>
            </p:cNvSpPr>
            <p:nvPr/>
          </p:nvSpPr>
          <p:spPr bwMode="auto">
            <a:xfrm>
              <a:off x="2578" y="2031"/>
              <a:ext cx="154" cy="175"/>
            </a:xfrm>
            <a:custGeom>
              <a:avLst/>
              <a:gdLst>
                <a:gd name="T0" fmla="*/ 9 w 154"/>
                <a:gd name="T1" fmla="*/ 175 h 175"/>
                <a:gd name="T2" fmla="*/ 0 w 154"/>
                <a:gd name="T3" fmla="*/ 167 h 175"/>
                <a:gd name="T4" fmla="*/ 147 w 154"/>
                <a:gd name="T5" fmla="*/ 0 h 175"/>
                <a:gd name="T6" fmla="*/ 154 w 154"/>
                <a:gd name="T7" fmla="*/ 7 h 175"/>
                <a:gd name="T8" fmla="*/ 9 w 154"/>
                <a:gd name="T9" fmla="*/ 175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175">
                  <a:moveTo>
                    <a:pt x="9" y="175"/>
                  </a:moveTo>
                  <a:lnTo>
                    <a:pt x="0" y="167"/>
                  </a:lnTo>
                  <a:lnTo>
                    <a:pt x="147" y="0"/>
                  </a:lnTo>
                  <a:lnTo>
                    <a:pt x="154" y="7"/>
                  </a:lnTo>
                  <a:lnTo>
                    <a:pt x="9" y="17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29" name="Freeform 45"/>
            <p:cNvSpPr>
              <a:spLocks/>
            </p:cNvSpPr>
            <p:nvPr/>
          </p:nvSpPr>
          <p:spPr bwMode="auto">
            <a:xfrm>
              <a:off x="2526" y="2000"/>
              <a:ext cx="203" cy="35"/>
            </a:xfrm>
            <a:custGeom>
              <a:avLst/>
              <a:gdLst>
                <a:gd name="T0" fmla="*/ 203 w 203"/>
                <a:gd name="T1" fmla="*/ 35 h 35"/>
                <a:gd name="T2" fmla="*/ 0 w 203"/>
                <a:gd name="T3" fmla="*/ 9 h 35"/>
                <a:gd name="T4" fmla="*/ 2 w 203"/>
                <a:gd name="T5" fmla="*/ 0 h 35"/>
                <a:gd name="T6" fmla="*/ 203 w 203"/>
                <a:gd name="T7" fmla="*/ 26 h 35"/>
                <a:gd name="T8" fmla="*/ 203 w 203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" h="35">
                  <a:moveTo>
                    <a:pt x="203" y="35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03" y="26"/>
                  </a:lnTo>
                  <a:lnTo>
                    <a:pt x="203" y="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0" name="Freeform 46"/>
            <p:cNvSpPr>
              <a:spLocks/>
            </p:cNvSpPr>
            <p:nvPr/>
          </p:nvSpPr>
          <p:spPr bwMode="auto">
            <a:xfrm>
              <a:off x="2725" y="1827"/>
              <a:ext cx="132" cy="206"/>
            </a:xfrm>
            <a:custGeom>
              <a:avLst/>
              <a:gdLst>
                <a:gd name="T0" fmla="*/ 9 w 132"/>
                <a:gd name="T1" fmla="*/ 206 h 206"/>
                <a:gd name="T2" fmla="*/ 0 w 132"/>
                <a:gd name="T3" fmla="*/ 199 h 206"/>
                <a:gd name="T4" fmla="*/ 122 w 132"/>
                <a:gd name="T5" fmla="*/ 0 h 206"/>
                <a:gd name="T6" fmla="*/ 132 w 132"/>
                <a:gd name="T7" fmla="*/ 8 h 206"/>
                <a:gd name="T8" fmla="*/ 9 w 132"/>
                <a:gd name="T9" fmla="*/ 206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06">
                  <a:moveTo>
                    <a:pt x="9" y="206"/>
                  </a:moveTo>
                  <a:lnTo>
                    <a:pt x="0" y="199"/>
                  </a:lnTo>
                  <a:lnTo>
                    <a:pt x="122" y="0"/>
                  </a:lnTo>
                  <a:lnTo>
                    <a:pt x="132" y="8"/>
                  </a:lnTo>
                  <a:lnTo>
                    <a:pt x="9" y="20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1" name="Freeform 47"/>
            <p:cNvSpPr>
              <a:spLocks/>
            </p:cNvSpPr>
            <p:nvPr/>
          </p:nvSpPr>
          <p:spPr bwMode="auto">
            <a:xfrm>
              <a:off x="3027" y="1939"/>
              <a:ext cx="156" cy="118"/>
            </a:xfrm>
            <a:custGeom>
              <a:avLst/>
              <a:gdLst>
                <a:gd name="T0" fmla="*/ 7 w 156"/>
                <a:gd name="T1" fmla="*/ 118 h 118"/>
                <a:gd name="T2" fmla="*/ 0 w 156"/>
                <a:gd name="T3" fmla="*/ 108 h 118"/>
                <a:gd name="T4" fmla="*/ 149 w 156"/>
                <a:gd name="T5" fmla="*/ 0 h 118"/>
                <a:gd name="T6" fmla="*/ 156 w 156"/>
                <a:gd name="T7" fmla="*/ 7 h 118"/>
                <a:gd name="T8" fmla="*/ 7 w 156"/>
                <a:gd name="T9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18">
                  <a:moveTo>
                    <a:pt x="7" y="118"/>
                  </a:moveTo>
                  <a:lnTo>
                    <a:pt x="0" y="108"/>
                  </a:lnTo>
                  <a:lnTo>
                    <a:pt x="149" y="0"/>
                  </a:lnTo>
                  <a:lnTo>
                    <a:pt x="156" y="7"/>
                  </a:lnTo>
                  <a:lnTo>
                    <a:pt x="7" y="11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2" name="Freeform 48"/>
            <p:cNvSpPr>
              <a:spLocks/>
            </p:cNvSpPr>
            <p:nvPr/>
          </p:nvSpPr>
          <p:spPr bwMode="auto">
            <a:xfrm>
              <a:off x="3018" y="2054"/>
              <a:ext cx="18" cy="144"/>
            </a:xfrm>
            <a:custGeom>
              <a:avLst/>
              <a:gdLst>
                <a:gd name="T0" fmla="*/ 11 w 18"/>
                <a:gd name="T1" fmla="*/ 144 h 144"/>
                <a:gd name="T2" fmla="*/ 0 w 18"/>
                <a:gd name="T3" fmla="*/ 144 h 144"/>
                <a:gd name="T4" fmla="*/ 7 w 18"/>
                <a:gd name="T5" fmla="*/ 0 h 144"/>
                <a:gd name="T6" fmla="*/ 18 w 18"/>
                <a:gd name="T7" fmla="*/ 0 h 144"/>
                <a:gd name="T8" fmla="*/ 11 w 18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44">
                  <a:moveTo>
                    <a:pt x="11" y="144"/>
                  </a:moveTo>
                  <a:lnTo>
                    <a:pt x="0" y="144"/>
                  </a:lnTo>
                  <a:lnTo>
                    <a:pt x="7" y="0"/>
                  </a:lnTo>
                  <a:lnTo>
                    <a:pt x="18" y="0"/>
                  </a:lnTo>
                  <a:lnTo>
                    <a:pt x="11" y="14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3" name="Freeform 49"/>
            <p:cNvSpPr>
              <a:spLocks/>
            </p:cNvSpPr>
            <p:nvPr/>
          </p:nvSpPr>
          <p:spPr bwMode="auto">
            <a:xfrm>
              <a:off x="2732" y="2021"/>
              <a:ext cx="297" cy="40"/>
            </a:xfrm>
            <a:custGeom>
              <a:avLst/>
              <a:gdLst>
                <a:gd name="T0" fmla="*/ 297 w 297"/>
                <a:gd name="T1" fmla="*/ 40 h 40"/>
                <a:gd name="T2" fmla="*/ 0 w 297"/>
                <a:gd name="T3" fmla="*/ 10 h 40"/>
                <a:gd name="T4" fmla="*/ 0 w 297"/>
                <a:gd name="T5" fmla="*/ 0 h 40"/>
                <a:gd name="T6" fmla="*/ 297 w 297"/>
                <a:gd name="T7" fmla="*/ 29 h 40"/>
                <a:gd name="T8" fmla="*/ 297 w 297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7" h="40">
                  <a:moveTo>
                    <a:pt x="297" y="40"/>
                  </a:moveTo>
                  <a:lnTo>
                    <a:pt x="0" y="10"/>
                  </a:lnTo>
                  <a:lnTo>
                    <a:pt x="0" y="0"/>
                  </a:lnTo>
                  <a:lnTo>
                    <a:pt x="297" y="29"/>
                  </a:lnTo>
                  <a:lnTo>
                    <a:pt x="297" y="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4" name="Freeform 50"/>
            <p:cNvSpPr>
              <a:spLocks/>
            </p:cNvSpPr>
            <p:nvPr/>
          </p:nvSpPr>
          <p:spPr bwMode="auto">
            <a:xfrm>
              <a:off x="3022" y="1853"/>
              <a:ext cx="14" cy="199"/>
            </a:xfrm>
            <a:custGeom>
              <a:avLst/>
              <a:gdLst>
                <a:gd name="T0" fmla="*/ 3 w 14"/>
                <a:gd name="T1" fmla="*/ 199 h 199"/>
                <a:gd name="T2" fmla="*/ 0 w 14"/>
                <a:gd name="T3" fmla="*/ 0 h 199"/>
                <a:gd name="T4" fmla="*/ 12 w 14"/>
                <a:gd name="T5" fmla="*/ 0 h 199"/>
                <a:gd name="T6" fmla="*/ 14 w 14"/>
                <a:gd name="T7" fmla="*/ 199 h 199"/>
                <a:gd name="T8" fmla="*/ 3 w 14"/>
                <a:gd name="T9" fmla="*/ 199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99">
                  <a:moveTo>
                    <a:pt x="3" y="199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99"/>
                  </a:lnTo>
                  <a:lnTo>
                    <a:pt x="3" y="1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5" name="Freeform 51"/>
            <p:cNvSpPr>
              <a:spLocks/>
            </p:cNvSpPr>
            <p:nvPr/>
          </p:nvSpPr>
          <p:spPr bwMode="auto">
            <a:xfrm>
              <a:off x="3027" y="2042"/>
              <a:ext cx="123" cy="133"/>
            </a:xfrm>
            <a:custGeom>
              <a:avLst/>
              <a:gdLst>
                <a:gd name="T0" fmla="*/ 49 w 52"/>
                <a:gd name="T1" fmla="*/ 56 h 56"/>
                <a:gd name="T2" fmla="*/ 0 w 52"/>
                <a:gd name="T3" fmla="*/ 2 h 56"/>
                <a:gd name="T4" fmla="*/ 4 w 52"/>
                <a:gd name="T5" fmla="*/ 0 h 56"/>
                <a:gd name="T6" fmla="*/ 2 w 52"/>
                <a:gd name="T7" fmla="*/ 1 h 56"/>
                <a:gd name="T8" fmla="*/ 4 w 52"/>
                <a:gd name="T9" fmla="*/ 0 h 56"/>
                <a:gd name="T10" fmla="*/ 52 w 52"/>
                <a:gd name="T11" fmla="*/ 53 h 56"/>
                <a:gd name="T12" fmla="*/ 49 w 52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2" h="56">
                  <a:moveTo>
                    <a:pt x="49" y="56"/>
                  </a:moveTo>
                  <a:cubicBezTo>
                    <a:pt x="1" y="4"/>
                    <a:pt x="0" y="2"/>
                    <a:pt x="0" y="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6" y="2"/>
                    <a:pt x="34" y="33"/>
                    <a:pt x="52" y="53"/>
                  </a:cubicBezTo>
                  <a:lnTo>
                    <a:pt x="49" y="5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6" name="Freeform 52"/>
            <p:cNvSpPr>
              <a:spLocks/>
            </p:cNvSpPr>
            <p:nvPr/>
          </p:nvSpPr>
          <p:spPr bwMode="auto">
            <a:xfrm>
              <a:off x="3025" y="2168"/>
              <a:ext cx="123" cy="40"/>
            </a:xfrm>
            <a:custGeom>
              <a:avLst/>
              <a:gdLst>
                <a:gd name="T0" fmla="*/ 2 w 123"/>
                <a:gd name="T1" fmla="*/ 40 h 40"/>
                <a:gd name="T2" fmla="*/ 0 w 123"/>
                <a:gd name="T3" fmla="*/ 30 h 40"/>
                <a:gd name="T4" fmla="*/ 120 w 123"/>
                <a:gd name="T5" fmla="*/ 0 h 40"/>
                <a:gd name="T6" fmla="*/ 123 w 123"/>
                <a:gd name="T7" fmla="*/ 12 h 40"/>
                <a:gd name="T8" fmla="*/ 2 w 123"/>
                <a:gd name="T9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40">
                  <a:moveTo>
                    <a:pt x="2" y="40"/>
                  </a:moveTo>
                  <a:lnTo>
                    <a:pt x="0" y="30"/>
                  </a:lnTo>
                  <a:lnTo>
                    <a:pt x="120" y="0"/>
                  </a:lnTo>
                  <a:lnTo>
                    <a:pt x="123" y="12"/>
                  </a:lnTo>
                  <a:lnTo>
                    <a:pt x="2" y="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7" name="Freeform 53"/>
            <p:cNvSpPr>
              <a:spLocks/>
            </p:cNvSpPr>
            <p:nvPr/>
          </p:nvSpPr>
          <p:spPr bwMode="auto">
            <a:xfrm>
              <a:off x="3145" y="1943"/>
              <a:ext cx="38" cy="232"/>
            </a:xfrm>
            <a:custGeom>
              <a:avLst/>
              <a:gdLst>
                <a:gd name="T0" fmla="*/ 10 w 38"/>
                <a:gd name="T1" fmla="*/ 232 h 232"/>
                <a:gd name="T2" fmla="*/ 0 w 38"/>
                <a:gd name="T3" fmla="*/ 232 h 232"/>
                <a:gd name="T4" fmla="*/ 26 w 38"/>
                <a:gd name="T5" fmla="*/ 0 h 232"/>
                <a:gd name="T6" fmla="*/ 38 w 38"/>
                <a:gd name="T7" fmla="*/ 0 h 232"/>
                <a:gd name="T8" fmla="*/ 10 w 38"/>
                <a:gd name="T9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232">
                  <a:moveTo>
                    <a:pt x="10" y="232"/>
                  </a:moveTo>
                  <a:lnTo>
                    <a:pt x="0" y="232"/>
                  </a:lnTo>
                  <a:lnTo>
                    <a:pt x="26" y="0"/>
                  </a:lnTo>
                  <a:lnTo>
                    <a:pt x="38" y="0"/>
                  </a:lnTo>
                  <a:lnTo>
                    <a:pt x="10" y="23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8" name="Freeform 54"/>
            <p:cNvSpPr>
              <a:spLocks/>
            </p:cNvSpPr>
            <p:nvPr/>
          </p:nvSpPr>
          <p:spPr bwMode="auto">
            <a:xfrm>
              <a:off x="3174" y="1733"/>
              <a:ext cx="111" cy="215"/>
            </a:xfrm>
            <a:custGeom>
              <a:avLst/>
              <a:gdLst>
                <a:gd name="T0" fmla="*/ 9 w 111"/>
                <a:gd name="T1" fmla="*/ 215 h 215"/>
                <a:gd name="T2" fmla="*/ 0 w 111"/>
                <a:gd name="T3" fmla="*/ 210 h 215"/>
                <a:gd name="T4" fmla="*/ 101 w 111"/>
                <a:gd name="T5" fmla="*/ 0 h 215"/>
                <a:gd name="T6" fmla="*/ 111 w 111"/>
                <a:gd name="T7" fmla="*/ 7 h 215"/>
                <a:gd name="T8" fmla="*/ 9 w 111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15">
                  <a:moveTo>
                    <a:pt x="9" y="215"/>
                  </a:moveTo>
                  <a:lnTo>
                    <a:pt x="0" y="210"/>
                  </a:lnTo>
                  <a:lnTo>
                    <a:pt x="101" y="0"/>
                  </a:lnTo>
                  <a:lnTo>
                    <a:pt x="111" y="7"/>
                  </a:lnTo>
                  <a:lnTo>
                    <a:pt x="9" y="21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39" name="Freeform 55"/>
            <p:cNvSpPr>
              <a:spLocks/>
            </p:cNvSpPr>
            <p:nvPr/>
          </p:nvSpPr>
          <p:spPr bwMode="auto">
            <a:xfrm>
              <a:off x="3273" y="1478"/>
              <a:ext cx="132" cy="262"/>
            </a:xfrm>
            <a:custGeom>
              <a:avLst/>
              <a:gdLst>
                <a:gd name="T0" fmla="*/ 12 w 132"/>
                <a:gd name="T1" fmla="*/ 262 h 262"/>
                <a:gd name="T2" fmla="*/ 0 w 132"/>
                <a:gd name="T3" fmla="*/ 257 h 262"/>
                <a:gd name="T4" fmla="*/ 123 w 132"/>
                <a:gd name="T5" fmla="*/ 0 h 262"/>
                <a:gd name="T6" fmla="*/ 132 w 132"/>
                <a:gd name="T7" fmla="*/ 5 h 262"/>
                <a:gd name="T8" fmla="*/ 12 w 132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" h="262">
                  <a:moveTo>
                    <a:pt x="12" y="262"/>
                  </a:moveTo>
                  <a:lnTo>
                    <a:pt x="0" y="257"/>
                  </a:lnTo>
                  <a:lnTo>
                    <a:pt x="123" y="0"/>
                  </a:lnTo>
                  <a:lnTo>
                    <a:pt x="132" y="5"/>
                  </a:lnTo>
                  <a:lnTo>
                    <a:pt x="12" y="26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0" name="Freeform 56"/>
            <p:cNvSpPr>
              <a:spLocks/>
            </p:cNvSpPr>
            <p:nvPr/>
          </p:nvSpPr>
          <p:spPr bwMode="auto">
            <a:xfrm>
              <a:off x="3145" y="1591"/>
              <a:ext cx="140" cy="149"/>
            </a:xfrm>
            <a:custGeom>
              <a:avLst/>
              <a:gdLst>
                <a:gd name="T0" fmla="*/ 130 w 140"/>
                <a:gd name="T1" fmla="*/ 149 h 149"/>
                <a:gd name="T2" fmla="*/ 0 w 140"/>
                <a:gd name="T3" fmla="*/ 10 h 149"/>
                <a:gd name="T4" fmla="*/ 7 w 140"/>
                <a:gd name="T5" fmla="*/ 0 h 149"/>
                <a:gd name="T6" fmla="*/ 140 w 140"/>
                <a:gd name="T7" fmla="*/ 142 h 149"/>
                <a:gd name="T8" fmla="*/ 130 w 140"/>
                <a:gd name="T9" fmla="*/ 149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0" h="149">
                  <a:moveTo>
                    <a:pt x="130" y="149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140" y="142"/>
                  </a:lnTo>
                  <a:lnTo>
                    <a:pt x="130" y="14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1" name="Freeform 57"/>
            <p:cNvSpPr>
              <a:spLocks/>
            </p:cNvSpPr>
            <p:nvPr/>
          </p:nvSpPr>
          <p:spPr bwMode="auto">
            <a:xfrm>
              <a:off x="3025" y="1591"/>
              <a:ext cx="127" cy="267"/>
            </a:xfrm>
            <a:custGeom>
              <a:avLst/>
              <a:gdLst>
                <a:gd name="T0" fmla="*/ 9 w 127"/>
                <a:gd name="T1" fmla="*/ 267 h 267"/>
                <a:gd name="T2" fmla="*/ 0 w 127"/>
                <a:gd name="T3" fmla="*/ 262 h 267"/>
                <a:gd name="T4" fmla="*/ 118 w 127"/>
                <a:gd name="T5" fmla="*/ 0 h 267"/>
                <a:gd name="T6" fmla="*/ 127 w 127"/>
                <a:gd name="T7" fmla="*/ 5 h 267"/>
                <a:gd name="T8" fmla="*/ 9 w 127"/>
                <a:gd name="T9" fmla="*/ 267 h 2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267">
                  <a:moveTo>
                    <a:pt x="9" y="267"/>
                  </a:moveTo>
                  <a:lnTo>
                    <a:pt x="0" y="262"/>
                  </a:lnTo>
                  <a:lnTo>
                    <a:pt x="118" y="0"/>
                  </a:lnTo>
                  <a:lnTo>
                    <a:pt x="127" y="5"/>
                  </a:lnTo>
                  <a:lnTo>
                    <a:pt x="9" y="26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2" name="Freeform 58"/>
            <p:cNvSpPr>
              <a:spLocks/>
            </p:cNvSpPr>
            <p:nvPr/>
          </p:nvSpPr>
          <p:spPr bwMode="auto">
            <a:xfrm>
              <a:off x="2852" y="1823"/>
              <a:ext cx="175" cy="38"/>
            </a:xfrm>
            <a:custGeom>
              <a:avLst/>
              <a:gdLst>
                <a:gd name="T0" fmla="*/ 173 w 175"/>
                <a:gd name="T1" fmla="*/ 38 h 38"/>
                <a:gd name="T2" fmla="*/ 0 w 175"/>
                <a:gd name="T3" fmla="*/ 12 h 38"/>
                <a:gd name="T4" fmla="*/ 3 w 175"/>
                <a:gd name="T5" fmla="*/ 0 h 38"/>
                <a:gd name="T6" fmla="*/ 175 w 175"/>
                <a:gd name="T7" fmla="*/ 26 h 38"/>
                <a:gd name="T8" fmla="*/ 173 w 175"/>
                <a:gd name="T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8">
                  <a:moveTo>
                    <a:pt x="173" y="38"/>
                  </a:moveTo>
                  <a:lnTo>
                    <a:pt x="0" y="12"/>
                  </a:lnTo>
                  <a:lnTo>
                    <a:pt x="3" y="0"/>
                  </a:lnTo>
                  <a:lnTo>
                    <a:pt x="175" y="26"/>
                  </a:lnTo>
                  <a:lnTo>
                    <a:pt x="173" y="3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3" name="Freeform 59"/>
            <p:cNvSpPr>
              <a:spLocks/>
            </p:cNvSpPr>
            <p:nvPr/>
          </p:nvSpPr>
          <p:spPr bwMode="auto">
            <a:xfrm>
              <a:off x="3027" y="1849"/>
              <a:ext cx="154" cy="97"/>
            </a:xfrm>
            <a:custGeom>
              <a:avLst/>
              <a:gdLst>
                <a:gd name="T0" fmla="*/ 147 w 154"/>
                <a:gd name="T1" fmla="*/ 97 h 97"/>
                <a:gd name="T2" fmla="*/ 0 w 154"/>
                <a:gd name="T3" fmla="*/ 9 h 97"/>
                <a:gd name="T4" fmla="*/ 7 w 154"/>
                <a:gd name="T5" fmla="*/ 0 h 97"/>
                <a:gd name="T6" fmla="*/ 154 w 154"/>
                <a:gd name="T7" fmla="*/ 87 h 97"/>
                <a:gd name="T8" fmla="*/ 147 w 154"/>
                <a:gd name="T9" fmla="*/ 9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97">
                  <a:moveTo>
                    <a:pt x="147" y="97"/>
                  </a:moveTo>
                  <a:lnTo>
                    <a:pt x="0" y="9"/>
                  </a:lnTo>
                  <a:lnTo>
                    <a:pt x="7" y="0"/>
                  </a:lnTo>
                  <a:lnTo>
                    <a:pt x="154" y="87"/>
                  </a:lnTo>
                  <a:lnTo>
                    <a:pt x="147" y="9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4" name="Freeform 60"/>
            <p:cNvSpPr>
              <a:spLocks/>
            </p:cNvSpPr>
            <p:nvPr/>
          </p:nvSpPr>
          <p:spPr bwMode="auto">
            <a:xfrm>
              <a:off x="3029" y="1731"/>
              <a:ext cx="251" cy="125"/>
            </a:xfrm>
            <a:custGeom>
              <a:avLst/>
              <a:gdLst>
                <a:gd name="T0" fmla="*/ 5 w 251"/>
                <a:gd name="T1" fmla="*/ 125 h 125"/>
                <a:gd name="T2" fmla="*/ 0 w 251"/>
                <a:gd name="T3" fmla="*/ 115 h 125"/>
                <a:gd name="T4" fmla="*/ 246 w 251"/>
                <a:gd name="T5" fmla="*/ 0 h 125"/>
                <a:gd name="T6" fmla="*/ 251 w 251"/>
                <a:gd name="T7" fmla="*/ 11 h 125"/>
                <a:gd name="T8" fmla="*/ 5 w 251"/>
                <a:gd name="T9" fmla="*/ 125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125">
                  <a:moveTo>
                    <a:pt x="5" y="125"/>
                  </a:moveTo>
                  <a:lnTo>
                    <a:pt x="0" y="115"/>
                  </a:lnTo>
                  <a:lnTo>
                    <a:pt x="246" y="0"/>
                  </a:lnTo>
                  <a:lnTo>
                    <a:pt x="251" y="11"/>
                  </a:lnTo>
                  <a:lnTo>
                    <a:pt x="5" y="12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5" name="Freeform 61"/>
            <p:cNvSpPr>
              <a:spLocks/>
            </p:cNvSpPr>
            <p:nvPr/>
          </p:nvSpPr>
          <p:spPr bwMode="auto">
            <a:xfrm>
              <a:off x="2989" y="1636"/>
              <a:ext cx="45" cy="215"/>
            </a:xfrm>
            <a:custGeom>
              <a:avLst/>
              <a:gdLst>
                <a:gd name="T0" fmla="*/ 36 w 45"/>
                <a:gd name="T1" fmla="*/ 215 h 215"/>
                <a:gd name="T2" fmla="*/ 0 w 45"/>
                <a:gd name="T3" fmla="*/ 2 h 215"/>
                <a:gd name="T4" fmla="*/ 12 w 45"/>
                <a:gd name="T5" fmla="*/ 0 h 215"/>
                <a:gd name="T6" fmla="*/ 45 w 45"/>
                <a:gd name="T7" fmla="*/ 213 h 215"/>
                <a:gd name="T8" fmla="*/ 36 w 45"/>
                <a:gd name="T9" fmla="*/ 215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215">
                  <a:moveTo>
                    <a:pt x="36" y="215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5" y="213"/>
                  </a:lnTo>
                  <a:lnTo>
                    <a:pt x="36" y="21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6" name="Freeform 62"/>
            <p:cNvSpPr>
              <a:spLocks/>
            </p:cNvSpPr>
            <p:nvPr/>
          </p:nvSpPr>
          <p:spPr bwMode="auto">
            <a:xfrm>
              <a:off x="2845" y="1641"/>
              <a:ext cx="14" cy="186"/>
            </a:xfrm>
            <a:custGeom>
              <a:avLst/>
              <a:gdLst>
                <a:gd name="T0" fmla="*/ 2 w 14"/>
                <a:gd name="T1" fmla="*/ 186 h 186"/>
                <a:gd name="T2" fmla="*/ 0 w 14"/>
                <a:gd name="T3" fmla="*/ 0 h 186"/>
                <a:gd name="T4" fmla="*/ 12 w 14"/>
                <a:gd name="T5" fmla="*/ 0 h 186"/>
                <a:gd name="T6" fmla="*/ 14 w 14"/>
                <a:gd name="T7" fmla="*/ 186 h 186"/>
                <a:gd name="T8" fmla="*/ 2 w 14"/>
                <a:gd name="T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86">
                  <a:moveTo>
                    <a:pt x="2" y="186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14" y="186"/>
                  </a:lnTo>
                  <a:lnTo>
                    <a:pt x="2" y="18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7" name="Freeform 63"/>
            <p:cNvSpPr>
              <a:spLocks/>
            </p:cNvSpPr>
            <p:nvPr/>
          </p:nvSpPr>
          <p:spPr bwMode="auto">
            <a:xfrm>
              <a:off x="2833" y="1350"/>
              <a:ext cx="24" cy="293"/>
            </a:xfrm>
            <a:custGeom>
              <a:avLst/>
              <a:gdLst>
                <a:gd name="T0" fmla="*/ 12 w 24"/>
                <a:gd name="T1" fmla="*/ 293 h 293"/>
                <a:gd name="T2" fmla="*/ 0 w 24"/>
                <a:gd name="T3" fmla="*/ 3 h 293"/>
                <a:gd name="T4" fmla="*/ 12 w 24"/>
                <a:gd name="T5" fmla="*/ 0 h 293"/>
                <a:gd name="T6" fmla="*/ 24 w 24"/>
                <a:gd name="T7" fmla="*/ 293 h 293"/>
                <a:gd name="T8" fmla="*/ 12 w 24"/>
                <a:gd name="T9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93">
                  <a:moveTo>
                    <a:pt x="12" y="293"/>
                  </a:moveTo>
                  <a:lnTo>
                    <a:pt x="0" y="3"/>
                  </a:lnTo>
                  <a:lnTo>
                    <a:pt x="12" y="0"/>
                  </a:lnTo>
                  <a:lnTo>
                    <a:pt x="24" y="293"/>
                  </a:lnTo>
                  <a:lnTo>
                    <a:pt x="12" y="29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8" name="Freeform 64"/>
            <p:cNvSpPr>
              <a:spLocks/>
            </p:cNvSpPr>
            <p:nvPr/>
          </p:nvSpPr>
          <p:spPr bwMode="auto">
            <a:xfrm>
              <a:off x="2855" y="1631"/>
              <a:ext cx="141" cy="22"/>
            </a:xfrm>
            <a:custGeom>
              <a:avLst/>
              <a:gdLst>
                <a:gd name="T0" fmla="*/ 0 w 141"/>
                <a:gd name="T1" fmla="*/ 22 h 22"/>
                <a:gd name="T2" fmla="*/ 0 w 141"/>
                <a:gd name="T3" fmla="*/ 10 h 22"/>
                <a:gd name="T4" fmla="*/ 141 w 141"/>
                <a:gd name="T5" fmla="*/ 0 h 22"/>
                <a:gd name="T6" fmla="*/ 141 w 141"/>
                <a:gd name="T7" fmla="*/ 12 h 22"/>
                <a:gd name="T8" fmla="*/ 0 w 141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1" h="22">
                  <a:moveTo>
                    <a:pt x="0" y="22"/>
                  </a:moveTo>
                  <a:lnTo>
                    <a:pt x="0" y="10"/>
                  </a:lnTo>
                  <a:lnTo>
                    <a:pt x="141" y="0"/>
                  </a:lnTo>
                  <a:lnTo>
                    <a:pt x="141" y="12"/>
                  </a:lnTo>
                  <a:lnTo>
                    <a:pt x="0" y="2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49" name="Freeform 65"/>
            <p:cNvSpPr>
              <a:spLocks/>
            </p:cNvSpPr>
            <p:nvPr/>
          </p:nvSpPr>
          <p:spPr bwMode="auto">
            <a:xfrm>
              <a:off x="2649" y="1643"/>
              <a:ext cx="206" cy="140"/>
            </a:xfrm>
            <a:custGeom>
              <a:avLst/>
              <a:gdLst>
                <a:gd name="T0" fmla="*/ 7 w 206"/>
                <a:gd name="T1" fmla="*/ 140 h 140"/>
                <a:gd name="T2" fmla="*/ 0 w 206"/>
                <a:gd name="T3" fmla="*/ 130 h 140"/>
                <a:gd name="T4" fmla="*/ 198 w 206"/>
                <a:gd name="T5" fmla="*/ 0 h 140"/>
                <a:gd name="T6" fmla="*/ 206 w 206"/>
                <a:gd name="T7" fmla="*/ 10 h 140"/>
                <a:gd name="T8" fmla="*/ 7 w 206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6" h="140">
                  <a:moveTo>
                    <a:pt x="7" y="140"/>
                  </a:moveTo>
                  <a:lnTo>
                    <a:pt x="0" y="130"/>
                  </a:lnTo>
                  <a:lnTo>
                    <a:pt x="198" y="0"/>
                  </a:lnTo>
                  <a:lnTo>
                    <a:pt x="206" y="10"/>
                  </a:lnTo>
                  <a:lnTo>
                    <a:pt x="7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0" name="Freeform 66"/>
            <p:cNvSpPr>
              <a:spLocks/>
            </p:cNvSpPr>
            <p:nvPr/>
          </p:nvSpPr>
          <p:spPr bwMode="auto">
            <a:xfrm>
              <a:off x="2524" y="1776"/>
              <a:ext cx="134" cy="231"/>
            </a:xfrm>
            <a:custGeom>
              <a:avLst/>
              <a:gdLst>
                <a:gd name="T0" fmla="*/ 9 w 134"/>
                <a:gd name="T1" fmla="*/ 231 h 231"/>
                <a:gd name="T2" fmla="*/ 0 w 134"/>
                <a:gd name="T3" fmla="*/ 224 h 231"/>
                <a:gd name="T4" fmla="*/ 125 w 134"/>
                <a:gd name="T5" fmla="*/ 0 h 231"/>
                <a:gd name="T6" fmla="*/ 134 w 134"/>
                <a:gd name="T7" fmla="*/ 4 h 231"/>
                <a:gd name="T8" fmla="*/ 9 w 134"/>
                <a:gd name="T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4" h="231">
                  <a:moveTo>
                    <a:pt x="9" y="231"/>
                  </a:moveTo>
                  <a:lnTo>
                    <a:pt x="0" y="224"/>
                  </a:lnTo>
                  <a:lnTo>
                    <a:pt x="125" y="0"/>
                  </a:lnTo>
                  <a:lnTo>
                    <a:pt x="134" y="4"/>
                  </a:lnTo>
                  <a:lnTo>
                    <a:pt x="9" y="23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1" name="Freeform 67"/>
            <p:cNvSpPr>
              <a:spLocks/>
            </p:cNvSpPr>
            <p:nvPr/>
          </p:nvSpPr>
          <p:spPr bwMode="auto">
            <a:xfrm>
              <a:off x="2526" y="1825"/>
              <a:ext cx="329" cy="177"/>
            </a:xfrm>
            <a:custGeom>
              <a:avLst/>
              <a:gdLst>
                <a:gd name="T0" fmla="*/ 5 w 329"/>
                <a:gd name="T1" fmla="*/ 177 h 177"/>
                <a:gd name="T2" fmla="*/ 0 w 329"/>
                <a:gd name="T3" fmla="*/ 168 h 177"/>
                <a:gd name="T4" fmla="*/ 324 w 329"/>
                <a:gd name="T5" fmla="*/ 0 h 177"/>
                <a:gd name="T6" fmla="*/ 329 w 329"/>
                <a:gd name="T7" fmla="*/ 10 h 177"/>
                <a:gd name="T8" fmla="*/ 5 w 329"/>
                <a:gd name="T9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9" h="177">
                  <a:moveTo>
                    <a:pt x="5" y="177"/>
                  </a:moveTo>
                  <a:lnTo>
                    <a:pt x="0" y="168"/>
                  </a:lnTo>
                  <a:lnTo>
                    <a:pt x="324" y="0"/>
                  </a:lnTo>
                  <a:lnTo>
                    <a:pt x="329" y="10"/>
                  </a:lnTo>
                  <a:lnTo>
                    <a:pt x="5" y="17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2" name="Freeform 68"/>
            <p:cNvSpPr>
              <a:spLocks/>
            </p:cNvSpPr>
            <p:nvPr/>
          </p:nvSpPr>
          <p:spPr bwMode="auto">
            <a:xfrm>
              <a:off x="2649" y="1773"/>
              <a:ext cx="83" cy="255"/>
            </a:xfrm>
            <a:custGeom>
              <a:avLst/>
              <a:gdLst>
                <a:gd name="T0" fmla="*/ 73 w 83"/>
                <a:gd name="T1" fmla="*/ 255 h 255"/>
                <a:gd name="T2" fmla="*/ 0 w 83"/>
                <a:gd name="T3" fmla="*/ 5 h 255"/>
                <a:gd name="T4" fmla="*/ 12 w 83"/>
                <a:gd name="T5" fmla="*/ 0 h 255"/>
                <a:gd name="T6" fmla="*/ 83 w 83"/>
                <a:gd name="T7" fmla="*/ 251 h 255"/>
                <a:gd name="T8" fmla="*/ 73 w 83"/>
                <a:gd name="T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255">
                  <a:moveTo>
                    <a:pt x="73" y="255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83" y="251"/>
                  </a:lnTo>
                  <a:lnTo>
                    <a:pt x="73" y="25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3" name="Freeform 69"/>
            <p:cNvSpPr>
              <a:spLocks/>
            </p:cNvSpPr>
            <p:nvPr/>
          </p:nvSpPr>
          <p:spPr bwMode="auto">
            <a:xfrm>
              <a:off x="2358" y="1650"/>
              <a:ext cx="175" cy="350"/>
            </a:xfrm>
            <a:custGeom>
              <a:avLst/>
              <a:gdLst>
                <a:gd name="T0" fmla="*/ 163 w 175"/>
                <a:gd name="T1" fmla="*/ 350 h 350"/>
                <a:gd name="T2" fmla="*/ 0 w 175"/>
                <a:gd name="T3" fmla="*/ 5 h 350"/>
                <a:gd name="T4" fmla="*/ 10 w 175"/>
                <a:gd name="T5" fmla="*/ 0 h 350"/>
                <a:gd name="T6" fmla="*/ 175 w 175"/>
                <a:gd name="T7" fmla="*/ 345 h 350"/>
                <a:gd name="T8" fmla="*/ 163 w 175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350">
                  <a:moveTo>
                    <a:pt x="163" y="350"/>
                  </a:moveTo>
                  <a:lnTo>
                    <a:pt x="0" y="5"/>
                  </a:lnTo>
                  <a:lnTo>
                    <a:pt x="10" y="0"/>
                  </a:lnTo>
                  <a:lnTo>
                    <a:pt x="175" y="345"/>
                  </a:lnTo>
                  <a:lnTo>
                    <a:pt x="163" y="3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4" name="Freeform 70"/>
            <p:cNvSpPr>
              <a:spLocks/>
            </p:cNvSpPr>
            <p:nvPr/>
          </p:nvSpPr>
          <p:spPr bwMode="auto">
            <a:xfrm>
              <a:off x="2283" y="1289"/>
              <a:ext cx="85" cy="366"/>
            </a:xfrm>
            <a:custGeom>
              <a:avLst/>
              <a:gdLst>
                <a:gd name="T0" fmla="*/ 73 w 85"/>
                <a:gd name="T1" fmla="*/ 366 h 366"/>
                <a:gd name="T2" fmla="*/ 0 w 85"/>
                <a:gd name="T3" fmla="*/ 2 h 366"/>
                <a:gd name="T4" fmla="*/ 11 w 85"/>
                <a:gd name="T5" fmla="*/ 0 h 366"/>
                <a:gd name="T6" fmla="*/ 85 w 85"/>
                <a:gd name="T7" fmla="*/ 366 h 366"/>
                <a:gd name="T8" fmla="*/ 73 w 85"/>
                <a:gd name="T9" fmla="*/ 366 h 3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366">
                  <a:moveTo>
                    <a:pt x="73" y="366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85" y="366"/>
                  </a:lnTo>
                  <a:lnTo>
                    <a:pt x="73" y="36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5" name="Freeform 71"/>
            <p:cNvSpPr>
              <a:spLocks/>
            </p:cNvSpPr>
            <p:nvPr/>
          </p:nvSpPr>
          <p:spPr bwMode="auto">
            <a:xfrm>
              <a:off x="2285" y="1289"/>
              <a:ext cx="168" cy="139"/>
            </a:xfrm>
            <a:custGeom>
              <a:avLst/>
              <a:gdLst>
                <a:gd name="T0" fmla="*/ 161 w 168"/>
                <a:gd name="T1" fmla="*/ 139 h 139"/>
                <a:gd name="T2" fmla="*/ 0 w 168"/>
                <a:gd name="T3" fmla="*/ 7 h 139"/>
                <a:gd name="T4" fmla="*/ 7 w 168"/>
                <a:gd name="T5" fmla="*/ 0 h 139"/>
                <a:gd name="T6" fmla="*/ 168 w 168"/>
                <a:gd name="T7" fmla="*/ 130 h 139"/>
                <a:gd name="T8" fmla="*/ 161 w 16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8" h="139">
                  <a:moveTo>
                    <a:pt x="161" y="139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68" y="130"/>
                  </a:lnTo>
                  <a:lnTo>
                    <a:pt x="161" y="13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6" name="Freeform 72"/>
            <p:cNvSpPr>
              <a:spLocks/>
            </p:cNvSpPr>
            <p:nvPr/>
          </p:nvSpPr>
          <p:spPr bwMode="auto">
            <a:xfrm>
              <a:off x="2356" y="1423"/>
              <a:ext cx="99" cy="227"/>
            </a:xfrm>
            <a:custGeom>
              <a:avLst/>
              <a:gdLst>
                <a:gd name="T0" fmla="*/ 9 w 99"/>
                <a:gd name="T1" fmla="*/ 227 h 227"/>
                <a:gd name="T2" fmla="*/ 0 w 99"/>
                <a:gd name="T3" fmla="*/ 223 h 227"/>
                <a:gd name="T4" fmla="*/ 90 w 99"/>
                <a:gd name="T5" fmla="*/ 0 h 227"/>
                <a:gd name="T6" fmla="*/ 99 w 99"/>
                <a:gd name="T7" fmla="*/ 5 h 227"/>
                <a:gd name="T8" fmla="*/ 9 w 99"/>
                <a:gd name="T9" fmla="*/ 227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9" h="227">
                  <a:moveTo>
                    <a:pt x="9" y="227"/>
                  </a:moveTo>
                  <a:lnTo>
                    <a:pt x="0" y="223"/>
                  </a:lnTo>
                  <a:lnTo>
                    <a:pt x="90" y="0"/>
                  </a:lnTo>
                  <a:lnTo>
                    <a:pt x="99" y="5"/>
                  </a:lnTo>
                  <a:lnTo>
                    <a:pt x="9" y="22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7" name="Freeform 73"/>
            <p:cNvSpPr>
              <a:spLocks/>
            </p:cNvSpPr>
            <p:nvPr/>
          </p:nvSpPr>
          <p:spPr bwMode="auto">
            <a:xfrm>
              <a:off x="2446" y="1419"/>
              <a:ext cx="179" cy="106"/>
            </a:xfrm>
            <a:custGeom>
              <a:avLst/>
              <a:gdLst>
                <a:gd name="T0" fmla="*/ 175 w 179"/>
                <a:gd name="T1" fmla="*/ 106 h 106"/>
                <a:gd name="T2" fmla="*/ 0 w 179"/>
                <a:gd name="T3" fmla="*/ 9 h 106"/>
                <a:gd name="T4" fmla="*/ 4 w 179"/>
                <a:gd name="T5" fmla="*/ 0 h 106"/>
                <a:gd name="T6" fmla="*/ 179 w 179"/>
                <a:gd name="T7" fmla="*/ 97 h 106"/>
                <a:gd name="T8" fmla="*/ 175 w 179"/>
                <a:gd name="T9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9" h="106">
                  <a:moveTo>
                    <a:pt x="175" y="106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179" y="97"/>
                  </a:lnTo>
                  <a:lnTo>
                    <a:pt x="175" y="10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8" name="Freeform 74"/>
            <p:cNvSpPr>
              <a:spLocks/>
            </p:cNvSpPr>
            <p:nvPr/>
          </p:nvSpPr>
          <p:spPr bwMode="auto">
            <a:xfrm>
              <a:off x="2613" y="1518"/>
              <a:ext cx="43" cy="262"/>
            </a:xfrm>
            <a:custGeom>
              <a:avLst/>
              <a:gdLst>
                <a:gd name="T0" fmla="*/ 34 w 43"/>
                <a:gd name="T1" fmla="*/ 262 h 262"/>
                <a:gd name="T2" fmla="*/ 0 w 43"/>
                <a:gd name="T3" fmla="*/ 2 h 262"/>
                <a:gd name="T4" fmla="*/ 12 w 43"/>
                <a:gd name="T5" fmla="*/ 0 h 262"/>
                <a:gd name="T6" fmla="*/ 43 w 43"/>
                <a:gd name="T7" fmla="*/ 260 h 262"/>
                <a:gd name="T8" fmla="*/ 34 w 43"/>
                <a:gd name="T9" fmla="*/ 26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262">
                  <a:moveTo>
                    <a:pt x="34" y="262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43" y="260"/>
                  </a:lnTo>
                  <a:lnTo>
                    <a:pt x="34" y="26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59" name="Freeform 75"/>
            <p:cNvSpPr>
              <a:spLocks/>
            </p:cNvSpPr>
            <p:nvPr/>
          </p:nvSpPr>
          <p:spPr bwMode="auto">
            <a:xfrm>
              <a:off x="2621" y="1516"/>
              <a:ext cx="231" cy="134"/>
            </a:xfrm>
            <a:custGeom>
              <a:avLst/>
              <a:gdLst>
                <a:gd name="T0" fmla="*/ 226 w 231"/>
                <a:gd name="T1" fmla="*/ 134 h 134"/>
                <a:gd name="T2" fmla="*/ 0 w 231"/>
                <a:gd name="T3" fmla="*/ 9 h 134"/>
                <a:gd name="T4" fmla="*/ 4 w 231"/>
                <a:gd name="T5" fmla="*/ 0 h 134"/>
                <a:gd name="T6" fmla="*/ 231 w 231"/>
                <a:gd name="T7" fmla="*/ 125 h 134"/>
                <a:gd name="T8" fmla="*/ 226 w 231"/>
                <a:gd name="T9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1" h="134">
                  <a:moveTo>
                    <a:pt x="226" y="134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31" y="125"/>
                  </a:lnTo>
                  <a:lnTo>
                    <a:pt x="226" y="13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0" name="Freeform 76"/>
            <p:cNvSpPr>
              <a:spLocks/>
            </p:cNvSpPr>
            <p:nvPr/>
          </p:nvSpPr>
          <p:spPr bwMode="auto">
            <a:xfrm>
              <a:off x="2595" y="1383"/>
              <a:ext cx="33" cy="140"/>
            </a:xfrm>
            <a:custGeom>
              <a:avLst/>
              <a:gdLst>
                <a:gd name="T0" fmla="*/ 21 w 33"/>
                <a:gd name="T1" fmla="*/ 140 h 140"/>
                <a:gd name="T2" fmla="*/ 0 w 33"/>
                <a:gd name="T3" fmla="*/ 0 h 140"/>
                <a:gd name="T4" fmla="*/ 9 w 33"/>
                <a:gd name="T5" fmla="*/ 0 h 140"/>
                <a:gd name="T6" fmla="*/ 33 w 33"/>
                <a:gd name="T7" fmla="*/ 137 h 140"/>
                <a:gd name="T8" fmla="*/ 21 w 33"/>
                <a:gd name="T9" fmla="*/ 14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140">
                  <a:moveTo>
                    <a:pt x="21" y="140"/>
                  </a:moveTo>
                  <a:lnTo>
                    <a:pt x="0" y="0"/>
                  </a:lnTo>
                  <a:lnTo>
                    <a:pt x="9" y="0"/>
                  </a:lnTo>
                  <a:lnTo>
                    <a:pt x="33" y="137"/>
                  </a:lnTo>
                  <a:lnTo>
                    <a:pt x="21" y="14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1" name="Freeform 77"/>
            <p:cNvSpPr>
              <a:spLocks/>
            </p:cNvSpPr>
            <p:nvPr/>
          </p:nvSpPr>
          <p:spPr bwMode="auto">
            <a:xfrm>
              <a:off x="2361" y="1513"/>
              <a:ext cx="262" cy="135"/>
            </a:xfrm>
            <a:custGeom>
              <a:avLst/>
              <a:gdLst>
                <a:gd name="T0" fmla="*/ 4 w 262"/>
                <a:gd name="T1" fmla="*/ 135 h 135"/>
                <a:gd name="T2" fmla="*/ 0 w 262"/>
                <a:gd name="T3" fmla="*/ 125 h 135"/>
                <a:gd name="T4" fmla="*/ 257 w 262"/>
                <a:gd name="T5" fmla="*/ 0 h 135"/>
                <a:gd name="T6" fmla="*/ 262 w 262"/>
                <a:gd name="T7" fmla="*/ 10 h 135"/>
                <a:gd name="T8" fmla="*/ 4 w 262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135">
                  <a:moveTo>
                    <a:pt x="4" y="135"/>
                  </a:moveTo>
                  <a:lnTo>
                    <a:pt x="0" y="125"/>
                  </a:lnTo>
                  <a:lnTo>
                    <a:pt x="257" y="0"/>
                  </a:lnTo>
                  <a:lnTo>
                    <a:pt x="262" y="10"/>
                  </a:lnTo>
                  <a:lnTo>
                    <a:pt x="4" y="1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2" name="Freeform 78"/>
            <p:cNvSpPr>
              <a:spLocks/>
            </p:cNvSpPr>
            <p:nvPr/>
          </p:nvSpPr>
          <p:spPr bwMode="auto">
            <a:xfrm>
              <a:off x="2361" y="1641"/>
              <a:ext cx="290" cy="135"/>
            </a:xfrm>
            <a:custGeom>
              <a:avLst/>
              <a:gdLst>
                <a:gd name="T0" fmla="*/ 288 w 290"/>
                <a:gd name="T1" fmla="*/ 135 h 135"/>
                <a:gd name="T2" fmla="*/ 0 w 290"/>
                <a:gd name="T3" fmla="*/ 9 h 135"/>
                <a:gd name="T4" fmla="*/ 4 w 290"/>
                <a:gd name="T5" fmla="*/ 0 h 135"/>
                <a:gd name="T6" fmla="*/ 290 w 290"/>
                <a:gd name="T7" fmla="*/ 125 h 135"/>
                <a:gd name="T8" fmla="*/ 288 w 290"/>
                <a:gd name="T9" fmla="*/ 135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0" h="135">
                  <a:moveTo>
                    <a:pt x="288" y="135"/>
                  </a:moveTo>
                  <a:lnTo>
                    <a:pt x="0" y="9"/>
                  </a:lnTo>
                  <a:lnTo>
                    <a:pt x="4" y="0"/>
                  </a:lnTo>
                  <a:lnTo>
                    <a:pt x="290" y="125"/>
                  </a:lnTo>
                  <a:lnTo>
                    <a:pt x="288" y="13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3" name="Freeform 79"/>
            <p:cNvSpPr>
              <a:spLocks/>
            </p:cNvSpPr>
            <p:nvPr/>
          </p:nvSpPr>
          <p:spPr bwMode="auto">
            <a:xfrm>
              <a:off x="2656" y="1731"/>
              <a:ext cx="619" cy="52"/>
            </a:xfrm>
            <a:custGeom>
              <a:avLst/>
              <a:gdLst>
                <a:gd name="T0" fmla="*/ 0 w 619"/>
                <a:gd name="T1" fmla="*/ 52 h 52"/>
                <a:gd name="T2" fmla="*/ 0 w 619"/>
                <a:gd name="T3" fmla="*/ 40 h 52"/>
                <a:gd name="T4" fmla="*/ 619 w 619"/>
                <a:gd name="T5" fmla="*/ 0 h 52"/>
                <a:gd name="T6" fmla="*/ 619 w 619"/>
                <a:gd name="T7" fmla="*/ 11 h 52"/>
                <a:gd name="T8" fmla="*/ 0 w 619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9" h="52">
                  <a:moveTo>
                    <a:pt x="0" y="52"/>
                  </a:moveTo>
                  <a:lnTo>
                    <a:pt x="0" y="40"/>
                  </a:lnTo>
                  <a:lnTo>
                    <a:pt x="619" y="0"/>
                  </a:lnTo>
                  <a:lnTo>
                    <a:pt x="619" y="11"/>
                  </a:lnTo>
                  <a:lnTo>
                    <a:pt x="0" y="5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4" name="Freeform 80"/>
            <p:cNvSpPr>
              <a:spLocks/>
            </p:cNvSpPr>
            <p:nvPr/>
          </p:nvSpPr>
          <p:spPr bwMode="auto">
            <a:xfrm>
              <a:off x="3145" y="1475"/>
              <a:ext cx="258" cy="123"/>
            </a:xfrm>
            <a:custGeom>
              <a:avLst/>
              <a:gdLst>
                <a:gd name="T0" fmla="*/ 5 w 258"/>
                <a:gd name="T1" fmla="*/ 123 h 123"/>
                <a:gd name="T2" fmla="*/ 0 w 258"/>
                <a:gd name="T3" fmla="*/ 114 h 123"/>
                <a:gd name="T4" fmla="*/ 253 w 258"/>
                <a:gd name="T5" fmla="*/ 0 h 123"/>
                <a:gd name="T6" fmla="*/ 258 w 258"/>
                <a:gd name="T7" fmla="*/ 10 h 123"/>
                <a:gd name="T8" fmla="*/ 5 w 258"/>
                <a:gd name="T9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8" h="123">
                  <a:moveTo>
                    <a:pt x="5" y="123"/>
                  </a:moveTo>
                  <a:lnTo>
                    <a:pt x="0" y="114"/>
                  </a:lnTo>
                  <a:lnTo>
                    <a:pt x="253" y="0"/>
                  </a:lnTo>
                  <a:lnTo>
                    <a:pt x="258" y="10"/>
                  </a:lnTo>
                  <a:lnTo>
                    <a:pt x="5" y="12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5" name="Freeform 81"/>
            <p:cNvSpPr>
              <a:spLocks/>
            </p:cNvSpPr>
            <p:nvPr/>
          </p:nvSpPr>
          <p:spPr bwMode="auto">
            <a:xfrm>
              <a:off x="2994" y="1589"/>
              <a:ext cx="156" cy="52"/>
            </a:xfrm>
            <a:custGeom>
              <a:avLst/>
              <a:gdLst>
                <a:gd name="T0" fmla="*/ 2 w 156"/>
                <a:gd name="T1" fmla="*/ 52 h 52"/>
                <a:gd name="T2" fmla="*/ 0 w 156"/>
                <a:gd name="T3" fmla="*/ 40 h 52"/>
                <a:gd name="T4" fmla="*/ 154 w 156"/>
                <a:gd name="T5" fmla="*/ 0 h 52"/>
                <a:gd name="T6" fmla="*/ 156 w 156"/>
                <a:gd name="T7" fmla="*/ 9 h 52"/>
                <a:gd name="T8" fmla="*/ 2 w 156"/>
                <a:gd name="T9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52">
                  <a:moveTo>
                    <a:pt x="2" y="52"/>
                  </a:moveTo>
                  <a:lnTo>
                    <a:pt x="0" y="40"/>
                  </a:lnTo>
                  <a:lnTo>
                    <a:pt x="154" y="0"/>
                  </a:lnTo>
                  <a:lnTo>
                    <a:pt x="156" y="9"/>
                  </a:lnTo>
                  <a:lnTo>
                    <a:pt x="2" y="5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6" name="Freeform 82"/>
            <p:cNvSpPr>
              <a:spLocks/>
            </p:cNvSpPr>
            <p:nvPr/>
          </p:nvSpPr>
          <p:spPr bwMode="auto">
            <a:xfrm>
              <a:off x="3379" y="1152"/>
              <a:ext cx="26" cy="328"/>
            </a:xfrm>
            <a:custGeom>
              <a:avLst/>
              <a:gdLst>
                <a:gd name="T0" fmla="*/ 14 w 26"/>
                <a:gd name="T1" fmla="*/ 328 h 328"/>
                <a:gd name="T2" fmla="*/ 0 w 26"/>
                <a:gd name="T3" fmla="*/ 0 h 328"/>
                <a:gd name="T4" fmla="*/ 12 w 26"/>
                <a:gd name="T5" fmla="*/ 0 h 328"/>
                <a:gd name="T6" fmla="*/ 26 w 26"/>
                <a:gd name="T7" fmla="*/ 328 h 328"/>
                <a:gd name="T8" fmla="*/ 14 w 26"/>
                <a:gd name="T9" fmla="*/ 328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328">
                  <a:moveTo>
                    <a:pt x="14" y="328"/>
                  </a:moveTo>
                  <a:lnTo>
                    <a:pt x="0" y="0"/>
                  </a:lnTo>
                  <a:lnTo>
                    <a:pt x="12" y="0"/>
                  </a:lnTo>
                  <a:lnTo>
                    <a:pt x="26" y="328"/>
                  </a:lnTo>
                  <a:lnTo>
                    <a:pt x="14" y="3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7" name="Freeform 83"/>
            <p:cNvSpPr>
              <a:spLocks/>
            </p:cNvSpPr>
            <p:nvPr/>
          </p:nvSpPr>
          <p:spPr bwMode="auto">
            <a:xfrm>
              <a:off x="3202" y="944"/>
              <a:ext cx="187" cy="212"/>
            </a:xfrm>
            <a:custGeom>
              <a:avLst/>
              <a:gdLst>
                <a:gd name="T0" fmla="*/ 179 w 187"/>
                <a:gd name="T1" fmla="*/ 212 h 212"/>
                <a:gd name="T2" fmla="*/ 0 w 187"/>
                <a:gd name="T3" fmla="*/ 7 h 212"/>
                <a:gd name="T4" fmla="*/ 9 w 187"/>
                <a:gd name="T5" fmla="*/ 0 h 212"/>
                <a:gd name="T6" fmla="*/ 187 w 187"/>
                <a:gd name="T7" fmla="*/ 205 h 212"/>
                <a:gd name="T8" fmla="*/ 179 w 187"/>
                <a:gd name="T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212">
                  <a:moveTo>
                    <a:pt x="179" y="212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87" y="205"/>
                  </a:lnTo>
                  <a:lnTo>
                    <a:pt x="179" y="21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8" name="Freeform 84"/>
            <p:cNvSpPr>
              <a:spLocks/>
            </p:cNvSpPr>
            <p:nvPr/>
          </p:nvSpPr>
          <p:spPr bwMode="auto">
            <a:xfrm>
              <a:off x="3237" y="1149"/>
              <a:ext cx="149" cy="119"/>
            </a:xfrm>
            <a:custGeom>
              <a:avLst/>
              <a:gdLst>
                <a:gd name="T0" fmla="*/ 7 w 149"/>
                <a:gd name="T1" fmla="*/ 119 h 119"/>
                <a:gd name="T2" fmla="*/ 0 w 149"/>
                <a:gd name="T3" fmla="*/ 109 h 119"/>
                <a:gd name="T4" fmla="*/ 142 w 149"/>
                <a:gd name="T5" fmla="*/ 0 h 119"/>
                <a:gd name="T6" fmla="*/ 149 w 149"/>
                <a:gd name="T7" fmla="*/ 10 h 119"/>
                <a:gd name="T8" fmla="*/ 7 w 149"/>
                <a:gd name="T9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119">
                  <a:moveTo>
                    <a:pt x="7" y="119"/>
                  </a:moveTo>
                  <a:lnTo>
                    <a:pt x="0" y="109"/>
                  </a:lnTo>
                  <a:lnTo>
                    <a:pt x="142" y="0"/>
                  </a:lnTo>
                  <a:lnTo>
                    <a:pt x="149" y="10"/>
                  </a:lnTo>
                  <a:lnTo>
                    <a:pt x="7" y="11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69" name="Freeform 85"/>
            <p:cNvSpPr>
              <a:spLocks/>
            </p:cNvSpPr>
            <p:nvPr/>
          </p:nvSpPr>
          <p:spPr bwMode="auto">
            <a:xfrm>
              <a:off x="3086" y="1258"/>
              <a:ext cx="161" cy="137"/>
            </a:xfrm>
            <a:custGeom>
              <a:avLst/>
              <a:gdLst>
                <a:gd name="T0" fmla="*/ 7 w 161"/>
                <a:gd name="T1" fmla="*/ 137 h 137"/>
                <a:gd name="T2" fmla="*/ 0 w 161"/>
                <a:gd name="T3" fmla="*/ 130 h 137"/>
                <a:gd name="T4" fmla="*/ 154 w 161"/>
                <a:gd name="T5" fmla="*/ 0 h 137"/>
                <a:gd name="T6" fmla="*/ 161 w 161"/>
                <a:gd name="T7" fmla="*/ 10 h 137"/>
                <a:gd name="T8" fmla="*/ 7 w 161"/>
                <a:gd name="T9" fmla="*/ 137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137">
                  <a:moveTo>
                    <a:pt x="7" y="137"/>
                  </a:moveTo>
                  <a:lnTo>
                    <a:pt x="0" y="130"/>
                  </a:lnTo>
                  <a:lnTo>
                    <a:pt x="154" y="0"/>
                  </a:lnTo>
                  <a:lnTo>
                    <a:pt x="161" y="10"/>
                  </a:lnTo>
                  <a:lnTo>
                    <a:pt x="7" y="13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0" name="Freeform 86"/>
            <p:cNvSpPr>
              <a:spLocks/>
            </p:cNvSpPr>
            <p:nvPr/>
          </p:nvSpPr>
          <p:spPr bwMode="auto">
            <a:xfrm>
              <a:off x="2838" y="1353"/>
              <a:ext cx="255" cy="42"/>
            </a:xfrm>
            <a:custGeom>
              <a:avLst/>
              <a:gdLst>
                <a:gd name="T0" fmla="*/ 253 w 255"/>
                <a:gd name="T1" fmla="*/ 42 h 42"/>
                <a:gd name="T2" fmla="*/ 0 w 255"/>
                <a:gd name="T3" fmla="*/ 9 h 42"/>
                <a:gd name="T4" fmla="*/ 2 w 255"/>
                <a:gd name="T5" fmla="*/ 0 h 42"/>
                <a:gd name="T6" fmla="*/ 255 w 255"/>
                <a:gd name="T7" fmla="*/ 33 h 42"/>
                <a:gd name="T8" fmla="*/ 253 w 255"/>
                <a:gd name="T9" fmla="*/ 4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42">
                  <a:moveTo>
                    <a:pt x="253" y="42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55" y="33"/>
                  </a:lnTo>
                  <a:lnTo>
                    <a:pt x="253" y="42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1" name="Freeform 87"/>
            <p:cNvSpPr>
              <a:spLocks/>
            </p:cNvSpPr>
            <p:nvPr/>
          </p:nvSpPr>
          <p:spPr bwMode="auto">
            <a:xfrm>
              <a:off x="2599" y="1355"/>
              <a:ext cx="239" cy="33"/>
            </a:xfrm>
            <a:custGeom>
              <a:avLst/>
              <a:gdLst>
                <a:gd name="T0" fmla="*/ 0 w 239"/>
                <a:gd name="T1" fmla="*/ 33 h 33"/>
                <a:gd name="T2" fmla="*/ 0 w 239"/>
                <a:gd name="T3" fmla="*/ 24 h 33"/>
                <a:gd name="T4" fmla="*/ 239 w 239"/>
                <a:gd name="T5" fmla="*/ 0 h 33"/>
                <a:gd name="T6" fmla="*/ 239 w 239"/>
                <a:gd name="T7" fmla="*/ 12 h 33"/>
                <a:gd name="T8" fmla="*/ 0 w 239"/>
                <a:gd name="T9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33">
                  <a:moveTo>
                    <a:pt x="0" y="33"/>
                  </a:moveTo>
                  <a:lnTo>
                    <a:pt x="0" y="24"/>
                  </a:lnTo>
                  <a:lnTo>
                    <a:pt x="239" y="0"/>
                  </a:lnTo>
                  <a:lnTo>
                    <a:pt x="239" y="12"/>
                  </a:lnTo>
                  <a:lnTo>
                    <a:pt x="0" y="3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2" name="Freeform 88"/>
            <p:cNvSpPr>
              <a:spLocks/>
            </p:cNvSpPr>
            <p:nvPr/>
          </p:nvSpPr>
          <p:spPr bwMode="auto">
            <a:xfrm>
              <a:off x="2287" y="1286"/>
              <a:ext cx="315" cy="104"/>
            </a:xfrm>
            <a:custGeom>
              <a:avLst/>
              <a:gdLst>
                <a:gd name="T0" fmla="*/ 310 w 315"/>
                <a:gd name="T1" fmla="*/ 104 h 104"/>
                <a:gd name="T2" fmla="*/ 0 w 315"/>
                <a:gd name="T3" fmla="*/ 10 h 104"/>
                <a:gd name="T4" fmla="*/ 5 w 315"/>
                <a:gd name="T5" fmla="*/ 0 h 104"/>
                <a:gd name="T6" fmla="*/ 315 w 315"/>
                <a:gd name="T7" fmla="*/ 95 h 104"/>
                <a:gd name="T8" fmla="*/ 310 w 315"/>
                <a:gd name="T9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5" h="104">
                  <a:moveTo>
                    <a:pt x="310" y="104"/>
                  </a:moveTo>
                  <a:lnTo>
                    <a:pt x="0" y="10"/>
                  </a:lnTo>
                  <a:lnTo>
                    <a:pt x="5" y="0"/>
                  </a:lnTo>
                  <a:lnTo>
                    <a:pt x="315" y="95"/>
                  </a:lnTo>
                  <a:lnTo>
                    <a:pt x="310" y="10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3" name="Freeform 89"/>
            <p:cNvSpPr>
              <a:spLocks/>
            </p:cNvSpPr>
            <p:nvPr/>
          </p:nvSpPr>
          <p:spPr bwMode="auto">
            <a:xfrm>
              <a:off x="2448" y="1383"/>
              <a:ext cx="149" cy="48"/>
            </a:xfrm>
            <a:custGeom>
              <a:avLst/>
              <a:gdLst>
                <a:gd name="T0" fmla="*/ 5 w 149"/>
                <a:gd name="T1" fmla="*/ 48 h 48"/>
                <a:gd name="T2" fmla="*/ 0 w 149"/>
                <a:gd name="T3" fmla="*/ 36 h 48"/>
                <a:gd name="T4" fmla="*/ 147 w 149"/>
                <a:gd name="T5" fmla="*/ 0 h 48"/>
                <a:gd name="T6" fmla="*/ 149 w 149"/>
                <a:gd name="T7" fmla="*/ 10 h 48"/>
                <a:gd name="T8" fmla="*/ 5 w 149"/>
                <a:gd name="T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9" h="48">
                  <a:moveTo>
                    <a:pt x="5" y="48"/>
                  </a:moveTo>
                  <a:lnTo>
                    <a:pt x="0" y="36"/>
                  </a:lnTo>
                  <a:lnTo>
                    <a:pt x="147" y="0"/>
                  </a:lnTo>
                  <a:lnTo>
                    <a:pt x="149" y="10"/>
                  </a:lnTo>
                  <a:lnTo>
                    <a:pt x="5" y="4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4" name="Freeform 90"/>
            <p:cNvSpPr>
              <a:spLocks/>
            </p:cNvSpPr>
            <p:nvPr/>
          </p:nvSpPr>
          <p:spPr bwMode="auto">
            <a:xfrm>
              <a:off x="2618" y="1386"/>
              <a:ext cx="473" cy="132"/>
            </a:xfrm>
            <a:custGeom>
              <a:avLst/>
              <a:gdLst>
                <a:gd name="T0" fmla="*/ 0 w 200"/>
                <a:gd name="T1" fmla="*/ 56 h 56"/>
                <a:gd name="T2" fmla="*/ 0 w 200"/>
                <a:gd name="T3" fmla="*/ 56 h 56"/>
                <a:gd name="T4" fmla="*/ 1 w 200"/>
                <a:gd name="T5" fmla="*/ 54 h 56"/>
                <a:gd name="T6" fmla="*/ 1 w 200"/>
                <a:gd name="T7" fmla="*/ 52 h 56"/>
                <a:gd name="T8" fmla="*/ 199 w 200"/>
                <a:gd name="T9" fmla="*/ 0 h 56"/>
                <a:gd name="T10" fmla="*/ 200 w 200"/>
                <a:gd name="T11" fmla="*/ 4 h 56"/>
                <a:gd name="T12" fmla="*/ 0 w 200"/>
                <a:gd name="T13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1" y="54"/>
                    <a:pt x="1" y="54"/>
                    <a:pt x="1" y="54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6" y="51"/>
                    <a:pt x="145" y="14"/>
                    <a:pt x="199" y="0"/>
                  </a:cubicBezTo>
                  <a:cubicBezTo>
                    <a:pt x="200" y="4"/>
                    <a:pt x="200" y="4"/>
                    <a:pt x="200" y="4"/>
                  </a:cubicBezTo>
                  <a:cubicBezTo>
                    <a:pt x="18" y="53"/>
                    <a:pt x="2" y="56"/>
                    <a:pt x="0" y="56"/>
                  </a:cubicBez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5" name="Freeform 91"/>
            <p:cNvSpPr>
              <a:spLocks/>
            </p:cNvSpPr>
            <p:nvPr/>
          </p:nvSpPr>
          <p:spPr bwMode="auto">
            <a:xfrm>
              <a:off x="2618" y="1357"/>
              <a:ext cx="225" cy="163"/>
            </a:xfrm>
            <a:custGeom>
              <a:avLst/>
              <a:gdLst>
                <a:gd name="T0" fmla="*/ 7 w 225"/>
                <a:gd name="T1" fmla="*/ 163 h 163"/>
                <a:gd name="T2" fmla="*/ 0 w 225"/>
                <a:gd name="T3" fmla="*/ 154 h 163"/>
                <a:gd name="T4" fmla="*/ 218 w 225"/>
                <a:gd name="T5" fmla="*/ 0 h 163"/>
                <a:gd name="T6" fmla="*/ 225 w 225"/>
                <a:gd name="T7" fmla="*/ 10 h 163"/>
                <a:gd name="T8" fmla="*/ 7 w 225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5" h="163">
                  <a:moveTo>
                    <a:pt x="7" y="163"/>
                  </a:moveTo>
                  <a:lnTo>
                    <a:pt x="0" y="154"/>
                  </a:lnTo>
                  <a:lnTo>
                    <a:pt x="218" y="0"/>
                  </a:lnTo>
                  <a:lnTo>
                    <a:pt x="225" y="10"/>
                  </a:lnTo>
                  <a:lnTo>
                    <a:pt x="7" y="16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6" name="Freeform 92"/>
            <p:cNvSpPr>
              <a:spLocks/>
            </p:cNvSpPr>
            <p:nvPr/>
          </p:nvSpPr>
          <p:spPr bwMode="auto">
            <a:xfrm>
              <a:off x="2845" y="1258"/>
              <a:ext cx="395" cy="99"/>
            </a:xfrm>
            <a:custGeom>
              <a:avLst/>
              <a:gdLst>
                <a:gd name="T0" fmla="*/ 2 w 395"/>
                <a:gd name="T1" fmla="*/ 99 h 99"/>
                <a:gd name="T2" fmla="*/ 0 w 395"/>
                <a:gd name="T3" fmla="*/ 88 h 99"/>
                <a:gd name="T4" fmla="*/ 392 w 395"/>
                <a:gd name="T5" fmla="*/ 0 h 99"/>
                <a:gd name="T6" fmla="*/ 395 w 395"/>
                <a:gd name="T7" fmla="*/ 12 h 99"/>
                <a:gd name="T8" fmla="*/ 2 w 39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5" h="99">
                  <a:moveTo>
                    <a:pt x="2" y="99"/>
                  </a:moveTo>
                  <a:lnTo>
                    <a:pt x="0" y="88"/>
                  </a:lnTo>
                  <a:lnTo>
                    <a:pt x="392" y="0"/>
                  </a:lnTo>
                  <a:lnTo>
                    <a:pt x="395" y="12"/>
                  </a:lnTo>
                  <a:lnTo>
                    <a:pt x="2" y="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7" name="Freeform 93"/>
            <p:cNvSpPr>
              <a:spLocks/>
            </p:cNvSpPr>
            <p:nvPr/>
          </p:nvSpPr>
          <p:spPr bwMode="auto">
            <a:xfrm>
              <a:off x="3086" y="1393"/>
              <a:ext cx="69" cy="198"/>
            </a:xfrm>
            <a:custGeom>
              <a:avLst/>
              <a:gdLst>
                <a:gd name="T0" fmla="*/ 59 w 69"/>
                <a:gd name="T1" fmla="*/ 198 h 198"/>
                <a:gd name="T2" fmla="*/ 0 w 69"/>
                <a:gd name="T3" fmla="*/ 2 h 198"/>
                <a:gd name="T4" fmla="*/ 12 w 69"/>
                <a:gd name="T5" fmla="*/ 0 h 198"/>
                <a:gd name="T6" fmla="*/ 69 w 69"/>
                <a:gd name="T7" fmla="*/ 196 h 198"/>
                <a:gd name="T8" fmla="*/ 59 w 69"/>
                <a:gd name="T9" fmla="*/ 198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198">
                  <a:moveTo>
                    <a:pt x="59" y="198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69" y="196"/>
                  </a:lnTo>
                  <a:lnTo>
                    <a:pt x="59" y="19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8" name="Freeform 94"/>
            <p:cNvSpPr>
              <a:spLocks/>
            </p:cNvSpPr>
            <p:nvPr/>
          </p:nvSpPr>
          <p:spPr bwMode="auto">
            <a:xfrm>
              <a:off x="2980" y="1105"/>
              <a:ext cx="401" cy="51"/>
            </a:xfrm>
            <a:custGeom>
              <a:avLst/>
              <a:gdLst>
                <a:gd name="T0" fmla="*/ 399 w 401"/>
                <a:gd name="T1" fmla="*/ 51 h 51"/>
                <a:gd name="T2" fmla="*/ 0 w 401"/>
                <a:gd name="T3" fmla="*/ 11 h 51"/>
                <a:gd name="T4" fmla="*/ 0 w 401"/>
                <a:gd name="T5" fmla="*/ 0 h 51"/>
                <a:gd name="T6" fmla="*/ 401 w 401"/>
                <a:gd name="T7" fmla="*/ 42 h 51"/>
                <a:gd name="T8" fmla="*/ 399 w 401"/>
                <a:gd name="T9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1" h="51">
                  <a:moveTo>
                    <a:pt x="399" y="5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401" y="42"/>
                  </a:lnTo>
                  <a:lnTo>
                    <a:pt x="399" y="5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79" name="Freeform 95"/>
            <p:cNvSpPr>
              <a:spLocks/>
            </p:cNvSpPr>
            <p:nvPr/>
          </p:nvSpPr>
          <p:spPr bwMode="auto">
            <a:xfrm>
              <a:off x="2977" y="944"/>
              <a:ext cx="232" cy="168"/>
            </a:xfrm>
            <a:custGeom>
              <a:avLst/>
              <a:gdLst>
                <a:gd name="T0" fmla="*/ 7 w 232"/>
                <a:gd name="T1" fmla="*/ 168 h 168"/>
                <a:gd name="T2" fmla="*/ 0 w 232"/>
                <a:gd name="T3" fmla="*/ 161 h 168"/>
                <a:gd name="T4" fmla="*/ 225 w 232"/>
                <a:gd name="T5" fmla="*/ 0 h 168"/>
                <a:gd name="T6" fmla="*/ 232 w 232"/>
                <a:gd name="T7" fmla="*/ 9 h 168"/>
                <a:gd name="T8" fmla="*/ 7 w 232"/>
                <a:gd name="T9" fmla="*/ 16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2" h="168">
                  <a:moveTo>
                    <a:pt x="7" y="168"/>
                  </a:moveTo>
                  <a:lnTo>
                    <a:pt x="0" y="161"/>
                  </a:lnTo>
                  <a:lnTo>
                    <a:pt x="225" y="0"/>
                  </a:lnTo>
                  <a:lnTo>
                    <a:pt x="232" y="9"/>
                  </a:lnTo>
                  <a:lnTo>
                    <a:pt x="7" y="16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0" name="Freeform 96"/>
            <p:cNvSpPr>
              <a:spLocks/>
            </p:cNvSpPr>
            <p:nvPr/>
          </p:nvSpPr>
          <p:spPr bwMode="auto">
            <a:xfrm>
              <a:off x="2283" y="1038"/>
              <a:ext cx="111" cy="253"/>
            </a:xfrm>
            <a:custGeom>
              <a:avLst/>
              <a:gdLst>
                <a:gd name="T0" fmla="*/ 9 w 111"/>
                <a:gd name="T1" fmla="*/ 253 h 253"/>
                <a:gd name="T2" fmla="*/ 0 w 111"/>
                <a:gd name="T3" fmla="*/ 248 h 253"/>
                <a:gd name="T4" fmla="*/ 99 w 111"/>
                <a:gd name="T5" fmla="*/ 0 h 253"/>
                <a:gd name="T6" fmla="*/ 111 w 111"/>
                <a:gd name="T7" fmla="*/ 5 h 253"/>
                <a:gd name="T8" fmla="*/ 9 w 111"/>
                <a:gd name="T9" fmla="*/ 253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253">
                  <a:moveTo>
                    <a:pt x="9" y="253"/>
                  </a:moveTo>
                  <a:lnTo>
                    <a:pt x="0" y="248"/>
                  </a:lnTo>
                  <a:lnTo>
                    <a:pt x="99" y="0"/>
                  </a:lnTo>
                  <a:lnTo>
                    <a:pt x="111" y="5"/>
                  </a:lnTo>
                  <a:lnTo>
                    <a:pt x="9" y="25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1" name="Freeform 97"/>
            <p:cNvSpPr>
              <a:spLocks/>
            </p:cNvSpPr>
            <p:nvPr/>
          </p:nvSpPr>
          <p:spPr bwMode="auto">
            <a:xfrm>
              <a:off x="2389" y="1034"/>
              <a:ext cx="173" cy="241"/>
            </a:xfrm>
            <a:custGeom>
              <a:avLst/>
              <a:gdLst>
                <a:gd name="T0" fmla="*/ 163 w 173"/>
                <a:gd name="T1" fmla="*/ 241 h 241"/>
                <a:gd name="T2" fmla="*/ 0 w 173"/>
                <a:gd name="T3" fmla="*/ 7 h 241"/>
                <a:gd name="T4" fmla="*/ 9 w 173"/>
                <a:gd name="T5" fmla="*/ 0 h 241"/>
                <a:gd name="T6" fmla="*/ 173 w 173"/>
                <a:gd name="T7" fmla="*/ 234 h 241"/>
                <a:gd name="T8" fmla="*/ 163 w 173"/>
                <a:gd name="T9" fmla="*/ 241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3" h="241">
                  <a:moveTo>
                    <a:pt x="163" y="24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73" y="234"/>
                  </a:lnTo>
                  <a:lnTo>
                    <a:pt x="163" y="24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2" name="Freeform 98"/>
            <p:cNvSpPr>
              <a:spLocks/>
            </p:cNvSpPr>
            <p:nvPr/>
          </p:nvSpPr>
          <p:spPr bwMode="auto">
            <a:xfrm>
              <a:off x="2562" y="1263"/>
              <a:ext cx="285" cy="99"/>
            </a:xfrm>
            <a:custGeom>
              <a:avLst/>
              <a:gdLst>
                <a:gd name="T0" fmla="*/ 283 w 285"/>
                <a:gd name="T1" fmla="*/ 99 h 99"/>
                <a:gd name="T2" fmla="*/ 0 w 285"/>
                <a:gd name="T3" fmla="*/ 9 h 99"/>
                <a:gd name="T4" fmla="*/ 2 w 285"/>
                <a:gd name="T5" fmla="*/ 0 h 99"/>
                <a:gd name="T6" fmla="*/ 285 w 285"/>
                <a:gd name="T7" fmla="*/ 87 h 99"/>
                <a:gd name="T8" fmla="*/ 283 w 285"/>
                <a:gd name="T9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5" h="99">
                  <a:moveTo>
                    <a:pt x="283" y="99"/>
                  </a:moveTo>
                  <a:lnTo>
                    <a:pt x="0" y="9"/>
                  </a:lnTo>
                  <a:lnTo>
                    <a:pt x="2" y="0"/>
                  </a:lnTo>
                  <a:lnTo>
                    <a:pt x="285" y="87"/>
                  </a:lnTo>
                  <a:lnTo>
                    <a:pt x="283" y="9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3" name="Freeform 99"/>
            <p:cNvSpPr>
              <a:spLocks/>
            </p:cNvSpPr>
            <p:nvPr/>
          </p:nvSpPr>
          <p:spPr bwMode="auto">
            <a:xfrm>
              <a:off x="2554" y="1265"/>
              <a:ext cx="48" cy="121"/>
            </a:xfrm>
            <a:custGeom>
              <a:avLst/>
              <a:gdLst>
                <a:gd name="T0" fmla="*/ 38 w 48"/>
                <a:gd name="T1" fmla="*/ 121 h 121"/>
                <a:gd name="T2" fmla="*/ 0 w 48"/>
                <a:gd name="T3" fmla="*/ 5 h 121"/>
                <a:gd name="T4" fmla="*/ 12 w 48"/>
                <a:gd name="T5" fmla="*/ 0 h 121"/>
                <a:gd name="T6" fmla="*/ 48 w 48"/>
                <a:gd name="T7" fmla="*/ 118 h 121"/>
                <a:gd name="T8" fmla="*/ 38 w 48"/>
                <a:gd name="T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121">
                  <a:moveTo>
                    <a:pt x="38" y="121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48" y="118"/>
                  </a:lnTo>
                  <a:lnTo>
                    <a:pt x="38" y="1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4" name="Freeform 100"/>
            <p:cNvSpPr>
              <a:spLocks/>
            </p:cNvSpPr>
            <p:nvPr/>
          </p:nvSpPr>
          <p:spPr bwMode="auto">
            <a:xfrm>
              <a:off x="2443" y="1263"/>
              <a:ext cx="121" cy="165"/>
            </a:xfrm>
            <a:custGeom>
              <a:avLst/>
              <a:gdLst>
                <a:gd name="T0" fmla="*/ 10 w 121"/>
                <a:gd name="T1" fmla="*/ 165 h 165"/>
                <a:gd name="T2" fmla="*/ 0 w 121"/>
                <a:gd name="T3" fmla="*/ 158 h 165"/>
                <a:gd name="T4" fmla="*/ 111 w 121"/>
                <a:gd name="T5" fmla="*/ 0 h 165"/>
                <a:gd name="T6" fmla="*/ 121 w 121"/>
                <a:gd name="T7" fmla="*/ 7 h 165"/>
                <a:gd name="T8" fmla="*/ 10 w 121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165">
                  <a:moveTo>
                    <a:pt x="10" y="165"/>
                  </a:moveTo>
                  <a:lnTo>
                    <a:pt x="0" y="158"/>
                  </a:lnTo>
                  <a:lnTo>
                    <a:pt x="111" y="0"/>
                  </a:lnTo>
                  <a:lnTo>
                    <a:pt x="121" y="7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5" name="Freeform 101"/>
            <p:cNvSpPr>
              <a:spLocks/>
            </p:cNvSpPr>
            <p:nvPr/>
          </p:nvSpPr>
          <p:spPr bwMode="auto">
            <a:xfrm>
              <a:off x="2382" y="885"/>
              <a:ext cx="198" cy="160"/>
            </a:xfrm>
            <a:custGeom>
              <a:avLst/>
              <a:gdLst>
                <a:gd name="T0" fmla="*/ 7 w 198"/>
                <a:gd name="T1" fmla="*/ 160 h 160"/>
                <a:gd name="T2" fmla="*/ 0 w 198"/>
                <a:gd name="T3" fmla="*/ 151 h 160"/>
                <a:gd name="T4" fmla="*/ 191 w 198"/>
                <a:gd name="T5" fmla="*/ 0 h 160"/>
                <a:gd name="T6" fmla="*/ 198 w 198"/>
                <a:gd name="T7" fmla="*/ 7 h 160"/>
                <a:gd name="T8" fmla="*/ 7 w 198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60">
                  <a:moveTo>
                    <a:pt x="7" y="160"/>
                  </a:moveTo>
                  <a:lnTo>
                    <a:pt x="0" y="151"/>
                  </a:lnTo>
                  <a:lnTo>
                    <a:pt x="191" y="0"/>
                  </a:lnTo>
                  <a:lnTo>
                    <a:pt x="198" y="7"/>
                  </a:lnTo>
                  <a:lnTo>
                    <a:pt x="7" y="16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6" name="Freeform 102"/>
            <p:cNvSpPr>
              <a:spLocks/>
            </p:cNvSpPr>
            <p:nvPr/>
          </p:nvSpPr>
          <p:spPr bwMode="auto">
            <a:xfrm>
              <a:off x="2569" y="885"/>
              <a:ext cx="208" cy="250"/>
            </a:xfrm>
            <a:custGeom>
              <a:avLst/>
              <a:gdLst>
                <a:gd name="T0" fmla="*/ 200 w 208"/>
                <a:gd name="T1" fmla="*/ 250 h 250"/>
                <a:gd name="T2" fmla="*/ 0 w 208"/>
                <a:gd name="T3" fmla="*/ 7 h 250"/>
                <a:gd name="T4" fmla="*/ 9 w 208"/>
                <a:gd name="T5" fmla="*/ 0 h 250"/>
                <a:gd name="T6" fmla="*/ 208 w 208"/>
                <a:gd name="T7" fmla="*/ 243 h 250"/>
                <a:gd name="T8" fmla="*/ 200 w 208"/>
                <a:gd name="T9" fmla="*/ 250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8" h="250">
                  <a:moveTo>
                    <a:pt x="200" y="250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08" y="243"/>
                  </a:lnTo>
                  <a:lnTo>
                    <a:pt x="200" y="25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7" name="Freeform 103"/>
            <p:cNvSpPr>
              <a:spLocks/>
            </p:cNvSpPr>
            <p:nvPr/>
          </p:nvSpPr>
          <p:spPr bwMode="auto">
            <a:xfrm>
              <a:off x="2554" y="1123"/>
              <a:ext cx="220" cy="147"/>
            </a:xfrm>
            <a:custGeom>
              <a:avLst/>
              <a:gdLst>
                <a:gd name="T0" fmla="*/ 8 w 220"/>
                <a:gd name="T1" fmla="*/ 147 h 147"/>
                <a:gd name="T2" fmla="*/ 0 w 220"/>
                <a:gd name="T3" fmla="*/ 137 h 147"/>
                <a:gd name="T4" fmla="*/ 215 w 220"/>
                <a:gd name="T5" fmla="*/ 0 h 147"/>
                <a:gd name="T6" fmla="*/ 220 w 220"/>
                <a:gd name="T7" fmla="*/ 10 h 147"/>
                <a:gd name="T8" fmla="*/ 8 w 220"/>
                <a:gd name="T9" fmla="*/ 147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0" h="147">
                  <a:moveTo>
                    <a:pt x="8" y="147"/>
                  </a:moveTo>
                  <a:lnTo>
                    <a:pt x="0" y="137"/>
                  </a:lnTo>
                  <a:lnTo>
                    <a:pt x="215" y="0"/>
                  </a:lnTo>
                  <a:lnTo>
                    <a:pt x="220" y="10"/>
                  </a:lnTo>
                  <a:lnTo>
                    <a:pt x="8" y="14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8" name="Freeform 104"/>
            <p:cNvSpPr>
              <a:spLocks/>
            </p:cNvSpPr>
            <p:nvPr/>
          </p:nvSpPr>
          <p:spPr bwMode="auto">
            <a:xfrm>
              <a:off x="2290" y="1263"/>
              <a:ext cx="269" cy="28"/>
            </a:xfrm>
            <a:custGeom>
              <a:avLst/>
              <a:gdLst>
                <a:gd name="T0" fmla="*/ 0 w 269"/>
                <a:gd name="T1" fmla="*/ 28 h 28"/>
                <a:gd name="T2" fmla="*/ 0 w 269"/>
                <a:gd name="T3" fmla="*/ 16 h 28"/>
                <a:gd name="T4" fmla="*/ 269 w 269"/>
                <a:gd name="T5" fmla="*/ 0 h 28"/>
                <a:gd name="T6" fmla="*/ 269 w 269"/>
                <a:gd name="T7" fmla="*/ 9 h 28"/>
                <a:gd name="T8" fmla="*/ 0 w 269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9" h="28">
                  <a:moveTo>
                    <a:pt x="0" y="28"/>
                  </a:moveTo>
                  <a:lnTo>
                    <a:pt x="0" y="16"/>
                  </a:lnTo>
                  <a:lnTo>
                    <a:pt x="269" y="0"/>
                  </a:lnTo>
                  <a:lnTo>
                    <a:pt x="269" y="9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89" name="Freeform 105"/>
            <p:cNvSpPr>
              <a:spLocks/>
            </p:cNvSpPr>
            <p:nvPr/>
          </p:nvSpPr>
          <p:spPr bwMode="auto">
            <a:xfrm>
              <a:off x="2772" y="1102"/>
              <a:ext cx="210" cy="31"/>
            </a:xfrm>
            <a:custGeom>
              <a:avLst/>
              <a:gdLst>
                <a:gd name="T0" fmla="*/ 2 w 210"/>
                <a:gd name="T1" fmla="*/ 31 h 31"/>
                <a:gd name="T2" fmla="*/ 0 w 210"/>
                <a:gd name="T3" fmla="*/ 19 h 31"/>
                <a:gd name="T4" fmla="*/ 210 w 210"/>
                <a:gd name="T5" fmla="*/ 0 h 31"/>
                <a:gd name="T6" fmla="*/ 210 w 210"/>
                <a:gd name="T7" fmla="*/ 12 h 31"/>
                <a:gd name="T8" fmla="*/ 2 w 210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0" h="31">
                  <a:moveTo>
                    <a:pt x="2" y="31"/>
                  </a:moveTo>
                  <a:lnTo>
                    <a:pt x="0" y="19"/>
                  </a:lnTo>
                  <a:lnTo>
                    <a:pt x="210" y="0"/>
                  </a:lnTo>
                  <a:lnTo>
                    <a:pt x="210" y="12"/>
                  </a:lnTo>
                  <a:lnTo>
                    <a:pt x="2" y="3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0" name="Freeform 106"/>
            <p:cNvSpPr>
              <a:spLocks/>
            </p:cNvSpPr>
            <p:nvPr/>
          </p:nvSpPr>
          <p:spPr bwMode="auto">
            <a:xfrm>
              <a:off x="2899" y="814"/>
              <a:ext cx="308" cy="139"/>
            </a:xfrm>
            <a:custGeom>
              <a:avLst/>
              <a:gdLst>
                <a:gd name="T0" fmla="*/ 303 w 308"/>
                <a:gd name="T1" fmla="*/ 139 h 139"/>
                <a:gd name="T2" fmla="*/ 0 w 308"/>
                <a:gd name="T3" fmla="*/ 9 h 139"/>
                <a:gd name="T4" fmla="*/ 5 w 308"/>
                <a:gd name="T5" fmla="*/ 0 h 139"/>
                <a:gd name="T6" fmla="*/ 308 w 308"/>
                <a:gd name="T7" fmla="*/ 127 h 139"/>
                <a:gd name="T8" fmla="*/ 303 w 308"/>
                <a:gd name="T9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8" h="139">
                  <a:moveTo>
                    <a:pt x="303" y="139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308" y="127"/>
                  </a:lnTo>
                  <a:lnTo>
                    <a:pt x="303" y="139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1" name="Freeform 107"/>
            <p:cNvSpPr>
              <a:spLocks/>
            </p:cNvSpPr>
            <p:nvPr/>
          </p:nvSpPr>
          <p:spPr bwMode="auto">
            <a:xfrm>
              <a:off x="2571" y="814"/>
              <a:ext cx="331" cy="78"/>
            </a:xfrm>
            <a:custGeom>
              <a:avLst/>
              <a:gdLst>
                <a:gd name="T0" fmla="*/ 2 w 331"/>
                <a:gd name="T1" fmla="*/ 78 h 78"/>
                <a:gd name="T2" fmla="*/ 0 w 331"/>
                <a:gd name="T3" fmla="*/ 66 h 78"/>
                <a:gd name="T4" fmla="*/ 328 w 331"/>
                <a:gd name="T5" fmla="*/ 0 h 78"/>
                <a:gd name="T6" fmla="*/ 331 w 331"/>
                <a:gd name="T7" fmla="*/ 12 h 78"/>
                <a:gd name="T8" fmla="*/ 2 w 331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78">
                  <a:moveTo>
                    <a:pt x="2" y="78"/>
                  </a:moveTo>
                  <a:lnTo>
                    <a:pt x="0" y="66"/>
                  </a:lnTo>
                  <a:lnTo>
                    <a:pt x="328" y="0"/>
                  </a:lnTo>
                  <a:lnTo>
                    <a:pt x="331" y="12"/>
                  </a:lnTo>
                  <a:lnTo>
                    <a:pt x="2" y="7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2" name="Freeform 108"/>
            <p:cNvSpPr>
              <a:spLocks/>
            </p:cNvSpPr>
            <p:nvPr/>
          </p:nvSpPr>
          <p:spPr bwMode="auto">
            <a:xfrm>
              <a:off x="2895" y="819"/>
              <a:ext cx="94" cy="290"/>
            </a:xfrm>
            <a:custGeom>
              <a:avLst/>
              <a:gdLst>
                <a:gd name="T0" fmla="*/ 82 w 94"/>
                <a:gd name="T1" fmla="*/ 290 h 290"/>
                <a:gd name="T2" fmla="*/ 0 w 94"/>
                <a:gd name="T3" fmla="*/ 2 h 290"/>
                <a:gd name="T4" fmla="*/ 11 w 94"/>
                <a:gd name="T5" fmla="*/ 0 h 290"/>
                <a:gd name="T6" fmla="*/ 94 w 94"/>
                <a:gd name="T7" fmla="*/ 288 h 290"/>
                <a:gd name="T8" fmla="*/ 82 w 94"/>
                <a:gd name="T9" fmla="*/ 290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290">
                  <a:moveTo>
                    <a:pt x="82" y="290"/>
                  </a:moveTo>
                  <a:lnTo>
                    <a:pt x="0" y="2"/>
                  </a:lnTo>
                  <a:lnTo>
                    <a:pt x="11" y="0"/>
                  </a:lnTo>
                  <a:lnTo>
                    <a:pt x="94" y="288"/>
                  </a:lnTo>
                  <a:lnTo>
                    <a:pt x="82" y="29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3" name="Freeform 109"/>
            <p:cNvSpPr>
              <a:spLocks/>
            </p:cNvSpPr>
            <p:nvPr/>
          </p:nvSpPr>
          <p:spPr bwMode="auto">
            <a:xfrm>
              <a:off x="2762" y="823"/>
              <a:ext cx="142" cy="305"/>
            </a:xfrm>
            <a:custGeom>
              <a:avLst/>
              <a:gdLst>
                <a:gd name="T0" fmla="*/ 10 w 142"/>
                <a:gd name="T1" fmla="*/ 305 h 305"/>
                <a:gd name="T2" fmla="*/ 0 w 142"/>
                <a:gd name="T3" fmla="*/ 300 h 305"/>
                <a:gd name="T4" fmla="*/ 130 w 142"/>
                <a:gd name="T5" fmla="*/ 0 h 305"/>
                <a:gd name="T6" fmla="*/ 142 w 142"/>
                <a:gd name="T7" fmla="*/ 5 h 305"/>
                <a:gd name="T8" fmla="*/ 10 w 142"/>
                <a:gd name="T9" fmla="*/ 305 h 3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305">
                  <a:moveTo>
                    <a:pt x="10" y="305"/>
                  </a:moveTo>
                  <a:lnTo>
                    <a:pt x="0" y="300"/>
                  </a:lnTo>
                  <a:lnTo>
                    <a:pt x="130" y="0"/>
                  </a:lnTo>
                  <a:lnTo>
                    <a:pt x="142" y="5"/>
                  </a:lnTo>
                  <a:lnTo>
                    <a:pt x="10" y="30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4" name="Freeform 110"/>
            <p:cNvSpPr>
              <a:spLocks/>
            </p:cNvSpPr>
            <p:nvPr/>
          </p:nvSpPr>
          <p:spPr bwMode="auto">
            <a:xfrm>
              <a:off x="2550" y="887"/>
              <a:ext cx="28" cy="373"/>
            </a:xfrm>
            <a:custGeom>
              <a:avLst/>
              <a:gdLst>
                <a:gd name="T0" fmla="*/ 12 w 28"/>
                <a:gd name="T1" fmla="*/ 373 h 373"/>
                <a:gd name="T2" fmla="*/ 0 w 28"/>
                <a:gd name="T3" fmla="*/ 373 h 373"/>
                <a:gd name="T4" fmla="*/ 16 w 28"/>
                <a:gd name="T5" fmla="*/ 0 h 373"/>
                <a:gd name="T6" fmla="*/ 28 w 28"/>
                <a:gd name="T7" fmla="*/ 0 h 373"/>
                <a:gd name="T8" fmla="*/ 12 w 28"/>
                <a:gd name="T9" fmla="*/ 373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373">
                  <a:moveTo>
                    <a:pt x="12" y="373"/>
                  </a:moveTo>
                  <a:lnTo>
                    <a:pt x="0" y="373"/>
                  </a:lnTo>
                  <a:lnTo>
                    <a:pt x="16" y="0"/>
                  </a:lnTo>
                  <a:lnTo>
                    <a:pt x="28" y="0"/>
                  </a:lnTo>
                  <a:lnTo>
                    <a:pt x="12" y="373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5" name="Freeform 111"/>
            <p:cNvSpPr>
              <a:spLocks/>
            </p:cNvSpPr>
            <p:nvPr/>
          </p:nvSpPr>
          <p:spPr bwMode="auto">
            <a:xfrm>
              <a:off x="2977" y="1107"/>
              <a:ext cx="121" cy="281"/>
            </a:xfrm>
            <a:custGeom>
              <a:avLst/>
              <a:gdLst>
                <a:gd name="T0" fmla="*/ 109 w 121"/>
                <a:gd name="T1" fmla="*/ 281 h 281"/>
                <a:gd name="T2" fmla="*/ 0 w 121"/>
                <a:gd name="T3" fmla="*/ 2 h 281"/>
                <a:gd name="T4" fmla="*/ 12 w 121"/>
                <a:gd name="T5" fmla="*/ 0 h 281"/>
                <a:gd name="T6" fmla="*/ 121 w 121"/>
                <a:gd name="T7" fmla="*/ 276 h 281"/>
                <a:gd name="T8" fmla="*/ 109 w 121"/>
                <a:gd name="T9" fmla="*/ 281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281">
                  <a:moveTo>
                    <a:pt x="109" y="281"/>
                  </a:moveTo>
                  <a:lnTo>
                    <a:pt x="0" y="2"/>
                  </a:lnTo>
                  <a:lnTo>
                    <a:pt x="12" y="0"/>
                  </a:lnTo>
                  <a:lnTo>
                    <a:pt x="121" y="276"/>
                  </a:lnTo>
                  <a:lnTo>
                    <a:pt x="109" y="28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6" name="Freeform 112"/>
            <p:cNvSpPr>
              <a:spLocks/>
            </p:cNvSpPr>
            <p:nvPr/>
          </p:nvSpPr>
          <p:spPr bwMode="auto">
            <a:xfrm>
              <a:off x="2769" y="1126"/>
              <a:ext cx="74" cy="224"/>
            </a:xfrm>
            <a:custGeom>
              <a:avLst/>
              <a:gdLst>
                <a:gd name="T0" fmla="*/ 62 w 74"/>
                <a:gd name="T1" fmla="*/ 224 h 224"/>
                <a:gd name="T2" fmla="*/ 0 w 74"/>
                <a:gd name="T3" fmla="*/ 5 h 224"/>
                <a:gd name="T4" fmla="*/ 12 w 74"/>
                <a:gd name="T5" fmla="*/ 0 h 224"/>
                <a:gd name="T6" fmla="*/ 74 w 74"/>
                <a:gd name="T7" fmla="*/ 222 h 224"/>
                <a:gd name="T8" fmla="*/ 62 w 74"/>
                <a:gd name="T9" fmla="*/ 224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24">
                  <a:moveTo>
                    <a:pt x="62" y="224"/>
                  </a:moveTo>
                  <a:lnTo>
                    <a:pt x="0" y="5"/>
                  </a:lnTo>
                  <a:lnTo>
                    <a:pt x="12" y="0"/>
                  </a:lnTo>
                  <a:lnTo>
                    <a:pt x="74" y="222"/>
                  </a:lnTo>
                  <a:lnTo>
                    <a:pt x="62" y="22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7" name="Freeform 113"/>
            <p:cNvSpPr>
              <a:spLocks/>
            </p:cNvSpPr>
            <p:nvPr/>
          </p:nvSpPr>
          <p:spPr bwMode="auto">
            <a:xfrm>
              <a:off x="2836" y="1109"/>
              <a:ext cx="148" cy="248"/>
            </a:xfrm>
            <a:custGeom>
              <a:avLst/>
              <a:gdLst>
                <a:gd name="T0" fmla="*/ 9 w 148"/>
                <a:gd name="T1" fmla="*/ 248 h 248"/>
                <a:gd name="T2" fmla="*/ 0 w 148"/>
                <a:gd name="T3" fmla="*/ 244 h 248"/>
                <a:gd name="T4" fmla="*/ 139 w 148"/>
                <a:gd name="T5" fmla="*/ 0 h 248"/>
                <a:gd name="T6" fmla="*/ 148 w 148"/>
                <a:gd name="T7" fmla="*/ 7 h 248"/>
                <a:gd name="T8" fmla="*/ 9 w 148"/>
                <a:gd name="T9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8" h="248">
                  <a:moveTo>
                    <a:pt x="9" y="248"/>
                  </a:moveTo>
                  <a:lnTo>
                    <a:pt x="0" y="244"/>
                  </a:lnTo>
                  <a:lnTo>
                    <a:pt x="139" y="0"/>
                  </a:lnTo>
                  <a:lnTo>
                    <a:pt x="148" y="7"/>
                  </a:lnTo>
                  <a:lnTo>
                    <a:pt x="9" y="248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8" name="Freeform 114"/>
            <p:cNvSpPr>
              <a:spLocks/>
            </p:cNvSpPr>
            <p:nvPr/>
          </p:nvSpPr>
          <p:spPr bwMode="auto">
            <a:xfrm>
              <a:off x="2987" y="1105"/>
              <a:ext cx="255" cy="160"/>
            </a:xfrm>
            <a:custGeom>
              <a:avLst/>
              <a:gdLst>
                <a:gd name="T0" fmla="*/ 250 w 255"/>
                <a:gd name="T1" fmla="*/ 160 h 160"/>
                <a:gd name="T2" fmla="*/ 0 w 255"/>
                <a:gd name="T3" fmla="*/ 9 h 160"/>
                <a:gd name="T4" fmla="*/ 5 w 255"/>
                <a:gd name="T5" fmla="*/ 0 h 160"/>
                <a:gd name="T6" fmla="*/ 255 w 255"/>
                <a:gd name="T7" fmla="*/ 151 h 160"/>
                <a:gd name="T8" fmla="*/ 250 w 255"/>
                <a:gd name="T9" fmla="*/ 16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5" h="160">
                  <a:moveTo>
                    <a:pt x="250" y="160"/>
                  </a:moveTo>
                  <a:lnTo>
                    <a:pt x="0" y="9"/>
                  </a:lnTo>
                  <a:lnTo>
                    <a:pt x="5" y="0"/>
                  </a:lnTo>
                  <a:lnTo>
                    <a:pt x="255" y="151"/>
                  </a:lnTo>
                  <a:lnTo>
                    <a:pt x="250" y="160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499" name="Freeform 115"/>
            <p:cNvSpPr>
              <a:spLocks/>
            </p:cNvSpPr>
            <p:nvPr/>
          </p:nvSpPr>
          <p:spPr bwMode="auto">
            <a:xfrm>
              <a:off x="3235" y="1263"/>
              <a:ext cx="165" cy="217"/>
            </a:xfrm>
            <a:custGeom>
              <a:avLst/>
              <a:gdLst>
                <a:gd name="T0" fmla="*/ 156 w 165"/>
                <a:gd name="T1" fmla="*/ 217 h 217"/>
                <a:gd name="T2" fmla="*/ 0 w 165"/>
                <a:gd name="T3" fmla="*/ 7 h 217"/>
                <a:gd name="T4" fmla="*/ 9 w 165"/>
                <a:gd name="T5" fmla="*/ 0 h 217"/>
                <a:gd name="T6" fmla="*/ 165 w 165"/>
                <a:gd name="T7" fmla="*/ 212 h 217"/>
                <a:gd name="T8" fmla="*/ 156 w 165"/>
                <a:gd name="T9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217">
                  <a:moveTo>
                    <a:pt x="156" y="217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165" y="212"/>
                  </a:lnTo>
                  <a:lnTo>
                    <a:pt x="156" y="217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0" name="Freeform 116"/>
            <p:cNvSpPr>
              <a:spLocks/>
            </p:cNvSpPr>
            <p:nvPr/>
          </p:nvSpPr>
          <p:spPr bwMode="auto">
            <a:xfrm>
              <a:off x="3150" y="1270"/>
              <a:ext cx="94" cy="321"/>
            </a:xfrm>
            <a:custGeom>
              <a:avLst/>
              <a:gdLst>
                <a:gd name="T0" fmla="*/ 9 w 94"/>
                <a:gd name="T1" fmla="*/ 321 h 321"/>
                <a:gd name="T2" fmla="*/ 0 w 94"/>
                <a:gd name="T3" fmla="*/ 319 h 321"/>
                <a:gd name="T4" fmla="*/ 83 w 94"/>
                <a:gd name="T5" fmla="*/ 0 h 321"/>
                <a:gd name="T6" fmla="*/ 94 w 94"/>
                <a:gd name="T7" fmla="*/ 2 h 321"/>
                <a:gd name="T8" fmla="*/ 9 w 94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4" h="321">
                  <a:moveTo>
                    <a:pt x="9" y="321"/>
                  </a:moveTo>
                  <a:lnTo>
                    <a:pt x="0" y="319"/>
                  </a:lnTo>
                  <a:lnTo>
                    <a:pt x="83" y="0"/>
                  </a:lnTo>
                  <a:lnTo>
                    <a:pt x="94" y="2"/>
                  </a:lnTo>
                  <a:lnTo>
                    <a:pt x="9" y="3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1" name="Freeform 117"/>
            <p:cNvSpPr>
              <a:spLocks/>
            </p:cNvSpPr>
            <p:nvPr/>
          </p:nvSpPr>
          <p:spPr bwMode="auto">
            <a:xfrm>
              <a:off x="2838" y="1357"/>
              <a:ext cx="158" cy="284"/>
            </a:xfrm>
            <a:custGeom>
              <a:avLst/>
              <a:gdLst>
                <a:gd name="T0" fmla="*/ 149 w 158"/>
                <a:gd name="T1" fmla="*/ 284 h 284"/>
                <a:gd name="T2" fmla="*/ 0 w 158"/>
                <a:gd name="T3" fmla="*/ 5 h 284"/>
                <a:gd name="T4" fmla="*/ 9 w 158"/>
                <a:gd name="T5" fmla="*/ 0 h 284"/>
                <a:gd name="T6" fmla="*/ 158 w 158"/>
                <a:gd name="T7" fmla="*/ 277 h 284"/>
                <a:gd name="T8" fmla="*/ 149 w 158"/>
                <a:gd name="T9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8" h="284">
                  <a:moveTo>
                    <a:pt x="149" y="284"/>
                  </a:moveTo>
                  <a:lnTo>
                    <a:pt x="0" y="5"/>
                  </a:lnTo>
                  <a:lnTo>
                    <a:pt x="9" y="0"/>
                  </a:lnTo>
                  <a:lnTo>
                    <a:pt x="158" y="277"/>
                  </a:lnTo>
                  <a:lnTo>
                    <a:pt x="149" y="284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2" name="Freeform 118"/>
            <p:cNvSpPr>
              <a:spLocks/>
            </p:cNvSpPr>
            <p:nvPr/>
          </p:nvSpPr>
          <p:spPr bwMode="auto">
            <a:xfrm>
              <a:off x="2987" y="1390"/>
              <a:ext cx="109" cy="246"/>
            </a:xfrm>
            <a:custGeom>
              <a:avLst/>
              <a:gdLst>
                <a:gd name="T0" fmla="*/ 9 w 109"/>
                <a:gd name="T1" fmla="*/ 246 h 246"/>
                <a:gd name="T2" fmla="*/ 0 w 109"/>
                <a:gd name="T3" fmla="*/ 241 h 246"/>
                <a:gd name="T4" fmla="*/ 99 w 109"/>
                <a:gd name="T5" fmla="*/ 0 h 246"/>
                <a:gd name="T6" fmla="*/ 109 w 109"/>
                <a:gd name="T7" fmla="*/ 5 h 246"/>
                <a:gd name="T8" fmla="*/ 9 w 109"/>
                <a:gd name="T9" fmla="*/ 246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9" h="246">
                  <a:moveTo>
                    <a:pt x="9" y="246"/>
                  </a:moveTo>
                  <a:lnTo>
                    <a:pt x="0" y="241"/>
                  </a:lnTo>
                  <a:lnTo>
                    <a:pt x="99" y="0"/>
                  </a:lnTo>
                  <a:lnTo>
                    <a:pt x="109" y="5"/>
                  </a:lnTo>
                  <a:lnTo>
                    <a:pt x="9" y="24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3" name="Freeform 119"/>
            <p:cNvSpPr>
              <a:spLocks/>
            </p:cNvSpPr>
            <p:nvPr/>
          </p:nvSpPr>
          <p:spPr bwMode="auto">
            <a:xfrm>
              <a:off x="2850" y="1634"/>
              <a:ext cx="142" cy="196"/>
            </a:xfrm>
            <a:custGeom>
              <a:avLst/>
              <a:gdLst>
                <a:gd name="T0" fmla="*/ 9 w 142"/>
                <a:gd name="T1" fmla="*/ 196 h 196"/>
                <a:gd name="T2" fmla="*/ 0 w 142"/>
                <a:gd name="T3" fmla="*/ 189 h 196"/>
                <a:gd name="T4" fmla="*/ 132 w 142"/>
                <a:gd name="T5" fmla="*/ 0 h 196"/>
                <a:gd name="T6" fmla="*/ 142 w 142"/>
                <a:gd name="T7" fmla="*/ 7 h 196"/>
                <a:gd name="T8" fmla="*/ 9 w 142"/>
                <a:gd name="T9" fmla="*/ 196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2" h="196">
                  <a:moveTo>
                    <a:pt x="9" y="196"/>
                  </a:moveTo>
                  <a:lnTo>
                    <a:pt x="0" y="189"/>
                  </a:lnTo>
                  <a:lnTo>
                    <a:pt x="132" y="0"/>
                  </a:lnTo>
                  <a:lnTo>
                    <a:pt x="142" y="7"/>
                  </a:lnTo>
                  <a:lnTo>
                    <a:pt x="9" y="196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4" name="Freeform 120"/>
            <p:cNvSpPr>
              <a:spLocks/>
            </p:cNvSpPr>
            <p:nvPr/>
          </p:nvSpPr>
          <p:spPr bwMode="auto">
            <a:xfrm>
              <a:off x="2850" y="1837"/>
              <a:ext cx="175" cy="205"/>
            </a:xfrm>
            <a:custGeom>
              <a:avLst/>
              <a:gdLst>
                <a:gd name="T0" fmla="*/ 165 w 175"/>
                <a:gd name="T1" fmla="*/ 205 h 205"/>
                <a:gd name="T2" fmla="*/ 0 w 175"/>
                <a:gd name="T3" fmla="*/ 7 h 205"/>
                <a:gd name="T4" fmla="*/ 7 w 175"/>
                <a:gd name="T5" fmla="*/ 0 h 205"/>
                <a:gd name="T6" fmla="*/ 175 w 175"/>
                <a:gd name="T7" fmla="*/ 198 h 205"/>
                <a:gd name="T8" fmla="*/ 165 w 175"/>
                <a:gd name="T9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5" h="205">
                  <a:moveTo>
                    <a:pt x="165" y="20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75" y="198"/>
                  </a:lnTo>
                  <a:lnTo>
                    <a:pt x="165" y="205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5" name="Freeform 121"/>
            <p:cNvSpPr>
              <a:spLocks/>
            </p:cNvSpPr>
            <p:nvPr/>
          </p:nvSpPr>
          <p:spPr bwMode="auto">
            <a:xfrm>
              <a:off x="2616" y="1523"/>
              <a:ext cx="241" cy="321"/>
            </a:xfrm>
            <a:custGeom>
              <a:avLst/>
              <a:gdLst>
                <a:gd name="T0" fmla="*/ 234 w 241"/>
                <a:gd name="T1" fmla="*/ 321 h 321"/>
                <a:gd name="T2" fmla="*/ 0 w 241"/>
                <a:gd name="T3" fmla="*/ 7 h 321"/>
                <a:gd name="T4" fmla="*/ 9 w 241"/>
                <a:gd name="T5" fmla="*/ 0 h 321"/>
                <a:gd name="T6" fmla="*/ 241 w 241"/>
                <a:gd name="T7" fmla="*/ 316 h 321"/>
                <a:gd name="T8" fmla="*/ 234 w 241"/>
                <a:gd name="T9" fmla="*/ 321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321">
                  <a:moveTo>
                    <a:pt x="234" y="321"/>
                  </a:moveTo>
                  <a:lnTo>
                    <a:pt x="0" y="7"/>
                  </a:lnTo>
                  <a:lnTo>
                    <a:pt x="9" y="0"/>
                  </a:lnTo>
                  <a:lnTo>
                    <a:pt x="241" y="316"/>
                  </a:lnTo>
                  <a:lnTo>
                    <a:pt x="234" y="321"/>
                  </a:lnTo>
                  <a:close/>
                </a:path>
              </a:pathLst>
            </a:custGeom>
            <a:solidFill>
              <a:srgbClr val="505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  <p:sp>
          <p:nvSpPr>
            <p:cNvPr id="506" name="Oval 122"/>
            <p:cNvSpPr>
              <a:spLocks noChangeArrowheads="1"/>
            </p:cNvSpPr>
            <p:nvPr/>
          </p:nvSpPr>
          <p:spPr bwMode="auto">
            <a:xfrm>
              <a:off x="2786" y="1291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07" name="Oval 123"/>
            <p:cNvSpPr>
              <a:spLocks noChangeArrowheads="1"/>
            </p:cNvSpPr>
            <p:nvPr/>
          </p:nvSpPr>
          <p:spPr bwMode="auto">
            <a:xfrm>
              <a:off x="2306" y="1591"/>
              <a:ext cx="111" cy="114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08" name="Oval 124"/>
            <p:cNvSpPr>
              <a:spLocks noChangeArrowheads="1"/>
            </p:cNvSpPr>
            <p:nvPr/>
          </p:nvSpPr>
          <p:spPr bwMode="auto">
            <a:xfrm>
              <a:off x="2798" y="2137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09" name="Oval 125"/>
            <p:cNvSpPr>
              <a:spLocks noChangeArrowheads="1"/>
            </p:cNvSpPr>
            <p:nvPr/>
          </p:nvSpPr>
          <p:spPr bwMode="auto">
            <a:xfrm>
              <a:off x="2798" y="1579"/>
              <a:ext cx="111" cy="111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0" name="Oval 126"/>
            <p:cNvSpPr>
              <a:spLocks noChangeArrowheads="1"/>
            </p:cNvSpPr>
            <p:nvPr/>
          </p:nvSpPr>
          <p:spPr bwMode="auto">
            <a:xfrm>
              <a:off x="2781" y="1761"/>
              <a:ext cx="144" cy="144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1" name="Oval 127"/>
            <p:cNvSpPr>
              <a:spLocks noChangeArrowheads="1"/>
            </p:cNvSpPr>
            <p:nvPr/>
          </p:nvSpPr>
          <p:spPr bwMode="auto">
            <a:xfrm>
              <a:off x="3341" y="1421"/>
              <a:ext cx="114" cy="111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2" name="Oval 128"/>
            <p:cNvSpPr>
              <a:spLocks noChangeArrowheads="1"/>
            </p:cNvSpPr>
            <p:nvPr/>
          </p:nvSpPr>
          <p:spPr bwMode="auto">
            <a:xfrm>
              <a:off x="2524" y="835"/>
              <a:ext cx="111" cy="11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3" name="Oval 129"/>
            <p:cNvSpPr>
              <a:spLocks noChangeArrowheads="1"/>
            </p:cNvSpPr>
            <p:nvPr/>
          </p:nvSpPr>
          <p:spPr bwMode="auto">
            <a:xfrm>
              <a:off x="2521" y="1227"/>
              <a:ext cx="81" cy="81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4" name="Oval 130"/>
            <p:cNvSpPr>
              <a:spLocks noChangeArrowheads="1"/>
            </p:cNvSpPr>
            <p:nvPr/>
          </p:nvSpPr>
          <p:spPr bwMode="auto">
            <a:xfrm>
              <a:off x="2250" y="1249"/>
              <a:ext cx="80" cy="80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5" name="Oval 131"/>
            <p:cNvSpPr>
              <a:spLocks noChangeArrowheads="1"/>
            </p:cNvSpPr>
            <p:nvPr/>
          </p:nvSpPr>
          <p:spPr bwMode="auto">
            <a:xfrm>
              <a:off x="2351" y="1001"/>
              <a:ext cx="81" cy="80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6" name="Oval 132"/>
            <p:cNvSpPr>
              <a:spLocks noChangeArrowheads="1"/>
            </p:cNvSpPr>
            <p:nvPr/>
          </p:nvSpPr>
          <p:spPr bwMode="auto">
            <a:xfrm>
              <a:off x="2942" y="1069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7" name="Oval 133"/>
            <p:cNvSpPr>
              <a:spLocks noChangeArrowheads="1"/>
            </p:cNvSpPr>
            <p:nvPr/>
          </p:nvSpPr>
          <p:spPr bwMode="auto">
            <a:xfrm>
              <a:off x="3346" y="1109"/>
              <a:ext cx="80" cy="81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8" name="Oval 134"/>
            <p:cNvSpPr>
              <a:spLocks noChangeArrowheads="1"/>
            </p:cNvSpPr>
            <p:nvPr/>
          </p:nvSpPr>
          <p:spPr bwMode="auto">
            <a:xfrm>
              <a:off x="3110" y="1558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19" name="Oval 135"/>
            <p:cNvSpPr>
              <a:spLocks noChangeArrowheads="1"/>
            </p:cNvSpPr>
            <p:nvPr/>
          </p:nvSpPr>
          <p:spPr bwMode="auto">
            <a:xfrm>
              <a:off x="3204" y="1225"/>
              <a:ext cx="78" cy="78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0" name="Oval 136"/>
            <p:cNvSpPr>
              <a:spLocks noChangeArrowheads="1"/>
            </p:cNvSpPr>
            <p:nvPr/>
          </p:nvSpPr>
          <p:spPr bwMode="auto">
            <a:xfrm>
              <a:off x="2491" y="1962"/>
              <a:ext cx="80" cy="80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1" name="Oval 137"/>
            <p:cNvSpPr>
              <a:spLocks noChangeArrowheads="1"/>
            </p:cNvSpPr>
            <p:nvPr/>
          </p:nvSpPr>
          <p:spPr bwMode="auto">
            <a:xfrm>
              <a:off x="3136" y="1901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2" name="Oval 138"/>
            <p:cNvSpPr>
              <a:spLocks noChangeArrowheads="1"/>
            </p:cNvSpPr>
            <p:nvPr/>
          </p:nvSpPr>
          <p:spPr bwMode="auto">
            <a:xfrm>
              <a:off x="2746" y="1102"/>
              <a:ext cx="57" cy="59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3" name="Oval 139"/>
            <p:cNvSpPr>
              <a:spLocks noChangeArrowheads="1"/>
            </p:cNvSpPr>
            <p:nvPr/>
          </p:nvSpPr>
          <p:spPr bwMode="auto">
            <a:xfrm>
              <a:off x="2422" y="1395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4" name="Oval 140"/>
            <p:cNvSpPr>
              <a:spLocks noChangeArrowheads="1"/>
            </p:cNvSpPr>
            <p:nvPr/>
          </p:nvSpPr>
          <p:spPr bwMode="auto">
            <a:xfrm>
              <a:off x="2573" y="1357"/>
              <a:ext cx="57" cy="59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5" name="Oval 141"/>
            <p:cNvSpPr>
              <a:spLocks noChangeArrowheads="1"/>
            </p:cNvSpPr>
            <p:nvPr/>
          </p:nvSpPr>
          <p:spPr bwMode="auto">
            <a:xfrm>
              <a:off x="3065" y="1362"/>
              <a:ext cx="59" cy="57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6" name="Oval 142"/>
            <p:cNvSpPr>
              <a:spLocks noChangeArrowheads="1"/>
            </p:cNvSpPr>
            <p:nvPr/>
          </p:nvSpPr>
          <p:spPr bwMode="auto">
            <a:xfrm>
              <a:off x="2968" y="1610"/>
              <a:ext cx="57" cy="57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7" name="Oval 143"/>
            <p:cNvSpPr>
              <a:spLocks noChangeArrowheads="1"/>
            </p:cNvSpPr>
            <p:nvPr/>
          </p:nvSpPr>
          <p:spPr bwMode="auto">
            <a:xfrm>
              <a:off x="2873" y="790"/>
              <a:ext cx="57" cy="59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8" name="Oval 144"/>
            <p:cNvSpPr>
              <a:spLocks noChangeArrowheads="1"/>
            </p:cNvSpPr>
            <p:nvPr/>
          </p:nvSpPr>
          <p:spPr bwMode="auto">
            <a:xfrm>
              <a:off x="3178" y="923"/>
              <a:ext cx="57" cy="56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29" name="Oval 145"/>
            <p:cNvSpPr>
              <a:spLocks noChangeArrowheads="1"/>
            </p:cNvSpPr>
            <p:nvPr/>
          </p:nvSpPr>
          <p:spPr bwMode="auto">
            <a:xfrm>
              <a:off x="3254" y="1707"/>
              <a:ext cx="57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0" name="Oval 146"/>
            <p:cNvSpPr>
              <a:spLocks noChangeArrowheads="1"/>
            </p:cNvSpPr>
            <p:nvPr/>
          </p:nvSpPr>
          <p:spPr bwMode="auto">
            <a:xfrm>
              <a:off x="3119" y="2139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1" name="Oval 147"/>
            <p:cNvSpPr>
              <a:spLocks noChangeArrowheads="1"/>
            </p:cNvSpPr>
            <p:nvPr/>
          </p:nvSpPr>
          <p:spPr bwMode="auto">
            <a:xfrm>
              <a:off x="2994" y="2170"/>
              <a:ext cx="57" cy="59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2" name="Oval 148"/>
            <p:cNvSpPr>
              <a:spLocks noChangeArrowheads="1"/>
            </p:cNvSpPr>
            <p:nvPr/>
          </p:nvSpPr>
          <p:spPr bwMode="auto">
            <a:xfrm>
              <a:off x="2557" y="2172"/>
              <a:ext cx="56" cy="59"/>
            </a:xfrm>
            <a:prstGeom prst="ellipse">
              <a:avLst/>
            </a:prstGeom>
            <a:gradFill>
              <a:gsLst>
                <a:gs pos="0">
                  <a:srgbClr val="F05F55"/>
                </a:gs>
                <a:gs pos="100000">
                  <a:srgbClr val="D7190F"/>
                </a:gs>
              </a:gsLst>
              <a:lin ang="54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3" name="Oval 149"/>
            <p:cNvSpPr>
              <a:spLocks noChangeArrowheads="1"/>
            </p:cNvSpPr>
            <p:nvPr/>
          </p:nvSpPr>
          <p:spPr bwMode="auto">
            <a:xfrm>
              <a:off x="2618" y="1735"/>
              <a:ext cx="81" cy="81"/>
            </a:xfrm>
            <a:prstGeom prst="ellipse">
              <a:avLst/>
            </a:prstGeom>
            <a:gradFill>
              <a:gsLst>
                <a:gs pos="100000">
                  <a:srgbClr val="EC880E"/>
                </a:gs>
                <a:gs pos="0">
                  <a:srgbClr val="FFC00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4" name="Oval 150"/>
            <p:cNvSpPr>
              <a:spLocks noChangeArrowheads="1"/>
            </p:cNvSpPr>
            <p:nvPr/>
          </p:nvSpPr>
          <p:spPr bwMode="auto">
            <a:xfrm>
              <a:off x="2989" y="1809"/>
              <a:ext cx="81" cy="80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5" name="Oval 151"/>
            <p:cNvSpPr>
              <a:spLocks noChangeArrowheads="1"/>
            </p:cNvSpPr>
            <p:nvPr/>
          </p:nvSpPr>
          <p:spPr bwMode="auto">
            <a:xfrm>
              <a:off x="2994" y="2009"/>
              <a:ext cx="80" cy="81"/>
            </a:xfrm>
            <a:prstGeom prst="ellipse">
              <a:avLst/>
            </a:prstGeom>
            <a:gradFill>
              <a:gsLst>
                <a:gs pos="0">
                  <a:srgbClr val="76B531"/>
                </a:gs>
                <a:gs pos="100000">
                  <a:srgbClr val="5B960C"/>
                </a:gs>
              </a:gsLst>
              <a:lin ang="90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254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6" name="Oval 152"/>
            <p:cNvSpPr>
              <a:spLocks noChangeArrowheads="1"/>
            </p:cNvSpPr>
            <p:nvPr/>
          </p:nvSpPr>
          <p:spPr bwMode="auto">
            <a:xfrm>
              <a:off x="2694" y="1991"/>
              <a:ext cx="80" cy="80"/>
            </a:xfrm>
            <a:prstGeom prst="ellipse">
              <a:avLst/>
            </a:prstGeom>
            <a:gradFill>
              <a:gsLst>
                <a:gs pos="100000">
                  <a:srgbClr val="0070C0"/>
                </a:gs>
                <a:gs pos="0">
                  <a:srgbClr val="00B0F0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7" name="Oval 153"/>
            <p:cNvSpPr>
              <a:spLocks noChangeArrowheads="1"/>
            </p:cNvSpPr>
            <p:nvPr/>
          </p:nvSpPr>
          <p:spPr bwMode="auto">
            <a:xfrm>
              <a:off x="2583" y="1483"/>
              <a:ext cx="80" cy="80"/>
            </a:xfrm>
            <a:prstGeom prst="ellipse">
              <a:avLst/>
            </a:prstGeom>
            <a:gradFill>
              <a:gsLst>
                <a:gs pos="0">
                  <a:srgbClr val="56C7CA"/>
                </a:gs>
                <a:gs pos="100000">
                  <a:srgbClr val="11817E"/>
                </a:gs>
              </a:gsLst>
              <a:lin ang="7200000" scaled="0"/>
            </a:gradFill>
            <a:ln>
              <a:noFill/>
            </a:ln>
            <a:effectLst/>
            <a:scene3d>
              <a:camera prst="orthographicFront"/>
              <a:lightRig rig="threePt" dir="t"/>
            </a:scene3d>
            <a:sp3d>
              <a:bevelT w="38100" h="12700"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38" name="Freeform 154"/>
            <p:cNvSpPr>
              <a:spLocks/>
            </p:cNvSpPr>
            <p:nvPr/>
          </p:nvSpPr>
          <p:spPr bwMode="auto">
            <a:xfrm>
              <a:off x="2810" y="1787"/>
              <a:ext cx="87" cy="90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</p:grpSp>
      <p:grpSp>
        <p:nvGrpSpPr>
          <p:cNvPr id="539" name="组合 538"/>
          <p:cNvGrpSpPr/>
          <p:nvPr/>
        </p:nvGrpSpPr>
        <p:grpSpPr>
          <a:xfrm>
            <a:off x="2504758" y="2913641"/>
            <a:ext cx="349970" cy="349970"/>
            <a:chOff x="2771800" y="2974815"/>
            <a:chExt cx="265776" cy="265776"/>
          </a:xfrm>
        </p:grpSpPr>
        <p:sp>
          <p:nvSpPr>
            <p:cNvPr id="540" name="椭圆 539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41" name="椭圆 540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42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</p:grpSp>
      <p:sp>
        <p:nvSpPr>
          <p:cNvPr id="543" name="矩形 542"/>
          <p:cNvSpPr/>
          <p:nvPr/>
        </p:nvSpPr>
        <p:spPr>
          <a:xfrm flipH="1">
            <a:off x="643884" y="3681818"/>
            <a:ext cx="2363629" cy="621693"/>
          </a:xfrm>
          <a:prstGeom prst="rect">
            <a:avLst/>
          </a:prstGeom>
          <a:effectLst/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316"/>
              </a:lnSpc>
            </a:pPr>
            <a:r>
              <a:rPr lang="zh-CN" altLang="en-US" sz="118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请输入你的文字内容、请输入你的文字内容。请输入你的文字内容。请输入你的文字内容。</a:t>
            </a:r>
            <a:endParaRPr lang="en-US" altLang="zh-CN" sz="118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4" name="矩形 543"/>
          <p:cNvSpPr/>
          <p:nvPr/>
        </p:nvSpPr>
        <p:spPr>
          <a:xfrm>
            <a:off x="1585222" y="3368971"/>
            <a:ext cx="1422288" cy="324221"/>
          </a:xfrm>
          <a:prstGeom prst="rect">
            <a:avLst/>
          </a:prstGeom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580"/>
              </a:lnSpc>
            </a:pPr>
            <a:r>
              <a:rPr lang="zh-CN" altLang="en-US" sz="1284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84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45" name="组合 544"/>
          <p:cNvGrpSpPr/>
          <p:nvPr/>
        </p:nvGrpSpPr>
        <p:grpSpPr>
          <a:xfrm>
            <a:off x="2504758" y="1206896"/>
            <a:ext cx="349970" cy="349970"/>
            <a:chOff x="2771800" y="2974815"/>
            <a:chExt cx="265776" cy="265776"/>
          </a:xfrm>
        </p:grpSpPr>
        <p:sp>
          <p:nvSpPr>
            <p:cNvPr id="546" name="椭圆 545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47" name="椭圆 546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48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</p:grpSp>
      <p:sp>
        <p:nvSpPr>
          <p:cNvPr id="549" name="矩形 548"/>
          <p:cNvSpPr/>
          <p:nvPr/>
        </p:nvSpPr>
        <p:spPr>
          <a:xfrm flipH="1">
            <a:off x="643884" y="1975073"/>
            <a:ext cx="2363629" cy="621693"/>
          </a:xfrm>
          <a:prstGeom prst="rect">
            <a:avLst/>
          </a:prstGeom>
          <a:effectLst/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316"/>
              </a:lnSpc>
            </a:pPr>
            <a:r>
              <a:rPr lang="zh-CN" altLang="en-US" sz="118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请输入你的文字内容、请输入你的文字内容。请输入你的文字内容。请输入你的文字内容。</a:t>
            </a:r>
            <a:endParaRPr lang="en-US" altLang="zh-CN" sz="118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0" name="矩形 549"/>
          <p:cNvSpPr/>
          <p:nvPr/>
        </p:nvSpPr>
        <p:spPr>
          <a:xfrm>
            <a:off x="1585222" y="1662219"/>
            <a:ext cx="1422288" cy="324221"/>
          </a:xfrm>
          <a:prstGeom prst="rect">
            <a:avLst/>
          </a:prstGeom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580"/>
              </a:lnSpc>
            </a:pPr>
            <a:r>
              <a:rPr lang="zh-CN" altLang="en-US" sz="1284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84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1" name="组合 550"/>
          <p:cNvGrpSpPr/>
          <p:nvPr/>
        </p:nvGrpSpPr>
        <p:grpSpPr>
          <a:xfrm>
            <a:off x="6763784" y="1206896"/>
            <a:ext cx="349970" cy="349970"/>
            <a:chOff x="2771800" y="2974815"/>
            <a:chExt cx="265776" cy="265776"/>
          </a:xfrm>
        </p:grpSpPr>
        <p:sp>
          <p:nvSpPr>
            <p:cNvPr id="552" name="椭圆 551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53" name="椭圆 552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92D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54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</p:grpSp>
      <p:sp>
        <p:nvSpPr>
          <p:cNvPr id="555" name="矩形 554"/>
          <p:cNvSpPr/>
          <p:nvPr/>
        </p:nvSpPr>
        <p:spPr>
          <a:xfrm flipH="1">
            <a:off x="6665618" y="1975073"/>
            <a:ext cx="2363629" cy="621693"/>
          </a:xfrm>
          <a:prstGeom prst="rect">
            <a:avLst/>
          </a:prstGeom>
          <a:effectLst/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316"/>
              </a:lnSpc>
            </a:pPr>
            <a:r>
              <a:rPr lang="zh-CN" altLang="en-US" sz="118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请输入你的文字内容、请输入你的文字内容。请输入你的文字内容。请输入你的文字内容。</a:t>
            </a:r>
            <a:endParaRPr lang="en-US" altLang="zh-CN" sz="118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56" name="矩形 555"/>
          <p:cNvSpPr/>
          <p:nvPr/>
        </p:nvSpPr>
        <p:spPr>
          <a:xfrm>
            <a:off x="6665626" y="1662219"/>
            <a:ext cx="1422288" cy="324221"/>
          </a:xfrm>
          <a:prstGeom prst="rect">
            <a:avLst/>
          </a:prstGeom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580"/>
              </a:lnSpc>
            </a:pPr>
            <a:r>
              <a:rPr lang="zh-CN" altLang="en-US" sz="1284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84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57" name="组合 556"/>
          <p:cNvGrpSpPr/>
          <p:nvPr/>
        </p:nvGrpSpPr>
        <p:grpSpPr>
          <a:xfrm>
            <a:off x="6763784" y="2913641"/>
            <a:ext cx="349970" cy="349970"/>
            <a:chOff x="2771800" y="2974815"/>
            <a:chExt cx="265776" cy="265776"/>
          </a:xfrm>
        </p:grpSpPr>
        <p:sp>
          <p:nvSpPr>
            <p:cNvPr id="558" name="椭圆 557"/>
            <p:cNvSpPr/>
            <p:nvPr/>
          </p:nvSpPr>
          <p:spPr>
            <a:xfrm>
              <a:off x="2771800" y="2974815"/>
              <a:ext cx="265776" cy="26577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59" name="椭圆 558"/>
            <p:cNvSpPr/>
            <p:nvPr/>
          </p:nvSpPr>
          <p:spPr>
            <a:xfrm>
              <a:off x="2798757" y="2999947"/>
              <a:ext cx="211861" cy="211861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03786"/>
              <a:endParaRPr lang="zh-CN" altLang="en-US" sz="1876">
                <a:solidFill>
                  <a:prstClr val="white"/>
                </a:solidFill>
              </a:endParaRPr>
            </a:p>
          </p:txBody>
        </p:sp>
        <p:sp>
          <p:nvSpPr>
            <p:cNvPr id="560" name="Freeform 154"/>
            <p:cNvSpPr>
              <a:spLocks/>
            </p:cNvSpPr>
            <p:nvPr/>
          </p:nvSpPr>
          <p:spPr bwMode="auto">
            <a:xfrm>
              <a:off x="2838622" y="3032686"/>
              <a:ext cx="132129" cy="136685"/>
            </a:xfrm>
            <a:custGeom>
              <a:avLst/>
              <a:gdLst>
                <a:gd name="T0" fmla="*/ 18 w 37"/>
                <a:gd name="T1" fmla="*/ 38 h 38"/>
                <a:gd name="T2" fmla="*/ 14 w 37"/>
                <a:gd name="T3" fmla="*/ 33 h 38"/>
                <a:gd name="T4" fmla="*/ 14 w 37"/>
                <a:gd name="T5" fmla="*/ 23 h 38"/>
                <a:gd name="T6" fmla="*/ 4 w 37"/>
                <a:gd name="T7" fmla="*/ 23 h 38"/>
                <a:gd name="T8" fmla="*/ 0 w 37"/>
                <a:gd name="T9" fmla="*/ 19 h 38"/>
                <a:gd name="T10" fmla="*/ 4 w 37"/>
                <a:gd name="T11" fmla="*/ 15 h 38"/>
                <a:gd name="T12" fmla="*/ 14 w 37"/>
                <a:gd name="T13" fmla="*/ 15 h 38"/>
                <a:gd name="T14" fmla="*/ 14 w 37"/>
                <a:gd name="T15" fmla="*/ 4 h 38"/>
                <a:gd name="T16" fmla="*/ 18 w 37"/>
                <a:gd name="T17" fmla="*/ 0 h 38"/>
                <a:gd name="T18" fmla="*/ 23 w 37"/>
                <a:gd name="T19" fmla="*/ 4 h 38"/>
                <a:gd name="T20" fmla="*/ 23 w 37"/>
                <a:gd name="T21" fmla="*/ 15 h 38"/>
                <a:gd name="T22" fmla="*/ 33 w 37"/>
                <a:gd name="T23" fmla="*/ 15 h 38"/>
                <a:gd name="T24" fmla="*/ 37 w 37"/>
                <a:gd name="T25" fmla="*/ 19 h 38"/>
                <a:gd name="T26" fmla="*/ 33 w 37"/>
                <a:gd name="T27" fmla="*/ 23 h 38"/>
                <a:gd name="T28" fmla="*/ 23 w 37"/>
                <a:gd name="T29" fmla="*/ 23 h 38"/>
                <a:gd name="T30" fmla="*/ 23 w 37"/>
                <a:gd name="T31" fmla="*/ 33 h 38"/>
                <a:gd name="T32" fmla="*/ 18 w 37"/>
                <a:gd name="T33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7" h="38">
                  <a:moveTo>
                    <a:pt x="18" y="38"/>
                  </a:moveTo>
                  <a:cubicBezTo>
                    <a:pt x="16" y="38"/>
                    <a:pt x="14" y="36"/>
                    <a:pt x="14" y="33"/>
                  </a:cubicBezTo>
                  <a:cubicBezTo>
                    <a:pt x="14" y="23"/>
                    <a:pt x="14" y="23"/>
                    <a:pt x="1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2" y="23"/>
                    <a:pt x="0" y="21"/>
                    <a:pt x="0" y="19"/>
                  </a:cubicBezTo>
                  <a:cubicBezTo>
                    <a:pt x="0" y="17"/>
                    <a:pt x="2" y="15"/>
                    <a:pt x="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2"/>
                    <a:pt x="16" y="0"/>
                    <a:pt x="18" y="0"/>
                  </a:cubicBezTo>
                  <a:cubicBezTo>
                    <a:pt x="21" y="0"/>
                    <a:pt x="23" y="2"/>
                    <a:pt x="23" y="4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5" y="15"/>
                    <a:pt x="37" y="17"/>
                    <a:pt x="37" y="19"/>
                  </a:cubicBezTo>
                  <a:cubicBezTo>
                    <a:pt x="37" y="21"/>
                    <a:pt x="35" y="23"/>
                    <a:pt x="33" y="23"/>
                  </a:cubicBezTo>
                  <a:cubicBezTo>
                    <a:pt x="23" y="23"/>
                    <a:pt x="23" y="23"/>
                    <a:pt x="23" y="23"/>
                  </a:cubicBezTo>
                  <a:cubicBezTo>
                    <a:pt x="23" y="33"/>
                    <a:pt x="23" y="33"/>
                    <a:pt x="23" y="33"/>
                  </a:cubicBezTo>
                  <a:cubicBezTo>
                    <a:pt x="23" y="36"/>
                    <a:pt x="21" y="38"/>
                    <a:pt x="18" y="3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0305" tIns="45153" rIns="90305" bIns="45153" numCol="1" anchor="t" anchorCtr="0" compatLnSpc="1">
              <a:prstTxWarp prst="textNoShape">
                <a:avLst/>
              </a:prstTxWarp>
            </a:bodyPr>
            <a:lstStyle/>
            <a:p>
              <a:pPr defTabSz="1203786"/>
              <a:endParaRPr lang="zh-CN" altLang="en-US" sz="1876">
                <a:solidFill>
                  <a:prstClr val="black"/>
                </a:solidFill>
              </a:endParaRPr>
            </a:p>
          </p:txBody>
        </p:sp>
      </p:grpSp>
      <p:sp>
        <p:nvSpPr>
          <p:cNvPr id="561" name="矩形 560"/>
          <p:cNvSpPr/>
          <p:nvPr/>
        </p:nvSpPr>
        <p:spPr>
          <a:xfrm flipH="1">
            <a:off x="6665618" y="3681818"/>
            <a:ext cx="2363629" cy="621693"/>
          </a:xfrm>
          <a:prstGeom prst="rect">
            <a:avLst/>
          </a:prstGeom>
          <a:effectLst/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316"/>
              </a:lnSpc>
            </a:pPr>
            <a:r>
              <a:rPr lang="zh-CN" altLang="en-US" sz="1185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请输入你的文字内容、请输入你的文字内容。请输入你的文字内容。请输入你的文字内容。</a:t>
            </a:r>
            <a:endParaRPr lang="en-US" altLang="zh-CN" sz="1185" dirty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2" name="矩形 561"/>
          <p:cNvSpPr/>
          <p:nvPr/>
        </p:nvSpPr>
        <p:spPr>
          <a:xfrm>
            <a:off x="6665626" y="3368971"/>
            <a:ext cx="1422288" cy="324221"/>
          </a:xfrm>
          <a:prstGeom prst="rect">
            <a:avLst/>
          </a:prstGeom>
        </p:spPr>
        <p:txBody>
          <a:bodyPr wrap="square" lIns="120380" tIns="60190" rIns="120380" bIns="60190">
            <a:spAutoFit/>
          </a:bodyPr>
          <a:lstStyle/>
          <a:p>
            <a:pPr algn="just" defTabSz="1203786">
              <a:lnSpc>
                <a:spcPts val="1580"/>
              </a:lnSpc>
            </a:pPr>
            <a:r>
              <a:rPr lang="zh-CN" altLang="en-US" sz="1284" b="1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这里填写小标题</a:t>
            </a:r>
            <a:endParaRPr lang="en-US" altLang="zh-CN" sz="1284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文本框 6"/>
          <p:cNvSpPr>
            <a:spLocks noChangeArrowheads="1"/>
          </p:cNvSpPr>
          <p:nvPr/>
        </p:nvSpPr>
        <p:spPr bwMode="auto">
          <a:xfrm>
            <a:off x="633155" y="346261"/>
            <a:ext cx="3254750" cy="311546"/>
          </a:xfrm>
          <a:prstGeom prst="rect">
            <a:avLst/>
          </a:prstGeom>
          <a:noFill/>
          <a:ln>
            <a:noFill/>
          </a:ln>
          <a:extLst/>
        </p:spPr>
        <p:txBody>
          <a:bodyPr lIns="67720" tIns="33860" rIns="67720" bIns="33860">
            <a:spAutoFit/>
          </a:bodyPr>
          <a:lstStyle/>
          <a:p>
            <a:pPr defTabSz="95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580" b="1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在此输入您的标题内容</a:t>
            </a:r>
          </a:p>
        </p:txBody>
      </p:sp>
      <p:grpSp>
        <p:nvGrpSpPr>
          <p:cNvPr id="173" name="组合 172"/>
          <p:cNvGrpSpPr/>
          <p:nvPr/>
        </p:nvGrpSpPr>
        <p:grpSpPr>
          <a:xfrm>
            <a:off x="348216" y="713243"/>
            <a:ext cx="9116710" cy="67009"/>
            <a:chOff x="288133" y="483063"/>
            <a:chExt cx="8772740" cy="64666"/>
          </a:xfrm>
        </p:grpSpPr>
        <p:sp>
          <p:nvSpPr>
            <p:cNvPr id="174" name="任意多边形 173"/>
            <p:cNvSpPr/>
            <p:nvPr/>
          </p:nvSpPr>
          <p:spPr>
            <a:xfrm>
              <a:off x="288133" y="483063"/>
              <a:ext cx="904874" cy="64666"/>
            </a:xfrm>
            <a:custGeom>
              <a:avLst/>
              <a:gdLst>
                <a:gd name="connsiteX0" fmla="*/ 0 w 740569"/>
                <a:gd name="connsiteY0" fmla="*/ 28575 h 47625"/>
                <a:gd name="connsiteX1" fmla="*/ 95250 w 740569"/>
                <a:gd name="connsiteY1" fmla="*/ 0 h 47625"/>
                <a:gd name="connsiteX2" fmla="*/ 152400 w 740569"/>
                <a:gd name="connsiteY2" fmla="*/ 40481 h 47625"/>
                <a:gd name="connsiteX3" fmla="*/ 238125 w 740569"/>
                <a:gd name="connsiteY3" fmla="*/ 4762 h 47625"/>
                <a:gd name="connsiteX4" fmla="*/ 285750 w 740569"/>
                <a:gd name="connsiteY4" fmla="*/ 47625 h 47625"/>
                <a:gd name="connsiteX5" fmla="*/ 431007 w 740569"/>
                <a:gd name="connsiteY5" fmla="*/ 19050 h 47625"/>
                <a:gd name="connsiteX6" fmla="*/ 733425 w 740569"/>
                <a:gd name="connsiteY6" fmla="*/ 19050 h 47625"/>
                <a:gd name="connsiteX7" fmla="*/ 740569 w 740569"/>
                <a:gd name="connsiteY7" fmla="*/ 19050 h 47625"/>
                <a:gd name="connsiteX0" fmla="*/ 0 w 740569"/>
                <a:gd name="connsiteY0" fmla="*/ 28706 h 47756"/>
                <a:gd name="connsiteX1" fmla="*/ 95250 w 740569"/>
                <a:gd name="connsiteY1" fmla="*/ 131 h 47756"/>
                <a:gd name="connsiteX2" fmla="*/ 152400 w 740569"/>
                <a:gd name="connsiteY2" fmla="*/ 40612 h 47756"/>
                <a:gd name="connsiteX3" fmla="*/ 238125 w 740569"/>
                <a:gd name="connsiteY3" fmla="*/ 4893 h 47756"/>
                <a:gd name="connsiteX4" fmla="*/ 285750 w 740569"/>
                <a:gd name="connsiteY4" fmla="*/ 47756 h 47756"/>
                <a:gd name="connsiteX5" fmla="*/ 431007 w 740569"/>
                <a:gd name="connsiteY5" fmla="*/ 19181 h 47756"/>
                <a:gd name="connsiteX6" fmla="*/ 733425 w 740569"/>
                <a:gd name="connsiteY6" fmla="*/ 19181 h 47756"/>
                <a:gd name="connsiteX7" fmla="*/ 740569 w 740569"/>
                <a:gd name="connsiteY7" fmla="*/ 19181 h 47756"/>
                <a:gd name="connsiteX0" fmla="*/ 0 w 740569"/>
                <a:gd name="connsiteY0" fmla="*/ 29111 h 48161"/>
                <a:gd name="connsiteX1" fmla="*/ 95250 w 740569"/>
                <a:gd name="connsiteY1" fmla="*/ 536 h 48161"/>
                <a:gd name="connsiteX2" fmla="*/ 152400 w 740569"/>
                <a:gd name="connsiteY2" fmla="*/ 41017 h 48161"/>
                <a:gd name="connsiteX3" fmla="*/ 238125 w 740569"/>
                <a:gd name="connsiteY3" fmla="*/ 5298 h 48161"/>
                <a:gd name="connsiteX4" fmla="*/ 285750 w 740569"/>
                <a:gd name="connsiteY4" fmla="*/ 48161 h 48161"/>
                <a:gd name="connsiteX5" fmla="*/ 431007 w 740569"/>
                <a:gd name="connsiteY5" fmla="*/ 19586 h 48161"/>
                <a:gd name="connsiteX6" fmla="*/ 733425 w 740569"/>
                <a:gd name="connsiteY6" fmla="*/ 19586 h 48161"/>
                <a:gd name="connsiteX7" fmla="*/ 740569 w 740569"/>
                <a:gd name="connsiteY7" fmla="*/ 19586 h 48161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4624"/>
                <a:gd name="connsiteX1" fmla="*/ 111919 w 740569"/>
                <a:gd name="connsiteY1" fmla="*/ 330 h 64624"/>
                <a:gd name="connsiteX2" fmla="*/ 152400 w 740569"/>
                <a:gd name="connsiteY2" fmla="*/ 57480 h 64624"/>
                <a:gd name="connsiteX3" fmla="*/ 238125 w 740569"/>
                <a:gd name="connsiteY3" fmla="*/ 21761 h 64624"/>
                <a:gd name="connsiteX4" fmla="*/ 285750 w 740569"/>
                <a:gd name="connsiteY4" fmla="*/ 64624 h 64624"/>
                <a:gd name="connsiteX5" fmla="*/ 431007 w 740569"/>
                <a:gd name="connsiteY5" fmla="*/ 36049 h 64624"/>
                <a:gd name="connsiteX6" fmla="*/ 733425 w 740569"/>
                <a:gd name="connsiteY6" fmla="*/ 36049 h 64624"/>
                <a:gd name="connsiteX7" fmla="*/ 740569 w 740569"/>
                <a:gd name="connsiteY7" fmla="*/ 36049 h 64624"/>
                <a:gd name="connsiteX0" fmla="*/ 0 w 740569"/>
                <a:gd name="connsiteY0" fmla="*/ 45574 h 67811"/>
                <a:gd name="connsiteX1" fmla="*/ 111919 w 740569"/>
                <a:gd name="connsiteY1" fmla="*/ 330 h 67811"/>
                <a:gd name="connsiteX2" fmla="*/ 152400 w 740569"/>
                <a:gd name="connsiteY2" fmla="*/ 57480 h 67811"/>
                <a:gd name="connsiteX3" fmla="*/ 238125 w 740569"/>
                <a:gd name="connsiteY3" fmla="*/ 21761 h 67811"/>
                <a:gd name="connsiteX4" fmla="*/ 285750 w 740569"/>
                <a:gd name="connsiteY4" fmla="*/ 64624 h 67811"/>
                <a:gd name="connsiteX5" fmla="*/ 431007 w 740569"/>
                <a:gd name="connsiteY5" fmla="*/ 36049 h 67811"/>
                <a:gd name="connsiteX6" fmla="*/ 733425 w 740569"/>
                <a:gd name="connsiteY6" fmla="*/ 36049 h 67811"/>
                <a:gd name="connsiteX7" fmla="*/ 740569 w 740569"/>
                <a:gd name="connsiteY7" fmla="*/ 36049 h 67811"/>
                <a:gd name="connsiteX0" fmla="*/ 0 w 740569"/>
                <a:gd name="connsiteY0" fmla="*/ 45574 h 64754"/>
                <a:gd name="connsiteX1" fmla="*/ 111919 w 740569"/>
                <a:gd name="connsiteY1" fmla="*/ 330 h 64754"/>
                <a:gd name="connsiteX2" fmla="*/ 152400 w 740569"/>
                <a:gd name="connsiteY2" fmla="*/ 57480 h 64754"/>
                <a:gd name="connsiteX3" fmla="*/ 238125 w 740569"/>
                <a:gd name="connsiteY3" fmla="*/ 21761 h 64754"/>
                <a:gd name="connsiteX4" fmla="*/ 285750 w 740569"/>
                <a:gd name="connsiteY4" fmla="*/ 64624 h 64754"/>
                <a:gd name="connsiteX5" fmla="*/ 431007 w 740569"/>
                <a:gd name="connsiteY5" fmla="*/ 36049 h 64754"/>
                <a:gd name="connsiteX6" fmla="*/ 733425 w 740569"/>
                <a:gd name="connsiteY6" fmla="*/ 36049 h 64754"/>
                <a:gd name="connsiteX7" fmla="*/ 740569 w 740569"/>
                <a:gd name="connsiteY7" fmla="*/ 36049 h 64754"/>
                <a:gd name="connsiteX0" fmla="*/ 0 w 740569"/>
                <a:gd name="connsiteY0" fmla="*/ 45574 h 64776"/>
                <a:gd name="connsiteX1" fmla="*/ 111919 w 740569"/>
                <a:gd name="connsiteY1" fmla="*/ 330 h 64776"/>
                <a:gd name="connsiteX2" fmla="*/ 152400 w 740569"/>
                <a:gd name="connsiteY2" fmla="*/ 57480 h 64776"/>
                <a:gd name="connsiteX3" fmla="*/ 238125 w 740569"/>
                <a:gd name="connsiteY3" fmla="*/ 21761 h 64776"/>
                <a:gd name="connsiteX4" fmla="*/ 311944 w 740569"/>
                <a:gd name="connsiteY4" fmla="*/ 64624 h 64776"/>
                <a:gd name="connsiteX5" fmla="*/ 431007 w 740569"/>
                <a:gd name="connsiteY5" fmla="*/ 36049 h 64776"/>
                <a:gd name="connsiteX6" fmla="*/ 733425 w 740569"/>
                <a:gd name="connsiteY6" fmla="*/ 36049 h 64776"/>
                <a:gd name="connsiteX7" fmla="*/ 740569 w 740569"/>
                <a:gd name="connsiteY7" fmla="*/ 36049 h 64776"/>
                <a:gd name="connsiteX0" fmla="*/ 0 w 758294"/>
                <a:gd name="connsiteY0" fmla="*/ 45574 h 64666"/>
                <a:gd name="connsiteX1" fmla="*/ 111919 w 758294"/>
                <a:gd name="connsiteY1" fmla="*/ 330 h 64666"/>
                <a:gd name="connsiteX2" fmla="*/ 152400 w 758294"/>
                <a:gd name="connsiteY2" fmla="*/ 57480 h 64666"/>
                <a:gd name="connsiteX3" fmla="*/ 238125 w 758294"/>
                <a:gd name="connsiteY3" fmla="*/ 21761 h 64666"/>
                <a:gd name="connsiteX4" fmla="*/ 311944 w 758294"/>
                <a:gd name="connsiteY4" fmla="*/ 64624 h 64666"/>
                <a:gd name="connsiteX5" fmla="*/ 423864 w 758294"/>
                <a:gd name="connsiteY5" fmla="*/ 12236 h 64666"/>
                <a:gd name="connsiteX6" fmla="*/ 733425 w 758294"/>
                <a:gd name="connsiteY6" fmla="*/ 36049 h 64666"/>
                <a:gd name="connsiteX7" fmla="*/ 740569 w 758294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3425 w 950119"/>
                <a:gd name="connsiteY6" fmla="*/ 36049 h 64666"/>
                <a:gd name="connsiteX7" fmla="*/ 950119 w 950119"/>
                <a:gd name="connsiteY7" fmla="*/ 36049 h 64666"/>
                <a:gd name="connsiteX0" fmla="*/ 0 w 950119"/>
                <a:gd name="connsiteY0" fmla="*/ 45574 h 64666"/>
                <a:gd name="connsiteX1" fmla="*/ 111919 w 950119"/>
                <a:gd name="connsiteY1" fmla="*/ 330 h 64666"/>
                <a:gd name="connsiteX2" fmla="*/ 152400 w 950119"/>
                <a:gd name="connsiteY2" fmla="*/ 57480 h 64666"/>
                <a:gd name="connsiteX3" fmla="*/ 238125 w 950119"/>
                <a:gd name="connsiteY3" fmla="*/ 21761 h 64666"/>
                <a:gd name="connsiteX4" fmla="*/ 311944 w 950119"/>
                <a:gd name="connsiteY4" fmla="*/ 64624 h 64666"/>
                <a:gd name="connsiteX5" fmla="*/ 423864 w 950119"/>
                <a:gd name="connsiteY5" fmla="*/ 12236 h 64666"/>
                <a:gd name="connsiteX6" fmla="*/ 738187 w 950119"/>
                <a:gd name="connsiteY6" fmla="*/ 14618 h 64666"/>
                <a:gd name="connsiteX7" fmla="*/ 950119 w 950119"/>
                <a:gd name="connsiteY7" fmla="*/ 36049 h 64666"/>
                <a:gd name="connsiteX0" fmla="*/ 0 w 985838"/>
                <a:gd name="connsiteY0" fmla="*/ 45574 h 64666"/>
                <a:gd name="connsiteX1" fmla="*/ 111919 w 985838"/>
                <a:gd name="connsiteY1" fmla="*/ 330 h 64666"/>
                <a:gd name="connsiteX2" fmla="*/ 152400 w 985838"/>
                <a:gd name="connsiteY2" fmla="*/ 57480 h 64666"/>
                <a:gd name="connsiteX3" fmla="*/ 238125 w 985838"/>
                <a:gd name="connsiteY3" fmla="*/ 21761 h 64666"/>
                <a:gd name="connsiteX4" fmla="*/ 311944 w 985838"/>
                <a:gd name="connsiteY4" fmla="*/ 64624 h 64666"/>
                <a:gd name="connsiteX5" fmla="*/ 423864 w 985838"/>
                <a:gd name="connsiteY5" fmla="*/ 12236 h 64666"/>
                <a:gd name="connsiteX6" fmla="*/ 738187 w 985838"/>
                <a:gd name="connsiteY6" fmla="*/ 14618 h 64666"/>
                <a:gd name="connsiteX7" fmla="*/ 985838 w 985838"/>
                <a:gd name="connsiteY7" fmla="*/ 16999 h 64666"/>
                <a:gd name="connsiteX0" fmla="*/ 0 w 964406"/>
                <a:gd name="connsiteY0" fmla="*/ 45574 h 64666"/>
                <a:gd name="connsiteX1" fmla="*/ 111919 w 964406"/>
                <a:gd name="connsiteY1" fmla="*/ 330 h 64666"/>
                <a:gd name="connsiteX2" fmla="*/ 152400 w 964406"/>
                <a:gd name="connsiteY2" fmla="*/ 57480 h 64666"/>
                <a:gd name="connsiteX3" fmla="*/ 238125 w 964406"/>
                <a:gd name="connsiteY3" fmla="*/ 21761 h 64666"/>
                <a:gd name="connsiteX4" fmla="*/ 311944 w 964406"/>
                <a:gd name="connsiteY4" fmla="*/ 64624 h 64666"/>
                <a:gd name="connsiteX5" fmla="*/ 423864 w 964406"/>
                <a:gd name="connsiteY5" fmla="*/ 12236 h 64666"/>
                <a:gd name="connsiteX6" fmla="*/ 738187 w 964406"/>
                <a:gd name="connsiteY6" fmla="*/ 14618 h 64666"/>
                <a:gd name="connsiteX7" fmla="*/ 964406 w 964406"/>
                <a:gd name="connsiteY7" fmla="*/ 7474 h 64666"/>
                <a:gd name="connsiteX0" fmla="*/ 0 w 962024"/>
                <a:gd name="connsiteY0" fmla="*/ 45574 h 64666"/>
                <a:gd name="connsiteX1" fmla="*/ 111919 w 962024"/>
                <a:gd name="connsiteY1" fmla="*/ 330 h 64666"/>
                <a:gd name="connsiteX2" fmla="*/ 152400 w 962024"/>
                <a:gd name="connsiteY2" fmla="*/ 57480 h 64666"/>
                <a:gd name="connsiteX3" fmla="*/ 238125 w 962024"/>
                <a:gd name="connsiteY3" fmla="*/ 21761 h 64666"/>
                <a:gd name="connsiteX4" fmla="*/ 311944 w 962024"/>
                <a:gd name="connsiteY4" fmla="*/ 64624 h 64666"/>
                <a:gd name="connsiteX5" fmla="*/ 423864 w 962024"/>
                <a:gd name="connsiteY5" fmla="*/ 12236 h 64666"/>
                <a:gd name="connsiteX6" fmla="*/ 738187 w 962024"/>
                <a:gd name="connsiteY6" fmla="*/ 14618 h 64666"/>
                <a:gd name="connsiteX7" fmla="*/ 962024 w 962024"/>
                <a:gd name="connsiteY7" fmla="*/ 14618 h 64666"/>
                <a:gd name="connsiteX0" fmla="*/ 0 w 845343"/>
                <a:gd name="connsiteY0" fmla="*/ 45574 h 64666"/>
                <a:gd name="connsiteX1" fmla="*/ 111919 w 845343"/>
                <a:gd name="connsiteY1" fmla="*/ 330 h 64666"/>
                <a:gd name="connsiteX2" fmla="*/ 152400 w 845343"/>
                <a:gd name="connsiteY2" fmla="*/ 57480 h 64666"/>
                <a:gd name="connsiteX3" fmla="*/ 238125 w 845343"/>
                <a:gd name="connsiteY3" fmla="*/ 21761 h 64666"/>
                <a:gd name="connsiteX4" fmla="*/ 311944 w 845343"/>
                <a:gd name="connsiteY4" fmla="*/ 64624 h 64666"/>
                <a:gd name="connsiteX5" fmla="*/ 423864 w 845343"/>
                <a:gd name="connsiteY5" fmla="*/ 12236 h 64666"/>
                <a:gd name="connsiteX6" fmla="*/ 738187 w 845343"/>
                <a:gd name="connsiteY6" fmla="*/ 14618 h 64666"/>
                <a:gd name="connsiteX7" fmla="*/ 845343 w 845343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38187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740569 w 904874"/>
                <a:gd name="connsiteY6" fmla="*/ 14618 h 64666"/>
                <a:gd name="connsiteX7" fmla="*/ 904874 w 904874"/>
                <a:gd name="connsiteY7" fmla="*/ 14618 h 64666"/>
                <a:gd name="connsiteX0" fmla="*/ 0 w 904874"/>
                <a:gd name="connsiteY0" fmla="*/ 45574 h 64666"/>
                <a:gd name="connsiteX1" fmla="*/ 111919 w 904874"/>
                <a:gd name="connsiteY1" fmla="*/ 330 h 64666"/>
                <a:gd name="connsiteX2" fmla="*/ 152400 w 904874"/>
                <a:gd name="connsiteY2" fmla="*/ 57480 h 64666"/>
                <a:gd name="connsiteX3" fmla="*/ 238125 w 904874"/>
                <a:gd name="connsiteY3" fmla="*/ 21761 h 64666"/>
                <a:gd name="connsiteX4" fmla="*/ 311944 w 904874"/>
                <a:gd name="connsiteY4" fmla="*/ 64624 h 64666"/>
                <a:gd name="connsiteX5" fmla="*/ 423864 w 904874"/>
                <a:gd name="connsiteY5" fmla="*/ 12236 h 64666"/>
                <a:gd name="connsiteX6" fmla="*/ 904874 w 904874"/>
                <a:gd name="connsiteY6" fmla="*/ 14618 h 64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04874" h="64666">
                  <a:moveTo>
                    <a:pt x="0" y="45574"/>
                  </a:moveTo>
                  <a:cubicBezTo>
                    <a:pt x="31750" y="36049"/>
                    <a:pt x="67469" y="-4035"/>
                    <a:pt x="111919" y="330"/>
                  </a:cubicBezTo>
                  <a:cubicBezTo>
                    <a:pt x="156369" y="4695"/>
                    <a:pt x="114300" y="47955"/>
                    <a:pt x="152400" y="57480"/>
                  </a:cubicBezTo>
                  <a:cubicBezTo>
                    <a:pt x="190500" y="67005"/>
                    <a:pt x="211534" y="20570"/>
                    <a:pt x="238125" y="21761"/>
                  </a:cubicBezTo>
                  <a:cubicBezTo>
                    <a:pt x="264716" y="22952"/>
                    <a:pt x="280988" y="66211"/>
                    <a:pt x="311944" y="64624"/>
                  </a:cubicBezTo>
                  <a:cubicBezTo>
                    <a:pt x="342900" y="63037"/>
                    <a:pt x="325042" y="20570"/>
                    <a:pt x="423864" y="12236"/>
                  </a:cubicBezTo>
                  <a:cubicBezTo>
                    <a:pt x="522686" y="3902"/>
                    <a:pt x="804664" y="14122"/>
                    <a:pt x="904874" y="14618"/>
                  </a:cubicBezTo>
                </a:path>
              </a:pathLst>
            </a:cu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  <p:cxnSp>
          <p:nvCxnSpPr>
            <p:cNvPr id="175" name="直接连接符 174"/>
            <p:cNvCxnSpPr>
              <a:stCxn id="174" idx="6"/>
            </p:cNvCxnSpPr>
            <p:nvPr/>
          </p:nvCxnSpPr>
          <p:spPr>
            <a:xfrm>
              <a:off x="1193007" y="497681"/>
              <a:ext cx="7867866" cy="4366"/>
            </a:xfrm>
            <a:prstGeom prst="line">
              <a:avLst/>
            </a:prstGeom>
            <a:noFill/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76" name="组合 175"/>
          <p:cNvGrpSpPr/>
          <p:nvPr/>
        </p:nvGrpSpPr>
        <p:grpSpPr>
          <a:xfrm>
            <a:off x="0" y="320298"/>
            <a:ext cx="633155" cy="349397"/>
            <a:chOff x="0" y="252065"/>
            <a:chExt cx="641111" cy="392113"/>
          </a:xfrm>
        </p:grpSpPr>
        <p:sp>
          <p:nvSpPr>
            <p:cNvPr id="177" name="矩形 59"/>
            <p:cNvSpPr>
              <a:spLocks noChangeArrowheads="1"/>
            </p:cNvSpPr>
            <p:nvPr/>
          </p:nvSpPr>
          <p:spPr bwMode="auto">
            <a:xfrm>
              <a:off x="0" y="252065"/>
              <a:ext cx="227013" cy="39211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55800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383">
                <a:solidFill>
                  <a:srgbClr val="FFFFFF"/>
                </a:solidFill>
              </a:endParaRPr>
            </a:p>
          </p:txBody>
        </p:sp>
        <p:sp>
          <p:nvSpPr>
            <p:cNvPr id="178" name="矩形 60"/>
            <p:cNvSpPr>
              <a:spLocks noChangeArrowheads="1"/>
            </p:cNvSpPr>
            <p:nvPr/>
          </p:nvSpPr>
          <p:spPr bwMode="auto">
            <a:xfrm>
              <a:off x="227013" y="252065"/>
              <a:ext cx="114300" cy="392112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55800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None/>
                <a:defRPr/>
              </a:pPr>
              <a:endParaRPr lang="zh-CN" altLang="en-US" sz="1383">
                <a:solidFill>
                  <a:srgbClr val="FFFFFF"/>
                </a:solidFill>
              </a:endParaRPr>
            </a:p>
          </p:txBody>
        </p:sp>
        <p:sp>
          <p:nvSpPr>
            <p:cNvPr id="179" name="五边形 178"/>
            <p:cNvSpPr/>
            <p:nvPr userDrawn="1"/>
          </p:nvSpPr>
          <p:spPr>
            <a:xfrm>
              <a:off x="338378" y="254692"/>
              <a:ext cx="302733" cy="389486"/>
            </a:xfrm>
            <a:prstGeom prst="homePlat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76"/>
            </a:p>
          </p:txBody>
        </p:sp>
      </p:grpSp>
    </p:spTree>
    <p:extLst>
      <p:ext uri="{BB962C8B-B14F-4D97-AF65-F5344CB8AC3E}">
        <p14:creationId xmlns:p14="http://schemas.microsoft.com/office/powerpoint/2010/main" val="688289348"/>
      </p:ext>
    </p:extLst>
  </p:cSld>
  <p:clrMapOvr>
    <a:masterClrMapping/>
  </p:clrMapOvr>
  <p:transition spd="med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20" dur="500" tmFilter="0,0; .5, 1; 1, 1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50"/>
                            </p:stCondLst>
                            <p:childTnLst>
                              <p:par>
                                <p:cTn id="2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3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400" tmFilter="0, 0; .2, .5; .8, .5; 1, 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00" autoRev="1" fill="hold"/>
                                        <p:tgtEl>
                                          <p:spTgt spid="4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2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5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400" tmFilter="0, 0; .2, .5; .8, .5; 1, 0"/>
                                        <p:tgtEl>
                                          <p:spTgt spid="54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00" autoRev="1" fill="hold"/>
                                        <p:tgtEl>
                                          <p:spTgt spid="54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35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400" tmFilter="0, 0; .2, .5; .8, .5; 1, 0"/>
                                        <p:tgtEl>
                                          <p:spTgt spid="5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00" autoRev="1" fill="hold"/>
                                        <p:tgtEl>
                                          <p:spTgt spid="5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05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5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35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400" tmFilter="0, 0; .2, .5; .8, .5; 1, 0"/>
                                        <p:tgtEl>
                                          <p:spTgt spid="5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200" autoRev="1" fill="hold"/>
                                        <p:tgtEl>
                                          <p:spTgt spid="5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95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35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400" tmFilter="0, 0; .2, .5; .8, .5; 1, 0"/>
                                        <p:tgtEl>
                                          <p:spTgt spid="5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00" autoRev="1" fill="hold"/>
                                        <p:tgtEl>
                                          <p:spTgt spid="5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35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85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35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400" tmFilter="0, 0; .2, .5; .8, .5; 1, 0"/>
                                        <p:tgtEl>
                                          <p:spTgt spid="5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00" autoRev="1" fill="hold"/>
                                        <p:tgtEl>
                                          <p:spTgt spid="5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25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35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400" tmFilter="0, 0; .2, .5; .8, .5; 1, 0"/>
                                        <p:tgtEl>
                                          <p:spTgt spid="5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00" autoRev="1" fill="hold"/>
                                        <p:tgtEl>
                                          <p:spTgt spid="5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5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15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35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400" tmFilter="0, 0; .2, .5; .8, .5; 1, 0"/>
                                        <p:tgtEl>
                                          <p:spTgt spid="55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6" dur="200" autoRev="1" fill="hold"/>
                                        <p:tgtEl>
                                          <p:spTgt spid="55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5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35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400" tmFilter="0, 0; .2, .5; .8, .5; 1, 0"/>
                                        <p:tgtEl>
                                          <p:spTgt spid="5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3" dur="200" autoRev="1" fill="hold"/>
                                        <p:tgtEl>
                                          <p:spTgt spid="5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6950"/>
                            </p:stCondLst>
                            <p:childTnLst>
                              <p:par>
                                <p:cTn id="1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" grpId="0" animBg="1"/>
      <p:bldP spid="543" grpId="0"/>
      <p:bldP spid="544" grpId="0"/>
      <p:bldP spid="544" grpId="1"/>
      <p:bldP spid="549" grpId="0"/>
      <p:bldP spid="550" grpId="0"/>
      <p:bldP spid="550" grpId="1"/>
      <p:bldP spid="555" grpId="0"/>
      <p:bldP spid="556" grpId="0"/>
      <p:bldP spid="556" grpId="1"/>
      <p:bldP spid="561" grpId="0"/>
      <p:bldP spid="562" grpId="0"/>
      <p:bldP spid="562" grpId="1"/>
      <p:bldP spid="17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803645" y="2324898"/>
            <a:ext cx="464225" cy="510804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2180" y="2327703"/>
            <a:ext cx="7279446" cy="511142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9991" tIns="0" rIns="139991" bIns="0"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78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78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580" y="1730586"/>
            <a:ext cx="7242408" cy="6029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89" spc="156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78" spc="156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301984" y="1727441"/>
            <a:ext cx="663947" cy="60609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71116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067539" y="3082999"/>
            <a:ext cx="5371300" cy="1316514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711161" fontAlgn="auto">
              <a:lnSpc>
                <a:spcPts val="1867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33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11161" fontAlgn="auto">
              <a:lnSpc>
                <a:spcPts val="1867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33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711161" fontAlgn="auto">
              <a:lnSpc>
                <a:spcPts val="1867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33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9205397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ccf779f76140b889421db1ee92d38cd6ed4ffff"/>
  <p:tag name="ISPRING_RESOURCE_PATHS_HASH_PRESENTER" val="ecdd5e327c4efff999ae583afac36d791cae2b"/>
</p:tagLst>
</file>

<file path=ppt/theme/theme1.xml><?xml version="1.0" encoding="utf-8"?>
<a:theme xmlns:a="http://schemas.openxmlformats.org/drawingml/2006/main" name="Office 主题">
  <a:themeElements>
    <a:clrScheme name="自定义 40">
      <a:dk1>
        <a:sysClr val="windowText" lastClr="000000"/>
      </a:dk1>
      <a:lt1>
        <a:sysClr val="window" lastClr="FFFFFF"/>
      </a:lt1>
      <a:dk2>
        <a:srgbClr val="C00000"/>
      </a:dk2>
      <a:lt2>
        <a:srgbClr val="FF0000"/>
      </a:lt2>
      <a:accent1>
        <a:srgbClr val="FF6600"/>
      </a:accent1>
      <a:accent2>
        <a:srgbClr val="FFC000"/>
      </a:accent2>
      <a:accent3>
        <a:srgbClr val="92D050"/>
      </a:accent3>
      <a:accent4>
        <a:srgbClr val="00B0F0"/>
      </a:accent4>
      <a:accent5>
        <a:srgbClr val="7F7F7F"/>
      </a:accent5>
      <a:accent6>
        <a:srgbClr val="262626"/>
      </a:accent6>
      <a:hlink>
        <a:srgbClr val="262626"/>
      </a:hlink>
      <a:folHlink>
        <a:srgbClr val="7F7F7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1890</TotalTime>
  <Words>272</Words>
  <Application>Microsoft Office PowerPoint</Application>
  <PresentationFormat>自定义</PresentationFormat>
  <Paragraphs>17</Paragraphs>
  <Slides>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337</cp:revision>
  <dcterms:created xsi:type="dcterms:W3CDTF">2013-07-25T03:25:48Z</dcterms:created>
  <dcterms:modified xsi:type="dcterms:W3CDTF">2016-06-13T05:35:53Z</dcterms:modified>
</cp:coreProperties>
</file>