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71" r:id="rId3"/>
    <p:sldId id="418" r:id="rId4"/>
  </p:sldIdLst>
  <p:sldSz cx="11522075" cy="6480175"/>
  <p:notesSz cx="6858000" cy="9144000"/>
  <p:custDataLst>
    <p:tags r:id="rId6"/>
  </p:custDataLst>
  <p:defaultTextStyle>
    <a:defPPr>
      <a:defRPr lang="zh-CN"/>
    </a:defPPr>
    <a:lvl1pPr marL="0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8462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6924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65386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53848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42311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30773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19235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07697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182A"/>
    <a:srgbClr val="00355C"/>
    <a:srgbClr val="CCECFF"/>
    <a:srgbClr val="66CCFF"/>
    <a:srgbClr val="00A1F2"/>
    <a:srgbClr val="008BD0"/>
    <a:srgbClr val="0099E6"/>
    <a:srgbClr val="2DB9FF"/>
    <a:srgbClr val="005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0" autoAdjust="0"/>
    <p:restoredTop sz="93918" autoAdjust="0"/>
  </p:normalViewPr>
  <p:slideViewPr>
    <p:cSldViewPr showGuides="1">
      <p:cViewPr varScale="1">
        <p:scale>
          <a:sx n="91" d="100"/>
          <a:sy n="91" d="100"/>
        </p:scale>
        <p:origin x="198" y="90"/>
      </p:cViewPr>
      <p:guideLst>
        <p:guide orient="horz" pos="2041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4EF6A69-E6B8-4260-9FEF-A8B417233DAE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B49EC556-0E4F-4361-96C2-0C2CAFEAB7B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27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31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42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154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57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547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80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3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448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1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27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6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3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7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501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78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91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667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2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49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11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57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itchFamily="34" charset="-122"/>
              </a:defRPr>
            </a:lvl1pPr>
            <a:lvl2pPr>
              <a:defRPr sz="3600">
                <a:ea typeface="微软雅黑" pitchFamily="34" charset="-122"/>
              </a:defRPr>
            </a:lvl2pPr>
            <a:lvl3pPr>
              <a:defRPr sz="3100">
                <a:ea typeface="微软雅黑" pitchFamily="34" charset="-122"/>
              </a:defRPr>
            </a:lvl3pPr>
            <a:lvl4pPr>
              <a:defRPr sz="2600">
                <a:ea typeface="微软雅黑" pitchFamily="34" charset="-122"/>
              </a:defRPr>
            </a:lvl4pPr>
            <a:lvl5pPr>
              <a:defRPr sz="2600">
                <a:ea typeface="微软雅黑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09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24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3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2016/6/22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5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noProof="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3500" noProof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处添加标题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7" name="Freeform 5"/>
          <p:cNvSpPr>
            <a:spLocks/>
          </p:cNvSpPr>
          <p:nvPr/>
        </p:nvSpPr>
        <p:spPr bwMode="auto">
          <a:xfrm>
            <a:off x="5366227" y="2319418"/>
            <a:ext cx="1872274" cy="3780978"/>
          </a:xfrm>
          <a:custGeom>
            <a:avLst/>
            <a:gdLst>
              <a:gd name="T0" fmla="*/ 616 w 725"/>
              <a:gd name="T1" fmla="*/ 590 h 1468"/>
              <a:gd name="T2" fmla="*/ 459 w 725"/>
              <a:gd name="T3" fmla="*/ 759 h 1468"/>
              <a:gd name="T4" fmla="*/ 478 w 725"/>
              <a:gd name="T5" fmla="*/ 488 h 1468"/>
              <a:gd name="T6" fmla="*/ 725 w 725"/>
              <a:gd name="T7" fmla="*/ 191 h 1468"/>
              <a:gd name="T8" fmla="*/ 675 w 725"/>
              <a:gd name="T9" fmla="*/ 124 h 1468"/>
              <a:gd name="T10" fmla="*/ 440 w 725"/>
              <a:gd name="T11" fmla="*/ 376 h 1468"/>
              <a:gd name="T12" fmla="*/ 412 w 725"/>
              <a:gd name="T13" fmla="*/ 0 h 1468"/>
              <a:gd name="T14" fmla="*/ 344 w 725"/>
              <a:gd name="T15" fmla="*/ 0 h 1468"/>
              <a:gd name="T16" fmla="*/ 314 w 725"/>
              <a:gd name="T17" fmla="*/ 577 h 1468"/>
              <a:gd name="T18" fmla="*/ 46 w 725"/>
              <a:gd name="T19" fmla="*/ 271 h 1468"/>
              <a:gd name="T20" fmla="*/ 0 w 725"/>
              <a:gd name="T21" fmla="*/ 313 h 1468"/>
              <a:gd name="T22" fmla="*/ 285 w 725"/>
              <a:gd name="T23" fmla="*/ 698 h 1468"/>
              <a:gd name="T24" fmla="*/ 216 w 725"/>
              <a:gd name="T25" fmla="*/ 1468 h 1468"/>
              <a:gd name="T26" fmla="*/ 548 w 725"/>
              <a:gd name="T27" fmla="*/ 1468 h 1468"/>
              <a:gd name="T28" fmla="*/ 471 w 725"/>
              <a:gd name="T29" fmla="*/ 892 h 1468"/>
              <a:gd name="T30" fmla="*/ 667 w 725"/>
              <a:gd name="T31" fmla="*/ 657 h 1468"/>
              <a:gd name="T32" fmla="*/ 616 w 725"/>
              <a:gd name="T33" fmla="*/ 59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25" h="1468">
                <a:moveTo>
                  <a:pt x="616" y="590"/>
                </a:moveTo>
                <a:cubicBezTo>
                  <a:pt x="459" y="759"/>
                  <a:pt x="459" y="759"/>
                  <a:pt x="459" y="759"/>
                </a:cubicBezTo>
                <a:cubicBezTo>
                  <a:pt x="439" y="488"/>
                  <a:pt x="478" y="488"/>
                  <a:pt x="478" y="488"/>
                </a:cubicBezTo>
                <a:cubicBezTo>
                  <a:pt x="725" y="191"/>
                  <a:pt x="725" y="191"/>
                  <a:pt x="725" y="191"/>
                </a:cubicBezTo>
                <a:cubicBezTo>
                  <a:pt x="675" y="124"/>
                  <a:pt x="675" y="124"/>
                  <a:pt x="675" y="124"/>
                </a:cubicBezTo>
                <a:cubicBezTo>
                  <a:pt x="440" y="376"/>
                  <a:pt x="440" y="376"/>
                  <a:pt x="440" y="376"/>
                </a:cubicBezTo>
                <a:cubicBezTo>
                  <a:pt x="412" y="0"/>
                  <a:pt x="412" y="0"/>
                  <a:pt x="412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14" y="577"/>
                  <a:pt x="314" y="577"/>
                  <a:pt x="314" y="577"/>
                </a:cubicBezTo>
                <a:cubicBezTo>
                  <a:pt x="46" y="271"/>
                  <a:pt x="46" y="271"/>
                  <a:pt x="46" y="271"/>
                </a:cubicBezTo>
                <a:cubicBezTo>
                  <a:pt x="0" y="313"/>
                  <a:pt x="0" y="313"/>
                  <a:pt x="0" y="313"/>
                </a:cubicBezTo>
                <a:cubicBezTo>
                  <a:pt x="285" y="698"/>
                  <a:pt x="285" y="698"/>
                  <a:pt x="285" y="698"/>
                </a:cubicBezTo>
                <a:cubicBezTo>
                  <a:pt x="323" y="824"/>
                  <a:pt x="216" y="1468"/>
                  <a:pt x="216" y="1468"/>
                </a:cubicBezTo>
                <a:cubicBezTo>
                  <a:pt x="548" y="1468"/>
                  <a:pt x="548" y="1468"/>
                  <a:pt x="548" y="1468"/>
                </a:cubicBezTo>
                <a:cubicBezTo>
                  <a:pt x="548" y="1468"/>
                  <a:pt x="500" y="1168"/>
                  <a:pt x="471" y="892"/>
                </a:cubicBezTo>
                <a:cubicBezTo>
                  <a:pt x="667" y="657"/>
                  <a:pt x="667" y="657"/>
                  <a:pt x="667" y="657"/>
                </a:cubicBezTo>
                <a:lnTo>
                  <a:pt x="616" y="59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8" name="Oval 15"/>
          <p:cNvSpPr/>
          <p:nvPr/>
        </p:nvSpPr>
        <p:spPr>
          <a:xfrm>
            <a:off x="3957250" y="3318491"/>
            <a:ext cx="641289" cy="64119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9" name="Oval 16"/>
          <p:cNvSpPr/>
          <p:nvPr/>
        </p:nvSpPr>
        <p:spPr>
          <a:xfrm>
            <a:off x="4598539" y="3781297"/>
            <a:ext cx="529176" cy="52909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0" name="Oval 17"/>
          <p:cNvSpPr/>
          <p:nvPr/>
        </p:nvSpPr>
        <p:spPr>
          <a:xfrm>
            <a:off x="8247853" y="3706616"/>
            <a:ext cx="476981" cy="476908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1" name="Oval 18"/>
          <p:cNvSpPr/>
          <p:nvPr/>
        </p:nvSpPr>
        <p:spPr>
          <a:xfrm>
            <a:off x="8424358" y="3318492"/>
            <a:ext cx="367532" cy="36747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2" name="Oval 19"/>
          <p:cNvSpPr/>
          <p:nvPr/>
        </p:nvSpPr>
        <p:spPr>
          <a:xfrm>
            <a:off x="8677496" y="2813974"/>
            <a:ext cx="610481" cy="610388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3" name="Oval 20"/>
          <p:cNvSpPr/>
          <p:nvPr/>
        </p:nvSpPr>
        <p:spPr>
          <a:xfrm>
            <a:off x="5949886" y="3298515"/>
            <a:ext cx="194970" cy="194940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4" name="Oval 21"/>
          <p:cNvSpPr/>
          <p:nvPr/>
        </p:nvSpPr>
        <p:spPr>
          <a:xfrm>
            <a:off x="5372754" y="3766545"/>
            <a:ext cx="342968" cy="34291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5" name="Oval 22"/>
          <p:cNvSpPr/>
          <p:nvPr/>
        </p:nvSpPr>
        <p:spPr>
          <a:xfrm>
            <a:off x="4753884" y="3631114"/>
            <a:ext cx="220239" cy="220205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6" name="Oval 23"/>
          <p:cNvSpPr/>
          <p:nvPr/>
        </p:nvSpPr>
        <p:spPr>
          <a:xfrm>
            <a:off x="8082297" y="2798885"/>
            <a:ext cx="530909" cy="530827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7" name="Oval 24"/>
          <p:cNvSpPr/>
          <p:nvPr/>
        </p:nvSpPr>
        <p:spPr>
          <a:xfrm>
            <a:off x="3985394" y="2865870"/>
            <a:ext cx="412151" cy="412088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8" name="Oval 25"/>
          <p:cNvSpPr/>
          <p:nvPr/>
        </p:nvSpPr>
        <p:spPr>
          <a:xfrm>
            <a:off x="5072719" y="4081178"/>
            <a:ext cx="362052" cy="361997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9" name="Oval 26"/>
          <p:cNvSpPr/>
          <p:nvPr/>
        </p:nvSpPr>
        <p:spPr>
          <a:xfrm>
            <a:off x="4273363" y="2334580"/>
            <a:ext cx="163568" cy="16354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0" name="Oval 27"/>
          <p:cNvSpPr/>
          <p:nvPr/>
        </p:nvSpPr>
        <p:spPr>
          <a:xfrm>
            <a:off x="5832173" y="2955853"/>
            <a:ext cx="269407" cy="26936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1" name="Oval 28"/>
          <p:cNvSpPr/>
          <p:nvPr/>
        </p:nvSpPr>
        <p:spPr>
          <a:xfrm>
            <a:off x="8377716" y="2309289"/>
            <a:ext cx="488569" cy="488494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2" name="Oval 29"/>
          <p:cNvSpPr/>
          <p:nvPr/>
        </p:nvSpPr>
        <p:spPr>
          <a:xfrm>
            <a:off x="5057786" y="3574207"/>
            <a:ext cx="488569" cy="488494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3" name="Oval 30"/>
          <p:cNvSpPr/>
          <p:nvPr/>
        </p:nvSpPr>
        <p:spPr>
          <a:xfrm>
            <a:off x="4811483" y="1710814"/>
            <a:ext cx="431821" cy="431755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4" name="Oval 31"/>
          <p:cNvSpPr/>
          <p:nvPr/>
        </p:nvSpPr>
        <p:spPr>
          <a:xfrm>
            <a:off x="4353175" y="1956468"/>
            <a:ext cx="427814" cy="427748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5" name="Oval 32"/>
          <p:cNvSpPr/>
          <p:nvPr/>
        </p:nvSpPr>
        <p:spPr>
          <a:xfrm>
            <a:off x="8306659" y="1793956"/>
            <a:ext cx="507315" cy="507238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6" name="Oval 33"/>
          <p:cNvSpPr/>
          <p:nvPr/>
        </p:nvSpPr>
        <p:spPr>
          <a:xfrm>
            <a:off x="4830382" y="1223657"/>
            <a:ext cx="427814" cy="427748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7" name="Oval 34"/>
          <p:cNvSpPr/>
          <p:nvPr/>
        </p:nvSpPr>
        <p:spPr>
          <a:xfrm>
            <a:off x="5537370" y="4028733"/>
            <a:ext cx="479750" cy="479677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8" name="Oval 35"/>
          <p:cNvSpPr/>
          <p:nvPr/>
        </p:nvSpPr>
        <p:spPr>
          <a:xfrm>
            <a:off x="7260572" y="1112057"/>
            <a:ext cx="422200" cy="422135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9" name="Oval 36"/>
          <p:cNvSpPr/>
          <p:nvPr/>
        </p:nvSpPr>
        <p:spPr>
          <a:xfrm>
            <a:off x="7660328" y="1446109"/>
            <a:ext cx="292547" cy="292503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0" name="Oval 37"/>
          <p:cNvSpPr/>
          <p:nvPr/>
        </p:nvSpPr>
        <p:spPr>
          <a:xfrm>
            <a:off x="8016792" y="1564004"/>
            <a:ext cx="354155" cy="35410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1" name="Oval 54"/>
          <p:cNvSpPr/>
          <p:nvPr/>
        </p:nvSpPr>
        <p:spPr>
          <a:xfrm>
            <a:off x="4089648" y="2544207"/>
            <a:ext cx="269407" cy="269366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2" name="Oval 44"/>
          <p:cNvSpPr/>
          <p:nvPr/>
        </p:nvSpPr>
        <p:spPr>
          <a:xfrm>
            <a:off x="4491452" y="2180942"/>
            <a:ext cx="1331557" cy="133135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900" b="1" kern="0" dirty="0">
                <a:latin typeface="微软雅黑" pitchFamily="34" charset="-122"/>
                <a:ea typeface="微软雅黑" pitchFamily="34" charset="-122"/>
              </a:rPr>
              <a:t>奖励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3" name="Oval 49"/>
          <p:cNvSpPr/>
          <p:nvPr/>
        </p:nvSpPr>
        <p:spPr>
          <a:xfrm>
            <a:off x="6585350" y="2925624"/>
            <a:ext cx="1639219" cy="1638968"/>
          </a:xfrm>
          <a:prstGeom prst="ellipse">
            <a:avLst/>
          </a:prstGeom>
          <a:solidFill>
            <a:srgbClr val="0070C0">
              <a:alpha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创意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4" name="Oval 52"/>
          <p:cNvSpPr/>
          <p:nvPr/>
        </p:nvSpPr>
        <p:spPr>
          <a:xfrm>
            <a:off x="5292728" y="861215"/>
            <a:ext cx="2074837" cy="2074520"/>
          </a:xfrm>
          <a:prstGeom prst="ellipse">
            <a:avLst/>
          </a:prstGeom>
          <a:solidFill>
            <a:srgbClr val="0070C0">
              <a:alpha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信息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5" name="Oval 39"/>
          <p:cNvSpPr/>
          <p:nvPr/>
        </p:nvSpPr>
        <p:spPr>
          <a:xfrm>
            <a:off x="6917868" y="1784139"/>
            <a:ext cx="1331557" cy="133135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1391547" y="4060760"/>
            <a:ext cx="1628844" cy="37806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sz="1900" dirty="0">
                <a:latin typeface="微软雅黑" pitchFamily="34" charset="-122"/>
                <a:ea typeface="微软雅黑" pitchFamily="34" charset="-122"/>
              </a:rPr>
              <a:t>我们的概念树</a:t>
            </a:r>
            <a:endParaRPr lang="id-ID" sz="1900" dirty="0">
              <a:latin typeface="+mn-e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1391547" y="4470661"/>
            <a:ext cx="2909417" cy="901543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sz="1300" b="0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9" name="Freeform 10"/>
          <p:cNvSpPr>
            <a:spLocks noEditPoints="1"/>
          </p:cNvSpPr>
          <p:nvPr/>
        </p:nvSpPr>
        <p:spPr bwMode="auto">
          <a:xfrm>
            <a:off x="7169133" y="3289711"/>
            <a:ext cx="522179" cy="503866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0" name="Group 72"/>
          <p:cNvGrpSpPr/>
          <p:nvPr/>
        </p:nvGrpSpPr>
        <p:grpSpPr>
          <a:xfrm>
            <a:off x="4966039" y="2456459"/>
            <a:ext cx="375084" cy="470387"/>
            <a:chOff x="9985375" y="3051175"/>
            <a:chExt cx="649288" cy="814388"/>
          </a:xfrm>
          <a:solidFill>
            <a:schemeClr val="tx1"/>
          </a:solidFill>
        </p:grpSpPr>
        <p:sp>
          <p:nvSpPr>
            <p:cNvPr id="241" name="Freeform 16"/>
            <p:cNvSpPr>
              <a:spLocks/>
            </p:cNvSpPr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2" name="Freeform 17"/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43" name="Group 83"/>
          <p:cNvGrpSpPr/>
          <p:nvPr/>
        </p:nvGrpSpPr>
        <p:grpSpPr>
          <a:xfrm>
            <a:off x="5936364" y="1341426"/>
            <a:ext cx="754442" cy="578239"/>
            <a:chOff x="10579101" y="1076326"/>
            <a:chExt cx="503237" cy="385763"/>
          </a:xfrm>
          <a:solidFill>
            <a:schemeClr val="tx1"/>
          </a:solidFill>
        </p:grpSpPr>
        <p:sp>
          <p:nvSpPr>
            <p:cNvPr id="244" name="Freeform 21"/>
            <p:cNvSpPr>
              <a:spLocks noEditPoints="1"/>
            </p:cNvSpPr>
            <p:nvPr/>
          </p:nvSpPr>
          <p:spPr bwMode="auto">
            <a:xfrm>
              <a:off x="10644188" y="1133476"/>
              <a:ext cx="314325" cy="250825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5" name="Freeform 22"/>
            <p:cNvSpPr>
              <a:spLocks noEditPoints="1"/>
            </p:cNvSpPr>
            <p:nvPr/>
          </p:nvSpPr>
          <p:spPr bwMode="auto">
            <a:xfrm>
              <a:off x="10579101" y="1076326"/>
              <a:ext cx="503237" cy="385763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6" name="Freeform 23"/>
            <p:cNvSpPr>
              <a:spLocks noEditPoints="1"/>
            </p:cNvSpPr>
            <p:nvPr/>
          </p:nvSpPr>
          <p:spPr bwMode="auto">
            <a:xfrm>
              <a:off x="10971213" y="1152526"/>
              <a:ext cx="46037" cy="4603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7" name="Freeform 24"/>
            <p:cNvSpPr>
              <a:spLocks/>
            </p:cNvSpPr>
            <p:nvPr/>
          </p:nvSpPr>
          <p:spPr bwMode="auto">
            <a:xfrm>
              <a:off x="10955338" y="1352551"/>
              <a:ext cx="61912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8" name="Freeform 25"/>
            <p:cNvSpPr>
              <a:spLocks/>
            </p:cNvSpPr>
            <p:nvPr/>
          </p:nvSpPr>
          <p:spPr bwMode="auto">
            <a:xfrm>
              <a:off x="10971213" y="1306513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9" name="Freeform 26"/>
            <p:cNvSpPr>
              <a:spLocks/>
            </p:cNvSpPr>
            <p:nvPr/>
          </p:nvSpPr>
          <p:spPr bwMode="auto">
            <a:xfrm>
              <a:off x="10971213" y="1260476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0" name="Freeform 27"/>
            <p:cNvSpPr>
              <a:spLocks/>
            </p:cNvSpPr>
            <p:nvPr/>
          </p:nvSpPr>
          <p:spPr bwMode="auto">
            <a:xfrm>
              <a:off x="10709275" y="1195388"/>
              <a:ext cx="92075" cy="65088"/>
            </a:xfrm>
            <a:custGeom>
              <a:avLst/>
              <a:gdLst>
                <a:gd name="T0" fmla="*/ 22 w 24"/>
                <a:gd name="T1" fmla="*/ 0 h 17"/>
                <a:gd name="T2" fmla="*/ 4 w 24"/>
                <a:gd name="T3" fmla="*/ 2 h 17"/>
                <a:gd name="T4" fmla="*/ 1 w 24"/>
                <a:gd name="T5" fmla="*/ 4 h 17"/>
                <a:gd name="T6" fmla="*/ 0 w 24"/>
                <a:gd name="T7" fmla="*/ 15 h 17"/>
                <a:gd name="T8" fmla="*/ 2 w 24"/>
                <a:gd name="T9" fmla="*/ 17 h 17"/>
                <a:gd name="T10" fmla="*/ 4 w 24"/>
                <a:gd name="T11" fmla="*/ 15 h 17"/>
                <a:gd name="T12" fmla="*/ 5 w 24"/>
                <a:gd name="T13" fmla="*/ 7 h 17"/>
                <a:gd name="T14" fmla="*/ 7 w 24"/>
                <a:gd name="T15" fmla="*/ 5 h 17"/>
                <a:gd name="T16" fmla="*/ 22 w 24"/>
                <a:gd name="T17" fmla="*/ 4 h 17"/>
                <a:gd name="T18" fmla="*/ 24 w 24"/>
                <a:gd name="T19" fmla="*/ 2 h 17"/>
                <a:gd name="T20" fmla="*/ 22 w 24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7">
                  <a:moveTo>
                    <a:pt x="22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51" name="Group 92"/>
          <p:cNvGrpSpPr/>
          <p:nvPr/>
        </p:nvGrpSpPr>
        <p:grpSpPr>
          <a:xfrm>
            <a:off x="7373723" y="2050222"/>
            <a:ext cx="420697" cy="458873"/>
            <a:chOff x="10004425" y="2084388"/>
            <a:chExt cx="401638" cy="438151"/>
          </a:xfrm>
          <a:solidFill>
            <a:schemeClr val="tx1"/>
          </a:solidFill>
        </p:grpSpPr>
        <p:sp>
          <p:nvSpPr>
            <p:cNvPr id="252" name="Freeform 31"/>
            <p:cNvSpPr>
              <a:spLocks/>
            </p:cNvSpPr>
            <p:nvPr/>
          </p:nvSpPr>
          <p:spPr bwMode="auto">
            <a:xfrm>
              <a:off x="10150475" y="2298701"/>
              <a:ext cx="15875" cy="139700"/>
            </a:xfrm>
            <a:custGeom>
              <a:avLst/>
              <a:gdLst>
                <a:gd name="T0" fmla="*/ 2 w 4"/>
                <a:gd name="T1" fmla="*/ 36 h 36"/>
                <a:gd name="T2" fmla="*/ 4 w 4"/>
                <a:gd name="T3" fmla="*/ 34 h 36"/>
                <a:gd name="T4" fmla="*/ 4 w 4"/>
                <a:gd name="T5" fmla="*/ 2 h 36"/>
                <a:gd name="T6" fmla="*/ 2 w 4"/>
                <a:gd name="T7" fmla="*/ 0 h 36"/>
                <a:gd name="T8" fmla="*/ 0 w 4"/>
                <a:gd name="T9" fmla="*/ 2 h 36"/>
                <a:gd name="T10" fmla="*/ 0 w 4"/>
                <a:gd name="T11" fmla="*/ 34 h 36"/>
                <a:gd name="T12" fmla="*/ 2 w 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6">
                  <a:moveTo>
                    <a:pt x="2" y="36"/>
                  </a:moveTo>
                  <a:cubicBezTo>
                    <a:pt x="3" y="36"/>
                    <a:pt x="4" y="35"/>
                    <a:pt x="4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3" name="Freeform 32"/>
            <p:cNvSpPr>
              <a:spLocks/>
            </p:cNvSpPr>
            <p:nvPr/>
          </p:nvSpPr>
          <p:spPr bwMode="auto">
            <a:xfrm>
              <a:off x="10196513" y="2298701"/>
              <a:ext cx="61913" cy="139700"/>
            </a:xfrm>
            <a:custGeom>
              <a:avLst/>
              <a:gdLst>
                <a:gd name="T0" fmla="*/ 2 w 16"/>
                <a:gd name="T1" fmla="*/ 20 h 36"/>
                <a:gd name="T2" fmla="*/ 12 w 16"/>
                <a:gd name="T3" fmla="*/ 20 h 36"/>
                <a:gd name="T4" fmla="*/ 12 w 16"/>
                <a:gd name="T5" fmla="*/ 34 h 36"/>
                <a:gd name="T6" fmla="*/ 14 w 16"/>
                <a:gd name="T7" fmla="*/ 36 h 36"/>
                <a:gd name="T8" fmla="*/ 16 w 16"/>
                <a:gd name="T9" fmla="*/ 34 h 36"/>
                <a:gd name="T10" fmla="*/ 16 w 16"/>
                <a:gd name="T11" fmla="*/ 2 h 36"/>
                <a:gd name="T12" fmla="*/ 14 w 16"/>
                <a:gd name="T13" fmla="*/ 0 h 36"/>
                <a:gd name="T14" fmla="*/ 12 w 16"/>
                <a:gd name="T15" fmla="*/ 2 h 36"/>
                <a:gd name="T16" fmla="*/ 12 w 16"/>
                <a:gd name="T17" fmla="*/ 16 h 36"/>
                <a:gd name="T18" fmla="*/ 4 w 16"/>
                <a:gd name="T19" fmla="*/ 16 h 36"/>
                <a:gd name="T20" fmla="*/ 4 w 16"/>
                <a:gd name="T21" fmla="*/ 2 h 36"/>
                <a:gd name="T22" fmla="*/ 2 w 16"/>
                <a:gd name="T23" fmla="*/ 0 h 36"/>
                <a:gd name="T24" fmla="*/ 0 w 16"/>
                <a:gd name="T25" fmla="*/ 2 h 36"/>
                <a:gd name="T26" fmla="*/ 0 w 16"/>
                <a:gd name="T27" fmla="*/ 18 h 36"/>
                <a:gd name="T28" fmla="*/ 2 w 1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6">
                  <a:moveTo>
                    <a:pt x="2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4" name="Freeform 33"/>
            <p:cNvSpPr>
              <a:spLocks noEditPoints="1"/>
            </p:cNvSpPr>
            <p:nvPr/>
          </p:nvSpPr>
          <p:spPr bwMode="auto">
            <a:xfrm>
              <a:off x="10004425" y="2130426"/>
              <a:ext cx="401638" cy="392113"/>
            </a:xfrm>
            <a:custGeom>
              <a:avLst/>
              <a:gdLst>
                <a:gd name="T0" fmla="*/ 92 w 104"/>
                <a:gd name="T1" fmla="*/ 0 h 102"/>
                <a:gd name="T2" fmla="*/ 84 w 104"/>
                <a:gd name="T3" fmla="*/ 0 h 102"/>
                <a:gd name="T4" fmla="*/ 84 w 104"/>
                <a:gd name="T5" fmla="*/ 16 h 102"/>
                <a:gd name="T6" fmla="*/ 80 w 104"/>
                <a:gd name="T7" fmla="*/ 20 h 102"/>
                <a:gd name="T8" fmla="*/ 72 w 104"/>
                <a:gd name="T9" fmla="*/ 20 h 102"/>
                <a:gd name="T10" fmla="*/ 68 w 104"/>
                <a:gd name="T11" fmla="*/ 16 h 102"/>
                <a:gd name="T12" fmla="*/ 68 w 104"/>
                <a:gd name="T13" fmla="*/ 0 h 102"/>
                <a:gd name="T14" fmla="*/ 36 w 104"/>
                <a:gd name="T15" fmla="*/ 0 h 102"/>
                <a:gd name="T16" fmla="*/ 36 w 104"/>
                <a:gd name="T17" fmla="*/ 16 h 102"/>
                <a:gd name="T18" fmla="*/ 32 w 104"/>
                <a:gd name="T19" fmla="*/ 20 h 102"/>
                <a:gd name="T20" fmla="*/ 24 w 104"/>
                <a:gd name="T21" fmla="*/ 20 h 102"/>
                <a:gd name="T22" fmla="*/ 20 w 104"/>
                <a:gd name="T23" fmla="*/ 16 h 102"/>
                <a:gd name="T24" fmla="*/ 20 w 104"/>
                <a:gd name="T25" fmla="*/ 0 h 102"/>
                <a:gd name="T26" fmla="*/ 12 w 104"/>
                <a:gd name="T27" fmla="*/ 0 h 102"/>
                <a:gd name="T28" fmla="*/ 0 w 104"/>
                <a:gd name="T29" fmla="*/ 12 h 102"/>
                <a:gd name="T30" fmla="*/ 0 w 104"/>
                <a:gd name="T31" fmla="*/ 20 h 102"/>
                <a:gd name="T32" fmla="*/ 0 w 104"/>
                <a:gd name="T33" fmla="*/ 24 h 102"/>
                <a:gd name="T34" fmla="*/ 0 w 104"/>
                <a:gd name="T35" fmla="*/ 28 h 102"/>
                <a:gd name="T36" fmla="*/ 0 w 104"/>
                <a:gd name="T37" fmla="*/ 91 h 102"/>
                <a:gd name="T38" fmla="*/ 12 w 104"/>
                <a:gd name="T39" fmla="*/ 102 h 102"/>
                <a:gd name="T40" fmla="*/ 92 w 104"/>
                <a:gd name="T41" fmla="*/ 102 h 102"/>
                <a:gd name="T42" fmla="*/ 104 w 104"/>
                <a:gd name="T43" fmla="*/ 91 h 102"/>
                <a:gd name="T44" fmla="*/ 104 w 104"/>
                <a:gd name="T45" fmla="*/ 28 h 102"/>
                <a:gd name="T46" fmla="*/ 104 w 104"/>
                <a:gd name="T47" fmla="*/ 24 h 102"/>
                <a:gd name="T48" fmla="*/ 104 w 104"/>
                <a:gd name="T49" fmla="*/ 20 h 102"/>
                <a:gd name="T50" fmla="*/ 104 w 104"/>
                <a:gd name="T51" fmla="*/ 12 h 102"/>
                <a:gd name="T52" fmla="*/ 92 w 104"/>
                <a:gd name="T53" fmla="*/ 0 h 102"/>
                <a:gd name="T54" fmla="*/ 96 w 104"/>
                <a:gd name="T55" fmla="*/ 91 h 102"/>
                <a:gd name="T56" fmla="*/ 92 w 104"/>
                <a:gd name="T57" fmla="*/ 94 h 102"/>
                <a:gd name="T58" fmla="*/ 12 w 104"/>
                <a:gd name="T59" fmla="*/ 94 h 102"/>
                <a:gd name="T60" fmla="*/ 8 w 104"/>
                <a:gd name="T61" fmla="*/ 91 h 102"/>
                <a:gd name="T62" fmla="*/ 8 w 104"/>
                <a:gd name="T63" fmla="*/ 28 h 102"/>
                <a:gd name="T64" fmla="*/ 96 w 104"/>
                <a:gd name="T65" fmla="*/ 28 h 102"/>
                <a:gd name="T66" fmla="*/ 96 w 104"/>
                <a:gd name="T67" fmla="*/ 9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" h="102">
                  <a:moveTo>
                    <a:pt x="92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8"/>
                    <a:pt x="82" y="20"/>
                    <a:pt x="8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0" y="20"/>
                    <a:pt x="68" y="18"/>
                    <a:pt x="68" y="1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8"/>
                    <a:pt x="34" y="20"/>
                    <a:pt x="32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0" y="18"/>
                    <a:pt x="20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5" y="102"/>
                    <a:pt x="12" y="102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9" y="102"/>
                    <a:pt x="104" y="97"/>
                    <a:pt x="104" y="91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5"/>
                    <a:pt x="99" y="0"/>
                    <a:pt x="92" y="0"/>
                  </a:cubicBezTo>
                  <a:close/>
                  <a:moveTo>
                    <a:pt x="96" y="91"/>
                  </a:moveTo>
                  <a:cubicBezTo>
                    <a:pt x="96" y="92"/>
                    <a:pt x="94" y="94"/>
                    <a:pt x="9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8" y="92"/>
                    <a:pt x="8" y="9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6" y="28"/>
                    <a:pt x="96" y="28"/>
                    <a:pt x="96" y="28"/>
                  </a:cubicBezTo>
                  <a:lnTo>
                    <a:pt x="96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5" name="Freeform 34"/>
            <p:cNvSpPr>
              <a:spLocks/>
            </p:cNvSpPr>
            <p:nvPr/>
          </p:nvSpPr>
          <p:spPr bwMode="auto">
            <a:xfrm>
              <a:off x="10096500" y="2084388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6" name="Freeform 35"/>
            <p:cNvSpPr>
              <a:spLocks/>
            </p:cNvSpPr>
            <p:nvPr/>
          </p:nvSpPr>
          <p:spPr bwMode="auto">
            <a:xfrm>
              <a:off x="10282238" y="2084388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171616" y="4018960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9" name="组合 8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9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p:transition spd="slow" advTm="306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00"/>
                            </p:stCondLst>
                            <p:childTnLst>
                              <p:par>
                                <p:cTn id="1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/>
      <p:bldP spid="237" grpId="0"/>
      <p:bldP spid="239" grpId="0" animBg="1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 defTabSz="864017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64017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5258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978b816863884bd65669a70ccfd60f5fbc9d037"/>
  <p:tag name="ISPRING_PRESENTATION_TITLE" val="falsh"/>
</p:tagLst>
</file>

<file path=ppt/theme/theme1.xml><?xml version="1.0" encoding="utf-8"?>
<a:theme xmlns:a="http://schemas.openxmlformats.org/drawingml/2006/main" name="Office 主题​​">
  <a:themeElements>
    <a:clrScheme name="03">
      <a:dk1>
        <a:srgbClr val="FFFFFF"/>
      </a:dk1>
      <a:lt1>
        <a:srgbClr val="FFFFFF"/>
      </a:lt1>
      <a:dk2>
        <a:srgbClr val="88B2CE"/>
      </a:dk2>
      <a:lt2>
        <a:srgbClr val="777777"/>
      </a:lt2>
      <a:accent1>
        <a:srgbClr val="2A3D58"/>
      </a:accent1>
      <a:accent2>
        <a:srgbClr val="3F769B"/>
      </a:accent2>
      <a:accent3>
        <a:srgbClr val="659BB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4001</TotalTime>
  <Words>171</Words>
  <Application>Microsoft Office PowerPoint</Application>
  <PresentationFormat>自定义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715</cp:revision>
  <dcterms:created xsi:type="dcterms:W3CDTF">2014-09-24T13:57:47Z</dcterms:created>
  <dcterms:modified xsi:type="dcterms:W3CDTF">2016-06-22T01:53:13Z</dcterms:modified>
</cp:coreProperties>
</file>