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5E53"/>
    <a:srgbClr val="C9EE42"/>
    <a:srgbClr val="D9E7E3"/>
    <a:srgbClr val="1F5147"/>
    <a:srgbClr val="2A7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2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85E8E-808B-49CA-908C-CFA8ABD50108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B970B-EED8-4DCF-BF18-6E07605DC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60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44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878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562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881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07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541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488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375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9784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9535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5013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69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512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0550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098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70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274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780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259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60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017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492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00AA-2B4A-408B-A497-EBCC9F210710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44FD-1011-4F64-BD6A-E71F48C75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303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70C00AA-2B4A-408B-A497-EBCC9F210710}" type="datetimeFigureOut">
              <a:rPr lang="zh-CN" altLang="en-US" smtClean="0"/>
              <a:pPr/>
              <a:t>2016/6/27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26E44FD-1011-4F64-BD6A-E71F48C75B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267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145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21873" y="1163782"/>
            <a:ext cx="8548254" cy="3865418"/>
            <a:chOff x="1821873" y="1163782"/>
            <a:chExt cx="8548254" cy="3865418"/>
          </a:xfrm>
        </p:grpSpPr>
        <p:sp>
          <p:nvSpPr>
            <p:cNvPr id="4" name="棱台 3"/>
            <p:cNvSpPr/>
            <p:nvPr/>
          </p:nvSpPr>
          <p:spPr>
            <a:xfrm>
              <a:off x="1821873" y="1163782"/>
              <a:ext cx="8548254" cy="3865418"/>
            </a:xfrm>
            <a:prstGeom prst="bevel">
              <a:avLst>
                <a:gd name="adj" fmla="val 2197"/>
              </a:avLst>
            </a:prstGeom>
            <a:blipFill>
              <a:blip r:embed="rId2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988127" y="1288473"/>
              <a:ext cx="8215746" cy="3616036"/>
            </a:xfrm>
            <a:prstGeom prst="rect">
              <a:avLst/>
            </a:prstGeom>
            <a:solidFill>
              <a:srgbClr val="245E53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66052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一生只需制作一次</a:t>
            </a:r>
            <a:r>
              <a:rPr lang="zh-CN" altLang="en-US" b="1" dirty="0" smtClean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b="1" dirty="0" smtClean="0"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粉笔字</a:t>
            </a:r>
            <a:r>
              <a:rPr lang="zh-CN" altLang="en-US" b="1" dirty="0" smtClean="0">
                <a:blipFill>
                  <a:blip r:embed="rId6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endParaRPr lang="zh-CN" altLang="en-US" b="1" dirty="0">
              <a:blipFill>
                <a:blip r:embed="rId6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278890"/>
            <a:ext cx="9144000" cy="51954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@</a:t>
            </a:r>
            <a:r>
              <a:rPr lang="zh-CN" altLang="en-US" dirty="0" smtClean="0">
                <a:solidFill>
                  <a:schemeClr val="bg1"/>
                </a:solidFill>
              </a:rPr>
              <a:t>只为设计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19454" y="4701392"/>
            <a:ext cx="724829" cy="212425"/>
            <a:chOff x="2319454" y="4701392"/>
            <a:chExt cx="724829" cy="212425"/>
          </a:xfrm>
        </p:grpSpPr>
        <p:sp>
          <p:nvSpPr>
            <p:cNvPr id="11" name="矩形 10"/>
            <p:cNvSpPr/>
            <p:nvPr/>
          </p:nvSpPr>
          <p:spPr>
            <a:xfrm>
              <a:off x="2319454" y="4798434"/>
              <a:ext cx="724829" cy="115383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402581" y="4701392"/>
              <a:ext cx="574795" cy="82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2094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插入矩形并填充黑色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10618" y="1690688"/>
            <a:ext cx="4480560" cy="2590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0683" y="4502155"/>
            <a:ext cx="5043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“插入”选项卡→形状→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2087" y="1690688"/>
            <a:ext cx="4480560" cy="259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469916" y="4502155"/>
            <a:ext cx="5082004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选中矩形右键→设置形状格式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→填充→纯色填充→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黑色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→线条→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无线条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98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粘贴为图片并设置艺术效果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37945" y="4502155"/>
            <a:ext cx="341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选中矩形右键→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剪切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45224" y="4502155"/>
            <a:ext cx="488388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选中图片右键→设置艺术效果→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线条图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→透明度为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→铅笔大小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7945" y="5120666"/>
            <a:ext cx="449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空白处右键→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粘贴为图片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85732" y="1690575"/>
            <a:ext cx="4480948" cy="2591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395" y="1690575"/>
            <a:ext cx="4480948" cy="25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1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5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3. </a:t>
            </a:r>
            <a:r>
              <a:rPr lang="zh-CN" altLang="en-US" dirty="0" smtClean="0">
                <a:solidFill>
                  <a:schemeClr val="bg1"/>
                </a:solidFill>
              </a:rPr>
              <a:t>调整图片并设置透明色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3290" y="4502155"/>
            <a:ext cx="341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图片颜色→饱和度</a:t>
            </a:r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45224" y="4502155"/>
            <a:ext cx="474672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选中图片→“格式”选项卡→颜色→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设置透明色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→点击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黑色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3289" y="5025375"/>
            <a:ext cx="522092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图片颜色→对比度</a:t>
            </a:r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→亮度</a:t>
            </a:r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  <a14:imgEffect>
                      <a14:saturation sat="0"/>
                    </a14:imgEffect>
                    <a14:imgEffect>
                      <a14:brightnessContrast bright="57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85732" y="1690575"/>
            <a:ext cx="4480948" cy="2591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  <a14:imgEffect>
                      <a14:saturation sat="0"/>
                    </a14:imgEffect>
                    <a14:imgEffect>
                      <a14:brightnessContrast bright="6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7395" y="1690575"/>
            <a:ext cx="4480948" cy="25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4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5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4. </a:t>
            </a:r>
            <a:r>
              <a:rPr lang="zh-CN" altLang="en-US" dirty="0" smtClean="0">
                <a:solidFill>
                  <a:schemeClr val="bg1"/>
                </a:solidFill>
              </a:rPr>
              <a:t>复制图片填充到文字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58297" y="1687190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</a:rPr>
              <a:t>粉笔字效果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8297" y="3636138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blipFill>
                  <a:blip r:embed="rId2"/>
                  <a:stretch>
                    <a:fillRect/>
                  </a:stretch>
                </a:blipFill>
              </a:rPr>
              <a:t>粉笔字效果</a:t>
            </a:r>
            <a:endParaRPr lang="zh-CN" altLang="en-US" sz="66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147" y="1687190"/>
            <a:ext cx="3105150" cy="3343275"/>
          </a:xfrm>
          <a:prstGeom prst="roundRect">
            <a:avLst>
              <a:gd name="adj" fmla="val 2893"/>
            </a:avLst>
          </a:prstGeom>
        </p:spPr>
      </p:pic>
      <p:sp>
        <p:nvSpPr>
          <p:cNvPr id="7" name="下箭头 6"/>
          <p:cNvSpPr/>
          <p:nvPr/>
        </p:nvSpPr>
        <p:spPr>
          <a:xfrm>
            <a:off x="3749503" y="2935442"/>
            <a:ext cx="634181" cy="560439"/>
          </a:xfrm>
          <a:prstGeom prst="downArrow">
            <a:avLst/>
          </a:prstGeom>
          <a:solidFill>
            <a:srgbClr val="D9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70762" y="5129157"/>
            <a:ext cx="945047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图片→选中文本右键→设置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文字效果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格式→填充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图片或纹理填充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剪贴板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585" y="6175419"/>
            <a:ext cx="1109648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：如果要填充到形状，右键选择设置形状格式，后面步骤一样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370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5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5. </a:t>
            </a:r>
            <a:r>
              <a:rPr lang="zh-CN" altLang="en-US" dirty="0" smtClean="0">
                <a:solidFill>
                  <a:schemeClr val="bg1"/>
                </a:solidFill>
              </a:rPr>
              <a:t>扩展</a:t>
            </a:r>
            <a:r>
              <a:rPr lang="en-US" altLang="zh-CN" dirty="0" smtClean="0">
                <a:solidFill>
                  <a:schemeClr val="bg1"/>
                </a:solidFill>
              </a:rPr>
              <a:t>—</a:t>
            </a:r>
            <a:r>
              <a:rPr lang="zh-CN" altLang="en-US" dirty="0" smtClean="0">
                <a:solidFill>
                  <a:schemeClr val="bg1"/>
                </a:solidFill>
              </a:rPr>
              <a:t>彩色粉笔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  <a14:imgEffect>
                      <a14:saturation sat="0"/>
                    </a14:imgEffect>
                    <a14:imgEffect>
                      <a14:brightnessContrast bright="57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49025" y="2514149"/>
            <a:ext cx="1778283" cy="102825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70762" y="4942370"/>
            <a:ext cx="9450477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选中图片右键→设置图片格式→图片颜色→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重新着色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下箭头 7"/>
          <p:cNvSpPr/>
          <p:nvPr/>
        </p:nvSpPr>
        <p:spPr>
          <a:xfrm rot="16200000">
            <a:off x="5027422" y="2741357"/>
            <a:ext cx="381952" cy="2591401"/>
          </a:xfrm>
          <a:prstGeom prst="downArrow">
            <a:avLst/>
          </a:prstGeom>
          <a:solidFill>
            <a:srgbClr val="D9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  <a14:imgEffect>
                      <a14:saturation sat="0"/>
                    </a14:imgEffect>
                    <a14:imgEffect>
                      <a14:brightnessContrast bright="57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49026" y="3652348"/>
            <a:ext cx="1778283" cy="10282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  <a14:imgEffect>
                      <a14:saturation sat="0"/>
                    </a14:imgEffect>
                    <a14:imgEffect>
                      <a14:brightnessContrast bright="57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42956" y="3652348"/>
            <a:ext cx="1778283" cy="10282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  <a14:imgEffect>
                      <a14:saturation sat="0"/>
                    </a14:imgEffect>
                    <a14:imgEffect>
                      <a14:brightnessContrast bright="57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42955" y="2514149"/>
            <a:ext cx="1778283" cy="10282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  <a14:imgEffect>
                      <a14:saturation sat="0"/>
                    </a14:imgEffect>
                    <a14:imgEffect>
                      <a14:brightnessContrast bright="57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6393" y="3373452"/>
            <a:ext cx="1778283" cy="10282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2204" y="1690688"/>
            <a:ext cx="2209215" cy="2093656"/>
          </a:xfrm>
          <a:prstGeom prst="roundRect">
            <a:avLst>
              <a:gd name="adj" fmla="val 5607"/>
            </a:avLst>
          </a:prstGeom>
        </p:spPr>
      </p:pic>
    </p:spTree>
    <p:extLst>
      <p:ext uri="{BB962C8B-B14F-4D97-AF65-F5344CB8AC3E}">
        <p14:creationId xmlns:p14="http://schemas.microsoft.com/office/powerpoint/2010/main" val="131695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5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64278" y="1967981"/>
            <a:ext cx="2418281" cy="2394822"/>
          </a:xfrm>
          <a:prstGeom prst="rect">
            <a:avLst/>
          </a:prstGeom>
          <a:solidFill>
            <a:srgbClr val="C9EE4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5. </a:t>
            </a:r>
            <a:r>
              <a:rPr lang="zh-CN" altLang="en-US" dirty="0" smtClean="0">
                <a:solidFill>
                  <a:schemeClr val="bg1"/>
                </a:solidFill>
              </a:rPr>
              <a:t>扩展</a:t>
            </a:r>
            <a:r>
              <a:rPr lang="en-US" altLang="zh-CN" dirty="0" smtClean="0">
                <a:solidFill>
                  <a:schemeClr val="bg1"/>
                </a:solidFill>
              </a:rPr>
              <a:t>—</a:t>
            </a:r>
            <a:r>
              <a:rPr lang="zh-CN" altLang="en-US" dirty="0" smtClean="0">
                <a:solidFill>
                  <a:schemeClr val="bg1"/>
                </a:solidFill>
              </a:rPr>
              <a:t>彩色粉笔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0762" y="4777562"/>
            <a:ext cx="9450477" cy="1082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插入一个矩形，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你想要的任意颜色→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先选矩形再同时选中粉笔图片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→图片混合→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正片叠底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下箭头 7"/>
          <p:cNvSpPr/>
          <p:nvPr/>
        </p:nvSpPr>
        <p:spPr>
          <a:xfrm rot="16200000">
            <a:off x="6238041" y="2508654"/>
            <a:ext cx="685626" cy="1231046"/>
          </a:xfrm>
          <a:prstGeom prst="downArrow">
            <a:avLst/>
          </a:prstGeom>
          <a:solidFill>
            <a:srgbClr val="D9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  <a14:imgEffect>
                      <a14:saturation sat="0"/>
                    </a14:imgEffect>
                    <a14:imgEffect>
                      <a14:brightnessContrast bright="57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08940" y="2631782"/>
            <a:ext cx="1778283" cy="1028259"/>
          </a:xfrm>
          <a:prstGeom prst="rect">
            <a:avLst/>
          </a:prstGeom>
        </p:spPr>
      </p:pic>
      <p:pic>
        <p:nvPicPr>
          <p:cNvPr id="19" name="图片 18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330" y="2656574"/>
            <a:ext cx="1780186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36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5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6. </a:t>
            </a:r>
            <a:r>
              <a:rPr lang="zh-CN" altLang="en-US" dirty="0" smtClean="0">
                <a:solidFill>
                  <a:schemeClr val="bg1"/>
                </a:solidFill>
              </a:rPr>
              <a:t>运用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  <a14:imgEffect>
                      <a14:saturation sat="0"/>
                    </a14:imgEffect>
                    <a14:imgEffect>
                      <a14:brightnessContrast bright="57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6418" y="3887498"/>
            <a:ext cx="2251346" cy="1301799"/>
          </a:xfrm>
          <a:prstGeom prst="rect">
            <a:avLst/>
          </a:prstGeom>
        </p:spPr>
      </p:pic>
      <p:sp>
        <p:nvSpPr>
          <p:cNvPr id="5" name="饼形 4"/>
          <p:cNvSpPr/>
          <p:nvPr/>
        </p:nvSpPr>
        <p:spPr>
          <a:xfrm>
            <a:off x="7433187" y="1268361"/>
            <a:ext cx="1843548" cy="1843548"/>
          </a:xfrm>
          <a:prstGeom prst="pi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2310" y="4002838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blipFill>
                  <a:blip r:embed="rId5"/>
                  <a:stretch>
                    <a:fillRect/>
                  </a:stretch>
                </a:blipFill>
              </a:rPr>
              <a:t>粉笔字效果</a:t>
            </a:r>
            <a:endParaRPr lang="zh-CN" altLang="en-US" sz="6600" b="1" dirty="0">
              <a:blipFill>
                <a:blip r:embed="rId5"/>
                <a:stretch>
                  <a:fillRect/>
                </a:stretch>
              </a:blip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0762" y="5485615"/>
            <a:ext cx="945047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做好的图片可以填充到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形状、文本、图表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填充中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下箭头 7"/>
          <p:cNvSpPr/>
          <p:nvPr/>
        </p:nvSpPr>
        <p:spPr>
          <a:xfrm rot="16200000">
            <a:off x="5396689" y="1967010"/>
            <a:ext cx="634181" cy="560439"/>
          </a:xfrm>
          <a:prstGeom prst="downArrow">
            <a:avLst/>
          </a:prstGeom>
          <a:solidFill>
            <a:srgbClr val="D9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 rot="16200000">
            <a:off x="5396688" y="4295670"/>
            <a:ext cx="634181" cy="560439"/>
          </a:xfrm>
          <a:prstGeom prst="downArrow">
            <a:avLst/>
          </a:prstGeom>
          <a:solidFill>
            <a:srgbClr val="D9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 pencilSize="37"/>
                    </a14:imgEffect>
                    <a14:imgEffect>
                      <a14:saturation sat="0"/>
                    </a14:imgEffect>
                    <a14:imgEffect>
                      <a14:brightnessContrast bright="57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6418" y="1641071"/>
            <a:ext cx="2251346" cy="130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13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2706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 Light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469</Words>
  <Application>Microsoft Office PowerPoint</Application>
  <PresentationFormat>宽屏</PresentationFormat>
  <Paragraphs>35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一生只需制作一次的 粉笔字效果</vt:lpstr>
      <vt:lpstr>1. 插入矩形并填充黑色</vt:lpstr>
      <vt:lpstr>2. 粘贴为图片并设置艺术效果</vt:lpstr>
      <vt:lpstr>3. 调整图片并设置透明色</vt:lpstr>
      <vt:lpstr>4. 复制图片填充到文字</vt:lpstr>
      <vt:lpstr>5. 扩展—彩色粉笔1</vt:lpstr>
      <vt:lpstr>5. 扩展—彩色粉笔2</vt:lpstr>
      <vt:lpstr>6. 运用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Administrator</cp:lastModifiedBy>
  <cp:revision>10</cp:revision>
  <dcterms:created xsi:type="dcterms:W3CDTF">2015-10-12T06:42:04Z</dcterms:created>
  <dcterms:modified xsi:type="dcterms:W3CDTF">2016-06-27T13:25:35Z</dcterms:modified>
</cp:coreProperties>
</file>