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notesMasterIdLst>
    <p:notesMasterId r:id="rId5"/>
  </p:notesMasterIdLst>
  <p:sldIdLst>
    <p:sldId id="270" r:id="rId3"/>
    <p:sldId id="271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709" userDrawn="1">
          <p15:clr>
            <a:srgbClr val="A4A3A4"/>
          </p15:clr>
        </p15:guide>
        <p15:guide id="4" pos="3263">
          <p15:clr>
            <a:srgbClr val="A4A3A4"/>
          </p15:clr>
        </p15:guide>
        <p15:guide id="5" pos="4271" userDrawn="1">
          <p15:clr>
            <a:srgbClr val="A4A3A4"/>
          </p15:clr>
        </p15:guide>
        <p15:guide id="6" pos="3364" userDrawn="1">
          <p15:clr>
            <a:srgbClr val="A4A3A4"/>
          </p15:clr>
        </p15:guide>
        <p15:guide id="7" pos="424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1B66"/>
    <a:srgbClr val="8B66AA"/>
    <a:srgbClr val="F7993C"/>
    <a:srgbClr val="F4C134"/>
    <a:srgbClr val="65C0AE"/>
    <a:srgbClr val="0698CB"/>
    <a:srgbClr val="4CC5F1"/>
    <a:srgbClr val="FBC221"/>
    <a:srgbClr val="F1F2F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3" autoAdjust="0"/>
    <p:restoredTop sz="90698" autoAdjust="0"/>
  </p:normalViewPr>
  <p:slideViewPr>
    <p:cSldViewPr snapToGrid="0" showGuides="1">
      <p:cViewPr varScale="1">
        <p:scale>
          <a:sx n="81" d="100"/>
          <a:sy n="81" d="100"/>
        </p:scale>
        <p:origin x="486" y="96"/>
      </p:cViewPr>
      <p:guideLst>
        <p:guide orient="horz" pos="2183"/>
        <p:guide pos="3840"/>
        <p:guide orient="horz" pos="709"/>
        <p:guide pos="3263"/>
        <p:guide pos="4271"/>
        <p:guide pos="3364"/>
        <p:guide pos="42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4" d="100"/>
        <a:sy n="13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4DAB2C-3D2B-4039-92FC-E6D5F20D96BE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20BF63-651C-49D9-BFDE-897E93C387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271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7332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B79E-83B4-4ADC-B2A3-93B149429B76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725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B79E-83B4-4ADC-B2A3-93B149429B76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925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B79E-83B4-4ADC-B2A3-93B149429B76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63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07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524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30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8021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1729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593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5341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672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B79E-83B4-4ADC-B2A3-93B149429B76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4177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4971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5093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413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B79E-83B4-4ADC-B2A3-93B149429B76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812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B79E-83B4-4ADC-B2A3-93B149429B76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754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B79E-83B4-4ADC-B2A3-93B149429B76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458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B79E-83B4-4ADC-B2A3-93B149429B76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031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B79E-83B4-4ADC-B2A3-93B149429B76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598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B79E-83B4-4ADC-B2A3-93B149429B76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363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B79E-83B4-4ADC-B2A3-93B149429B76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098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28B79E-83B4-4ADC-B2A3-93B149429B76}" type="datetimeFigureOut">
              <a:rPr lang="zh-CN" altLang="en-US" smtClean="0"/>
              <a:t>2016/6/27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287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361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1" y="-14868"/>
            <a:ext cx="2238180" cy="70794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68904" y="1332843"/>
            <a:ext cx="210185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 smtClean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23900" b="1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1161" y="-14869"/>
            <a:ext cx="2225040" cy="7064155"/>
          </a:xfrm>
          <a:effectLst>
            <a:outerShdw blurRad="114300" dist="114300" dir="10800000" sx="101000" sy="101000" algn="r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10"/>
          <p:cNvSpPr txBox="1"/>
          <p:nvPr/>
        </p:nvSpPr>
        <p:spPr>
          <a:xfrm>
            <a:off x="1558602" y="1332843"/>
            <a:ext cx="270138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 smtClean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endParaRPr lang="zh-CN" altLang="en-US" sz="23900" b="1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22"/>
          <a:stretch/>
        </p:blipFill>
        <p:spPr>
          <a:xfrm>
            <a:off x="3307081" y="-14868"/>
            <a:ext cx="2240279" cy="7065372"/>
          </a:xfrm>
          <a:prstGeom prst="rect">
            <a:avLst/>
          </a:prstGeom>
          <a:effectLst>
            <a:outerShdw blurRad="114300" dist="114300" dir="10800000" sx="101000" sy="101000" algn="r" rotWithShape="0">
              <a:prstClr val="black">
                <a:alpha val="40000"/>
              </a:prstClr>
            </a:outerShdw>
          </a:effectLst>
        </p:spPr>
      </p:pic>
      <p:sp>
        <p:nvSpPr>
          <p:cNvPr id="12" name="文本框 11"/>
          <p:cNvSpPr txBox="1"/>
          <p:nvPr/>
        </p:nvSpPr>
        <p:spPr>
          <a:xfrm>
            <a:off x="3408597" y="1332843"/>
            <a:ext cx="248978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 smtClean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3900" b="1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8240" y="-14869"/>
            <a:ext cx="2194560" cy="706659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087561" y="1332843"/>
            <a:ext cx="278473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 smtClean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zh-CN" altLang="en-US" sz="23900" b="1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内容占位符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3680" y="-14869"/>
            <a:ext cx="2240279" cy="7064155"/>
          </a:xfrm>
          <a:prstGeom prst="rect">
            <a:avLst/>
          </a:prstGeom>
          <a:effectLst>
            <a:outerShdw blurRad="114300" dist="114300" dir="10800000" sx="101000" sy="101000" algn="r" rotWithShape="0">
              <a:prstClr val="black">
                <a:alpha val="40000"/>
              </a:prst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6717975" y="1332843"/>
            <a:ext cx="2308645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 smtClean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endParaRPr lang="zh-CN" altLang="en-US" sz="23900" b="1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47"/>
          <a:stretch/>
        </p:blipFill>
        <p:spPr>
          <a:xfrm>
            <a:off x="8244839" y="-14869"/>
            <a:ext cx="2240281" cy="7065373"/>
          </a:xfrm>
          <a:prstGeom prst="rect">
            <a:avLst/>
          </a:prstGeom>
          <a:effectLst>
            <a:outerShdw blurRad="114300" dist="114300" dir="10800000" sx="101000" sy="101000" algn="r" rotWithShape="0">
              <a:prstClr val="black">
                <a:alpha val="40000"/>
              </a:prstClr>
            </a:outerShdw>
          </a:effectLst>
        </p:spPr>
      </p:pic>
      <p:sp>
        <p:nvSpPr>
          <p:cNvPr id="15" name="文本框 14"/>
          <p:cNvSpPr txBox="1"/>
          <p:nvPr/>
        </p:nvSpPr>
        <p:spPr>
          <a:xfrm>
            <a:off x="8595696" y="1332843"/>
            <a:ext cx="202811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 smtClean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23900" b="1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22"/>
          <a:stretch/>
        </p:blipFill>
        <p:spPr>
          <a:xfrm>
            <a:off x="9905998" y="-14868"/>
            <a:ext cx="2286002" cy="7065372"/>
          </a:xfrm>
          <a:prstGeom prst="rect">
            <a:avLst/>
          </a:prstGeom>
          <a:effectLst>
            <a:outerShdw blurRad="114300" dist="114300" dir="10800000" sx="101000" sy="101000" algn="r" rotWithShape="0">
              <a:prstClr val="black">
                <a:alpha val="40000"/>
              </a:prstClr>
            </a:outerShdw>
          </a:effectLst>
        </p:spPr>
      </p:pic>
      <p:sp>
        <p:nvSpPr>
          <p:cNvPr id="16" name="文本框 15"/>
          <p:cNvSpPr txBox="1"/>
          <p:nvPr/>
        </p:nvSpPr>
        <p:spPr>
          <a:xfrm>
            <a:off x="9644409" y="1332843"/>
            <a:ext cx="3249608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3900" b="1" dirty="0" smtClean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3900" b="1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6825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5134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2621c6e68f799af7f257511b5ad28f8dcf419"/>
</p:tagLst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3752</TotalTime>
  <Words>80</Words>
  <Application>Microsoft Office PowerPoint</Application>
  <PresentationFormat>宽屏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136</cp:revision>
  <dcterms:created xsi:type="dcterms:W3CDTF">2014-04-04T06:05:41Z</dcterms:created>
  <dcterms:modified xsi:type="dcterms:W3CDTF">2016-06-27T14:08:29Z</dcterms:modified>
</cp:coreProperties>
</file>