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</p:sldMasterIdLst>
  <p:notesMasterIdLst>
    <p:notesMasterId r:id="rId14"/>
  </p:notesMasterIdLst>
  <p:sldIdLst>
    <p:sldId id="260" r:id="rId3"/>
    <p:sldId id="261" r:id="rId4"/>
    <p:sldId id="262" r:id="rId5"/>
    <p:sldId id="263" r:id="rId6"/>
    <p:sldId id="264" r:id="rId7"/>
    <p:sldId id="265" r:id="rId8"/>
    <p:sldId id="266" r:id="rId9"/>
    <p:sldId id="268" r:id="rId10"/>
    <p:sldId id="267" r:id="rId11"/>
    <p:sldId id="269" r:id="rId12"/>
    <p:sldId id="270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0600"/>
    <a:srgbClr val="3F291F"/>
    <a:srgbClr val="EF78A2"/>
    <a:srgbClr val="F8D6E1"/>
    <a:srgbClr val="3ABC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86" autoAdjust="0"/>
    <p:restoredTop sz="94666"/>
  </p:normalViewPr>
  <p:slideViewPr>
    <p:cSldViewPr snapToGrid="0" snapToObjects="1">
      <p:cViewPr varScale="1">
        <p:scale>
          <a:sx n="85" d="100"/>
          <a:sy n="85" d="100"/>
        </p:scale>
        <p:origin x="52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62B195-AF4A-49E1-83B3-1A34F25801C9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FB03A-7944-4C74-B7A7-76DDCB960D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80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9692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ABC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96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223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102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896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727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23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6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203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778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306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2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0542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50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4191000" y="923225"/>
            <a:ext cx="3810000" cy="3809996"/>
            <a:chOff x="4538493" y="1143079"/>
            <a:chExt cx="3115014" cy="3115010"/>
          </a:xfrm>
        </p:grpSpPr>
        <p:sp>
          <p:nvSpPr>
            <p:cNvPr id="21" name="椭圆 20"/>
            <p:cNvSpPr/>
            <p:nvPr/>
          </p:nvSpPr>
          <p:spPr>
            <a:xfrm>
              <a:off x="4538493" y="1143079"/>
              <a:ext cx="3115014" cy="31150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220401" y="1473274"/>
              <a:ext cx="1751198" cy="888068"/>
            </a:xfrm>
            <a:prstGeom prst="ellipse">
              <a:avLst/>
            </a:prstGeom>
            <a:solidFill>
              <a:srgbClr val="F8D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898776" y="2191105"/>
              <a:ext cx="394448" cy="394448"/>
              <a:chOff x="5705328" y="940424"/>
              <a:chExt cx="1364344" cy="1364344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5705328" y="940424"/>
                <a:ext cx="1364344" cy="1364344"/>
              </a:xfrm>
              <a:prstGeom prst="ellipse">
                <a:avLst/>
              </a:prstGeom>
              <a:solidFill>
                <a:srgbClr val="F8D6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5806929" y="1042025"/>
                <a:ext cx="1161142" cy="1161142"/>
              </a:xfrm>
              <a:prstGeom prst="ellipse">
                <a:avLst/>
              </a:prstGeom>
              <a:solidFill>
                <a:srgbClr val="E50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椭圆 18"/>
            <p:cNvSpPr/>
            <p:nvPr/>
          </p:nvSpPr>
          <p:spPr>
            <a:xfrm rot="600000">
              <a:off x="6087467" y="2100083"/>
              <a:ext cx="1349829" cy="5225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 rot="2700000">
              <a:off x="6181849" y="1702589"/>
              <a:ext cx="324534" cy="181404"/>
              <a:chOff x="9575088" y="4385117"/>
              <a:chExt cx="1139371" cy="636871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9575088" y="4385117"/>
                <a:ext cx="1139371" cy="6368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9788461" y="4504385"/>
                <a:ext cx="712626" cy="398334"/>
              </a:xfrm>
              <a:prstGeom prst="ellipse">
                <a:avLst/>
              </a:prstGeom>
              <a:solidFill>
                <a:srgbClr val="3F29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椭圆 81"/>
            <p:cNvSpPr/>
            <p:nvPr/>
          </p:nvSpPr>
          <p:spPr>
            <a:xfrm rot="21000000" flipH="1">
              <a:off x="4780297" y="2100083"/>
              <a:ext cx="1349829" cy="5225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3" name="组合 82"/>
            <p:cNvGrpSpPr/>
            <p:nvPr/>
          </p:nvGrpSpPr>
          <p:grpSpPr>
            <a:xfrm rot="18900000" flipH="1">
              <a:off x="5711210" y="1702589"/>
              <a:ext cx="324534" cy="181404"/>
              <a:chOff x="9575088" y="4385117"/>
              <a:chExt cx="1139371" cy="636871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9575088" y="4385117"/>
                <a:ext cx="1139371" cy="6368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9788461" y="4504385"/>
                <a:ext cx="712626" cy="398334"/>
              </a:xfrm>
              <a:prstGeom prst="ellipse">
                <a:avLst/>
              </a:prstGeom>
              <a:solidFill>
                <a:srgbClr val="3F29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椭圆 17"/>
            <p:cNvSpPr/>
            <p:nvPr/>
          </p:nvSpPr>
          <p:spPr>
            <a:xfrm flipH="1" flipV="1">
              <a:off x="5986944" y="1904444"/>
              <a:ext cx="218112" cy="151270"/>
            </a:xfrm>
            <a:prstGeom prst="ellipse">
              <a:avLst/>
            </a:prstGeom>
            <a:solidFill>
              <a:srgbClr val="EF78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1200000">
              <a:off x="5381108" y="1872807"/>
              <a:ext cx="323090" cy="159785"/>
            </a:xfrm>
            <a:prstGeom prst="ellipse">
              <a:avLst/>
            </a:prstGeom>
            <a:solidFill>
              <a:srgbClr val="EF78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 rot="20400000" flipH="1">
              <a:off x="6487803" y="1872807"/>
              <a:ext cx="323090" cy="159785"/>
            </a:xfrm>
            <a:prstGeom prst="ellipse">
              <a:avLst/>
            </a:prstGeom>
            <a:solidFill>
              <a:srgbClr val="EF78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5697216" y="1529129"/>
              <a:ext cx="797569" cy="198706"/>
              <a:chOff x="5699499" y="2257545"/>
              <a:chExt cx="797569" cy="198706"/>
            </a:xfrm>
          </p:grpSpPr>
          <p:sp>
            <p:nvSpPr>
              <p:cNvPr id="71" name="椭圆 70"/>
              <p:cNvSpPr/>
              <p:nvPr/>
            </p:nvSpPr>
            <p:spPr>
              <a:xfrm rot="2700000">
                <a:off x="6339170" y="2298353"/>
                <a:ext cx="198706" cy="1170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 rot="18900000" flipH="1">
                <a:off x="5699499" y="2298353"/>
                <a:ext cx="198706" cy="1170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0" name="文本框 89"/>
          <p:cNvSpPr txBox="1"/>
          <p:nvPr/>
        </p:nvSpPr>
        <p:spPr>
          <a:xfrm>
            <a:off x="4049242" y="5086350"/>
            <a:ext cx="4093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头部篇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225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954" y="1207040"/>
            <a:ext cx="3225372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802" y="1207040"/>
            <a:ext cx="3276600" cy="3276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22688" y="4727643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>
                <a:solidFill>
                  <a:schemeClr val="bg1"/>
                </a:solidFill>
                <a:latin typeface="SimHei" charset="0"/>
                <a:ea typeface="SimHei" charset="0"/>
                <a:cs typeface="SimHei" charset="0"/>
              </a:rPr>
              <a:t>KLAUS</a:t>
            </a:r>
            <a:endParaRPr kumimoji="1" lang="zh-CN" altLang="en-US" sz="3600" dirty="0">
              <a:solidFill>
                <a:schemeClr val="bg1"/>
              </a:solidFill>
              <a:latin typeface="SimHei" charset="0"/>
              <a:ea typeface="SimHei" charset="0"/>
              <a:cs typeface="SimHei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31226" y="4727643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smtClean="0">
                <a:solidFill>
                  <a:schemeClr val="bg1"/>
                </a:solidFill>
                <a:latin typeface="SimHei" charset="0"/>
                <a:ea typeface="SimHei" charset="0"/>
                <a:cs typeface="SimHei" charset="0"/>
              </a:rPr>
              <a:t>KLAUS</a:t>
            </a:r>
            <a:endParaRPr kumimoji="1" lang="zh-CN" altLang="en-US" sz="3600" dirty="0">
              <a:solidFill>
                <a:schemeClr val="bg1"/>
              </a:solidFill>
              <a:latin typeface="SimHei" charset="0"/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621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3528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9658284" y="958994"/>
            <a:ext cx="791044" cy="548628"/>
          </a:xfrm>
          <a:prstGeom prst="ellipse">
            <a:avLst/>
          </a:prstGeom>
          <a:solidFill>
            <a:srgbClr val="EF78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267224" y="471893"/>
            <a:ext cx="1717892" cy="17178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250572" y="2393823"/>
            <a:ext cx="175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NO.1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50572" y="2904564"/>
            <a:ext cx="175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大胡子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999667" y="877155"/>
            <a:ext cx="1751199" cy="2550629"/>
            <a:chOff x="3376694" y="1135996"/>
            <a:chExt cx="1751199" cy="2550629"/>
          </a:xfrm>
        </p:grpSpPr>
        <p:sp>
          <p:nvSpPr>
            <p:cNvPr id="10" name="椭圆 9"/>
            <p:cNvSpPr/>
            <p:nvPr/>
          </p:nvSpPr>
          <p:spPr>
            <a:xfrm>
              <a:off x="3376695" y="1135996"/>
              <a:ext cx="1751198" cy="888068"/>
            </a:xfrm>
            <a:prstGeom prst="ellipse">
              <a:avLst/>
            </a:prstGeom>
            <a:solidFill>
              <a:srgbClr val="F8D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376694" y="2652664"/>
              <a:ext cx="17511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NO.2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376694" y="3163405"/>
              <a:ext cx="17511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脸蛋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898827" y="750145"/>
            <a:ext cx="1751198" cy="2677639"/>
            <a:chOff x="5215169" y="1008986"/>
            <a:chExt cx="1751198" cy="2677639"/>
          </a:xfrm>
        </p:grpSpPr>
        <p:grpSp>
          <p:nvGrpSpPr>
            <p:cNvPr id="24" name="组合 23"/>
            <p:cNvGrpSpPr/>
            <p:nvPr/>
          </p:nvGrpSpPr>
          <p:grpSpPr>
            <a:xfrm>
              <a:off x="5545412" y="1008986"/>
              <a:ext cx="1090712" cy="1090712"/>
              <a:chOff x="5705328" y="940424"/>
              <a:chExt cx="1364344" cy="1364344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5705328" y="940424"/>
                <a:ext cx="1364344" cy="1364344"/>
              </a:xfrm>
              <a:prstGeom prst="ellipse">
                <a:avLst/>
              </a:prstGeom>
              <a:solidFill>
                <a:srgbClr val="F8D6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5806929" y="1042025"/>
                <a:ext cx="1161142" cy="1161142"/>
              </a:xfrm>
              <a:prstGeom prst="ellipse">
                <a:avLst/>
              </a:prstGeom>
              <a:solidFill>
                <a:srgbClr val="E50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5215169" y="2652664"/>
              <a:ext cx="17511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NO.3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215169" y="3163405"/>
              <a:ext cx="17511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嘴巴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9175372" y="2393823"/>
            <a:ext cx="175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NO.4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175372" y="2904564"/>
            <a:ext cx="175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鼻子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 rot="1200000">
            <a:off x="4825920" y="4305145"/>
            <a:ext cx="1047836" cy="676980"/>
          </a:xfrm>
          <a:prstGeom prst="ellipse">
            <a:avLst/>
          </a:prstGeom>
          <a:solidFill>
            <a:srgbClr val="EF78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272919" y="5288226"/>
            <a:ext cx="1785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NO.5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70445" y="5812266"/>
            <a:ext cx="2190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八字小胡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 rot="600000">
            <a:off x="1451759" y="4314416"/>
            <a:ext cx="1349829" cy="5225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1191673" y="4882059"/>
            <a:ext cx="2413961" cy="0"/>
          </a:xfrm>
          <a:prstGeom prst="line">
            <a:avLst/>
          </a:prstGeom>
          <a:ln w="127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279197" y="4405209"/>
            <a:ext cx="2326437" cy="476850"/>
          </a:xfrm>
          <a:prstGeom prst="line">
            <a:avLst/>
          </a:prstGeom>
          <a:ln w="127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4052404" y="5288226"/>
            <a:ext cx="1785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NO.6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849930" y="5812266"/>
            <a:ext cx="2190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脸蛋红晕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931424" y="5288226"/>
            <a:ext cx="1785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NO.7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728950" y="5812266"/>
            <a:ext cx="2190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白眉毛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121988" y="5288226"/>
            <a:ext cx="1785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NO.8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919514" y="5812266"/>
            <a:ext cx="2190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眼睛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91004" y="4426940"/>
            <a:ext cx="1785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10°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4363532" y="4882059"/>
            <a:ext cx="1937369" cy="0"/>
          </a:xfrm>
          <a:prstGeom prst="line">
            <a:avLst/>
          </a:prstGeom>
          <a:ln w="127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4396433" y="4313288"/>
            <a:ext cx="2015033" cy="733413"/>
          </a:xfrm>
          <a:prstGeom prst="line">
            <a:avLst/>
          </a:prstGeom>
          <a:ln w="127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3663150" y="4426940"/>
            <a:ext cx="1785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0°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601181" y="4426940"/>
            <a:ext cx="1785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椭圆 70"/>
          <p:cNvSpPr/>
          <p:nvPr/>
        </p:nvSpPr>
        <p:spPr>
          <a:xfrm rot="2700000">
            <a:off x="7683422" y="4375867"/>
            <a:ext cx="772353" cy="4551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/>
        </p:nvCxnSpPr>
        <p:spPr>
          <a:xfrm>
            <a:off x="7165131" y="4882059"/>
            <a:ext cx="1584165" cy="0"/>
          </a:xfrm>
          <a:prstGeom prst="line">
            <a:avLst/>
          </a:prstGeom>
          <a:ln w="127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rot="2700000">
            <a:off x="7261993" y="4603426"/>
            <a:ext cx="1584165" cy="0"/>
          </a:xfrm>
          <a:prstGeom prst="line">
            <a:avLst/>
          </a:prstGeom>
          <a:ln w="127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 rot="2700000">
            <a:off x="9724296" y="4173494"/>
            <a:ext cx="1139371" cy="636871"/>
            <a:chOff x="9575088" y="4385117"/>
            <a:chExt cx="1139371" cy="636871"/>
          </a:xfrm>
        </p:grpSpPr>
        <p:sp>
          <p:nvSpPr>
            <p:cNvPr id="73" name="椭圆 72"/>
            <p:cNvSpPr/>
            <p:nvPr/>
          </p:nvSpPr>
          <p:spPr>
            <a:xfrm>
              <a:off x="9575088" y="4385117"/>
              <a:ext cx="1139371" cy="63687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788461" y="4504385"/>
              <a:ext cx="712626" cy="398334"/>
            </a:xfrm>
            <a:prstGeom prst="ellipse">
              <a:avLst/>
            </a:prstGeom>
            <a:solidFill>
              <a:srgbClr val="3F29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6" name="直接连接符 65"/>
          <p:cNvCxnSpPr/>
          <p:nvPr/>
        </p:nvCxnSpPr>
        <p:spPr>
          <a:xfrm rot="2700000">
            <a:off x="9527670" y="4525056"/>
            <a:ext cx="1584165" cy="0"/>
          </a:xfrm>
          <a:prstGeom prst="line">
            <a:avLst/>
          </a:prstGeom>
          <a:ln w="127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9337813" y="4882059"/>
            <a:ext cx="1584165" cy="0"/>
          </a:xfrm>
          <a:prstGeom prst="line">
            <a:avLst/>
          </a:prstGeom>
          <a:ln w="127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78"/>
          <p:cNvSpPr txBox="1"/>
          <p:nvPr/>
        </p:nvSpPr>
        <p:spPr>
          <a:xfrm>
            <a:off x="8690984" y="4426940"/>
            <a:ext cx="1785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28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587368" y="895117"/>
            <a:ext cx="5017264" cy="3819758"/>
            <a:chOff x="4743784" y="1404048"/>
            <a:chExt cx="2704432" cy="2058945"/>
          </a:xfrm>
        </p:grpSpPr>
        <p:sp>
          <p:nvSpPr>
            <p:cNvPr id="17" name="椭圆 16"/>
            <p:cNvSpPr/>
            <p:nvPr/>
          </p:nvSpPr>
          <p:spPr>
            <a:xfrm>
              <a:off x="4857018" y="1404048"/>
              <a:ext cx="2477964" cy="1822635"/>
            </a:xfrm>
            <a:prstGeom prst="ellipse">
              <a:avLst/>
            </a:prstGeom>
            <a:solidFill>
              <a:srgbClr val="E50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4743784" y="2599751"/>
              <a:ext cx="2704432" cy="8632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4898869" y="2315417"/>
              <a:ext cx="2394263" cy="835633"/>
            </a:xfrm>
            <a:custGeom>
              <a:avLst/>
              <a:gdLst>
                <a:gd name="connsiteX0" fmla="*/ 735766 w 1485339"/>
                <a:gd name="connsiteY0" fmla="*/ 0 h 518405"/>
                <a:gd name="connsiteX1" fmla="*/ 1450330 w 1485339"/>
                <a:gd name="connsiteY1" fmla="*/ 338489 h 518405"/>
                <a:gd name="connsiteX2" fmla="*/ 1485339 w 1485339"/>
                <a:gd name="connsiteY2" fmla="*/ 419087 h 518405"/>
                <a:gd name="connsiteX3" fmla="*/ 1297678 w 1485339"/>
                <a:gd name="connsiteY3" fmla="*/ 468508 h 518405"/>
                <a:gd name="connsiteX4" fmla="*/ 788296 w 1485339"/>
                <a:gd name="connsiteY4" fmla="*/ 518405 h 518405"/>
                <a:gd name="connsiteX5" fmla="*/ 56623 w 1485339"/>
                <a:gd name="connsiteY5" fmla="*/ 409967 h 518405"/>
                <a:gd name="connsiteX6" fmla="*/ 0 w 1485339"/>
                <a:gd name="connsiteY6" fmla="*/ 387300 h 518405"/>
                <a:gd name="connsiteX7" fmla="*/ 21202 w 1485339"/>
                <a:gd name="connsiteY7" fmla="*/ 338489 h 518405"/>
                <a:gd name="connsiteX8" fmla="*/ 735766 w 1485339"/>
                <a:gd name="connsiteY8" fmla="*/ 0 h 51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85339" h="518405">
                  <a:moveTo>
                    <a:pt x="735766" y="0"/>
                  </a:moveTo>
                  <a:cubicBezTo>
                    <a:pt x="1056992" y="0"/>
                    <a:pt x="1332602" y="139573"/>
                    <a:pt x="1450330" y="338489"/>
                  </a:cubicBezTo>
                  <a:lnTo>
                    <a:pt x="1485339" y="419087"/>
                  </a:lnTo>
                  <a:lnTo>
                    <a:pt x="1297678" y="468508"/>
                  </a:lnTo>
                  <a:cubicBezTo>
                    <a:pt x="1141114" y="500638"/>
                    <a:pt x="968982" y="518405"/>
                    <a:pt x="788296" y="518405"/>
                  </a:cubicBezTo>
                  <a:cubicBezTo>
                    <a:pt x="517268" y="518405"/>
                    <a:pt x="265483" y="478429"/>
                    <a:pt x="56623" y="409967"/>
                  </a:cubicBezTo>
                  <a:lnTo>
                    <a:pt x="0" y="387300"/>
                  </a:lnTo>
                  <a:lnTo>
                    <a:pt x="21202" y="338489"/>
                  </a:lnTo>
                  <a:cubicBezTo>
                    <a:pt x="138931" y="139573"/>
                    <a:pt x="414541" y="0"/>
                    <a:pt x="735766" y="0"/>
                  </a:cubicBezTo>
                  <a:close/>
                </a:path>
              </a:pathLst>
            </a:custGeom>
            <a:solidFill>
              <a:srgbClr val="E50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952342" y="2755458"/>
              <a:ext cx="2268267" cy="278609"/>
            </a:xfrm>
            <a:custGeom>
              <a:avLst/>
              <a:gdLst>
                <a:gd name="connsiteX0" fmla="*/ 26457 w 996304"/>
                <a:gd name="connsiteY0" fmla="*/ 0 h 122375"/>
                <a:gd name="connsiteX1" fmla="*/ 40718 w 996304"/>
                <a:gd name="connsiteY1" fmla="*/ 6025 h 122375"/>
                <a:gd name="connsiteX2" fmla="*/ 498152 w 996304"/>
                <a:gd name="connsiteY2" fmla="*/ 77573 h 122375"/>
                <a:gd name="connsiteX3" fmla="*/ 955587 w 996304"/>
                <a:gd name="connsiteY3" fmla="*/ 6025 h 122375"/>
                <a:gd name="connsiteX4" fmla="*/ 969847 w 996304"/>
                <a:gd name="connsiteY4" fmla="*/ 0 h 122375"/>
                <a:gd name="connsiteX5" fmla="*/ 970447 w 996304"/>
                <a:gd name="connsiteY5" fmla="*/ 535 h 122375"/>
                <a:gd name="connsiteX6" fmla="*/ 996304 w 996304"/>
                <a:gd name="connsiteY6" fmla="*/ 33625 h 122375"/>
                <a:gd name="connsiteX7" fmla="*/ 955588 w 996304"/>
                <a:gd name="connsiteY7" fmla="*/ 50827 h 122375"/>
                <a:gd name="connsiteX8" fmla="*/ 498153 w 996304"/>
                <a:gd name="connsiteY8" fmla="*/ 122375 h 122375"/>
                <a:gd name="connsiteX9" fmla="*/ 40719 w 996304"/>
                <a:gd name="connsiteY9" fmla="*/ 50827 h 122375"/>
                <a:gd name="connsiteX10" fmla="*/ 0 w 996304"/>
                <a:gd name="connsiteY10" fmla="*/ 33624 h 122375"/>
                <a:gd name="connsiteX11" fmla="*/ 25857 w 996304"/>
                <a:gd name="connsiteY11" fmla="*/ 535 h 12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6304" h="122375">
                  <a:moveTo>
                    <a:pt x="26457" y="0"/>
                  </a:moveTo>
                  <a:lnTo>
                    <a:pt x="40718" y="6025"/>
                  </a:lnTo>
                  <a:cubicBezTo>
                    <a:pt x="171295" y="51197"/>
                    <a:pt x="328708" y="77573"/>
                    <a:pt x="498152" y="77573"/>
                  </a:cubicBezTo>
                  <a:cubicBezTo>
                    <a:pt x="667596" y="77573"/>
                    <a:pt x="825009" y="51197"/>
                    <a:pt x="955587" y="6025"/>
                  </a:cubicBezTo>
                  <a:lnTo>
                    <a:pt x="969847" y="0"/>
                  </a:lnTo>
                  <a:lnTo>
                    <a:pt x="970447" y="535"/>
                  </a:lnTo>
                  <a:lnTo>
                    <a:pt x="996304" y="33625"/>
                  </a:lnTo>
                  <a:lnTo>
                    <a:pt x="955588" y="50827"/>
                  </a:lnTo>
                  <a:cubicBezTo>
                    <a:pt x="825010" y="95999"/>
                    <a:pt x="667597" y="122375"/>
                    <a:pt x="498153" y="122375"/>
                  </a:cubicBezTo>
                  <a:cubicBezTo>
                    <a:pt x="328709" y="122375"/>
                    <a:pt x="171296" y="95999"/>
                    <a:pt x="40719" y="50827"/>
                  </a:cubicBezTo>
                  <a:lnTo>
                    <a:pt x="0" y="33624"/>
                  </a:lnTo>
                  <a:lnTo>
                    <a:pt x="25857" y="53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935726" y="2883572"/>
              <a:ext cx="320549" cy="182502"/>
              <a:chOff x="7034288" y="4311554"/>
              <a:chExt cx="1304925" cy="742950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7034288" y="4311554"/>
                <a:ext cx="1304925" cy="742950"/>
              </a:xfrm>
              <a:prstGeom prst="roundRect">
                <a:avLst>
                  <a:gd name="adj" fmla="val 2948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7140272" y="4409168"/>
                <a:ext cx="1081466" cy="547722"/>
              </a:xfrm>
              <a:prstGeom prst="roundRect">
                <a:avLst>
                  <a:gd name="adj" fmla="val 29487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7034288" y="4636991"/>
                <a:ext cx="551241" cy="920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7" name="文本框 56"/>
          <p:cNvSpPr txBox="1"/>
          <p:nvPr/>
        </p:nvSpPr>
        <p:spPr>
          <a:xfrm>
            <a:off x="4049242" y="5086350"/>
            <a:ext cx="4093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身体篇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173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42099" y="3938525"/>
            <a:ext cx="1636295" cy="1414008"/>
            <a:chOff x="11528162" y="-287260"/>
            <a:chExt cx="3559438" cy="3075897"/>
          </a:xfrm>
        </p:grpSpPr>
        <p:sp>
          <p:nvSpPr>
            <p:cNvPr id="9" name="椭圆 8"/>
            <p:cNvSpPr/>
            <p:nvPr/>
          </p:nvSpPr>
          <p:spPr>
            <a:xfrm>
              <a:off x="12068899" y="966002"/>
              <a:ext cx="2477964" cy="1822635"/>
            </a:xfrm>
            <a:prstGeom prst="ellipse">
              <a:avLst/>
            </a:prstGeom>
            <a:solidFill>
              <a:srgbClr val="E50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1528162" y="-287260"/>
              <a:ext cx="3559438" cy="182263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1528162" y="-189799"/>
              <a:ext cx="3559438" cy="1822635"/>
            </a:xfrm>
            <a:prstGeom prst="ellipse">
              <a:avLst/>
            </a:prstGeom>
            <a:solidFill>
              <a:schemeClr val="accent5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7034288" y="4311554"/>
            <a:ext cx="1304925" cy="742950"/>
          </a:xfrm>
          <a:prstGeom prst="roundRect">
            <a:avLst>
              <a:gd name="adj" fmla="val 294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7140272" y="4409168"/>
            <a:ext cx="1081466" cy="547722"/>
          </a:xfrm>
          <a:prstGeom prst="roundRect">
            <a:avLst>
              <a:gd name="adj" fmla="val 2948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34288" y="4636991"/>
            <a:ext cx="551241" cy="92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4108072" y="1052234"/>
            <a:ext cx="1485339" cy="518405"/>
          </a:xfrm>
          <a:custGeom>
            <a:avLst/>
            <a:gdLst>
              <a:gd name="connsiteX0" fmla="*/ 735766 w 1485339"/>
              <a:gd name="connsiteY0" fmla="*/ 0 h 518405"/>
              <a:gd name="connsiteX1" fmla="*/ 1450330 w 1485339"/>
              <a:gd name="connsiteY1" fmla="*/ 338489 h 518405"/>
              <a:gd name="connsiteX2" fmla="*/ 1485339 w 1485339"/>
              <a:gd name="connsiteY2" fmla="*/ 419087 h 518405"/>
              <a:gd name="connsiteX3" fmla="*/ 1297678 w 1485339"/>
              <a:gd name="connsiteY3" fmla="*/ 468508 h 518405"/>
              <a:gd name="connsiteX4" fmla="*/ 788296 w 1485339"/>
              <a:gd name="connsiteY4" fmla="*/ 518405 h 518405"/>
              <a:gd name="connsiteX5" fmla="*/ 56623 w 1485339"/>
              <a:gd name="connsiteY5" fmla="*/ 409967 h 518405"/>
              <a:gd name="connsiteX6" fmla="*/ 0 w 1485339"/>
              <a:gd name="connsiteY6" fmla="*/ 387300 h 518405"/>
              <a:gd name="connsiteX7" fmla="*/ 21202 w 1485339"/>
              <a:gd name="connsiteY7" fmla="*/ 338489 h 518405"/>
              <a:gd name="connsiteX8" fmla="*/ 735766 w 1485339"/>
              <a:gd name="connsiteY8" fmla="*/ 0 h 51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5339" h="518405">
                <a:moveTo>
                  <a:pt x="735766" y="0"/>
                </a:moveTo>
                <a:cubicBezTo>
                  <a:pt x="1056992" y="0"/>
                  <a:pt x="1332602" y="139573"/>
                  <a:pt x="1450330" y="338489"/>
                </a:cubicBezTo>
                <a:lnTo>
                  <a:pt x="1485339" y="419087"/>
                </a:lnTo>
                <a:lnTo>
                  <a:pt x="1297678" y="468508"/>
                </a:lnTo>
                <a:cubicBezTo>
                  <a:pt x="1141114" y="500638"/>
                  <a:pt x="968982" y="518405"/>
                  <a:pt x="788296" y="518405"/>
                </a:cubicBezTo>
                <a:cubicBezTo>
                  <a:pt x="517268" y="518405"/>
                  <a:pt x="265483" y="478429"/>
                  <a:pt x="56623" y="409967"/>
                </a:cubicBezTo>
                <a:lnTo>
                  <a:pt x="0" y="387300"/>
                </a:lnTo>
                <a:lnTo>
                  <a:pt x="21202" y="338489"/>
                </a:lnTo>
                <a:cubicBezTo>
                  <a:pt x="138931" y="139573"/>
                  <a:pt x="414541" y="0"/>
                  <a:pt x="735766" y="0"/>
                </a:cubicBezTo>
                <a:close/>
              </a:path>
            </a:pathLst>
          </a:custGeom>
          <a:solidFill>
            <a:srgbClr val="E50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26745" y="338024"/>
            <a:ext cx="2477964" cy="1822635"/>
          </a:xfrm>
          <a:prstGeom prst="ellipse">
            <a:avLst/>
          </a:prstGeom>
          <a:solidFill>
            <a:srgbClr val="E50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250572" y="2393823"/>
            <a:ext cx="175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NO.9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50572" y="2904564"/>
            <a:ext cx="175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上半身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72919" y="5288226"/>
            <a:ext cx="1785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NO.12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70445" y="5812266"/>
            <a:ext cx="2190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腰带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205010" y="636918"/>
            <a:ext cx="1764222" cy="1253698"/>
            <a:chOff x="6562725" y="300756"/>
            <a:chExt cx="2617279" cy="1859903"/>
          </a:xfrm>
        </p:grpSpPr>
        <p:sp>
          <p:nvSpPr>
            <p:cNvPr id="23" name="椭圆 22"/>
            <p:cNvSpPr/>
            <p:nvPr/>
          </p:nvSpPr>
          <p:spPr>
            <a:xfrm>
              <a:off x="7043328" y="1052233"/>
              <a:ext cx="1551013" cy="1108426"/>
            </a:xfrm>
            <a:prstGeom prst="ellipse">
              <a:avLst/>
            </a:prstGeom>
            <a:solidFill>
              <a:srgbClr val="E50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6562725" y="300756"/>
              <a:ext cx="2617279" cy="1269882"/>
            </a:xfrm>
            <a:prstGeom prst="ellipse">
              <a:avLst/>
            </a:prstGeom>
            <a:solidFill>
              <a:srgbClr val="FFC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108072" y="2393823"/>
            <a:ext cx="175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NO.10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108072" y="2904564"/>
            <a:ext cx="175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上半身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等于号 30"/>
          <p:cNvSpPr/>
          <p:nvPr/>
        </p:nvSpPr>
        <p:spPr>
          <a:xfrm>
            <a:off x="5684006" y="1290247"/>
            <a:ext cx="466728" cy="245128"/>
          </a:xfrm>
          <a:prstGeom prst="mathEqual">
            <a:avLst>
              <a:gd name="adj1" fmla="val 23520"/>
              <a:gd name="adj2" fmla="val 3741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9008596" y="1018506"/>
            <a:ext cx="2415715" cy="7710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9377916" y="2393823"/>
            <a:ext cx="175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NO.11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377916" y="2904564"/>
            <a:ext cx="175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裙部分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609842" y="2053850"/>
            <a:ext cx="1751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NO.9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直接箭头连接符 36"/>
          <p:cNvCxnSpPr/>
          <p:nvPr/>
        </p:nvCxnSpPr>
        <p:spPr>
          <a:xfrm flipH="1" flipV="1">
            <a:off x="7083819" y="1733720"/>
            <a:ext cx="179766" cy="278496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 flipH="1">
            <a:off x="7585075" y="624057"/>
            <a:ext cx="179766" cy="278496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7414370" y="267978"/>
            <a:ext cx="1751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辅助图形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1628018" y="4698829"/>
            <a:ext cx="996304" cy="122375"/>
          </a:xfrm>
          <a:custGeom>
            <a:avLst/>
            <a:gdLst>
              <a:gd name="connsiteX0" fmla="*/ 26457 w 996304"/>
              <a:gd name="connsiteY0" fmla="*/ 0 h 122375"/>
              <a:gd name="connsiteX1" fmla="*/ 40718 w 996304"/>
              <a:gd name="connsiteY1" fmla="*/ 6025 h 122375"/>
              <a:gd name="connsiteX2" fmla="*/ 498152 w 996304"/>
              <a:gd name="connsiteY2" fmla="*/ 77573 h 122375"/>
              <a:gd name="connsiteX3" fmla="*/ 955587 w 996304"/>
              <a:gd name="connsiteY3" fmla="*/ 6025 h 122375"/>
              <a:gd name="connsiteX4" fmla="*/ 969847 w 996304"/>
              <a:gd name="connsiteY4" fmla="*/ 0 h 122375"/>
              <a:gd name="connsiteX5" fmla="*/ 970447 w 996304"/>
              <a:gd name="connsiteY5" fmla="*/ 535 h 122375"/>
              <a:gd name="connsiteX6" fmla="*/ 996304 w 996304"/>
              <a:gd name="connsiteY6" fmla="*/ 33625 h 122375"/>
              <a:gd name="connsiteX7" fmla="*/ 955588 w 996304"/>
              <a:gd name="connsiteY7" fmla="*/ 50827 h 122375"/>
              <a:gd name="connsiteX8" fmla="*/ 498153 w 996304"/>
              <a:gd name="connsiteY8" fmla="*/ 122375 h 122375"/>
              <a:gd name="connsiteX9" fmla="*/ 40719 w 996304"/>
              <a:gd name="connsiteY9" fmla="*/ 50827 h 122375"/>
              <a:gd name="connsiteX10" fmla="*/ 0 w 996304"/>
              <a:gd name="connsiteY10" fmla="*/ 33624 h 122375"/>
              <a:gd name="connsiteX11" fmla="*/ 25857 w 996304"/>
              <a:gd name="connsiteY11" fmla="*/ 535 h 12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6304" h="122375">
                <a:moveTo>
                  <a:pt x="26457" y="0"/>
                </a:moveTo>
                <a:lnTo>
                  <a:pt x="40718" y="6025"/>
                </a:lnTo>
                <a:cubicBezTo>
                  <a:pt x="171295" y="51197"/>
                  <a:pt x="328708" y="77573"/>
                  <a:pt x="498152" y="77573"/>
                </a:cubicBezTo>
                <a:cubicBezTo>
                  <a:pt x="667596" y="77573"/>
                  <a:pt x="825009" y="51197"/>
                  <a:pt x="955587" y="6025"/>
                </a:cubicBezTo>
                <a:lnTo>
                  <a:pt x="969847" y="0"/>
                </a:lnTo>
                <a:lnTo>
                  <a:pt x="970447" y="535"/>
                </a:lnTo>
                <a:lnTo>
                  <a:pt x="996304" y="33625"/>
                </a:lnTo>
                <a:lnTo>
                  <a:pt x="955588" y="50827"/>
                </a:lnTo>
                <a:cubicBezTo>
                  <a:pt x="825010" y="95999"/>
                  <a:pt x="667597" y="122375"/>
                  <a:pt x="498153" y="122375"/>
                </a:cubicBezTo>
                <a:cubicBezTo>
                  <a:pt x="328709" y="122375"/>
                  <a:pt x="171296" y="95999"/>
                  <a:pt x="40719" y="50827"/>
                </a:cubicBezTo>
                <a:lnTo>
                  <a:pt x="0" y="33624"/>
                </a:lnTo>
                <a:lnTo>
                  <a:pt x="25857" y="5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45" name="等于号 44"/>
          <p:cNvSpPr/>
          <p:nvPr/>
        </p:nvSpPr>
        <p:spPr>
          <a:xfrm>
            <a:off x="2937981" y="4637452"/>
            <a:ext cx="466728" cy="245128"/>
          </a:xfrm>
          <a:prstGeom prst="mathEqual">
            <a:avLst>
              <a:gd name="adj1" fmla="val 23520"/>
              <a:gd name="adj2" fmla="val 3741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033959" y="5486958"/>
            <a:ext cx="1751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NO.9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箭头连接符 46"/>
          <p:cNvCxnSpPr/>
          <p:nvPr/>
        </p:nvCxnSpPr>
        <p:spPr>
          <a:xfrm flipH="1" flipV="1">
            <a:off x="4507936" y="5166828"/>
            <a:ext cx="179766" cy="278496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/>
          <p:nvPr/>
        </p:nvCxnSpPr>
        <p:spPr>
          <a:xfrm flipH="1">
            <a:off x="4979112" y="3992464"/>
            <a:ext cx="179766" cy="278496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5041771" y="3709056"/>
            <a:ext cx="1751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个辅助图形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9001191" y="4304652"/>
            <a:ext cx="1304925" cy="742950"/>
          </a:xfrm>
          <a:prstGeom prst="roundRect">
            <a:avLst>
              <a:gd name="adj" fmla="val 294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10666692" y="4402266"/>
            <a:ext cx="1081466" cy="547722"/>
          </a:xfrm>
          <a:prstGeom prst="roundRect">
            <a:avLst>
              <a:gd name="adj" fmla="val 2948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9601052" y="5589273"/>
            <a:ext cx="551241" cy="92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6773746" y="5288226"/>
            <a:ext cx="1785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NO.13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571272" y="5812266"/>
            <a:ext cx="2190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腰带扣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等于号 54"/>
          <p:cNvSpPr/>
          <p:nvPr/>
        </p:nvSpPr>
        <p:spPr>
          <a:xfrm>
            <a:off x="8407251" y="4637452"/>
            <a:ext cx="466728" cy="245128"/>
          </a:xfrm>
          <a:prstGeom prst="mathEqual">
            <a:avLst>
              <a:gd name="adj1" fmla="val 23520"/>
              <a:gd name="adj2" fmla="val 3741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52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3875440" y="687135"/>
            <a:ext cx="1483366" cy="1472429"/>
            <a:chOff x="3057526" y="2037871"/>
            <a:chExt cx="1483366" cy="1472429"/>
          </a:xfrm>
        </p:grpSpPr>
        <p:grpSp>
          <p:nvGrpSpPr>
            <p:cNvPr id="67" name="组合 66"/>
            <p:cNvGrpSpPr/>
            <p:nvPr/>
          </p:nvGrpSpPr>
          <p:grpSpPr>
            <a:xfrm>
              <a:off x="3057526" y="2037871"/>
              <a:ext cx="725564" cy="867073"/>
              <a:chOff x="867541" y="633324"/>
              <a:chExt cx="1173894" cy="1402842"/>
            </a:xfrm>
          </p:grpSpPr>
          <p:sp>
            <p:nvSpPr>
              <p:cNvPr id="13" name="圆角矩形 12"/>
              <p:cNvSpPr/>
              <p:nvPr/>
            </p:nvSpPr>
            <p:spPr>
              <a:xfrm rot="18900000">
                <a:off x="1175590" y="713879"/>
                <a:ext cx="816385" cy="1322287"/>
              </a:xfrm>
              <a:prstGeom prst="roundRect">
                <a:avLst/>
              </a:prstGeom>
              <a:solidFill>
                <a:srgbClr val="E50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867541" y="633324"/>
                <a:ext cx="869055" cy="869055"/>
              </a:xfrm>
              <a:prstGeom prst="ellipse">
                <a:avLst/>
              </a:prstGeom>
              <a:solidFill>
                <a:srgbClr val="E50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 rot="4800000">
                <a:off x="1589350" y="888351"/>
                <a:ext cx="649597" cy="254572"/>
              </a:xfrm>
              <a:prstGeom prst="ellipse">
                <a:avLst/>
              </a:prstGeom>
              <a:solidFill>
                <a:srgbClr val="E50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3458589" y="2557718"/>
              <a:ext cx="1082303" cy="952582"/>
              <a:chOff x="7240094" y="836447"/>
              <a:chExt cx="1082303" cy="952582"/>
            </a:xfrm>
          </p:grpSpPr>
          <p:sp>
            <p:nvSpPr>
              <p:cNvPr id="11" name="梯形 10"/>
              <p:cNvSpPr/>
              <p:nvPr/>
            </p:nvSpPr>
            <p:spPr>
              <a:xfrm rot="18900000">
                <a:off x="7417244" y="962998"/>
                <a:ext cx="905153" cy="826031"/>
              </a:xfrm>
              <a:prstGeom prst="trapezoid">
                <a:avLst/>
              </a:prstGeom>
              <a:solidFill>
                <a:srgbClr val="E50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圆角矩形 11"/>
              <p:cNvSpPr/>
              <p:nvPr/>
            </p:nvSpPr>
            <p:spPr>
              <a:xfrm rot="18900000">
                <a:off x="7240094" y="836447"/>
                <a:ext cx="584578" cy="364576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4362404" y="2476713"/>
            <a:ext cx="1213785" cy="2084976"/>
            <a:chOff x="1745799" y="3323063"/>
            <a:chExt cx="1213785" cy="2084976"/>
          </a:xfrm>
        </p:grpSpPr>
        <p:grpSp>
          <p:nvGrpSpPr>
            <p:cNvPr id="69" name="组合 68"/>
            <p:cNvGrpSpPr/>
            <p:nvPr/>
          </p:nvGrpSpPr>
          <p:grpSpPr>
            <a:xfrm>
              <a:off x="1745799" y="3323063"/>
              <a:ext cx="1213785" cy="1466370"/>
              <a:chOff x="1005213" y="3672417"/>
              <a:chExt cx="1213785" cy="146637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1205284" y="3938525"/>
                <a:ext cx="1013714" cy="1003475"/>
              </a:xfrm>
              <a:prstGeom prst="ellipse">
                <a:avLst/>
              </a:prstGeom>
              <a:solidFill>
                <a:srgbClr val="E50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 rot="2700000">
                <a:off x="681668" y="3995962"/>
                <a:ext cx="1402764" cy="755673"/>
              </a:xfrm>
              <a:prstGeom prst="ellipse">
                <a:avLst/>
              </a:prstGeom>
              <a:solidFill>
                <a:srgbClr val="E50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1433037" y="4834391"/>
                <a:ext cx="598715" cy="304396"/>
              </a:xfrm>
              <a:prstGeom prst="roundRect">
                <a:avLst>
                  <a:gd name="adj" fmla="val 4414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1818761" y="4984864"/>
              <a:ext cx="835857" cy="423175"/>
              <a:chOff x="5919920" y="2955970"/>
              <a:chExt cx="1442116" cy="73011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5919920" y="2955970"/>
                <a:ext cx="716476" cy="709239"/>
              </a:xfrm>
              <a:prstGeom prst="ellipse">
                <a:avLst/>
              </a:prstGeom>
              <a:solidFill>
                <a:srgbClr val="3F29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7" name="圆角矩形 56"/>
              <p:cNvSpPr/>
              <p:nvPr/>
            </p:nvSpPr>
            <p:spPr>
              <a:xfrm>
                <a:off x="6348969" y="3095781"/>
                <a:ext cx="1013067" cy="454240"/>
              </a:xfrm>
              <a:prstGeom prst="roundRect">
                <a:avLst/>
              </a:prstGeom>
              <a:solidFill>
                <a:srgbClr val="3F29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直角三角形 70"/>
              <p:cNvSpPr/>
              <p:nvPr/>
            </p:nvSpPr>
            <p:spPr>
              <a:xfrm>
                <a:off x="6503706" y="3039864"/>
                <a:ext cx="644520" cy="303411"/>
              </a:xfrm>
              <a:prstGeom prst="rtTriangle">
                <a:avLst/>
              </a:prstGeom>
              <a:solidFill>
                <a:srgbClr val="3F29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4" name="组合 73"/>
              <p:cNvGrpSpPr/>
              <p:nvPr/>
            </p:nvGrpSpPr>
            <p:grpSpPr>
              <a:xfrm>
                <a:off x="6013926" y="3492768"/>
                <a:ext cx="1348110" cy="193312"/>
                <a:chOff x="5498448" y="4550161"/>
                <a:chExt cx="1348110" cy="193312"/>
              </a:xfrm>
            </p:grpSpPr>
            <p:sp>
              <p:nvSpPr>
                <p:cNvPr id="58" name="圆角矩形 57"/>
                <p:cNvSpPr/>
                <p:nvPr/>
              </p:nvSpPr>
              <p:spPr>
                <a:xfrm>
                  <a:off x="6362208" y="4592646"/>
                  <a:ext cx="484350" cy="141279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圆角矩形 71"/>
                <p:cNvSpPr/>
                <p:nvPr/>
              </p:nvSpPr>
              <p:spPr>
                <a:xfrm>
                  <a:off x="6296025" y="4550161"/>
                  <a:ext cx="550533" cy="68764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任意多边形 72"/>
                <p:cNvSpPr/>
                <p:nvPr/>
              </p:nvSpPr>
              <p:spPr>
                <a:xfrm>
                  <a:off x="5498448" y="4576440"/>
                  <a:ext cx="857250" cy="167033"/>
                </a:xfrm>
                <a:custGeom>
                  <a:avLst/>
                  <a:gdLst>
                    <a:gd name="connsiteX0" fmla="*/ 850900 w 850900"/>
                    <a:gd name="connsiteY0" fmla="*/ 9525 h 152400"/>
                    <a:gd name="connsiteX1" fmla="*/ 641350 w 850900"/>
                    <a:gd name="connsiteY1" fmla="*/ 0 h 152400"/>
                    <a:gd name="connsiteX2" fmla="*/ 285750 w 850900"/>
                    <a:gd name="connsiteY2" fmla="*/ 152400 h 152400"/>
                    <a:gd name="connsiteX3" fmla="*/ 0 w 850900"/>
                    <a:gd name="connsiteY3" fmla="*/ 3175 h 152400"/>
                    <a:gd name="connsiteX0" fmla="*/ 850900 w 850900"/>
                    <a:gd name="connsiteY0" fmla="*/ 18610 h 161485"/>
                    <a:gd name="connsiteX1" fmla="*/ 641350 w 850900"/>
                    <a:gd name="connsiteY1" fmla="*/ 9085 h 161485"/>
                    <a:gd name="connsiteX2" fmla="*/ 285750 w 850900"/>
                    <a:gd name="connsiteY2" fmla="*/ 161485 h 161485"/>
                    <a:gd name="connsiteX3" fmla="*/ 0 w 850900"/>
                    <a:gd name="connsiteY3" fmla="*/ 12260 h 161485"/>
                    <a:gd name="connsiteX0" fmla="*/ 850900 w 850900"/>
                    <a:gd name="connsiteY0" fmla="*/ 18610 h 170201"/>
                    <a:gd name="connsiteX1" fmla="*/ 641350 w 850900"/>
                    <a:gd name="connsiteY1" fmla="*/ 9085 h 170201"/>
                    <a:gd name="connsiteX2" fmla="*/ 285750 w 850900"/>
                    <a:gd name="connsiteY2" fmla="*/ 161485 h 170201"/>
                    <a:gd name="connsiteX3" fmla="*/ 0 w 850900"/>
                    <a:gd name="connsiteY3" fmla="*/ 12260 h 170201"/>
                    <a:gd name="connsiteX0" fmla="*/ 851050 w 851050"/>
                    <a:gd name="connsiteY0" fmla="*/ 18610 h 170201"/>
                    <a:gd name="connsiteX1" fmla="*/ 641500 w 851050"/>
                    <a:gd name="connsiteY1" fmla="*/ 9085 h 170201"/>
                    <a:gd name="connsiteX2" fmla="*/ 285900 w 851050"/>
                    <a:gd name="connsiteY2" fmla="*/ 161485 h 170201"/>
                    <a:gd name="connsiteX3" fmla="*/ 150 w 851050"/>
                    <a:gd name="connsiteY3" fmla="*/ 12260 h 170201"/>
                    <a:gd name="connsiteX0" fmla="*/ 851071 w 851071"/>
                    <a:gd name="connsiteY0" fmla="*/ 18610 h 161510"/>
                    <a:gd name="connsiteX1" fmla="*/ 641521 w 851071"/>
                    <a:gd name="connsiteY1" fmla="*/ 9085 h 161510"/>
                    <a:gd name="connsiteX2" fmla="*/ 285921 w 851071"/>
                    <a:gd name="connsiteY2" fmla="*/ 161485 h 161510"/>
                    <a:gd name="connsiteX3" fmla="*/ 171 w 851071"/>
                    <a:gd name="connsiteY3" fmla="*/ 12260 h 161510"/>
                    <a:gd name="connsiteX0" fmla="*/ 850900 w 850900"/>
                    <a:gd name="connsiteY0" fmla="*/ 18610 h 161510"/>
                    <a:gd name="connsiteX1" fmla="*/ 641350 w 850900"/>
                    <a:gd name="connsiteY1" fmla="*/ 9085 h 161510"/>
                    <a:gd name="connsiteX2" fmla="*/ 285750 w 850900"/>
                    <a:gd name="connsiteY2" fmla="*/ 161485 h 161510"/>
                    <a:gd name="connsiteX3" fmla="*/ 0 w 850900"/>
                    <a:gd name="connsiteY3" fmla="*/ 12260 h 161510"/>
                    <a:gd name="connsiteX0" fmla="*/ 857250 w 857250"/>
                    <a:gd name="connsiteY0" fmla="*/ 8258 h 167033"/>
                    <a:gd name="connsiteX1" fmla="*/ 641350 w 857250"/>
                    <a:gd name="connsiteY1" fmla="*/ 14608 h 167033"/>
                    <a:gd name="connsiteX2" fmla="*/ 285750 w 857250"/>
                    <a:gd name="connsiteY2" fmla="*/ 167008 h 167033"/>
                    <a:gd name="connsiteX3" fmla="*/ 0 w 857250"/>
                    <a:gd name="connsiteY3" fmla="*/ 17783 h 167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7250" h="167033">
                      <a:moveTo>
                        <a:pt x="857250" y="8258"/>
                      </a:moveTo>
                      <a:cubicBezTo>
                        <a:pt x="787400" y="5083"/>
                        <a:pt x="736600" y="-11850"/>
                        <a:pt x="641350" y="14608"/>
                      </a:cubicBezTo>
                      <a:cubicBezTo>
                        <a:pt x="546100" y="41066"/>
                        <a:pt x="406400" y="169125"/>
                        <a:pt x="285750" y="167008"/>
                      </a:cubicBezTo>
                      <a:cubicBezTo>
                        <a:pt x="165100" y="164891"/>
                        <a:pt x="57150" y="131025"/>
                        <a:pt x="0" y="17783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76" name="任意多边形 75"/>
            <p:cNvSpPr/>
            <p:nvPr/>
          </p:nvSpPr>
          <p:spPr>
            <a:xfrm>
              <a:off x="2195580" y="4721688"/>
              <a:ext cx="548724" cy="450305"/>
            </a:xfrm>
            <a:custGeom>
              <a:avLst/>
              <a:gdLst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590550 w 885825"/>
                <a:gd name="connsiteY5" fmla="*/ 590550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19050 w 885825"/>
                <a:gd name="connsiteY9" fmla="*/ 400050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590550 w 885825"/>
                <a:gd name="connsiteY5" fmla="*/ 590550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19050 w 885825"/>
                <a:gd name="connsiteY9" fmla="*/ 400050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590550 w 885825"/>
                <a:gd name="connsiteY5" fmla="*/ 590550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19050 w 885825"/>
                <a:gd name="connsiteY9" fmla="*/ 400050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590550 w 885825"/>
                <a:gd name="connsiteY5" fmla="*/ 590550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19050 w 885825"/>
                <a:gd name="connsiteY9" fmla="*/ 400050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590550 w 885825"/>
                <a:gd name="connsiteY5" fmla="*/ 590550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19050 w 885825"/>
                <a:gd name="connsiteY9" fmla="*/ 400050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590550 w 885825"/>
                <a:gd name="connsiteY5" fmla="*/ 590550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590550 w 885825"/>
                <a:gd name="connsiteY5" fmla="*/ 590550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590550 w 885825"/>
                <a:gd name="connsiteY5" fmla="*/ 590550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590550 w 885825"/>
                <a:gd name="connsiteY5" fmla="*/ 590550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590550 w 885825"/>
                <a:gd name="connsiteY5" fmla="*/ 590550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614362 w 885825"/>
                <a:gd name="connsiteY5" fmla="*/ 573881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614362 w 885825"/>
                <a:gd name="connsiteY5" fmla="*/ 573881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614362 w 885825"/>
                <a:gd name="connsiteY5" fmla="*/ 573881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614362 w 885825"/>
                <a:gd name="connsiteY5" fmla="*/ 573881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614362 w 885825"/>
                <a:gd name="connsiteY5" fmla="*/ 573881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614362 w 885825"/>
                <a:gd name="connsiteY5" fmla="*/ 573881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614362 w 885825"/>
                <a:gd name="connsiteY5" fmla="*/ 573881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78681"/>
                <a:gd name="connsiteY0" fmla="*/ 0 h 790575"/>
                <a:gd name="connsiteX1" fmla="*/ 857250 w 878681"/>
                <a:gd name="connsiteY1" fmla="*/ 0 h 790575"/>
                <a:gd name="connsiteX2" fmla="*/ 857250 w 878681"/>
                <a:gd name="connsiteY2" fmla="*/ 333375 h 790575"/>
                <a:gd name="connsiteX3" fmla="*/ 542925 w 878681"/>
                <a:gd name="connsiteY3" fmla="*/ 438150 h 790575"/>
                <a:gd name="connsiteX4" fmla="*/ 878681 w 878681"/>
                <a:gd name="connsiteY4" fmla="*/ 431006 h 790575"/>
                <a:gd name="connsiteX5" fmla="*/ 614362 w 878681"/>
                <a:gd name="connsiteY5" fmla="*/ 573881 h 790575"/>
                <a:gd name="connsiteX6" fmla="*/ 609600 w 878681"/>
                <a:gd name="connsiteY6" fmla="*/ 790575 h 790575"/>
                <a:gd name="connsiteX7" fmla="*/ 257175 w 878681"/>
                <a:gd name="connsiteY7" fmla="*/ 790575 h 790575"/>
                <a:gd name="connsiteX8" fmla="*/ 295275 w 878681"/>
                <a:gd name="connsiteY8" fmla="*/ 609600 h 790575"/>
                <a:gd name="connsiteX9" fmla="*/ 9525 w 878681"/>
                <a:gd name="connsiteY9" fmla="*/ 350044 h 790575"/>
                <a:gd name="connsiteX10" fmla="*/ 352425 w 878681"/>
                <a:gd name="connsiteY10" fmla="*/ 457200 h 790575"/>
                <a:gd name="connsiteX11" fmla="*/ 0 w 878681"/>
                <a:gd name="connsiteY11" fmla="*/ 0 h 790575"/>
                <a:gd name="connsiteX0" fmla="*/ 0 w 878681"/>
                <a:gd name="connsiteY0" fmla="*/ 0 h 790575"/>
                <a:gd name="connsiteX1" fmla="*/ 857250 w 878681"/>
                <a:gd name="connsiteY1" fmla="*/ 0 h 790575"/>
                <a:gd name="connsiteX2" fmla="*/ 857250 w 878681"/>
                <a:gd name="connsiteY2" fmla="*/ 333375 h 790575"/>
                <a:gd name="connsiteX3" fmla="*/ 592931 w 878681"/>
                <a:gd name="connsiteY3" fmla="*/ 438150 h 790575"/>
                <a:gd name="connsiteX4" fmla="*/ 878681 w 878681"/>
                <a:gd name="connsiteY4" fmla="*/ 431006 h 790575"/>
                <a:gd name="connsiteX5" fmla="*/ 614362 w 878681"/>
                <a:gd name="connsiteY5" fmla="*/ 573881 h 790575"/>
                <a:gd name="connsiteX6" fmla="*/ 609600 w 878681"/>
                <a:gd name="connsiteY6" fmla="*/ 790575 h 790575"/>
                <a:gd name="connsiteX7" fmla="*/ 257175 w 878681"/>
                <a:gd name="connsiteY7" fmla="*/ 790575 h 790575"/>
                <a:gd name="connsiteX8" fmla="*/ 295275 w 878681"/>
                <a:gd name="connsiteY8" fmla="*/ 609600 h 790575"/>
                <a:gd name="connsiteX9" fmla="*/ 9525 w 878681"/>
                <a:gd name="connsiteY9" fmla="*/ 350044 h 790575"/>
                <a:gd name="connsiteX10" fmla="*/ 352425 w 878681"/>
                <a:gd name="connsiteY10" fmla="*/ 457200 h 790575"/>
                <a:gd name="connsiteX11" fmla="*/ 0 w 878681"/>
                <a:gd name="connsiteY11" fmla="*/ 0 h 790575"/>
                <a:gd name="connsiteX0" fmla="*/ 0 w 878681"/>
                <a:gd name="connsiteY0" fmla="*/ 0 h 790575"/>
                <a:gd name="connsiteX1" fmla="*/ 857250 w 878681"/>
                <a:gd name="connsiteY1" fmla="*/ 0 h 790575"/>
                <a:gd name="connsiteX2" fmla="*/ 857250 w 878681"/>
                <a:gd name="connsiteY2" fmla="*/ 333375 h 790575"/>
                <a:gd name="connsiteX3" fmla="*/ 592931 w 878681"/>
                <a:gd name="connsiteY3" fmla="*/ 438150 h 790575"/>
                <a:gd name="connsiteX4" fmla="*/ 878681 w 878681"/>
                <a:gd name="connsiteY4" fmla="*/ 431006 h 790575"/>
                <a:gd name="connsiteX5" fmla="*/ 614362 w 878681"/>
                <a:gd name="connsiteY5" fmla="*/ 573881 h 790575"/>
                <a:gd name="connsiteX6" fmla="*/ 609600 w 878681"/>
                <a:gd name="connsiteY6" fmla="*/ 790575 h 790575"/>
                <a:gd name="connsiteX7" fmla="*/ 257175 w 878681"/>
                <a:gd name="connsiteY7" fmla="*/ 790575 h 790575"/>
                <a:gd name="connsiteX8" fmla="*/ 295275 w 878681"/>
                <a:gd name="connsiteY8" fmla="*/ 609600 h 790575"/>
                <a:gd name="connsiteX9" fmla="*/ 9525 w 878681"/>
                <a:gd name="connsiteY9" fmla="*/ 350044 h 790575"/>
                <a:gd name="connsiteX10" fmla="*/ 304800 w 878681"/>
                <a:gd name="connsiteY10" fmla="*/ 440531 h 790575"/>
                <a:gd name="connsiteX11" fmla="*/ 0 w 878681"/>
                <a:gd name="connsiteY11" fmla="*/ 0 h 790575"/>
                <a:gd name="connsiteX0" fmla="*/ 0 w 878681"/>
                <a:gd name="connsiteY0" fmla="*/ 0 h 795338"/>
                <a:gd name="connsiteX1" fmla="*/ 857250 w 878681"/>
                <a:gd name="connsiteY1" fmla="*/ 0 h 795338"/>
                <a:gd name="connsiteX2" fmla="*/ 857250 w 878681"/>
                <a:gd name="connsiteY2" fmla="*/ 333375 h 795338"/>
                <a:gd name="connsiteX3" fmla="*/ 592931 w 878681"/>
                <a:gd name="connsiteY3" fmla="*/ 438150 h 795338"/>
                <a:gd name="connsiteX4" fmla="*/ 878681 w 878681"/>
                <a:gd name="connsiteY4" fmla="*/ 431006 h 795338"/>
                <a:gd name="connsiteX5" fmla="*/ 614362 w 878681"/>
                <a:gd name="connsiteY5" fmla="*/ 573881 h 795338"/>
                <a:gd name="connsiteX6" fmla="*/ 609600 w 878681"/>
                <a:gd name="connsiteY6" fmla="*/ 790575 h 795338"/>
                <a:gd name="connsiteX7" fmla="*/ 288131 w 878681"/>
                <a:gd name="connsiteY7" fmla="*/ 795338 h 795338"/>
                <a:gd name="connsiteX8" fmla="*/ 295275 w 878681"/>
                <a:gd name="connsiteY8" fmla="*/ 609600 h 795338"/>
                <a:gd name="connsiteX9" fmla="*/ 9525 w 878681"/>
                <a:gd name="connsiteY9" fmla="*/ 350044 h 795338"/>
                <a:gd name="connsiteX10" fmla="*/ 304800 w 878681"/>
                <a:gd name="connsiteY10" fmla="*/ 440531 h 795338"/>
                <a:gd name="connsiteX11" fmla="*/ 0 w 878681"/>
                <a:gd name="connsiteY11" fmla="*/ 0 h 79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78681" h="795338">
                  <a:moveTo>
                    <a:pt x="0" y="0"/>
                  </a:moveTo>
                  <a:lnTo>
                    <a:pt x="857250" y="0"/>
                  </a:lnTo>
                  <a:lnTo>
                    <a:pt x="857250" y="333375"/>
                  </a:lnTo>
                  <a:cubicBezTo>
                    <a:pt x="740569" y="401638"/>
                    <a:pt x="716756" y="436563"/>
                    <a:pt x="592931" y="438150"/>
                  </a:cubicBezTo>
                  <a:cubicBezTo>
                    <a:pt x="683418" y="475456"/>
                    <a:pt x="735806" y="462756"/>
                    <a:pt x="878681" y="431006"/>
                  </a:cubicBezTo>
                  <a:cubicBezTo>
                    <a:pt x="788193" y="469900"/>
                    <a:pt x="764381" y="539749"/>
                    <a:pt x="614362" y="573881"/>
                  </a:cubicBezTo>
                  <a:lnTo>
                    <a:pt x="609600" y="790575"/>
                  </a:lnTo>
                  <a:lnTo>
                    <a:pt x="288131" y="795338"/>
                  </a:lnTo>
                  <a:lnTo>
                    <a:pt x="295275" y="609600"/>
                  </a:lnTo>
                  <a:cubicBezTo>
                    <a:pt x="197644" y="554037"/>
                    <a:pt x="121444" y="515144"/>
                    <a:pt x="9525" y="350044"/>
                  </a:cubicBezTo>
                  <a:cubicBezTo>
                    <a:pt x="150018" y="414338"/>
                    <a:pt x="190500" y="445294"/>
                    <a:pt x="304800" y="440531"/>
                  </a:cubicBezTo>
                  <a:cubicBezTo>
                    <a:pt x="101601" y="297656"/>
                    <a:pt x="60325" y="288132"/>
                    <a:pt x="0" y="0"/>
                  </a:cubicBezTo>
                  <a:close/>
                </a:path>
              </a:pathLst>
            </a:custGeom>
            <a:solidFill>
              <a:srgbClr val="3F29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 flipH="1">
            <a:off x="6833194" y="687135"/>
            <a:ext cx="1483366" cy="1472429"/>
            <a:chOff x="3057526" y="2037871"/>
            <a:chExt cx="1483366" cy="1472429"/>
          </a:xfrm>
        </p:grpSpPr>
        <p:grpSp>
          <p:nvGrpSpPr>
            <p:cNvPr id="95" name="组合 94"/>
            <p:cNvGrpSpPr/>
            <p:nvPr/>
          </p:nvGrpSpPr>
          <p:grpSpPr>
            <a:xfrm>
              <a:off x="3057526" y="2037871"/>
              <a:ext cx="725564" cy="867073"/>
              <a:chOff x="867541" y="633324"/>
              <a:chExt cx="1173894" cy="1402842"/>
            </a:xfrm>
          </p:grpSpPr>
          <p:sp>
            <p:nvSpPr>
              <p:cNvPr id="99" name="圆角矩形 98"/>
              <p:cNvSpPr/>
              <p:nvPr/>
            </p:nvSpPr>
            <p:spPr>
              <a:xfrm rot="18900000">
                <a:off x="1175590" y="713879"/>
                <a:ext cx="816385" cy="1322287"/>
              </a:xfrm>
              <a:prstGeom prst="roundRect">
                <a:avLst/>
              </a:prstGeom>
              <a:solidFill>
                <a:srgbClr val="E50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867541" y="633324"/>
                <a:ext cx="869055" cy="869055"/>
              </a:xfrm>
              <a:prstGeom prst="ellipse">
                <a:avLst/>
              </a:prstGeom>
              <a:solidFill>
                <a:srgbClr val="E50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 rot="4800000">
                <a:off x="1589350" y="888351"/>
                <a:ext cx="649597" cy="254572"/>
              </a:xfrm>
              <a:prstGeom prst="ellipse">
                <a:avLst/>
              </a:prstGeom>
              <a:solidFill>
                <a:srgbClr val="E50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3458589" y="2557718"/>
              <a:ext cx="1082303" cy="952582"/>
              <a:chOff x="7240094" y="836447"/>
              <a:chExt cx="1082303" cy="952582"/>
            </a:xfrm>
          </p:grpSpPr>
          <p:sp>
            <p:nvSpPr>
              <p:cNvPr id="97" name="梯形 96"/>
              <p:cNvSpPr/>
              <p:nvPr/>
            </p:nvSpPr>
            <p:spPr>
              <a:xfrm rot="18900000">
                <a:off x="7417244" y="962998"/>
                <a:ext cx="905153" cy="826031"/>
              </a:xfrm>
              <a:prstGeom prst="trapezoid">
                <a:avLst/>
              </a:prstGeom>
              <a:solidFill>
                <a:srgbClr val="E50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圆角矩形 97"/>
              <p:cNvSpPr/>
              <p:nvPr/>
            </p:nvSpPr>
            <p:spPr>
              <a:xfrm rot="18900000">
                <a:off x="7240094" y="836447"/>
                <a:ext cx="584578" cy="364576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 flipH="1">
            <a:off x="6615811" y="2476713"/>
            <a:ext cx="1213785" cy="2084976"/>
            <a:chOff x="1745799" y="3323063"/>
            <a:chExt cx="1213785" cy="2084976"/>
          </a:xfrm>
        </p:grpSpPr>
        <p:grpSp>
          <p:nvGrpSpPr>
            <p:cNvPr id="82" name="组合 81"/>
            <p:cNvGrpSpPr/>
            <p:nvPr/>
          </p:nvGrpSpPr>
          <p:grpSpPr>
            <a:xfrm>
              <a:off x="1745799" y="3323063"/>
              <a:ext cx="1213785" cy="1466370"/>
              <a:chOff x="1005213" y="3672417"/>
              <a:chExt cx="1213785" cy="1466370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1205284" y="3938525"/>
                <a:ext cx="1013714" cy="1003475"/>
              </a:xfrm>
              <a:prstGeom prst="ellipse">
                <a:avLst/>
              </a:prstGeom>
              <a:solidFill>
                <a:srgbClr val="E50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 rot="2700000">
                <a:off x="681668" y="3995962"/>
                <a:ext cx="1402764" cy="755673"/>
              </a:xfrm>
              <a:prstGeom prst="ellipse">
                <a:avLst/>
              </a:prstGeom>
              <a:solidFill>
                <a:srgbClr val="E50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1433037" y="4834391"/>
                <a:ext cx="598715" cy="304396"/>
              </a:xfrm>
              <a:prstGeom prst="roundRect">
                <a:avLst>
                  <a:gd name="adj" fmla="val 4414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1818761" y="4984864"/>
              <a:ext cx="835857" cy="423175"/>
              <a:chOff x="5919920" y="2955970"/>
              <a:chExt cx="1442116" cy="730110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5919920" y="2955970"/>
                <a:ext cx="716476" cy="709239"/>
              </a:xfrm>
              <a:prstGeom prst="ellipse">
                <a:avLst/>
              </a:prstGeom>
              <a:solidFill>
                <a:srgbClr val="3F29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6" name="圆角矩形 85"/>
              <p:cNvSpPr/>
              <p:nvPr/>
            </p:nvSpPr>
            <p:spPr>
              <a:xfrm>
                <a:off x="6348969" y="3095781"/>
                <a:ext cx="1013067" cy="454240"/>
              </a:xfrm>
              <a:prstGeom prst="roundRect">
                <a:avLst/>
              </a:prstGeom>
              <a:solidFill>
                <a:srgbClr val="3F29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直角三角形 86"/>
              <p:cNvSpPr/>
              <p:nvPr/>
            </p:nvSpPr>
            <p:spPr>
              <a:xfrm>
                <a:off x="6503706" y="3039864"/>
                <a:ext cx="644520" cy="303411"/>
              </a:xfrm>
              <a:prstGeom prst="rtTriangle">
                <a:avLst/>
              </a:prstGeom>
              <a:solidFill>
                <a:srgbClr val="3F29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8" name="组合 87"/>
              <p:cNvGrpSpPr/>
              <p:nvPr/>
            </p:nvGrpSpPr>
            <p:grpSpPr>
              <a:xfrm>
                <a:off x="6013926" y="3492768"/>
                <a:ext cx="1348110" cy="193312"/>
                <a:chOff x="5498448" y="4550161"/>
                <a:chExt cx="1348110" cy="193312"/>
              </a:xfrm>
            </p:grpSpPr>
            <p:sp>
              <p:nvSpPr>
                <p:cNvPr id="89" name="圆角矩形 88"/>
                <p:cNvSpPr/>
                <p:nvPr/>
              </p:nvSpPr>
              <p:spPr>
                <a:xfrm>
                  <a:off x="6362208" y="4592646"/>
                  <a:ext cx="484350" cy="141279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圆角矩形 89"/>
                <p:cNvSpPr/>
                <p:nvPr/>
              </p:nvSpPr>
              <p:spPr>
                <a:xfrm>
                  <a:off x="6296025" y="4550161"/>
                  <a:ext cx="550533" cy="68764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任意多边形 90"/>
                <p:cNvSpPr/>
                <p:nvPr/>
              </p:nvSpPr>
              <p:spPr>
                <a:xfrm>
                  <a:off x="5498448" y="4576440"/>
                  <a:ext cx="857250" cy="167033"/>
                </a:xfrm>
                <a:custGeom>
                  <a:avLst/>
                  <a:gdLst>
                    <a:gd name="connsiteX0" fmla="*/ 850900 w 850900"/>
                    <a:gd name="connsiteY0" fmla="*/ 9525 h 152400"/>
                    <a:gd name="connsiteX1" fmla="*/ 641350 w 850900"/>
                    <a:gd name="connsiteY1" fmla="*/ 0 h 152400"/>
                    <a:gd name="connsiteX2" fmla="*/ 285750 w 850900"/>
                    <a:gd name="connsiteY2" fmla="*/ 152400 h 152400"/>
                    <a:gd name="connsiteX3" fmla="*/ 0 w 850900"/>
                    <a:gd name="connsiteY3" fmla="*/ 3175 h 152400"/>
                    <a:gd name="connsiteX0" fmla="*/ 850900 w 850900"/>
                    <a:gd name="connsiteY0" fmla="*/ 18610 h 161485"/>
                    <a:gd name="connsiteX1" fmla="*/ 641350 w 850900"/>
                    <a:gd name="connsiteY1" fmla="*/ 9085 h 161485"/>
                    <a:gd name="connsiteX2" fmla="*/ 285750 w 850900"/>
                    <a:gd name="connsiteY2" fmla="*/ 161485 h 161485"/>
                    <a:gd name="connsiteX3" fmla="*/ 0 w 850900"/>
                    <a:gd name="connsiteY3" fmla="*/ 12260 h 161485"/>
                    <a:gd name="connsiteX0" fmla="*/ 850900 w 850900"/>
                    <a:gd name="connsiteY0" fmla="*/ 18610 h 170201"/>
                    <a:gd name="connsiteX1" fmla="*/ 641350 w 850900"/>
                    <a:gd name="connsiteY1" fmla="*/ 9085 h 170201"/>
                    <a:gd name="connsiteX2" fmla="*/ 285750 w 850900"/>
                    <a:gd name="connsiteY2" fmla="*/ 161485 h 170201"/>
                    <a:gd name="connsiteX3" fmla="*/ 0 w 850900"/>
                    <a:gd name="connsiteY3" fmla="*/ 12260 h 170201"/>
                    <a:gd name="connsiteX0" fmla="*/ 851050 w 851050"/>
                    <a:gd name="connsiteY0" fmla="*/ 18610 h 170201"/>
                    <a:gd name="connsiteX1" fmla="*/ 641500 w 851050"/>
                    <a:gd name="connsiteY1" fmla="*/ 9085 h 170201"/>
                    <a:gd name="connsiteX2" fmla="*/ 285900 w 851050"/>
                    <a:gd name="connsiteY2" fmla="*/ 161485 h 170201"/>
                    <a:gd name="connsiteX3" fmla="*/ 150 w 851050"/>
                    <a:gd name="connsiteY3" fmla="*/ 12260 h 170201"/>
                    <a:gd name="connsiteX0" fmla="*/ 851071 w 851071"/>
                    <a:gd name="connsiteY0" fmla="*/ 18610 h 161510"/>
                    <a:gd name="connsiteX1" fmla="*/ 641521 w 851071"/>
                    <a:gd name="connsiteY1" fmla="*/ 9085 h 161510"/>
                    <a:gd name="connsiteX2" fmla="*/ 285921 w 851071"/>
                    <a:gd name="connsiteY2" fmla="*/ 161485 h 161510"/>
                    <a:gd name="connsiteX3" fmla="*/ 171 w 851071"/>
                    <a:gd name="connsiteY3" fmla="*/ 12260 h 161510"/>
                    <a:gd name="connsiteX0" fmla="*/ 850900 w 850900"/>
                    <a:gd name="connsiteY0" fmla="*/ 18610 h 161510"/>
                    <a:gd name="connsiteX1" fmla="*/ 641350 w 850900"/>
                    <a:gd name="connsiteY1" fmla="*/ 9085 h 161510"/>
                    <a:gd name="connsiteX2" fmla="*/ 285750 w 850900"/>
                    <a:gd name="connsiteY2" fmla="*/ 161485 h 161510"/>
                    <a:gd name="connsiteX3" fmla="*/ 0 w 850900"/>
                    <a:gd name="connsiteY3" fmla="*/ 12260 h 161510"/>
                    <a:gd name="connsiteX0" fmla="*/ 857250 w 857250"/>
                    <a:gd name="connsiteY0" fmla="*/ 8258 h 167033"/>
                    <a:gd name="connsiteX1" fmla="*/ 641350 w 857250"/>
                    <a:gd name="connsiteY1" fmla="*/ 14608 h 167033"/>
                    <a:gd name="connsiteX2" fmla="*/ 285750 w 857250"/>
                    <a:gd name="connsiteY2" fmla="*/ 167008 h 167033"/>
                    <a:gd name="connsiteX3" fmla="*/ 0 w 857250"/>
                    <a:gd name="connsiteY3" fmla="*/ 17783 h 167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7250" h="167033">
                      <a:moveTo>
                        <a:pt x="857250" y="8258"/>
                      </a:moveTo>
                      <a:cubicBezTo>
                        <a:pt x="787400" y="5083"/>
                        <a:pt x="736600" y="-11850"/>
                        <a:pt x="641350" y="14608"/>
                      </a:cubicBezTo>
                      <a:cubicBezTo>
                        <a:pt x="546100" y="41066"/>
                        <a:pt x="406400" y="169125"/>
                        <a:pt x="285750" y="167008"/>
                      </a:cubicBezTo>
                      <a:cubicBezTo>
                        <a:pt x="165100" y="164891"/>
                        <a:pt x="57150" y="131025"/>
                        <a:pt x="0" y="17783"/>
                      </a:cubicBezTo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84" name="任意多边形 83"/>
            <p:cNvSpPr/>
            <p:nvPr/>
          </p:nvSpPr>
          <p:spPr>
            <a:xfrm>
              <a:off x="2195580" y="4721688"/>
              <a:ext cx="548724" cy="450305"/>
            </a:xfrm>
            <a:custGeom>
              <a:avLst/>
              <a:gdLst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590550 w 885825"/>
                <a:gd name="connsiteY5" fmla="*/ 590550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19050 w 885825"/>
                <a:gd name="connsiteY9" fmla="*/ 400050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590550 w 885825"/>
                <a:gd name="connsiteY5" fmla="*/ 590550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19050 w 885825"/>
                <a:gd name="connsiteY9" fmla="*/ 400050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590550 w 885825"/>
                <a:gd name="connsiteY5" fmla="*/ 590550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19050 w 885825"/>
                <a:gd name="connsiteY9" fmla="*/ 400050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590550 w 885825"/>
                <a:gd name="connsiteY5" fmla="*/ 590550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19050 w 885825"/>
                <a:gd name="connsiteY9" fmla="*/ 400050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590550 w 885825"/>
                <a:gd name="connsiteY5" fmla="*/ 590550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19050 w 885825"/>
                <a:gd name="connsiteY9" fmla="*/ 400050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590550 w 885825"/>
                <a:gd name="connsiteY5" fmla="*/ 590550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590550 w 885825"/>
                <a:gd name="connsiteY5" fmla="*/ 590550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590550 w 885825"/>
                <a:gd name="connsiteY5" fmla="*/ 590550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590550 w 885825"/>
                <a:gd name="connsiteY5" fmla="*/ 590550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590550 w 885825"/>
                <a:gd name="connsiteY5" fmla="*/ 590550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614362 w 885825"/>
                <a:gd name="connsiteY5" fmla="*/ 573881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614362 w 885825"/>
                <a:gd name="connsiteY5" fmla="*/ 573881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614362 w 885825"/>
                <a:gd name="connsiteY5" fmla="*/ 573881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614362 w 885825"/>
                <a:gd name="connsiteY5" fmla="*/ 573881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614362 w 885825"/>
                <a:gd name="connsiteY5" fmla="*/ 573881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614362 w 885825"/>
                <a:gd name="connsiteY5" fmla="*/ 573881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85825"/>
                <a:gd name="connsiteY0" fmla="*/ 0 h 790575"/>
                <a:gd name="connsiteX1" fmla="*/ 857250 w 885825"/>
                <a:gd name="connsiteY1" fmla="*/ 0 h 790575"/>
                <a:gd name="connsiteX2" fmla="*/ 857250 w 885825"/>
                <a:gd name="connsiteY2" fmla="*/ 333375 h 790575"/>
                <a:gd name="connsiteX3" fmla="*/ 542925 w 885825"/>
                <a:gd name="connsiteY3" fmla="*/ 438150 h 790575"/>
                <a:gd name="connsiteX4" fmla="*/ 885825 w 885825"/>
                <a:gd name="connsiteY4" fmla="*/ 457200 h 790575"/>
                <a:gd name="connsiteX5" fmla="*/ 614362 w 885825"/>
                <a:gd name="connsiteY5" fmla="*/ 573881 h 790575"/>
                <a:gd name="connsiteX6" fmla="*/ 609600 w 885825"/>
                <a:gd name="connsiteY6" fmla="*/ 790575 h 790575"/>
                <a:gd name="connsiteX7" fmla="*/ 257175 w 885825"/>
                <a:gd name="connsiteY7" fmla="*/ 790575 h 790575"/>
                <a:gd name="connsiteX8" fmla="*/ 295275 w 885825"/>
                <a:gd name="connsiteY8" fmla="*/ 609600 h 790575"/>
                <a:gd name="connsiteX9" fmla="*/ 9525 w 885825"/>
                <a:gd name="connsiteY9" fmla="*/ 350044 h 790575"/>
                <a:gd name="connsiteX10" fmla="*/ 352425 w 885825"/>
                <a:gd name="connsiteY10" fmla="*/ 457200 h 790575"/>
                <a:gd name="connsiteX11" fmla="*/ 0 w 885825"/>
                <a:gd name="connsiteY11" fmla="*/ 0 h 790575"/>
                <a:gd name="connsiteX0" fmla="*/ 0 w 878681"/>
                <a:gd name="connsiteY0" fmla="*/ 0 h 790575"/>
                <a:gd name="connsiteX1" fmla="*/ 857250 w 878681"/>
                <a:gd name="connsiteY1" fmla="*/ 0 h 790575"/>
                <a:gd name="connsiteX2" fmla="*/ 857250 w 878681"/>
                <a:gd name="connsiteY2" fmla="*/ 333375 h 790575"/>
                <a:gd name="connsiteX3" fmla="*/ 542925 w 878681"/>
                <a:gd name="connsiteY3" fmla="*/ 438150 h 790575"/>
                <a:gd name="connsiteX4" fmla="*/ 878681 w 878681"/>
                <a:gd name="connsiteY4" fmla="*/ 431006 h 790575"/>
                <a:gd name="connsiteX5" fmla="*/ 614362 w 878681"/>
                <a:gd name="connsiteY5" fmla="*/ 573881 h 790575"/>
                <a:gd name="connsiteX6" fmla="*/ 609600 w 878681"/>
                <a:gd name="connsiteY6" fmla="*/ 790575 h 790575"/>
                <a:gd name="connsiteX7" fmla="*/ 257175 w 878681"/>
                <a:gd name="connsiteY7" fmla="*/ 790575 h 790575"/>
                <a:gd name="connsiteX8" fmla="*/ 295275 w 878681"/>
                <a:gd name="connsiteY8" fmla="*/ 609600 h 790575"/>
                <a:gd name="connsiteX9" fmla="*/ 9525 w 878681"/>
                <a:gd name="connsiteY9" fmla="*/ 350044 h 790575"/>
                <a:gd name="connsiteX10" fmla="*/ 352425 w 878681"/>
                <a:gd name="connsiteY10" fmla="*/ 457200 h 790575"/>
                <a:gd name="connsiteX11" fmla="*/ 0 w 878681"/>
                <a:gd name="connsiteY11" fmla="*/ 0 h 790575"/>
                <a:gd name="connsiteX0" fmla="*/ 0 w 878681"/>
                <a:gd name="connsiteY0" fmla="*/ 0 h 790575"/>
                <a:gd name="connsiteX1" fmla="*/ 857250 w 878681"/>
                <a:gd name="connsiteY1" fmla="*/ 0 h 790575"/>
                <a:gd name="connsiteX2" fmla="*/ 857250 w 878681"/>
                <a:gd name="connsiteY2" fmla="*/ 333375 h 790575"/>
                <a:gd name="connsiteX3" fmla="*/ 592931 w 878681"/>
                <a:gd name="connsiteY3" fmla="*/ 438150 h 790575"/>
                <a:gd name="connsiteX4" fmla="*/ 878681 w 878681"/>
                <a:gd name="connsiteY4" fmla="*/ 431006 h 790575"/>
                <a:gd name="connsiteX5" fmla="*/ 614362 w 878681"/>
                <a:gd name="connsiteY5" fmla="*/ 573881 h 790575"/>
                <a:gd name="connsiteX6" fmla="*/ 609600 w 878681"/>
                <a:gd name="connsiteY6" fmla="*/ 790575 h 790575"/>
                <a:gd name="connsiteX7" fmla="*/ 257175 w 878681"/>
                <a:gd name="connsiteY7" fmla="*/ 790575 h 790575"/>
                <a:gd name="connsiteX8" fmla="*/ 295275 w 878681"/>
                <a:gd name="connsiteY8" fmla="*/ 609600 h 790575"/>
                <a:gd name="connsiteX9" fmla="*/ 9525 w 878681"/>
                <a:gd name="connsiteY9" fmla="*/ 350044 h 790575"/>
                <a:gd name="connsiteX10" fmla="*/ 352425 w 878681"/>
                <a:gd name="connsiteY10" fmla="*/ 457200 h 790575"/>
                <a:gd name="connsiteX11" fmla="*/ 0 w 878681"/>
                <a:gd name="connsiteY11" fmla="*/ 0 h 790575"/>
                <a:gd name="connsiteX0" fmla="*/ 0 w 878681"/>
                <a:gd name="connsiteY0" fmla="*/ 0 h 790575"/>
                <a:gd name="connsiteX1" fmla="*/ 857250 w 878681"/>
                <a:gd name="connsiteY1" fmla="*/ 0 h 790575"/>
                <a:gd name="connsiteX2" fmla="*/ 857250 w 878681"/>
                <a:gd name="connsiteY2" fmla="*/ 333375 h 790575"/>
                <a:gd name="connsiteX3" fmla="*/ 592931 w 878681"/>
                <a:gd name="connsiteY3" fmla="*/ 438150 h 790575"/>
                <a:gd name="connsiteX4" fmla="*/ 878681 w 878681"/>
                <a:gd name="connsiteY4" fmla="*/ 431006 h 790575"/>
                <a:gd name="connsiteX5" fmla="*/ 614362 w 878681"/>
                <a:gd name="connsiteY5" fmla="*/ 573881 h 790575"/>
                <a:gd name="connsiteX6" fmla="*/ 609600 w 878681"/>
                <a:gd name="connsiteY6" fmla="*/ 790575 h 790575"/>
                <a:gd name="connsiteX7" fmla="*/ 257175 w 878681"/>
                <a:gd name="connsiteY7" fmla="*/ 790575 h 790575"/>
                <a:gd name="connsiteX8" fmla="*/ 295275 w 878681"/>
                <a:gd name="connsiteY8" fmla="*/ 609600 h 790575"/>
                <a:gd name="connsiteX9" fmla="*/ 9525 w 878681"/>
                <a:gd name="connsiteY9" fmla="*/ 350044 h 790575"/>
                <a:gd name="connsiteX10" fmla="*/ 304800 w 878681"/>
                <a:gd name="connsiteY10" fmla="*/ 440531 h 790575"/>
                <a:gd name="connsiteX11" fmla="*/ 0 w 878681"/>
                <a:gd name="connsiteY11" fmla="*/ 0 h 790575"/>
                <a:gd name="connsiteX0" fmla="*/ 0 w 878681"/>
                <a:gd name="connsiteY0" fmla="*/ 0 h 795338"/>
                <a:gd name="connsiteX1" fmla="*/ 857250 w 878681"/>
                <a:gd name="connsiteY1" fmla="*/ 0 h 795338"/>
                <a:gd name="connsiteX2" fmla="*/ 857250 w 878681"/>
                <a:gd name="connsiteY2" fmla="*/ 333375 h 795338"/>
                <a:gd name="connsiteX3" fmla="*/ 592931 w 878681"/>
                <a:gd name="connsiteY3" fmla="*/ 438150 h 795338"/>
                <a:gd name="connsiteX4" fmla="*/ 878681 w 878681"/>
                <a:gd name="connsiteY4" fmla="*/ 431006 h 795338"/>
                <a:gd name="connsiteX5" fmla="*/ 614362 w 878681"/>
                <a:gd name="connsiteY5" fmla="*/ 573881 h 795338"/>
                <a:gd name="connsiteX6" fmla="*/ 609600 w 878681"/>
                <a:gd name="connsiteY6" fmla="*/ 790575 h 795338"/>
                <a:gd name="connsiteX7" fmla="*/ 288131 w 878681"/>
                <a:gd name="connsiteY7" fmla="*/ 795338 h 795338"/>
                <a:gd name="connsiteX8" fmla="*/ 295275 w 878681"/>
                <a:gd name="connsiteY8" fmla="*/ 609600 h 795338"/>
                <a:gd name="connsiteX9" fmla="*/ 9525 w 878681"/>
                <a:gd name="connsiteY9" fmla="*/ 350044 h 795338"/>
                <a:gd name="connsiteX10" fmla="*/ 304800 w 878681"/>
                <a:gd name="connsiteY10" fmla="*/ 440531 h 795338"/>
                <a:gd name="connsiteX11" fmla="*/ 0 w 878681"/>
                <a:gd name="connsiteY11" fmla="*/ 0 h 79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78681" h="795338">
                  <a:moveTo>
                    <a:pt x="0" y="0"/>
                  </a:moveTo>
                  <a:lnTo>
                    <a:pt x="857250" y="0"/>
                  </a:lnTo>
                  <a:lnTo>
                    <a:pt x="857250" y="333375"/>
                  </a:lnTo>
                  <a:cubicBezTo>
                    <a:pt x="740569" y="401638"/>
                    <a:pt x="716756" y="436563"/>
                    <a:pt x="592931" y="438150"/>
                  </a:cubicBezTo>
                  <a:cubicBezTo>
                    <a:pt x="683418" y="475456"/>
                    <a:pt x="735806" y="462756"/>
                    <a:pt x="878681" y="431006"/>
                  </a:cubicBezTo>
                  <a:cubicBezTo>
                    <a:pt x="788193" y="469900"/>
                    <a:pt x="764381" y="539749"/>
                    <a:pt x="614362" y="573881"/>
                  </a:cubicBezTo>
                  <a:lnTo>
                    <a:pt x="609600" y="790575"/>
                  </a:lnTo>
                  <a:lnTo>
                    <a:pt x="288131" y="795338"/>
                  </a:lnTo>
                  <a:lnTo>
                    <a:pt x="295275" y="609600"/>
                  </a:lnTo>
                  <a:cubicBezTo>
                    <a:pt x="197644" y="554037"/>
                    <a:pt x="121444" y="515144"/>
                    <a:pt x="9525" y="350044"/>
                  </a:cubicBezTo>
                  <a:cubicBezTo>
                    <a:pt x="150018" y="414338"/>
                    <a:pt x="190500" y="445294"/>
                    <a:pt x="304800" y="440531"/>
                  </a:cubicBezTo>
                  <a:cubicBezTo>
                    <a:pt x="101601" y="297656"/>
                    <a:pt x="60325" y="288132"/>
                    <a:pt x="0" y="0"/>
                  </a:cubicBezTo>
                  <a:close/>
                </a:path>
              </a:pathLst>
            </a:custGeom>
            <a:solidFill>
              <a:srgbClr val="3F29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4049242" y="5086350"/>
            <a:ext cx="4093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手脚</a:t>
            </a:r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篇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8501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205284" y="3938525"/>
            <a:ext cx="1013714" cy="1003475"/>
          </a:xfrm>
          <a:prstGeom prst="ellipse">
            <a:avLst/>
          </a:prstGeom>
          <a:solidFill>
            <a:srgbClr val="E50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椭圆 4"/>
          <p:cNvSpPr/>
          <p:nvPr/>
        </p:nvSpPr>
        <p:spPr>
          <a:xfrm rot="2700000">
            <a:off x="681668" y="3995962"/>
            <a:ext cx="1402764" cy="755673"/>
          </a:xfrm>
          <a:prstGeom prst="ellipse">
            <a:avLst/>
          </a:prstGeom>
          <a:solidFill>
            <a:srgbClr val="E50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69837" y="2393823"/>
            <a:ext cx="175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NO.14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9837" y="2904564"/>
            <a:ext cx="175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手套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2184" y="5288226"/>
            <a:ext cx="1785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NO.16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9710" y="5812266"/>
            <a:ext cx="2190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腿</a:t>
            </a:r>
          </a:p>
        </p:txBody>
      </p:sp>
      <p:sp>
        <p:nvSpPr>
          <p:cNvPr id="11" name="梯形 10"/>
          <p:cNvSpPr/>
          <p:nvPr/>
        </p:nvSpPr>
        <p:spPr>
          <a:xfrm rot="18900000">
            <a:off x="7417244" y="962998"/>
            <a:ext cx="905153" cy="826031"/>
          </a:xfrm>
          <a:prstGeom prst="trapezoid">
            <a:avLst/>
          </a:prstGeom>
          <a:solidFill>
            <a:srgbClr val="E50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 rot="18900000">
            <a:off x="7240094" y="836447"/>
            <a:ext cx="584578" cy="36457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18900000">
            <a:off x="1175590" y="713879"/>
            <a:ext cx="816385" cy="1322287"/>
          </a:xfrm>
          <a:prstGeom prst="roundRect">
            <a:avLst/>
          </a:prstGeom>
          <a:solidFill>
            <a:srgbClr val="E50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67541" y="633324"/>
            <a:ext cx="869055" cy="869055"/>
          </a:xfrm>
          <a:prstGeom prst="ellipse">
            <a:avLst/>
          </a:prstGeom>
          <a:solidFill>
            <a:srgbClr val="E50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4800000">
            <a:off x="1589350" y="888351"/>
            <a:ext cx="649597" cy="254572"/>
          </a:xfrm>
          <a:prstGeom prst="ellipse">
            <a:avLst/>
          </a:prstGeom>
          <a:solidFill>
            <a:srgbClr val="E50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 rot="18900000">
            <a:off x="4625009" y="654472"/>
            <a:ext cx="816385" cy="1322287"/>
          </a:xfrm>
          <a:prstGeom prst="roundRect">
            <a:avLst/>
          </a:prstGeom>
          <a:solidFill>
            <a:srgbClr val="E50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978593" y="881091"/>
            <a:ext cx="869055" cy="869055"/>
          </a:xfrm>
          <a:prstGeom prst="ellipse">
            <a:avLst/>
          </a:prstGeom>
          <a:solidFill>
            <a:srgbClr val="E50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4800000">
            <a:off x="6437456" y="1230318"/>
            <a:ext cx="649597" cy="254572"/>
          </a:xfrm>
          <a:prstGeom prst="ellipse">
            <a:avLst/>
          </a:prstGeom>
          <a:solidFill>
            <a:srgbClr val="E50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于号 20"/>
          <p:cNvSpPr/>
          <p:nvPr/>
        </p:nvSpPr>
        <p:spPr>
          <a:xfrm>
            <a:off x="2382086" y="1290247"/>
            <a:ext cx="466728" cy="262328"/>
          </a:xfrm>
          <a:prstGeom prst="mathEqual">
            <a:avLst>
              <a:gd name="adj1" fmla="val 23520"/>
              <a:gd name="adj2" fmla="val 3741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971015" y="1917825"/>
            <a:ext cx="1818322" cy="0"/>
          </a:xfrm>
          <a:prstGeom prst="line">
            <a:avLst/>
          </a:prstGeom>
          <a:ln w="127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362701" y="1357604"/>
            <a:ext cx="1785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45°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rot="2700000">
            <a:off x="3923549" y="1414307"/>
            <a:ext cx="2413961" cy="0"/>
          </a:xfrm>
          <a:prstGeom prst="line">
            <a:avLst/>
          </a:prstGeom>
          <a:ln w="12700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955331" y="1917825"/>
            <a:ext cx="1296985" cy="0"/>
          </a:xfrm>
          <a:prstGeom prst="line">
            <a:avLst/>
          </a:prstGeom>
          <a:ln w="127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668962" y="727350"/>
            <a:ext cx="247530" cy="1403807"/>
          </a:xfrm>
          <a:prstGeom prst="line">
            <a:avLst/>
          </a:prstGeom>
          <a:ln w="12700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5377177" y="1357604"/>
            <a:ext cx="1785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80°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梯形 34"/>
          <p:cNvSpPr/>
          <p:nvPr/>
        </p:nvSpPr>
        <p:spPr>
          <a:xfrm rot="18900000">
            <a:off x="10417859" y="798965"/>
            <a:ext cx="905153" cy="826031"/>
          </a:xfrm>
          <a:prstGeom prst="trapezoid">
            <a:avLst/>
          </a:prstGeom>
          <a:solidFill>
            <a:srgbClr val="E50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 rot="18900000">
            <a:off x="9767583" y="1135957"/>
            <a:ext cx="584578" cy="36457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7032469" y="2393822"/>
            <a:ext cx="175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NO.15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32469" y="2904563"/>
            <a:ext cx="175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手臂</a:t>
            </a:r>
          </a:p>
        </p:txBody>
      </p:sp>
      <p:sp>
        <p:nvSpPr>
          <p:cNvPr id="39" name="等于号 38"/>
          <p:cNvSpPr/>
          <p:nvPr/>
        </p:nvSpPr>
        <p:spPr>
          <a:xfrm>
            <a:off x="8628814" y="1290246"/>
            <a:ext cx="466728" cy="245128"/>
          </a:xfrm>
          <a:prstGeom prst="mathEqual">
            <a:avLst>
              <a:gd name="adj1" fmla="val 23520"/>
              <a:gd name="adj2" fmla="val 3741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9158753" y="1917824"/>
            <a:ext cx="2571399" cy="0"/>
          </a:xfrm>
          <a:prstGeom prst="line">
            <a:avLst/>
          </a:prstGeom>
          <a:ln w="127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8580599" y="1357603"/>
            <a:ext cx="1785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45°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9621683" y="864127"/>
            <a:ext cx="1289500" cy="1289500"/>
          </a:xfrm>
          <a:prstGeom prst="line">
            <a:avLst/>
          </a:prstGeom>
          <a:ln w="12700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0490780" y="864127"/>
            <a:ext cx="1289500" cy="1289500"/>
          </a:xfrm>
          <a:prstGeom prst="line">
            <a:avLst/>
          </a:prstGeom>
          <a:ln w="12700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圆角矩形 47"/>
          <p:cNvSpPr/>
          <p:nvPr/>
        </p:nvSpPr>
        <p:spPr>
          <a:xfrm>
            <a:off x="1433037" y="4834391"/>
            <a:ext cx="598715" cy="304396"/>
          </a:xfrm>
          <a:prstGeom prst="roundRect">
            <a:avLst>
              <a:gd name="adj" fmla="val 4414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450907" y="3938526"/>
            <a:ext cx="1013714" cy="1003475"/>
          </a:xfrm>
          <a:prstGeom prst="ellipse">
            <a:avLst/>
          </a:prstGeom>
          <a:solidFill>
            <a:srgbClr val="E50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椭圆 49"/>
          <p:cNvSpPr/>
          <p:nvPr/>
        </p:nvSpPr>
        <p:spPr>
          <a:xfrm rot="2700000">
            <a:off x="3065626" y="3995964"/>
            <a:ext cx="1402764" cy="755673"/>
          </a:xfrm>
          <a:prstGeom prst="ellipse">
            <a:avLst/>
          </a:prstGeom>
          <a:solidFill>
            <a:srgbClr val="E50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5611788" y="4288064"/>
            <a:ext cx="598715" cy="304396"/>
          </a:xfrm>
          <a:prstGeom prst="roundRect">
            <a:avLst>
              <a:gd name="adj" fmla="val 4414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于号 51"/>
          <p:cNvSpPr/>
          <p:nvPr/>
        </p:nvSpPr>
        <p:spPr>
          <a:xfrm>
            <a:off x="2382086" y="4440262"/>
            <a:ext cx="466728" cy="262328"/>
          </a:xfrm>
          <a:prstGeom prst="mathEqual">
            <a:avLst>
              <a:gd name="adj1" fmla="val 23520"/>
              <a:gd name="adj2" fmla="val 3741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2869145" y="5092023"/>
            <a:ext cx="1818322" cy="0"/>
          </a:xfrm>
          <a:prstGeom prst="line">
            <a:avLst/>
          </a:prstGeom>
          <a:ln w="127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2260831" y="4531802"/>
            <a:ext cx="1785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45°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rot="2700000">
            <a:off x="2821679" y="4588505"/>
            <a:ext cx="2413961" cy="0"/>
          </a:xfrm>
          <a:prstGeom prst="line">
            <a:avLst/>
          </a:prstGeom>
          <a:ln w="12700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等于号 63"/>
          <p:cNvSpPr/>
          <p:nvPr/>
        </p:nvSpPr>
        <p:spPr>
          <a:xfrm>
            <a:off x="8373707" y="4252269"/>
            <a:ext cx="466728" cy="245128"/>
          </a:xfrm>
          <a:prstGeom prst="mathEqual">
            <a:avLst>
              <a:gd name="adj1" fmla="val 23520"/>
              <a:gd name="adj2" fmla="val 3741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868715" y="5288226"/>
            <a:ext cx="1785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NO.17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666241" y="5812266"/>
            <a:ext cx="2190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鞋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7266207" y="4359264"/>
            <a:ext cx="835857" cy="423175"/>
            <a:chOff x="5919920" y="2955970"/>
            <a:chExt cx="1442116" cy="730110"/>
          </a:xfrm>
        </p:grpSpPr>
        <p:sp>
          <p:nvSpPr>
            <p:cNvPr id="67" name="椭圆 66"/>
            <p:cNvSpPr/>
            <p:nvPr/>
          </p:nvSpPr>
          <p:spPr>
            <a:xfrm>
              <a:off x="5919920" y="2955970"/>
              <a:ext cx="716476" cy="709239"/>
            </a:xfrm>
            <a:prstGeom prst="ellipse">
              <a:avLst/>
            </a:prstGeom>
            <a:solidFill>
              <a:srgbClr val="3F29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6348969" y="3095781"/>
              <a:ext cx="1013067" cy="454240"/>
            </a:xfrm>
            <a:prstGeom prst="roundRect">
              <a:avLst/>
            </a:prstGeom>
            <a:solidFill>
              <a:srgbClr val="3F29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直角三角形 68"/>
            <p:cNvSpPr/>
            <p:nvPr/>
          </p:nvSpPr>
          <p:spPr>
            <a:xfrm>
              <a:off x="6503706" y="3039864"/>
              <a:ext cx="644520" cy="303411"/>
            </a:xfrm>
            <a:prstGeom prst="rtTriangle">
              <a:avLst/>
            </a:prstGeom>
            <a:solidFill>
              <a:srgbClr val="3F29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6013926" y="3492768"/>
              <a:ext cx="1348110" cy="193312"/>
              <a:chOff x="5498448" y="4550161"/>
              <a:chExt cx="1348110" cy="193312"/>
            </a:xfrm>
          </p:grpSpPr>
          <p:sp>
            <p:nvSpPr>
              <p:cNvPr id="71" name="圆角矩形 70"/>
              <p:cNvSpPr/>
              <p:nvPr/>
            </p:nvSpPr>
            <p:spPr>
              <a:xfrm>
                <a:off x="6362208" y="4592646"/>
                <a:ext cx="484350" cy="141279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圆角矩形 71"/>
              <p:cNvSpPr/>
              <p:nvPr/>
            </p:nvSpPr>
            <p:spPr>
              <a:xfrm>
                <a:off x="6296025" y="4550161"/>
                <a:ext cx="550533" cy="68764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5498448" y="4576440"/>
                <a:ext cx="857250" cy="167033"/>
              </a:xfrm>
              <a:custGeom>
                <a:avLst/>
                <a:gdLst>
                  <a:gd name="connsiteX0" fmla="*/ 850900 w 850900"/>
                  <a:gd name="connsiteY0" fmla="*/ 9525 h 152400"/>
                  <a:gd name="connsiteX1" fmla="*/ 641350 w 850900"/>
                  <a:gd name="connsiteY1" fmla="*/ 0 h 152400"/>
                  <a:gd name="connsiteX2" fmla="*/ 285750 w 850900"/>
                  <a:gd name="connsiteY2" fmla="*/ 152400 h 152400"/>
                  <a:gd name="connsiteX3" fmla="*/ 0 w 850900"/>
                  <a:gd name="connsiteY3" fmla="*/ 3175 h 152400"/>
                  <a:gd name="connsiteX0" fmla="*/ 850900 w 850900"/>
                  <a:gd name="connsiteY0" fmla="*/ 18610 h 161485"/>
                  <a:gd name="connsiteX1" fmla="*/ 641350 w 850900"/>
                  <a:gd name="connsiteY1" fmla="*/ 9085 h 161485"/>
                  <a:gd name="connsiteX2" fmla="*/ 285750 w 850900"/>
                  <a:gd name="connsiteY2" fmla="*/ 161485 h 161485"/>
                  <a:gd name="connsiteX3" fmla="*/ 0 w 850900"/>
                  <a:gd name="connsiteY3" fmla="*/ 12260 h 161485"/>
                  <a:gd name="connsiteX0" fmla="*/ 850900 w 850900"/>
                  <a:gd name="connsiteY0" fmla="*/ 18610 h 170201"/>
                  <a:gd name="connsiteX1" fmla="*/ 641350 w 850900"/>
                  <a:gd name="connsiteY1" fmla="*/ 9085 h 170201"/>
                  <a:gd name="connsiteX2" fmla="*/ 285750 w 850900"/>
                  <a:gd name="connsiteY2" fmla="*/ 161485 h 170201"/>
                  <a:gd name="connsiteX3" fmla="*/ 0 w 850900"/>
                  <a:gd name="connsiteY3" fmla="*/ 12260 h 170201"/>
                  <a:gd name="connsiteX0" fmla="*/ 851050 w 851050"/>
                  <a:gd name="connsiteY0" fmla="*/ 18610 h 170201"/>
                  <a:gd name="connsiteX1" fmla="*/ 641500 w 851050"/>
                  <a:gd name="connsiteY1" fmla="*/ 9085 h 170201"/>
                  <a:gd name="connsiteX2" fmla="*/ 285900 w 851050"/>
                  <a:gd name="connsiteY2" fmla="*/ 161485 h 170201"/>
                  <a:gd name="connsiteX3" fmla="*/ 150 w 851050"/>
                  <a:gd name="connsiteY3" fmla="*/ 12260 h 170201"/>
                  <a:gd name="connsiteX0" fmla="*/ 851071 w 851071"/>
                  <a:gd name="connsiteY0" fmla="*/ 18610 h 161510"/>
                  <a:gd name="connsiteX1" fmla="*/ 641521 w 851071"/>
                  <a:gd name="connsiteY1" fmla="*/ 9085 h 161510"/>
                  <a:gd name="connsiteX2" fmla="*/ 285921 w 851071"/>
                  <a:gd name="connsiteY2" fmla="*/ 161485 h 161510"/>
                  <a:gd name="connsiteX3" fmla="*/ 171 w 851071"/>
                  <a:gd name="connsiteY3" fmla="*/ 12260 h 161510"/>
                  <a:gd name="connsiteX0" fmla="*/ 850900 w 850900"/>
                  <a:gd name="connsiteY0" fmla="*/ 18610 h 161510"/>
                  <a:gd name="connsiteX1" fmla="*/ 641350 w 850900"/>
                  <a:gd name="connsiteY1" fmla="*/ 9085 h 161510"/>
                  <a:gd name="connsiteX2" fmla="*/ 285750 w 850900"/>
                  <a:gd name="connsiteY2" fmla="*/ 161485 h 161510"/>
                  <a:gd name="connsiteX3" fmla="*/ 0 w 850900"/>
                  <a:gd name="connsiteY3" fmla="*/ 12260 h 161510"/>
                  <a:gd name="connsiteX0" fmla="*/ 857250 w 857250"/>
                  <a:gd name="connsiteY0" fmla="*/ 8258 h 167033"/>
                  <a:gd name="connsiteX1" fmla="*/ 641350 w 857250"/>
                  <a:gd name="connsiteY1" fmla="*/ 14608 h 167033"/>
                  <a:gd name="connsiteX2" fmla="*/ 285750 w 857250"/>
                  <a:gd name="connsiteY2" fmla="*/ 167008 h 167033"/>
                  <a:gd name="connsiteX3" fmla="*/ 0 w 857250"/>
                  <a:gd name="connsiteY3" fmla="*/ 17783 h 167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0" h="167033">
                    <a:moveTo>
                      <a:pt x="857250" y="8258"/>
                    </a:moveTo>
                    <a:cubicBezTo>
                      <a:pt x="787400" y="5083"/>
                      <a:pt x="736600" y="-11850"/>
                      <a:pt x="641350" y="14608"/>
                    </a:cubicBezTo>
                    <a:cubicBezTo>
                      <a:pt x="546100" y="41066"/>
                      <a:pt x="406400" y="169125"/>
                      <a:pt x="285750" y="167008"/>
                    </a:cubicBezTo>
                    <a:cubicBezTo>
                      <a:pt x="165100" y="164891"/>
                      <a:pt x="57150" y="131025"/>
                      <a:pt x="0" y="17783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4" name="任意多边形 73"/>
          <p:cNvSpPr/>
          <p:nvPr/>
        </p:nvSpPr>
        <p:spPr>
          <a:xfrm>
            <a:off x="7643026" y="4096088"/>
            <a:ext cx="548724" cy="450305"/>
          </a:xfrm>
          <a:custGeom>
            <a:avLst/>
            <a:gdLst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590550 w 885825"/>
              <a:gd name="connsiteY5" fmla="*/ 590550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19050 w 885825"/>
              <a:gd name="connsiteY9" fmla="*/ 400050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590550 w 885825"/>
              <a:gd name="connsiteY5" fmla="*/ 590550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19050 w 885825"/>
              <a:gd name="connsiteY9" fmla="*/ 400050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590550 w 885825"/>
              <a:gd name="connsiteY5" fmla="*/ 590550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19050 w 885825"/>
              <a:gd name="connsiteY9" fmla="*/ 400050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590550 w 885825"/>
              <a:gd name="connsiteY5" fmla="*/ 590550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19050 w 885825"/>
              <a:gd name="connsiteY9" fmla="*/ 400050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590550 w 885825"/>
              <a:gd name="connsiteY5" fmla="*/ 590550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19050 w 885825"/>
              <a:gd name="connsiteY9" fmla="*/ 400050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590550 w 885825"/>
              <a:gd name="connsiteY5" fmla="*/ 590550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590550 w 885825"/>
              <a:gd name="connsiteY5" fmla="*/ 590550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590550 w 885825"/>
              <a:gd name="connsiteY5" fmla="*/ 590550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590550 w 885825"/>
              <a:gd name="connsiteY5" fmla="*/ 590550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590550 w 885825"/>
              <a:gd name="connsiteY5" fmla="*/ 590550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614362 w 885825"/>
              <a:gd name="connsiteY5" fmla="*/ 573881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614362 w 885825"/>
              <a:gd name="connsiteY5" fmla="*/ 573881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614362 w 885825"/>
              <a:gd name="connsiteY5" fmla="*/ 573881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614362 w 885825"/>
              <a:gd name="connsiteY5" fmla="*/ 573881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614362 w 885825"/>
              <a:gd name="connsiteY5" fmla="*/ 573881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614362 w 885825"/>
              <a:gd name="connsiteY5" fmla="*/ 573881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614362 w 885825"/>
              <a:gd name="connsiteY5" fmla="*/ 573881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78681"/>
              <a:gd name="connsiteY0" fmla="*/ 0 h 790575"/>
              <a:gd name="connsiteX1" fmla="*/ 857250 w 878681"/>
              <a:gd name="connsiteY1" fmla="*/ 0 h 790575"/>
              <a:gd name="connsiteX2" fmla="*/ 857250 w 878681"/>
              <a:gd name="connsiteY2" fmla="*/ 333375 h 790575"/>
              <a:gd name="connsiteX3" fmla="*/ 542925 w 878681"/>
              <a:gd name="connsiteY3" fmla="*/ 438150 h 790575"/>
              <a:gd name="connsiteX4" fmla="*/ 878681 w 878681"/>
              <a:gd name="connsiteY4" fmla="*/ 431006 h 790575"/>
              <a:gd name="connsiteX5" fmla="*/ 614362 w 878681"/>
              <a:gd name="connsiteY5" fmla="*/ 573881 h 790575"/>
              <a:gd name="connsiteX6" fmla="*/ 609600 w 878681"/>
              <a:gd name="connsiteY6" fmla="*/ 790575 h 790575"/>
              <a:gd name="connsiteX7" fmla="*/ 257175 w 878681"/>
              <a:gd name="connsiteY7" fmla="*/ 790575 h 790575"/>
              <a:gd name="connsiteX8" fmla="*/ 295275 w 878681"/>
              <a:gd name="connsiteY8" fmla="*/ 609600 h 790575"/>
              <a:gd name="connsiteX9" fmla="*/ 9525 w 878681"/>
              <a:gd name="connsiteY9" fmla="*/ 350044 h 790575"/>
              <a:gd name="connsiteX10" fmla="*/ 352425 w 878681"/>
              <a:gd name="connsiteY10" fmla="*/ 457200 h 790575"/>
              <a:gd name="connsiteX11" fmla="*/ 0 w 878681"/>
              <a:gd name="connsiteY11" fmla="*/ 0 h 790575"/>
              <a:gd name="connsiteX0" fmla="*/ 0 w 878681"/>
              <a:gd name="connsiteY0" fmla="*/ 0 h 790575"/>
              <a:gd name="connsiteX1" fmla="*/ 857250 w 878681"/>
              <a:gd name="connsiteY1" fmla="*/ 0 h 790575"/>
              <a:gd name="connsiteX2" fmla="*/ 857250 w 878681"/>
              <a:gd name="connsiteY2" fmla="*/ 333375 h 790575"/>
              <a:gd name="connsiteX3" fmla="*/ 592931 w 878681"/>
              <a:gd name="connsiteY3" fmla="*/ 438150 h 790575"/>
              <a:gd name="connsiteX4" fmla="*/ 878681 w 878681"/>
              <a:gd name="connsiteY4" fmla="*/ 431006 h 790575"/>
              <a:gd name="connsiteX5" fmla="*/ 614362 w 878681"/>
              <a:gd name="connsiteY5" fmla="*/ 573881 h 790575"/>
              <a:gd name="connsiteX6" fmla="*/ 609600 w 878681"/>
              <a:gd name="connsiteY6" fmla="*/ 790575 h 790575"/>
              <a:gd name="connsiteX7" fmla="*/ 257175 w 878681"/>
              <a:gd name="connsiteY7" fmla="*/ 790575 h 790575"/>
              <a:gd name="connsiteX8" fmla="*/ 295275 w 878681"/>
              <a:gd name="connsiteY8" fmla="*/ 609600 h 790575"/>
              <a:gd name="connsiteX9" fmla="*/ 9525 w 878681"/>
              <a:gd name="connsiteY9" fmla="*/ 350044 h 790575"/>
              <a:gd name="connsiteX10" fmla="*/ 352425 w 878681"/>
              <a:gd name="connsiteY10" fmla="*/ 457200 h 790575"/>
              <a:gd name="connsiteX11" fmla="*/ 0 w 878681"/>
              <a:gd name="connsiteY11" fmla="*/ 0 h 790575"/>
              <a:gd name="connsiteX0" fmla="*/ 0 w 878681"/>
              <a:gd name="connsiteY0" fmla="*/ 0 h 790575"/>
              <a:gd name="connsiteX1" fmla="*/ 857250 w 878681"/>
              <a:gd name="connsiteY1" fmla="*/ 0 h 790575"/>
              <a:gd name="connsiteX2" fmla="*/ 857250 w 878681"/>
              <a:gd name="connsiteY2" fmla="*/ 333375 h 790575"/>
              <a:gd name="connsiteX3" fmla="*/ 592931 w 878681"/>
              <a:gd name="connsiteY3" fmla="*/ 438150 h 790575"/>
              <a:gd name="connsiteX4" fmla="*/ 878681 w 878681"/>
              <a:gd name="connsiteY4" fmla="*/ 431006 h 790575"/>
              <a:gd name="connsiteX5" fmla="*/ 614362 w 878681"/>
              <a:gd name="connsiteY5" fmla="*/ 573881 h 790575"/>
              <a:gd name="connsiteX6" fmla="*/ 609600 w 878681"/>
              <a:gd name="connsiteY6" fmla="*/ 790575 h 790575"/>
              <a:gd name="connsiteX7" fmla="*/ 257175 w 878681"/>
              <a:gd name="connsiteY7" fmla="*/ 790575 h 790575"/>
              <a:gd name="connsiteX8" fmla="*/ 295275 w 878681"/>
              <a:gd name="connsiteY8" fmla="*/ 609600 h 790575"/>
              <a:gd name="connsiteX9" fmla="*/ 9525 w 878681"/>
              <a:gd name="connsiteY9" fmla="*/ 350044 h 790575"/>
              <a:gd name="connsiteX10" fmla="*/ 304800 w 878681"/>
              <a:gd name="connsiteY10" fmla="*/ 440531 h 790575"/>
              <a:gd name="connsiteX11" fmla="*/ 0 w 878681"/>
              <a:gd name="connsiteY11" fmla="*/ 0 h 790575"/>
              <a:gd name="connsiteX0" fmla="*/ 0 w 878681"/>
              <a:gd name="connsiteY0" fmla="*/ 0 h 795338"/>
              <a:gd name="connsiteX1" fmla="*/ 857250 w 878681"/>
              <a:gd name="connsiteY1" fmla="*/ 0 h 795338"/>
              <a:gd name="connsiteX2" fmla="*/ 857250 w 878681"/>
              <a:gd name="connsiteY2" fmla="*/ 333375 h 795338"/>
              <a:gd name="connsiteX3" fmla="*/ 592931 w 878681"/>
              <a:gd name="connsiteY3" fmla="*/ 438150 h 795338"/>
              <a:gd name="connsiteX4" fmla="*/ 878681 w 878681"/>
              <a:gd name="connsiteY4" fmla="*/ 431006 h 795338"/>
              <a:gd name="connsiteX5" fmla="*/ 614362 w 878681"/>
              <a:gd name="connsiteY5" fmla="*/ 573881 h 795338"/>
              <a:gd name="connsiteX6" fmla="*/ 609600 w 878681"/>
              <a:gd name="connsiteY6" fmla="*/ 790575 h 795338"/>
              <a:gd name="connsiteX7" fmla="*/ 288131 w 878681"/>
              <a:gd name="connsiteY7" fmla="*/ 795338 h 795338"/>
              <a:gd name="connsiteX8" fmla="*/ 295275 w 878681"/>
              <a:gd name="connsiteY8" fmla="*/ 609600 h 795338"/>
              <a:gd name="connsiteX9" fmla="*/ 9525 w 878681"/>
              <a:gd name="connsiteY9" fmla="*/ 350044 h 795338"/>
              <a:gd name="connsiteX10" fmla="*/ 304800 w 878681"/>
              <a:gd name="connsiteY10" fmla="*/ 440531 h 795338"/>
              <a:gd name="connsiteX11" fmla="*/ 0 w 878681"/>
              <a:gd name="connsiteY11" fmla="*/ 0 h 79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78681" h="795338">
                <a:moveTo>
                  <a:pt x="0" y="0"/>
                </a:moveTo>
                <a:lnTo>
                  <a:pt x="857250" y="0"/>
                </a:lnTo>
                <a:lnTo>
                  <a:pt x="857250" y="333375"/>
                </a:lnTo>
                <a:cubicBezTo>
                  <a:pt x="740569" y="401638"/>
                  <a:pt x="716756" y="436563"/>
                  <a:pt x="592931" y="438150"/>
                </a:cubicBezTo>
                <a:cubicBezTo>
                  <a:pt x="683418" y="475456"/>
                  <a:pt x="735806" y="462756"/>
                  <a:pt x="878681" y="431006"/>
                </a:cubicBezTo>
                <a:cubicBezTo>
                  <a:pt x="788193" y="469900"/>
                  <a:pt x="764381" y="539749"/>
                  <a:pt x="614362" y="573881"/>
                </a:cubicBezTo>
                <a:lnTo>
                  <a:pt x="609600" y="790575"/>
                </a:lnTo>
                <a:lnTo>
                  <a:pt x="288131" y="795338"/>
                </a:lnTo>
                <a:lnTo>
                  <a:pt x="295275" y="609600"/>
                </a:lnTo>
                <a:cubicBezTo>
                  <a:pt x="197644" y="554037"/>
                  <a:pt x="121444" y="515144"/>
                  <a:pt x="9525" y="350044"/>
                </a:cubicBezTo>
                <a:cubicBezTo>
                  <a:pt x="150018" y="414338"/>
                  <a:pt x="190500" y="445294"/>
                  <a:pt x="304800" y="440531"/>
                </a:cubicBezTo>
                <a:cubicBezTo>
                  <a:pt x="101601" y="297656"/>
                  <a:pt x="60325" y="288132"/>
                  <a:pt x="0" y="0"/>
                </a:cubicBezTo>
                <a:close/>
              </a:path>
            </a:pathLst>
          </a:custGeom>
          <a:solidFill>
            <a:srgbClr val="3F2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9002177" y="4100388"/>
            <a:ext cx="548724" cy="450305"/>
          </a:xfrm>
          <a:custGeom>
            <a:avLst/>
            <a:gdLst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590550 w 885825"/>
              <a:gd name="connsiteY5" fmla="*/ 590550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19050 w 885825"/>
              <a:gd name="connsiteY9" fmla="*/ 400050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590550 w 885825"/>
              <a:gd name="connsiteY5" fmla="*/ 590550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19050 w 885825"/>
              <a:gd name="connsiteY9" fmla="*/ 400050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590550 w 885825"/>
              <a:gd name="connsiteY5" fmla="*/ 590550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19050 w 885825"/>
              <a:gd name="connsiteY9" fmla="*/ 400050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590550 w 885825"/>
              <a:gd name="connsiteY5" fmla="*/ 590550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19050 w 885825"/>
              <a:gd name="connsiteY9" fmla="*/ 400050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590550 w 885825"/>
              <a:gd name="connsiteY5" fmla="*/ 590550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19050 w 885825"/>
              <a:gd name="connsiteY9" fmla="*/ 400050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590550 w 885825"/>
              <a:gd name="connsiteY5" fmla="*/ 590550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590550 w 885825"/>
              <a:gd name="connsiteY5" fmla="*/ 590550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590550 w 885825"/>
              <a:gd name="connsiteY5" fmla="*/ 590550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590550 w 885825"/>
              <a:gd name="connsiteY5" fmla="*/ 590550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590550 w 885825"/>
              <a:gd name="connsiteY5" fmla="*/ 590550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614362 w 885825"/>
              <a:gd name="connsiteY5" fmla="*/ 573881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614362 w 885825"/>
              <a:gd name="connsiteY5" fmla="*/ 573881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614362 w 885825"/>
              <a:gd name="connsiteY5" fmla="*/ 573881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614362 w 885825"/>
              <a:gd name="connsiteY5" fmla="*/ 573881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614362 w 885825"/>
              <a:gd name="connsiteY5" fmla="*/ 573881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614362 w 885825"/>
              <a:gd name="connsiteY5" fmla="*/ 573881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85825"/>
              <a:gd name="connsiteY0" fmla="*/ 0 h 790575"/>
              <a:gd name="connsiteX1" fmla="*/ 857250 w 885825"/>
              <a:gd name="connsiteY1" fmla="*/ 0 h 790575"/>
              <a:gd name="connsiteX2" fmla="*/ 857250 w 885825"/>
              <a:gd name="connsiteY2" fmla="*/ 333375 h 790575"/>
              <a:gd name="connsiteX3" fmla="*/ 542925 w 885825"/>
              <a:gd name="connsiteY3" fmla="*/ 438150 h 790575"/>
              <a:gd name="connsiteX4" fmla="*/ 885825 w 885825"/>
              <a:gd name="connsiteY4" fmla="*/ 457200 h 790575"/>
              <a:gd name="connsiteX5" fmla="*/ 614362 w 885825"/>
              <a:gd name="connsiteY5" fmla="*/ 573881 h 790575"/>
              <a:gd name="connsiteX6" fmla="*/ 609600 w 885825"/>
              <a:gd name="connsiteY6" fmla="*/ 790575 h 790575"/>
              <a:gd name="connsiteX7" fmla="*/ 257175 w 885825"/>
              <a:gd name="connsiteY7" fmla="*/ 790575 h 790575"/>
              <a:gd name="connsiteX8" fmla="*/ 295275 w 885825"/>
              <a:gd name="connsiteY8" fmla="*/ 609600 h 790575"/>
              <a:gd name="connsiteX9" fmla="*/ 9525 w 885825"/>
              <a:gd name="connsiteY9" fmla="*/ 350044 h 790575"/>
              <a:gd name="connsiteX10" fmla="*/ 352425 w 885825"/>
              <a:gd name="connsiteY10" fmla="*/ 457200 h 790575"/>
              <a:gd name="connsiteX11" fmla="*/ 0 w 885825"/>
              <a:gd name="connsiteY11" fmla="*/ 0 h 790575"/>
              <a:gd name="connsiteX0" fmla="*/ 0 w 878681"/>
              <a:gd name="connsiteY0" fmla="*/ 0 h 790575"/>
              <a:gd name="connsiteX1" fmla="*/ 857250 w 878681"/>
              <a:gd name="connsiteY1" fmla="*/ 0 h 790575"/>
              <a:gd name="connsiteX2" fmla="*/ 857250 w 878681"/>
              <a:gd name="connsiteY2" fmla="*/ 333375 h 790575"/>
              <a:gd name="connsiteX3" fmla="*/ 542925 w 878681"/>
              <a:gd name="connsiteY3" fmla="*/ 438150 h 790575"/>
              <a:gd name="connsiteX4" fmla="*/ 878681 w 878681"/>
              <a:gd name="connsiteY4" fmla="*/ 431006 h 790575"/>
              <a:gd name="connsiteX5" fmla="*/ 614362 w 878681"/>
              <a:gd name="connsiteY5" fmla="*/ 573881 h 790575"/>
              <a:gd name="connsiteX6" fmla="*/ 609600 w 878681"/>
              <a:gd name="connsiteY6" fmla="*/ 790575 h 790575"/>
              <a:gd name="connsiteX7" fmla="*/ 257175 w 878681"/>
              <a:gd name="connsiteY7" fmla="*/ 790575 h 790575"/>
              <a:gd name="connsiteX8" fmla="*/ 295275 w 878681"/>
              <a:gd name="connsiteY8" fmla="*/ 609600 h 790575"/>
              <a:gd name="connsiteX9" fmla="*/ 9525 w 878681"/>
              <a:gd name="connsiteY9" fmla="*/ 350044 h 790575"/>
              <a:gd name="connsiteX10" fmla="*/ 352425 w 878681"/>
              <a:gd name="connsiteY10" fmla="*/ 457200 h 790575"/>
              <a:gd name="connsiteX11" fmla="*/ 0 w 878681"/>
              <a:gd name="connsiteY11" fmla="*/ 0 h 790575"/>
              <a:gd name="connsiteX0" fmla="*/ 0 w 878681"/>
              <a:gd name="connsiteY0" fmla="*/ 0 h 790575"/>
              <a:gd name="connsiteX1" fmla="*/ 857250 w 878681"/>
              <a:gd name="connsiteY1" fmla="*/ 0 h 790575"/>
              <a:gd name="connsiteX2" fmla="*/ 857250 w 878681"/>
              <a:gd name="connsiteY2" fmla="*/ 333375 h 790575"/>
              <a:gd name="connsiteX3" fmla="*/ 592931 w 878681"/>
              <a:gd name="connsiteY3" fmla="*/ 438150 h 790575"/>
              <a:gd name="connsiteX4" fmla="*/ 878681 w 878681"/>
              <a:gd name="connsiteY4" fmla="*/ 431006 h 790575"/>
              <a:gd name="connsiteX5" fmla="*/ 614362 w 878681"/>
              <a:gd name="connsiteY5" fmla="*/ 573881 h 790575"/>
              <a:gd name="connsiteX6" fmla="*/ 609600 w 878681"/>
              <a:gd name="connsiteY6" fmla="*/ 790575 h 790575"/>
              <a:gd name="connsiteX7" fmla="*/ 257175 w 878681"/>
              <a:gd name="connsiteY7" fmla="*/ 790575 h 790575"/>
              <a:gd name="connsiteX8" fmla="*/ 295275 w 878681"/>
              <a:gd name="connsiteY8" fmla="*/ 609600 h 790575"/>
              <a:gd name="connsiteX9" fmla="*/ 9525 w 878681"/>
              <a:gd name="connsiteY9" fmla="*/ 350044 h 790575"/>
              <a:gd name="connsiteX10" fmla="*/ 352425 w 878681"/>
              <a:gd name="connsiteY10" fmla="*/ 457200 h 790575"/>
              <a:gd name="connsiteX11" fmla="*/ 0 w 878681"/>
              <a:gd name="connsiteY11" fmla="*/ 0 h 790575"/>
              <a:gd name="connsiteX0" fmla="*/ 0 w 878681"/>
              <a:gd name="connsiteY0" fmla="*/ 0 h 790575"/>
              <a:gd name="connsiteX1" fmla="*/ 857250 w 878681"/>
              <a:gd name="connsiteY1" fmla="*/ 0 h 790575"/>
              <a:gd name="connsiteX2" fmla="*/ 857250 w 878681"/>
              <a:gd name="connsiteY2" fmla="*/ 333375 h 790575"/>
              <a:gd name="connsiteX3" fmla="*/ 592931 w 878681"/>
              <a:gd name="connsiteY3" fmla="*/ 438150 h 790575"/>
              <a:gd name="connsiteX4" fmla="*/ 878681 w 878681"/>
              <a:gd name="connsiteY4" fmla="*/ 431006 h 790575"/>
              <a:gd name="connsiteX5" fmla="*/ 614362 w 878681"/>
              <a:gd name="connsiteY5" fmla="*/ 573881 h 790575"/>
              <a:gd name="connsiteX6" fmla="*/ 609600 w 878681"/>
              <a:gd name="connsiteY6" fmla="*/ 790575 h 790575"/>
              <a:gd name="connsiteX7" fmla="*/ 257175 w 878681"/>
              <a:gd name="connsiteY7" fmla="*/ 790575 h 790575"/>
              <a:gd name="connsiteX8" fmla="*/ 295275 w 878681"/>
              <a:gd name="connsiteY8" fmla="*/ 609600 h 790575"/>
              <a:gd name="connsiteX9" fmla="*/ 9525 w 878681"/>
              <a:gd name="connsiteY9" fmla="*/ 350044 h 790575"/>
              <a:gd name="connsiteX10" fmla="*/ 304800 w 878681"/>
              <a:gd name="connsiteY10" fmla="*/ 440531 h 790575"/>
              <a:gd name="connsiteX11" fmla="*/ 0 w 878681"/>
              <a:gd name="connsiteY11" fmla="*/ 0 h 790575"/>
              <a:gd name="connsiteX0" fmla="*/ 0 w 878681"/>
              <a:gd name="connsiteY0" fmla="*/ 0 h 795338"/>
              <a:gd name="connsiteX1" fmla="*/ 857250 w 878681"/>
              <a:gd name="connsiteY1" fmla="*/ 0 h 795338"/>
              <a:gd name="connsiteX2" fmla="*/ 857250 w 878681"/>
              <a:gd name="connsiteY2" fmla="*/ 333375 h 795338"/>
              <a:gd name="connsiteX3" fmla="*/ 592931 w 878681"/>
              <a:gd name="connsiteY3" fmla="*/ 438150 h 795338"/>
              <a:gd name="connsiteX4" fmla="*/ 878681 w 878681"/>
              <a:gd name="connsiteY4" fmla="*/ 431006 h 795338"/>
              <a:gd name="connsiteX5" fmla="*/ 614362 w 878681"/>
              <a:gd name="connsiteY5" fmla="*/ 573881 h 795338"/>
              <a:gd name="connsiteX6" fmla="*/ 609600 w 878681"/>
              <a:gd name="connsiteY6" fmla="*/ 790575 h 795338"/>
              <a:gd name="connsiteX7" fmla="*/ 288131 w 878681"/>
              <a:gd name="connsiteY7" fmla="*/ 795338 h 795338"/>
              <a:gd name="connsiteX8" fmla="*/ 295275 w 878681"/>
              <a:gd name="connsiteY8" fmla="*/ 609600 h 795338"/>
              <a:gd name="connsiteX9" fmla="*/ 9525 w 878681"/>
              <a:gd name="connsiteY9" fmla="*/ 350044 h 795338"/>
              <a:gd name="connsiteX10" fmla="*/ 304800 w 878681"/>
              <a:gd name="connsiteY10" fmla="*/ 440531 h 795338"/>
              <a:gd name="connsiteX11" fmla="*/ 0 w 878681"/>
              <a:gd name="connsiteY11" fmla="*/ 0 h 79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78681" h="795338">
                <a:moveTo>
                  <a:pt x="0" y="0"/>
                </a:moveTo>
                <a:lnTo>
                  <a:pt x="857250" y="0"/>
                </a:lnTo>
                <a:lnTo>
                  <a:pt x="857250" y="333375"/>
                </a:lnTo>
                <a:cubicBezTo>
                  <a:pt x="740569" y="401638"/>
                  <a:pt x="716756" y="436563"/>
                  <a:pt x="592931" y="438150"/>
                </a:cubicBezTo>
                <a:cubicBezTo>
                  <a:pt x="683418" y="475456"/>
                  <a:pt x="735806" y="462756"/>
                  <a:pt x="878681" y="431006"/>
                </a:cubicBezTo>
                <a:cubicBezTo>
                  <a:pt x="788193" y="469900"/>
                  <a:pt x="764381" y="539749"/>
                  <a:pt x="614362" y="573881"/>
                </a:cubicBezTo>
                <a:lnTo>
                  <a:pt x="609600" y="790575"/>
                </a:lnTo>
                <a:lnTo>
                  <a:pt x="288131" y="795338"/>
                </a:lnTo>
                <a:lnTo>
                  <a:pt x="295275" y="609600"/>
                </a:lnTo>
                <a:cubicBezTo>
                  <a:pt x="197644" y="554037"/>
                  <a:pt x="121444" y="515144"/>
                  <a:pt x="9525" y="350044"/>
                </a:cubicBezTo>
                <a:cubicBezTo>
                  <a:pt x="150018" y="414338"/>
                  <a:pt x="190500" y="445294"/>
                  <a:pt x="304800" y="440531"/>
                </a:cubicBezTo>
                <a:cubicBezTo>
                  <a:pt x="101601" y="297656"/>
                  <a:pt x="60325" y="288132"/>
                  <a:pt x="0" y="0"/>
                </a:cubicBezTo>
                <a:close/>
              </a:path>
            </a:pathLst>
          </a:custGeom>
          <a:solidFill>
            <a:srgbClr val="3F2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781550" y="4115715"/>
            <a:ext cx="415273" cy="411078"/>
          </a:xfrm>
          <a:prstGeom prst="ellipse">
            <a:avLst/>
          </a:prstGeom>
          <a:solidFill>
            <a:srgbClr val="3F2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8" name="圆角矩形 77"/>
          <p:cNvSpPr/>
          <p:nvPr/>
        </p:nvSpPr>
        <p:spPr>
          <a:xfrm>
            <a:off x="10030229" y="4196750"/>
            <a:ext cx="587178" cy="263280"/>
          </a:xfrm>
          <a:prstGeom prst="roundRect">
            <a:avLst/>
          </a:prstGeom>
          <a:solidFill>
            <a:srgbClr val="3F2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直角三角形 78"/>
          <p:cNvSpPr/>
          <p:nvPr/>
        </p:nvSpPr>
        <p:spPr>
          <a:xfrm>
            <a:off x="10119915" y="4164340"/>
            <a:ext cx="373567" cy="175858"/>
          </a:xfrm>
          <a:prstGeom prst="rtTriangle">
            <a:avLst/>
          </a:prstGeom>
          <a:solidFill>
            <a:srgbClr val="3F2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圆角矩形 80"/>
          <p:cNvSpPr/>
          <p:nvPr/>
        </p:nvSpPr>
        <p:spPr>
          <a:xfrm>
            <a:off x="11698493" y="4241729"/>
            <a:ext cx="280732" cy="126637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/>
        </p:nvSpPr>
        <p:spPr>
          <a:xfrm>
            <a:off x="10868169" y="4279983"/>
            <a:ext cx="496866" cy="96813"/>
          </a:xfrm>
          <a:custGeom>
            <a:avLst/>
            <a:gdLst>
              <a:gd name="connsiteX0" fmla="*/ 850900 w 850900"/>
              <a:gd name="connsiteY0" fmla="*/ 9525 h 152400"/>
              <a:gd name="connsiteX1" fmla="*/ 641350 w 850900"/>
              <a:gd name="connsiteY1" fmla="*/ 0 h 152400"/>
              <a:gd name="connsiteX2" fmla="*/ 285750 w 850900"/>
              <a:gd name="connsiteY2" fmla="*/ 152400 h 152400"/>
              <a:gd name="connsiteX3" fmla="*/ 0 w 850900"/>
              <a:gd name="connsiteY3" fmla="*/ 3175 h 152400"/>
              <a:gd name="connsiteX0" fmla="*/ 850900 w 850900"/>
              <a:gd name="connsiteY0" fmla="*/ 18610 h 161485"/>
              <a:gd name="connsiteX1" fmla="*/ 641350 w 850900"/>
              <a:gd name="connsiteY1" fmla="*/ 9085 h 161485"/>
              <a:gd name="connsiteX2" fmla="*/ 285750 w 850900"/>
              <a:gd name="connsiteY2" fmla="*/ 161485 h 161485"/>
              <a:gd name="connsiteX3" fmla="*/ 0 w 850900"/>
              <a:gd name="connsiteY3" fmla="*/ 12260 h 161485"/>
              <a:gd name="connsiteX0" fmla="*/ 850900 w 850900"/>
              <a:gd name="connsiteY0" fmla="*/ 18610 h 170201"/>
              <a:gd name="connsiteX1" fmla="*/ 641350 w 850900"/>
              <a:gd name="connsiteY1" fmla="*/ 9085 h 170201"/>
              <a:gd name="connsiteX2" fmla="*/ 285750 w 850900"/>
              <a:gd name="connsiteY2" fmla="*/ 161485 h 170201"/>
              <a:gd name="connsiteX3" fmla="*/ 0 w 850900"/>
              <a:gd name="connsiteY3" fmla="*/ 12260 h 170201"/>
              <a:gd name="connsiteX0" fmla="*/ 851050 w 851050"/>
              <a:gd name="connsiteY0" fmla="*/ 18610 h 170201"/>
              <a:gd name="connsiteX1" fmla="*/ 641500 w 851050"/>
              <a:gd name="connsiteY1" fmla="*/ 9085 h 170201"/>
              <a:gd name="connsiteX2" fmla="*/ 285900 w 851050"/>
              <a:gd name="connsiteY2" fmla="*/ 161485 h 170201"/>
              <a:gd name="connsiteX3" fmla="*/ 150 w 851050"/>
              <a:gd name="connsiteY3" fmla="*/ 12260 h 170201"/>
              <a:gd name="connsiteX0" fmla="*/ 851071 w 851071"/>
              <a:gd name="connsiteY0" fmla="*/ 18610 h 161510"/>
              <a:gd name="connsiteX1" fmla="*/ 641521 w 851071"/>
              <a:gd name="connsiteY1" fmla="*/ 9085 h 161510"/>
              <a:gd name="connsiteX2" fmla="*/ 285921 w 851071"/>
              <a:gd name="connsiteY2" fmla="*/ 161485 h 161510"/>
              <a:gd name="connsiteX3" fmla="*/ 171 w 851071"/>
              <a:gd name="connsiteY3" fmla="*/ 12260 h 161510"/>
              <a:gd name="connsiteX0" fmla="*/ 850900 w 850900"/>
              <a:gd name="connsiteY0" fmla="*/ 18610 h 161510"/>
              <a:gd name="connsiteX1" fmla="*/ 641350 w 850900"/>
              <a:gd name="connsiteY1" fmla="*/ 9085 h 161510"/>
              <a:gd name="connsiteX2" fmla="*/ 285750 w 850900"/>
              <a:gd name="connsiteY2" fmla="*/ 161485 h 161510"/>
              <a:gd name="connsiteX3" fmla="*/ 0 w 850900"/>
              <a:gd name="connsiteY3" fmla="*/ 12260 h 161510"/>
              <a:gd name="connsiteX0" fmla="*/ 857250 w 857250"/>
              <a:gd name="connsiteY0" fmla="*/ 8258 h 167033"/>
              <a:gd name="connsiteX1" fmla="*/ 641350 w 857250"/>
              <a:gd name="connsiteY1" fmla="*/ 14608 h 167033"/>
              <a:gd name="connsiteX2" fmla="*/ 285750 w 857250"/>
              <a:gd name="connsiteY2" fmla="*/ 167008 h 167033"/>
              <a:gd name="connsiteX3" fmla="*/ 0 w 857250"/>
              <a:gd name="connsiteY3" fmla="*/ 17783 h 167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7250" h="167033">
                <a:moveTo>
                  <a:pt x="857250" y="8258"/>
                </a:moveTo>
                <a:cubicBezTo>
                  <a:pt x="787400" y="5083"/>
                  <a:pt x="736600" y="-11850"/>
                  <a:pt x="641350" y="14608"/>
                </a:cubicBezTo>
                <a:cubicBezTo>
                  <a:pt x="546100" y="41066"/>
                  <a:pt x="406400" y="169125"/>
                  <a:pt x="285750" y="167008"/>
                </a:cubicBezTo>
                <a:cubicBezTo>
                  <a:pt x="165100" y="164891"/>
                  <a:pt x="57150" y="131025"/>
                  <a:pt x="0" y="17783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224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720771" y="787531"/>
            <a:ext cx="1717892" cy="17178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538317" y="1083021"/>
            <a:ext cx="2082800" cy="1821543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0" name="组合 199"/>
          <p:cNvGrpSpPr/>
          <p:nvPr/>
        </p:nvGrpSpPr>
        <p:grpSpPr>
          <a:xfrm>
            <a:off x="1392771" y="798464"/>
            <a:ext cx="2263940" cy="1221864"/>
            <a:chOff x="1392771" y="798464"/>
            <a:chExt cx="2263940" cy="1221864"/>
          </a:xfrm>
        </p:grpSpPr>
        <p:sp>
          <p:nvSpPr>
            <p:cNvPr id="9" name="椭圆 8"/>
            <p:cNvSpPr/>
            <p:nvPr/>
          </p:nvSpPr>
          <p:spPr>
            <a:xfrm>
              <a:off x="1392771" y="957321"/>
              <a:ext cx="356079" cy="3560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554433" y="798464"/>
              <a:ext cx="1861091" cy="844206"/>
            </a:xfrm>
            <a:custGeom>
              <a:avLst/>
              <a:gdLst>
                <a:gd name="connsiteX0" fmla="*/ 290286 w 1407886"/>
                <a:gd name="connsiteY0" fmla="*/ 638629 h 638629"/>
                <a:gd name="connsiteX1" fmla="*/ 246743 w 1407886"/>
                <a:gd name="connsiteY1" fmla="*/ 471714 h 638629"/>
                <a:gd name="connsiteX2" fmla="*/ 370114 w 1407886"/>
                <a:gd name="connsiteY2" fmla="*/ 420914 h 638629"/>
                <a:gd name="connsiteX3" fmla="*/ 355600 w 1407886"/>
                <a:gd name="connsiteY3" fmla="*/ 319314 h 638629"/>
                <a:gd name="connsiteX4" fmla="*/ 384628 w 1407886"/>
                <a:gd name="connsiteY4" fmla="*/ 239486 h 638629"/>
                <a:gd name="connsiteX5" fmla="*/ 0 w 1407886"/>
                <a:gd name="connsiteY5" fmla="*/ 254000 h 638629"/>
                <a:gd name="connsiteX6" fmla="*/ 471714 w 1407886"/>
                <a:gd name="connsiteY6" fmla="*/ 0 h 638629"/>
                <a:gd name="connsiteX7" fmla="*/ 725714 w 1407886"/>
                <a:gd name="connsiteY7" fmla="*/ 43543 h 638629"/>
                <a:gd name="connsiteX8" fmla="*/ 950686 w 1407886"/>
                <a:gd name="connsiteY8" fmla="*/ 14514 h 638629"/>
                <a:gd name="connsiteX9" fmla="*/ 1313543 w 1407886"/>
                <a:gd name="connsiteY9" fmla="*/ 348343 h 638629"/>
                <a:gd name="connsiteX10" fmla="*/ 1407886 w 1407886"/>
                <a:gd name="connsiteY10" fmla="*/ 587829 h 638629"/>
                <a:gd name="connsiteX11" fmla="*/ 290286 w 1407886"/>
                <a:gd name="connsiteY11" fmla="*/ 638629 h 638629"/>
                <a:gd name="connsiteX0" fmla="*/ 290286 w 1407886"/>
                <a:gd name="connsiteY0" fmla="*/ 638629 h 638629"/>
                <a:gd name="connsiteX1" fmla="*/ 246743 w 1407886"/>
                <a:gd name="connsiteY1" fmla="*/ 471714 h 638629"/>
                <a:gd name="connsiteX2" fmla="*/ 370114 w 1407886"/>
                <a:gd name="connsiteY2" fmla="*/ 420914 h 638629"/>
                <a:gd name="connsiteX3" fmla="*/ 355600 w 1407886"/>
                <a:gd name="connsiteY3" fmla="*/ 319314 h 638629"/>
                <a:gd name="connsiteX4" fmla="*/ 384628 w 1407886"/>
                <a:gd name="connsiteY4" fmla="*/ 239486 h 638629"/>
                <a:gd name="connsiteX5" fmla="*/ 0 w 1407886"/>
                <a:gd name="connsiteY5" fmla="*/ 254000 h 638629"/>
                <a:gd name="connsiteX6" fmla="*/ 471714 w 1407886"/>
                <a:gd name="connsiteY6" fmla="*/ 0 h 638629"/>
                <a:gd name="connsiteX7" fmla="*/ 725714 w 1407886"/>
                <a:gd name="connsiteY7" fmla="*/ 43543 h 638629"/>
                <a:gd name="connsiteX8" fmla="*/ 950686 w 1407886"/>
                <a:gd name="connsiteY8" fmla="*/ 14514 h 638629"/>
                <a:gd name="connsiteX9" fmla="*/ 1313543 w 1407886"/>
                <a:gd name="connsiteY9" fmla="*/ 348343 h 638629"/>
                <a:gd name="connsiteX10" fmla="*/ 1407886 w 1407886"/>
                <a:gd name="connsiteY10" fmla="*/ 587829 h 638629"/>
                <a:gd name="connsiteX11" fmla="*/ 290286 w 1407886"/>
                <a:gd name="connsiteY11" fmla="*/ 638629 h 638629"/>
                <a:gd name="connsiteX0" fmla="*/ 290286 w 1407886"/>
                <a:gd name="connsiteY0" fmla="*/ 638629 h 638629"/>
                <a:gd name="connsiteX1" fmla="*/ 246743 w 1407886"/>
                <a:gd name="connsiteY1" fmla="*/ 471714 h 638629"/>
                <a:gd name="connsiteX2" fmla="*/ 370114 w 1407886"/>
                <a:gd name="connsiteY2" fmla="*/ 420914 h 638629"/>
                <a:gd name="connsiteX3" fmla="*/ 355600 w 1407886"/>
                <a:gd name="connsiteY3" fmla="*/ 319314 h 638629"/>
                <a:gd name="connsiteX4" fmla="*/ 384628 w 1407886"/>
                <a:gd name="connsiteY4" fmla="*/ 239486 h 638629"/>
                <a:gd name="connsiteX5" fmla="*/ 0 w 1407886"/>
                <a:gd name="connsiteY5" fmla="*/ 254000 h 638629"/>
                <a:gd name="connsiteX6" fmla="*/ 471714 w 1407886"/>
                <a:gd name="connsiteY6" fmla="*/ 0 h 638629"/>
                <a:gd name="connsiteX7" fmla="*/ 725714 w 1407886"/>
                <a:gd name="connsiteY7" fmla="*/ 43543 h 638629"/>
                <a:gd name="connsiteX8" fmla="*/ 950686 w 1407886"/>
                <a:gd name="connsiteY8" fmla="*/ 14514 h 638629"/>
                <a:gd name="connsiteX9" fmla="*/ 1313543 w 1407886"/>
                <a:gd name="connsiteY9" fmla="*/ 348343 h 638629"/>
                <a:gd name="connsiteX10" fmla="*/ 1407886 w 1407886"/>
                <a:gd name="connsiteY10" fmla="*/ 587829 h 638629"/>
                <a:gd name="connsiteX11" fmla="*/ 290286 w 1407886"/>
                <a:gd name="connsiteY11" fmla="*/ 638629 h 638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7886" h="638629">
                  <a:moveTo>
                    <a:pt x="290286" y="638629"/>
                  </a:moveTo>
                  <a:lnTo>
                    <a:pt x="246743" y="471714"/>
                  </a:lnTo>
                  <a:lnTo>
                    <a:pt x="370114" y="420914"/>
                  </a:lnTo>
                  <a:lnTo>
                    <a:pt x="355600" y="319314"/>
                  </a:lnTo>
                  <a:lnTo>
                    <a:pt x="384628" y="239486"/>
                  </a:lnTo>
                  <a:lnTo>
                    <a:pt x="0" y="254000"/>
                  </a:lnTo>
                  <a:lnTo>
                    <a:pt x="471714" y="0"/>
                  </a:lnTo>
                  <a:lnTo>
                    <a:pt x="725714" y="43543"/>
                  </a:lnTo>
                  <a:lnTo>
                    <a:pt x="950686" y="14514"/>
                  </a:lnTo>
                  <a:lnTo>
                    <a:pt x="1313543" y="348343"/>
                  </a:lnTo>
                  <a:lnTo>
                    <a:pt x="1407886" y="587829"/>
                  </a:lnTo>
                  <a:cubicBezTo>
                    <a:pt x="895653" y="477762"/>
                    <a:pt x="653294" y="478821"/>
                    <a:pt x="290286" y="638629"/>
                  </a:cubicBezTo>
                  <a:close/>
                </a:path>
              </a:pathLst>
            </a:custGeom>
            <a:solidFill>
              <a:srgbClr val="E50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757272" y="1265012"/>
              <a:ext cx="1899439" cy="755316"/>
            </a:xfrm>
            <a:custGeom>
              <a:avLst/>
              <a:gdLst>
                <a:gd name="connsiteX0" fmla="*/ 836132 w 1672265"/>
                <a:gd name="connsiteY0" fmla="*/ 0 h 664981"/>
                <a:gd name="connsiteX1" fmla="*/ 1656462 w 1672265"/>
                <a:gd name="connsiteY1" fmla="*/ 603521 h 664981"/>
                <a:gd name="connsiteX2" fmla="*/ 1672265 w 1672265"/>
                <a:gd name="connsiteY2" fmla="*/ 664981 h 664981"/>
                <a:gd name="connsiteX3" fmla="*/ 1639727 w 1672265"/>
                <a:gd name="connsiteY3" fmla="*/ 626927 h 664981"/>
                <a:gd name="connsiteX4" fmla="*/ 836132 w 1672265"/>
                <a:gd name="connsiteY4" fmla="*/ 295490 h 664981"/>
                <a:gd name="connsiteX5" fmla="*/ 32538 w 1672265"/>
                <a:gd name="connsiteY5" fmla="*/ 626927 h 664981"/>
                <a:gd name="connsiteX6" fmla="*/ 0 w 1672265"/>
                <a:gd name="connsiteY6" fmla="*/ 664981 h 664981"/>
                <a:gd name="connsiteX7" fmla="*/ 15803 w 1672265"/>
                <a:gd name="connsiteY7" fmla="*/ 603521 h 664981"/>
                <a:gd name="connsiteX8" fmla="*/ 836132 w 1672265"/>
                <a:gd name="connsiteY8" fmla="*/ 0 h 664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2265" h="664981">
                  <a:moveTo>
                    <a:pt x="836132" y="0"/>
                  </a:moveTo>
                  <a:cubicBezTo>
                    <a:pt x="1221568" y="0"/>
                    <a:pt x="1547709" y="253872"/>
                    <a:pt x="1656462" y="603521"/>
                  </a:cubicBezTo>
                  <a:lnTo>
                    <a:pt x="1672265" y="664981"/>
                  </a:lnTo>
                  <a:lnTo>
                    <a:pt x="1639727" y="626927"/>
                  </a:lnTo>
                  <a:cubicBezTo>
                    <a:pt x="1448719" y="424510"/>
                    <a:pt x="1159654" y="295490"/>
                    <a:pt x="836132" y="295490"/>
                  </a:cubicBezTo>
                  <a:cubicBezTo>
                    <a:pt x="512611" y="295490"/>
                    <a:pt x="223546" y="424510"/>
                    <a:pt x="32538" y="626927"/>
                  </a:cubicBezTo>
                  <a:lnTo>
                    <a:pt x="0" y="664981"/>
                  </a:lnTo>
                  <a:lnTo>
                    <a:pt x="15803" y="603521"/>
                  </a:lnTo>
                  <a:cubicBezTo>
                    <a:pt x="124555" y="253872"/>
                    <a:pt x="450696" y="0"/>
                    <a:pt x="8361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14284" y="2393823"/>
            <a:ext cx="175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NO.18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14284" y="2904564"/>
            <a:ext cx="175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圣诞帽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于号 12"/>
          <p:cNvSpPr/>
          <p:nvPr/>
        </p:nvSpPr>
        <p:spPr>
          <a:xfrm>
            <a:off x="3768536" y="1290247"/>
            <a:ext cx="466728" cy="262328"/>
          </a:xfrm>
          <a:prstGeom prst="mathEqual">
            <a:avLst>
              <a:gd name="adj1" fmla="val 23520"/>
              <a:gd name="adj2" fmla="val 3741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48571" y="2547711"/>
            <a:ext cx="1751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辅助图形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H="1" flipV="1">
            <a:off x="6310722" y="2227581"/>
            <a:ext cx="179766" cy="278496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992712" y="497760"/>
            <a:ext cx="1751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H="1">
            <a:off x="6194927" y="627138"/>
            <a:ext cx="179766" cy="278496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>
            <a:off x="7563347" y="949955"/>
            <a:ext cx="1861091" cy="844206"/>
          </a:xfrm>
          <a:custGeom>
            <a:avLst/>
            <a:gdLst>
              <a:gd name="connsiteX0" fmla="*/ 290286 w 1407886"/>
              <a:gd name="connsiteY0" fmla="*/ 638629 h 638629"/>
              <a:gd name="connsiteX1" fmla="*/ 246743 w 1407886"/>
              <a:gd name="connsiteY1" fmla="*/ 471714 h 638629"/>
              <a:gd name="connsiteX2" fmla="*/ 370114 w 1407886"/>
              <a:gd name="connsiteY2" fmla="*/ 420914 h 638629"/>
              <a:gd name="connsiteX3" fmla="*/ 355600 w 1407886"/>
              <a:gd name="connsiteY3" fmla="*/ 319314 h 638629"/>
              <a:gd name="connsiteX4" fmla="*/ 384628 w 1407886"/>
              <a:gd name="connsiteY4" fmla="*/ 239486 h 638629"/>
              <a:gd name="connsiteX5" fmla="*/ 0 w 1407886"/>
              <a:gd name="connsiteY5" fmla="*/ 254000 h 638629"/>
              <a:gd name="connsiteX6" fmla="*/ 471714 w 1407886"/>
              <a:gd name="connsiteY6" fmla="*/ 0 h 638629"/>
              <a:gd name="connsiteX7" fmla="*/ 725714 w 1407886"/>
              <a:gd name="connsiteY7" fmla="*/ 43543 h 638629"/>
              <a:gd name="connsiteX8" fmla="*/ 950686 w 1407886"/>
              <a:gd name="connsiteY8" fmla="*/ 14514 h 638629"/>
              <a:gd name="connsiteX9" fmla="*/ 1313543 w 1407886"/>
              <a:gd name="connsiteY9" fmla="*/ 348343 h 638629"/>
              <a:gd name="connsiteX10" fmla="*/ 1407886 w 1407886"/>
              <a:gd name="connsiteY10" fmla="*/ 587829 h 638629"/>
              <a:gd name="connsiteX11" fmla="*/ 290286 w 1407886"/>
              <a:gd name="connsiteY11" fmla="*/ 638629 h 638629"/>
              <a:gd name="connsiteX0" fmla="*/ 290286 w 1407886"/>
              <a:gd name="connsiteY0" fmla="*/ 638629 h 638629"/>
              <a:gd name="connsiteX1" fmla="*/ 246743 w 1407886"/>
              <a:gd name="connsiteY1" fmla="*/ 471714 h 638629"/>
              <a:gd name="connsiteX2" fmla="*/ 370114 w 1407886"/>
              <a:gd name="connsiteY2" fmla="*/ 420914 h 638629"/>
              <a:gd name="connsiteX3" fmla="*/ 355600 w 1407886"/>
              <a:gd name="connsiteY3" fmla="*/ 319314 h 638629"/>
              <a:gd name="connsiteX4" fmla="*/ 384628 w 1407886"/>
              <a:gd name="connsiteY4" fmla="*/ 239486 h 638629"/>
              <a:gd name="connsiteX5" fmla="*/ 0 w 1407886"/>
              <a:gd name="connsiteY5" fmla="*/ 254000 h 638629"/>
              <a:gd name="connsiteX6" fmla="*/ 471714 w 1407886"/>
              <a:gd name="connsiteY6" fmla="*/ 0 h 638629"/>
              <a:gd name="connsiteX7" fmla="*/ 725714 w 1407886"/>
              <a:gd name="connsiteY7" fmla="*/ 43543 h 638629"/>
              <a:gd name="connsiteX8" fmla="*/ 950686 w 1407886"/>
              <a:gd name="connsiteY8" fmla="*/ 14514 h 638629"/>
              <a:gd name="connsiteX9" fmla="*/ 1313543 w 1407886"/>
              <a:gd name="connsiteY9" fmla="*/ 348343 h 638629"/>
              <a:gd name="connsiteX10" fmla="*/ 1407886 w 1407886"/>
              <a:gd name="connsiteY10" fmla="*/ 587829 h 638629"/>
              <a:gd name="connsiteX11" fmla="*/ 290286 w 1407886"/>
              <a:gd name="connsiteY11" fmla="*/ 638629 h 638629"/>
              <a:gd name="connsiteX0" fmla="*/ 290286 w 1407886"/>
              <a:gd name="connsiteY0" fmla="*/ 638629 h 638629"/>
              <a:gd name="connsiteX1" fmla="*/ 246743 w 1407886"/>
              <a:gd name="connsiteY1" fmla="*/ 471714 h 638629"/>
              <a:gd name="connsiteX2" fmla="*/ 370114 w 1407886"/>
              <a:gd name="connsiteY2" fmla="*/ 420914 h 638629"/>
              <a:gd name="connsiteX3" fmla="*/ 355600 w 1407886"/>
              <a:gd name="connsiteY3" fmla="*/ 319314 h 638629"/>
              <a:gd name="connsiteX4" fmla="*/ 384628 w 1407886"/>
              <a:gd name="connsiteY4" fmla="*/ 239486 h 638629"/>
              <a:gd name="connsiteX5" fmla="*/ 0 w 1407886"/>
              <a:gd name="connsiteY5" fmla="*/ 254000 h 638629"/>
              <a:gd name="connsiteX6" fmla="*/ 471714 w 1407886"/>
              <a:gd name="connsiteY6" fmla="*/ 0 h 638629"/>
              <a:gd name="connsiteX7" fmla="*/ 725714 w 1407886"/>
              <a:gd name="connsiteY7" fmla="*/ 43543 h 638629"/>
              <a:gd name="connsiteX8" fmla="*/ 950686 w 1407886"/>
              <a:gd name="connsiteY8" fmla="*/ 14514 h 638629"/>
              <a:gd name="connsiteX9" fmla="*/ 1313543 w 1407886"/>
              <a:gd name="connsiteY9" fmla="*/ 348343 h 638629"/>
              <a:gd name="connsiteX10" fmla="*/ 1407886 w 1407886"/>
              <a:gd name="connsiteY10" fmla="*/ 587829 h 638629"/>
              <a:gd name="connsiteX11" fmla="*/ 290286 w 1407886"/>
              <a:gd name="connsiteY11" fmla="*/ 638629 h 638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07886" h="638629">
                <a:moveTo>
                  <a:pt x="290286" y="638629"/>
                </a:moveTo>
                <a:lnTo>
                  <a:pt x="246743" y="471714"/>
                </a:lnTo>
                <a:lnTo>
                  <a:pt x="370114" y="420914"/>
                </a:lnTo>
                <a:lnTo>
                  <a:pt x="355600" y="319314"/>
                </a:lnTo>
                <a:lnTo>
                  <a:pt x="384628" y="239486"/>
                </a:lnTo>
                <a:lnTo>
                  <a:pt x="0" y="254000"/>
                </a:lnTo>
                <a:lnTo>
                  <a:pt x="471714" y="0"/>
                </a:lnTo>
                <a:lnTo>
                  <a:pt x="725714" y="43543"/>
                </a:lnTo>
                <a:lnTo>
                  <a:pt x="950686" y="14514"/>
                </a:lnTo>
                <a:lnTo>
                  <a:pt x="1313543" y="348343"/>
                </a:lnTo>
                <a:lnTo>
                  <a:pt x="1407886" y="587829"/>
                </a:lnTo>
                <a:cubicBezTo>
                  <a:pt x="895653" y="477762"/>
                  <a:pt x="653294" y="478821"/>
                  <a:pt x="290286" y="638629"/>
                </a:cubicBezTo>
                <a:close/>
              </a:path>
            </a:pathLst>
          </a:custGeom>
          <a:solidFill>
            <a:srgbClr val="E50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0452663" y="1243371"/>
            <a:ext cx="356079" cy="3560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1921142" y="3840664"/>
            <a:ext cx="1352870" cy="1352870"/>
            <a:chOff x="2639515" y="4303486"/>
            <a:chExt cx="1653684" cy="1653684"/>
          </a:xfrm>
        </p:grpSpPr>
        <p:grpSp>
          <p:nvGrpSpPr>
            <p:cNvPr id="25" name="组合 24"/>
            <p:cNvGrpSpPr/>
            <p:nvPr/>
          </p:nvGrpSpPr>
          <p:grpSpPr>
            <a:xfrm>
              <a:off x="2639515" y="4303486"/>
              <a:ext cx="1653684" cy="1653684"/>
              <a:chOff x="2639515" y="4303486"/>
              <a:chExt cx="1653684" cy="1653684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2639515" y="4303486"/>
                <a:ext cx="1653684" cy="1653684"/>
                <a:chOff x="2639515" y="4303486"/>
                <a:chExt cx="1653684" cy="1653684"/>
              </a:xfrm>
            </p:grpSpPr>
            <p:cxnSp>
              <p:nvCxnSpPr>
                <p:cNvPr id="21" name="直接连接符 20"/>
                <p:cNvCxnSpPr/>
                <p:nvPr/>
              </p:nvCxnSpPr>
              <p:spPr>
                <a:xfrm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/>
              </p:nvCxnSpPr>
              <p:spPr>
                <a:xfrm rot="3600000"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" name="直接连接符 22"/>
              <p:cNvCxnSpPr/>
              <p:nvPr/>
            </p:nvCxnSpPr>
            <p:spPr>
              <a:xfrm rot="18000000" flipV="1"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/>
            <p:cNvGrpSpPr/>
            <p:nvPr/>
          </p:nvGrpSpPr>
          <p:grpSpPr>
            <a:xfrm>
              <a:off x="3261984" y="4625036"/>
              <a:ext cx="405569" cy="144671"/>
              <a:chOff x="4811486" y="4985657"/>
              <a:chExt cx="405569" cy="144671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组合 29"/>
            <p:cNvGrpSpPr/>
            <p:nvPr/>
          </p:nvGrpSpPr>
          <p:grpSpPr>
            <a:xfrm rot="3600000">
              <a:off x="3608817" y="4866743"/>
              <a:ext cx="405569" cy="144671"/>
              <a:chOff x="4811486" y="4985657"/>
              <a:chExt cx="405569" cy="144671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/>
            <p:cNvGrpSpPr/>
            <p:nvPr/>
          </p:nvGrpSpPr>
          <p:grpSpPr>
            <a:xfrm rot="7200000">
              <a:off x="3605930" y="5252346"/>
              <a:ext cx="405569" cy="144671"/>
              <a:chOff x="4811486" y="4985657"/>
              <a:chExt cx="405569" cy="144671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/>
            <p:cNvGrpSpPr/>
            <p:nvPr/>
          </p:nvGrpSpPr>
          <p:grpSpPr>
            <a:xfrm flipH="1" flipV="1">
              <a:off x="3263573" y="5449415"/>
              <a:ext cx="405569" cy="144671"/>
              <a:chOff x="4811486" y="4985657"/>
              <a:chExt cx="405569" cy="144671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41"/>
            <p:cNvGrpSpPr/>
            <p:nvPr/>
          </p:nvGrpSpPr>
          <p:grpSpPr>
            <a:xfrm rot="18000000" flipH="1">
              <a:off x="2925090" y="4871933"/>
              <a:ext cx="405569" cy="144671"/>
              <a:chOff x="4811486" y="4985657"/>
              <a:chExt cx="405569" cy="144671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/>
            <p:cNvGrpSpPr/>
            <p:nvPr/>
          </p:nvGrpSpPr>
          <p:grpSpPr>
            <a:xfrm rot="14400000" flipH="1">
              <a:off x="2901582" y="5274511"/>
              <a:ext cx="405569" cy="144671"/>
              <a:chOff x="4811486" y="4985657"/>
              <a:chExt cx="405569" cy="144671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组合 50"/>
            <p:cNvGrpSpPr/>
            <p:nvPr/>
          </p:nvGrpSpPr>
          <p:grpSpPr>
            <a:xfrm>
              <a:off x="3335007" y="4392798"/>
              <a:ext cx="262702" cy="93708"/>
              <a:chOff x="4811486" y="4985657"/>
              <a:chExt cx="405569" cy="144671"/>
            </a:xfrm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组合 53"/>
            <p:cNvGrpSpPr/>
            <p:nvPr/>
          </p:nvGrpSpPr>
          <p:grpSpPr>
            <a:xfrm flipV="1">
              <a:off x="3335007" y="5748103"/>
              <a:ext cx="262702" cy="93708"/>
              <a:chOff x="4811486" y="4985657"/>
              <a:chExt cx="405569" cy="144671"/>
            </a:xfrm>
          </p:grpSpPr>
          <p:cxnSp>
            <p:nvCxnSpPr>
              <p:cNvPr id="55" name="直接连接符 5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56"/>
            <p:cNvGrpSpPr/>
            <p:nvPr/>
          </p:nvGrpSpPr>
          <p:grpSpPr>
            <a:xfrm rot="3600000" flipV="1">
              <a:off x="2745175" y="5410839"/>
              <a:ext cx="262702" cy="93708"/>
              <a:chOff x="4811486" y="4985657"/>
              <a:chExt cx="405569" cy="144671"/>
            </a:xfrm>
          </p:grpSpPr>
          <p:cxnSp>
            <p:nvCxnSpPr>
              <p:cNvPr id="58" name="直接连接符 57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" name="组合 59"/>
            <p:cNvGrpSpPr/>
            <p:nvPr/>
          </p:nvGrpSpPr>
          <p:grpSpPr>
            <a:xfrm rot="18000000">
              <a:off x="2748173" y="4740356"/>
              <a:ext cx="262702" cy="93708"/>
              <a:chOff x="4811486" y="4985657"/>
              <a:chExt cx="405569" cy="144671"/>
            </a:xfrm>
          </p:grpSpPr>
          <p:cxnSp>
            <p:nvCxnSpPr>
              <p:cNvPr id="61" name="直接连接符 6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组合 62"/>
            <p:cNvGrpSpPr/>
            <p:nvPr/>
          </p:nvGrpSpPr>
          <p:grpSpPr>
            <a:xfrm rot="3600000" flipH="1">
              <a:off x="3887349" y="4755044"/>
              <a:ext cx="262702" cy="93708"/>
              <a:chOff x="4811486" y="4985657"/>
              <a:chExt cx="405569" cy="144671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组合 65"/>
            <p:cNvGrpSpPr/>
            <p:nvPr/>
          </p:nvGrpSpPr>
          <p:grpSpPr>
            <a:xfrm rot="18000000" flipH="1" flipV="1">
              <a:off x="3912119" y="5410839"/>
              <a:ext cx="262702" cy="93708"/>
              <a:chOff x="4811486" y="4985657"/>
              <a:chExt cx="405569" cy="144671"/>
            </a:xfrm>
          </p:grpSpPr>
          <p:cxnSp>
            <p:nvCxnSpPr>
              <p:cNvPr id="67" name="直接连接符 6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0" name="文本框 69"/>
          <p:cNvSpPr txBox="1"/>
          <p:nvPr/>
        </p:nvSpPr>
        <p:spPr>
          <a:xfrm>
            <a:off x="1714284" y="5354047"/>
            <a:ext cx="175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NO.19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714284" y="5864788"/>
            <a:ext cx="175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雪花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等于号 72"/>
          <p:cNvSpPr/>
          <p:nvPr/>
        </p:nvSpPr>
        <p:spPr>
          <a:xfrm>
            <a:off x="3768536" y="4448795"/>
            <a:ext cx="466728" cy="262328"/>
          </a:xfrm>
          <a:prstGeom prst="mathEqual">
            <a:avLst>
              <a:gd name="adj1" fmla="val 23520"/>
              <a:gd name="adj2" fmla="val 3741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4903282" y="3840664"/>
            <a:ext cx="1352870" cy="1352870"/>
            <a:chOff x="2639515" y="4303486"/>
            <a:chExt cx="1653684" cy="1653684"/>
          </a:xfrm>
        </p:grpSpPr>
        <p:grpSp>
          <p:nvGrpSpPr>
            <p:cNvPr id="112" name="组合 111"/>
            <p:cNvGrpSpPr/>
            <p:nvPr/>
          </p:nvGrpSpPr>
          <p:grpSpPr>
            <a:xfrm>
              <a:off x="2639515" y="4303486"/>
              <a:ext cx="1653684" cy="1653684"/>
              <a:chOff x="2639515" y="4303486"/>
              <a:chExt cx="1653684" cy="1653684"/>
            </a:xfrm>
          </p:grpSpPr>
          <p:cxnSp>
            <p:nvCxnSpPr>
              <p:cNvPr id="114" name="直接连接符 113"/>
              <p:cNvCxnSpPr/>
              <p:nvPr/>
            </p:nvCxnSpPr>
            <p:spPr>
              <a:xfrm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/>
              <p:nvPr/>
            </p:nvCxnSpPr>
            <p:spPr>
              <a:xfrm rot="3600000"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3" name="直接连接符 112"/>
            <p:cNvCxnSpPr/>
            <p:nvPr/>
          </p:nvCxnSpPr>
          <p:spPr>
            <a:xfrm rot="18000000" flipV="1">
              <a:off x="3466357" y="4303486"/>
              <a:ext cx="0" cy="165368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/>
          <p:cNvGrpSpPr/>
          <p:nvPr/>
        </p:nvGrpSpPr>
        <p:grpSpPr>
          <a:xfrm>
            <a:off x="7260141" y="4103722"/>
            <a:ext cx="331794" cy="118355"/>
            <a:chOff x="4811486" y="4985657"/>
            <a:chExt cx="405569" cy="144671"/>
          </a:xfrm>
        </p:grpSpPr>
        <p:cxnSp>
          <p:nvCxnSpPr>
            <p:cNvPr id="152" name="直接连接符 151"/>
            <p:cNvCxnSpPr/>
            <p:nvPr/>
          </p:nvCxnSpPr>
          <p:spPr>
            <a:xfrm>
              <a:off x="4811486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 flipH="1">
              <a:off x="5006598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组合 118"/>
          <p:cNvGrpSpPr/>
          <p:nvPr/>
        </p:nvGrpSpPr>
        <p:grpSpPr>
          <a:xfrm rot="3600000">
            <a:off x="7543883" y="4301462"/>
            <a:ext cx="331794" cy="118355"/>
            <a:chOff x="4811486" y="4985657"/>
            <a:chExt cx="405569" cy="144671"/>
          </a:xfrm>
        </p:grpSpPr>
        <p:cxnSp>
          <p:nvCxnSpPr>
            <p:cNvPr id="150" name="直接连接符 149"/>
            <p:cNvCxnSpPr/>
            <p:nvPr/>
          </p:nvCxnSpPr>
          <p:spPr>
            <a:xfrm>
              <a:off x="4811486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 flipH="1">
              <a:off x="5006598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组合 119"/>
          <p:cNvGrpSpPr/>
          <p:nvPr/>
        </p:nvGrpSpPr>
        <p:grpSpPr>
          <a:xfrm rot="7200000">
            <a:off x="7541521" y="4616921"/>
            <a:ext cx="331794" cy="118355"/>
            <a:chOff x="4811486" y="4985657"/>
            <a:chExt cx="405569" cy="144671"/>
          </a:xfrm>
        </p:grpSpPr>
        <p:cxnSp>
          <p:nvCxnSpPr>
            <p:cNvPr id="148" name="直接连接符 147"/>
            <p:cNvCxnSpPr/>
            <p:nvPr/>
          </p:nvCxnSpPr>
          <p:spPr>
            <a:xfrm>
              <a:off x="4811486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 flipH="1">
              <a:off x="5006598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/>
          <p:cNvGrpSpPr/>
          <p:nvPr/>
        </p:nvGrpSpPr>
        <p:grpSpPr>
          <a:xfrm flipH="1" flipV="1">
            <a:off x="7261440" y="4778142"/>
            <a:ext cx="331794" cy="118355"/>
            <a:chOff x="4811486" y="4985657"/>
            <a:chExt cx="405569" cy="144671"/>
          </a:xfrm>
        </p:grpSpPr>
        <p:cxnSp>
          <p:nvCxnSpPr>
            <p:cNvPr id="146" name="直接连接符 145"/>
            <p:cNvCxnSpPr/>
            <p:nvPr/>
          </p:nvCxnSpPr>
          <p:spPr>
            <a:xfrm>
              <a:off x="4811486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 flipH="1">
              <a:off x="5006598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组合 121"/>
          <p:cNvGrpSpPr/>
          <p:nvPr/>
        </p:nvGrpSpPr>
        <p:grpSpPr>
          <a:xfrm rot="18000000" flipH="1">
            <a:off x="6984529" y="4305707"/>
            <a:ext cx="331794" cy="118355"/>
            <a:chOff x="4811486" y="4985657"/>
            <a:chExt cx="405569" cy="144671"/>
          </a:xfrm>
        </p:grpSpPr>
        <p:cxnSp>
          <p:nvCxnSpPr>
            <p:cNvPr id="144" name="直接连接符 143"/>
            <p:cNvCxnSpPr/>
            <p:nvPr/>
          </p:nvCxnSpPr>
          <p:spPr>
            <a:xfrm>
              <a:off x="4811486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 flipH="1">
              <a:off x="5006598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组合 122"/>
          <p:cNvGrpSpPr/>
          <p:nvPr/>
        </p:nvGrpSpPr>
        <p:grpSpPr>
          <a:xfrm rot="14400000" flipH="1">
            <a:off x="6965298" y="4635054"/>
            <a:ext cx="331794" cy="118355"/>
            <a:chOff x="4811486" y="4985657"/>
            <a:chExt cx="405569" cy="144671"/>
          </a:xfrm>
        </p:grpSpPr>
        <p:cxnSp>
          <p:nvCxnSpPr>
            <p:cNvPr id="142" name="直接连接符 141"/>
            <p:cNvCxnSpPr/>
            <p:nvPr/>
          </p:nvCxnSpPr>
          <p:spPr>
            <a:xfrm>
              <a:off x="4811486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 flipH="1">
              <a:off x="5006598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组合 123"/>
          <p:cNvGrpSpPr/>
          <p:nvPr/>
        </p:nvGrpSpPr>
        <p:grpSpPr>
          <a:xfrm>
            <a:off x="7319880" y="3913730"/>
            <a:ext cx="214915" cy="76662"/>
            <a:chOff x="4811486" y="4985657"/>
            <a:chExt cx="405569" cy="144671"/>
          </a:xfrm>
        </p:grpSpPr>
        <p:cxnSp>
          <p:nvCxnSpPr>
            <p:cNvPr id="140" name="直接连接符 139"/>
            <p:cNvCxnSpPr/>
            <p:nvPr/>
          </p:nvCxnSpPr>
          <p:spPr>
            <a:xfrm>
              <a:off x="4811486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 flipH="1">
              <a:off x="5006598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组合 124"/>
          <p:cNvGrpSpPr/>
          <p:nvPr/>
        </p:nvGrpSpPr>
        <p:grpSpPr>
          <a:xfrm flipV="1">
            <a:off x="7319880" y="5022497"/>
            <a:ext cx="214915" cy="76662"/>
            <a:chOff x="4811486" y="4985657"/>
            <a:chExt cx="405569" cy="144671"/>
          </a:xfrm>
        </p:grpSpPr>
        <p:cxnSp>
          <p:nvCxnSpPr>
            <p:cNvPr id="138" name="直接连接符 137"/>
            <p:cNvCxnSpPr/>
            <p:nvPr/>
          </p:nvCxnSpPr>
          <p:spPr>
            <a:xfrm>
              <a:off x="4811486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 flipH="1">
              <a:off x="5006598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6" name="组合 125"/>
          <p:cNvGrpSpPr/>
          <p:nvPr/>
        </p:nvGrpSpPr>
        <p:grpSpPr>
          <a:xfrm rot="3600000" flipV="1">
            <a:off x="6837342" y="4746584"/>
            <a:ext cx="214915" cy="76662"/>
            <a:chOff x="4811486" y="4985657"/>
            <a:chExt cx="405569" cy="144671"/>
          </a:xfrm>
        </p:grpSpPr>
        <p:cxnSp>
          <p:nvCxnSpPr>
            <p:cNvPr id="136" name="直接连接符 135"/>
            <p:cNvCxnSpPr/>
            <p:nvPr/>
          </p:nvCxnSpPr>
          <p:spPr>
            <a:xfrm>
              <a:off x="4811486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flipH="1">
              <a:off x="5006598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组合 126"/>
          <p:cNvGrpSpPr/>
          <p:nvPr/>
        </p:nvGrpSpPr>
        <p:grpSpPr>
          <a:xfrm rot="18000000">
            <a:off x="6839795" y="4198065"/>
            <a:ext cx="214915" cy="76662"/>
            <a:chOff x="4811486" y="4985657"/>
            <a:chExt cx="405569" cy="144671"/>
          </a:xfrm>
        </p:grpSpPr>
        <p:cxnSp>
          <p:nvCxnSpPr>
            <p:cNvPr id="134" name="直接连接符 133"/>
            <p:cNvCxnSpPr/>
            <p:nvPr/>
          </p:nvCxnSpPr>
          <p:spPr>
            <a:xfrm>
              <a:off x="4811486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H="1">
              <a:off x="5006598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组合 127"/>
          <p:cNvGrpSpPr/>
          <p:nvPr/>
        </p:nvGrpSpPr>
        <p:grpSpPr>
          <a:xfrm rot="3600000" flipH="1">
            <a:off x="7771748" y="4210081"/>
            <a:ext cx="214915" cy="76662"/>
            <a:chOff x="4811486" y="4985657"/>
            <a:chExt cx="405569" cy="144671"/>
          </a:xfrm>
        </p:grpSpPr>
        <p:cxnSp>
          <p:nvCxnSpPr>
            <p:cNvPr id="132" name="直接连接符 131"/>
            <p:cNvCxnSpPr/>
            <p:nvPr/>
          </p:nvCxnSpPr>
          <p:spPr>
            <a:xfrm>
              <a:off x="4811486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flipH="1">
              <a:off x="5006598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组合 128"/>
          <p:cNvGrpSpPr/>
          <p:nvPr/>
        </p:nvGrpSpPr>
        <p:grpSpPr>
          <a:xfrm rot="18000000" flipH="1" flipV="1">
            <a:off x="7792012" y="4746584"/>
            <a:ext cx="214915" cy="76662"/>
            <a:chOff x="4811486" y="4985657"/>
            <a:chExt cx="405569" cy="144671"/>
          </a:xfrm>
        </p:grpSpPr>
        <p:cxnSp>
          <p:nvCxnSpPr>
            <p:cNvPr id="130" name="直接连接符 129"/>
            <p:cNvCxnSpPr/>
            <p:nvPr/>
          </p:nvCxnSpPr>
          <p:spPr>
            <a:xfrm>
              <a:off x="4811486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H="1">
              <a:off x="5006598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8" name="组合 157"/>
          <p:cNvGrpSpPr/>
          <p:nvPr/>
        </p:nvGrpSpPr>
        <p:grpSpPr>
          <a:xfrm>
            <a:off x="8920813" y="4556445"/>
            <a:ext cx="331794" cy="118355"/>
            <a:chOff x="4811486" y="4985657"/>
            <a:chExt cx="405569" cy="144671"/>
          </a:xfrm>
        </p:grpSpPr>
        <p:cxnSp>
          <p:nvCxnSpPr>
            <p:cNvPr id="159" name="直接连接符 158"/>
            <p:cNvCxnSpPr/>
            <p:nvPr/>
          </p:nvCxnSpPr>
          <p:spPr>
            <a:xfrm>
              <a:off x="4811486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 flipH="1">
              <a:off x="5006598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6" name="组合 175"/>
          <p:cNvGrpSpPr/>
          <p:nvPr/>
        </p:nvGrpSpPr>
        <p:grpSpPr>
          <a:xfrm>
            <a:off x="8980552" y="4366453"/>
            <a:ext cx="214915" cy="76662"/>
            <a:chOff x="4811486" y="4985657"/>
            <a:chExt cx="405569" cy="144671"/>
          </a:xfrm>
        </p:grpSpPr>
        <p:cxnSp>
          <p:nvCxnSpPr>
            <p:cNvPr id="177" name="直接连接符 176"/>
            <p:cNvCxnSpPr/>
            <p:nvPr/>
          </p:nvCxnSpPr>
          <p:spPr>
            <a:xfrm>
              <a:off x="4811486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 flipH="1">
              <a:off x="5006598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7" name="组合 196"/>
          <p:cNvGrpSpPr/>
          <p:nvPr/>
        </p:nvGrpSpPr>
        <p:grpSpPr>
          <a:xfrm>
            <a:off x="10210886" y="4366453"/>
            <a:ext cx="214915" cy="76662"/>
            <a:chOff x="4811486" y="4985657"/>
            <a:chExt cx="405569" cy="144671"/>
          </a:xfrm>
        </p:grpSpPr>
        <p:cxnSp>
          <p:nvCxnSpPr>
            <p:cNvPr id="198" name="直接连接符 197"/>
            <p:cNvCxnSpPr/>
            <p:nvPr/>
          </p:nvCxnSpPr>
          <p:spPr>
            <a:xfrm>
              <a:off x="4811486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 flipH="1">
              <a:off x="5006598" y="4985657"/>
              <a:ext cx="210457" cy="1446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5098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705" y="320457"/>
            <a:ext cx="10392590" cy="62170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圣诞爷爷</a:t>
            </a:r>
            <a:endParaRPr lang="en-US" altLang="zh-CN" sz="199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9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要合体了</a:t>
            </a:r>
            <a:endParaRPr lang="zh-CN" altLang="en-US" sz="19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5569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1" name="组合 930"/>
          <p:cNvGrpSpPr/>
          <p:nvPr/>
        </p:nvGrpSpPr>
        <p:grpSpPr>
          <a:xfrm>
            <a:off x="7231816" y="2488345"/>
            <a:ext cx="457284" cy="457284"/>
            <a:chOff x="2639515" y="4303486"/>
            <a:chExt cx="1653684" cy="1653684"/>
          </a:xfrm>
        </p:grpSpPr>
        <p:grpSp>
          <p:nvGrpSpPr>
            <p:cNvPr id="932" name="组合 931"/>
            <p:cNvGrpSpPr/>
            <p:nvPr/>
          </p:nvGrpSpPr>
          <p:grpSpPr>
            <a:xfrm>
              <a:off x="2639515" y="4303486"/>
              <a:ext cx="1653684" cy="1653684"/>
              <a:chOff x="2639515" y="4303486"/>
              <a:chExt cx="1653684" cy="1653684"/>
            </a:xfrm>
          </p:grpSpPr>
          <p:grpSp>
            <p:nvGrpSpPr>
              <p:cNvPr id="969" name="组合 968"/>
              <p:cNvGrpSpPr/>
              <p:nvPr/>
            </p:nvGrpSpPr>
            <p:grpSpPr>
              <a:xfrm>
                <a:off x="2639515" y="4303486"/>
                <a:ext cx="1653684" cy="1653684"/>
                <a:chOff x="2639515" y="4303486"/>
                <a:chExt cx="1653684" cy="1653684"/>
              </a:xfrm>
            </p:grpSpPr>
            <p:cxnSp>
              <p:nvCxnSpPr>
                <p:cNvPr id="971" name="直接连接符 970"/>
                <p:cNvCxnSpPr/>
                <p:nvPr/>
              </p:nvCxnSpPr>
              <p:spPr>
                <a:xfrm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2" name="直接连接符 971"/>
                <p:cNvCxnSpPr/>
                <p:nvPr/>
              </p:nvCxnSpPr>
              <p:spPr>
                <a:xfrm rot="3600000"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70" name="直接连接符 969"/>
              <p:cNvCxnSpPr/>
              <p:nvPr/>
            </p:nvCxnSpPr>
            <p:spPr>
              <a:xfrm rot="18000000" flipV="1"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3" name="组合 932"/>
            <p:cNvGrpSpPr/>
            <p:nvPr/>
          </p:nvGrpSpPr>
          <p:grpSpPr>
            <a:xfrm>
              <a:off x="3261984" y="4625036"/>
              <a:ext cx="405569" cy="144671"/>
              <a:chOff x="4811486" y="4985657"/>
              <a:chExt cx="405569" cy="144671"/>
            </a:xfrm>
          </p:grpSpPr>
          <p:cxnSp>
            <p:nvCxnSpPr>
              <p:cNvPr id="967" name="直接连接符 96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8" name="直接连接符 96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4" name="组合 933"/>
            <p:cNvGrpSpPr/>
            <p:nvPr/>
          </p:nvGrpSpPr>
          <p:grpSpPr>
            <a:xfrm rot="3600000">
              <a:off x="3608817" y="4866743"/>
              <a:ext cx="405569" cy="144671"/>
              <a:chOff x="4811486" y="4985657"/>
              <a:chExt cx="405569" cy="144671"/>
            </a:xfrm>
          </p:grpSpPr>
          <p:cxnSp>
            <p:nvCxnSpPr>
              <p:cNvPr id="965" name="直接连接符 96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6" name="直接连接符 96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5" name="组合 934"/>
            <p:cNvGrpSpPr/>
            <p:nvPr/>
          </p:nvGrpSpPr>
          <p:grpSpPr>
            <a:xfrm rot="7200000">
              <a:off x="3605930" y="5252346"/>
              <a:ext cx="405569" cy="144671"/>
              <a:chOff x="4811486" y="4985657"/>
              <a:chExt cx="405569" cy="144671"/>
            </a:xfrm>
          </p:grpSpPr>
          <p:cxnSp>
            <p:nvCxnSpPr>
              <p:cNvPr id="963" name="直接连接符 96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4" name="直接连接符 96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6" name="组合 935"/>
            <p:cNvGrpSpPr/>
            <p:nvPr/>
          </p:nvGrpSpPr>
          <p:grpSpPr>
            <a:xfrm flipH="1" flipV="1">
              <a:off x="3263573" y="5449415"/>
              <a:ext cx="405569" cy="144671"/>
              <a:chOff x="4811486" y="4985657"/>
              <a:chExt cx="405569" cy="144671"/>
            </a:xfrm>
          </p:grpSpPr>
          <p:cxnSp>
            <p:nvCxnSpPr>
              <p:cNvPr id="961" name="直接连接符 96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2" name="直接连接符 96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7" name="组合 936"/>
            <p:cNvGrpSpPr/>
            <p:nvPr/>
          </p:nvGrpSpPr>
          <p:grpSpPr>
            <a:xfrm rot="18000000" flipH="1">
              <a:off x="2925090" y="4871933"/>
              <a:ext cx="405569" cy="144671"/>
              <a:chOff x="4811486" y="4985657"/>
              <a:chExt cx="405569" cy="144671"/>
            </a:xfrm>
          </p:grpSpPr>
          <p:cxnSp>
            <p:nvCxnSpPr>
              <p:cNvPr id="959" name="直接连接符 95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0" name="直接连接符 95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8" name="组合 937"/>
            <p:cNvGrpSpPr/>
            <p:nvPr/>
          </p:nvGrpSpPr>
          <p:grpSpPr>
            <a:xfrm rot="14400000" flipH="1">
              <a:off x="2901582" y="5274511"/>
              <a:ext cx="405569" cy="144671"/>
              <a:chOff x="4811486" y="4985657"/>
              <a:chExt cx="405569" cy="144671"/>
            </a:xfrm>
          </p:grpSpPr>
          <p:cxnSp>
            <p:nvCxnSpPr>
              <p:cNvPr id="957" name="直接连接符 95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8" name="直接连接符 95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9" name="组合 938"/>
            <p:cNvGrpSpPr/>
            <p:nvPr/>
          </p:nvGrpSpPr>
          <p:grpSpPr>
            <a:xfrm>
              <a:off x="3335007" y="4392798"/>
              <a:ext cx="262702" cy="93708"/>
              <a:chOff x="4811486" y="4985657"/>
              <a:chExt cx="405569" cy="144671"/>
            </a:xfrm>
          </p:grpSpPr>
          <p:cxnSp>
            <p:nvCxnSpPr>
              <p:cNvPr id="955" name="直接连接符 95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6" name="直接连接符 95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0" name="组合 939"/>
            <p:cNvGrpSpPr/>
            <p:nvPr/>
          </p:nvGrpSpPr>
          <p:grpSpPr>
            <a:xfrm flipV="1">
              <a:off x="3335007" y="5748103"/>
              <a:ext cx="262702" cy="93708"/>
              <a:chOff x="4811486" y="4985657"/>
              <a:chExt cx="405569" cy="144671"/>
            </a:xfrm>
          </p:grpSpPr>
          <p:cxnSp>
            <p:nvCxnSpPr>
              <p:cNvPr id="953" name="直接连接符 95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4" name="直接连接符 95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1" name="组合 940"/>
            <p:cNvGrpSpPr/>
            <p:nvPr/>
          </p:nvGrpSpPr>
          <p:grpSpPr>
            <a:xfrm rot="3600000" flipV="1">
              <a:off x="2745175" y="5410839"/>
              <a:ext cx="262702" cy="93708"/>
              <a:chOff x="4811486" y="4985657"/>
              <a:chExt cx="405569" cy="144671"/>
            </a:xfrm>
          </p:grpSpPr>
          <p:cxnSp>
            <p:nvCxnSpPr>
              <p:cNvPr id="951" name="直接连接符 95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2" name="直接连接符 95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2" name="组合 941"/>
            <p:cNvGrpSpPr/>
            <p:nvPr/>
          </p:nvGrpSpPr>
          <p:grpSpPr>
            <a:xfrm rot="18000000">
              <a:off x="2748173" y="4740356"/>
              <a:ext cx="262702" cy="93708"/>
              <a:chOff x="4811486" y="4985657"/>
              <a:chExt cx="405569" cy="144671"/>
            </a:xfrm>
          </p:grpSpPr>
          <p:cxnSp>
            <p:nvCxnSpPr>
              <p:cNvPr id="949" name="直接连接符 94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0" name="直接连接符 94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3" name="组合 942"/>
            <p:cNvGrpSpPr/>
            <p:nvPr/>
          </p:nvGrpSpPr>
          <p:grpSpPr>
            <a:xfrm rot="3600000" flipH="1">
              <a:off x="3887349" y="4755044"/>
              <a:ext cx="262702" cy="93708"/>
              <a:chOff x="4811486" y="4985657"/>
              <a:chExt cx="405569" cy="144671"/>
            </a:xfrm>
          </p:grpSpPr>
          <p:cxnSp>
            <p:nvCxnSpPr>
              <p:cNvPr id="947" name="直接连接符 94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8" name="直接连接符 94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4" name="组合 943"/>
            <p:cNvGrpSpPr/>
            <p:nvPr/>
          </p:nvGrpSpPr>
          <p:grpSpPr>
            <a:xfrm rot="18000000" flipH="1" flipV="1">
              <a:off x="3912119" y="5410839"/>
              <a:ext cx="262702" cy="93708"/>
              <a:chOff x="4811486" y="4985657"/>
              <a:chExt cx="405569" cy="144671"/>
            </a:xfrm>
          </p:grpSpPr>
          <p:cxnSp>
            <p:nvCxnSpPr>
              <p:cNvPr id="945" name="直接连接符 94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6" name="直接连接符 94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/>
          <p:cNvGrpSpPr/>
          <p:nvPr/>
        </p:nvGrpSpPr>
        <p:grpSpPr>
          <a:xfrm>
            <a:off x="4246471" y="2232306"/>
            <a:ext cx="3699059" cy="4255803"/>
            <a:chOff x="3676329" y="547210"/>
            <a:chExt cx="4839343" cy="5567710"/>
          </a:xfrm>
        </p:grpSpPr>
        <p:grpSp>
          <p:nvGrpSpPr>
            <p:cNvPr id="251" name="组合 250"/>
            <p:cNvGrpSpPr/>
            <p:nvPr/>
          </p:nvGrpSpPr>
          <p:grpSpPr>
            <a:xfrm rot="484774" flipH="1">
              <a:off x="7032306" y="2249371"/>
              <a:ext cx="1483366" cy="1472429"/>
              <a:chOff x="3057526" y="2037871"/>
              <a:chExt cx="1483366" cy="1472429"/>
            </a:xfrm>
          </p:grpSpPr>
          <p:grpSp>
            <p:nvGrpSpPr>
              <p:cNvPr id="252" name="组合 251"/>
              <p:cNvGrpSpPr/>
              <p:nvPr/>
            </p:nvGrpSpPr>
            <p:grpSpPr>
              <a:xfrm>
                <a:off x="3057526" y="2037871"/>
                <a:ext cx="725564" cy="867073"/>
                <a:chOff x="867541" y="633324"/>
                <a:chExt cx="1173894" cy="1402842"/>
              </a:xfrm>
            </p:grpSpPr>
            <p:sp>
              <p:nvSpPr>
                <p:cNvPr id="256" name="圆角矩形 255"/>
                <p:cNvSpPr/>
                <p:nvPr/>
              </p:nvSpPr>
              <p:spPr>
                <a:xfrm rot="18900000">
                  <a:off x="1175590" y="713879"/>
                  <a:ext cx="816385" cy="1322287"/>
                </a:xfrm>
                <a:prstGeom prst="roundRect">
                  <a:avLst/>
                </a:prstGeom>
                <a:solidFill>
                  <a:srgbClr val="E50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7" name="椭圆 256"/>
                <p:cNvSpPr/>
                <p:nvPr/>
              </p:nvSpPr>
              <p:spPr>
                <a:xfrm>
                  <a:off x="867541" y="633324"/>
                  <a:ext cx="869055" cy="869055"/>
                </a:xfrm>
                <a:prstGeom prst="ellipse">
                  <a:avLst/>
                </a:prstGeom>
                <a:solidFill>
                  <a:srgbClr val="E50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8" name="椭圆 257"/>
                <p:cNvSpPr/>
                <p:nvPr/>
              </p:nvSpPr>
              <p:spPr>
                <a:xfrm rot="4800000">
                  <a:off x="1589350" y="888351"/>
                  <a:ext cx="649597" cy="254572"/>
                </a:xfrm>
                <a:prstGeom prst="ellipse">
                  <a:avLst/>
                </a:prstGeom>
                <a:solidFill>
                  <a:srgbClr val="E50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3" name="组合 252"/>
              <p:cNvGrpSpPr/>
              <p:nvPr/>
            </p:nvGrpSpPr>
            <p:grpSpPr>
              <a:xfrm>
                <a:off x="3458589" y="2557718"/>
                <a:ext cx="1082303" cy="952582"/>
                <a:chOff x="7240094" y="836447"/>
                <a:chExt cx="1082303" cy="952582"/>
              </a:xfrm>
            </p:grpSpPr>
            <p:sp>
              <p:nvSpPr>
                <p:cNvPr id="254" name="梯形 253"/>
                <p:cNvSpPr/>
                <p:nvPr/>
              </p:nvSpPr>
              <p:spPr>
                <a:xfrm rot="18900000">
                  <a:off x="7417244" y="962998"/>
                  <a:ext cx="905153" cy="826031"/>
                </a:xfrm>
                <a:prstGeom prst="trapezoid">
                  <a:avLst/>
                </a:prstGeom>
                <a:solidFill>
                  <a:srgbClr val="E50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5" name="圆角矩形 254"/>
                <p:cNvSpPr/>
                <p:nvPr/>
              </p:nvSpPr>
              <p:spPr>
                <a:xfrm rot="18900000">
                  <a:off x="7240094" y="836447"/>
                  <a:ext cx="584578" cy="364576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11" name="组合 110"/>
            <p:cNvGrpSpPr/>
            <p:nvPr/>
          </p:nvGrpSpPr>
          <p:grpSpPr>
            <a:xfrm>
              <a:off x="4744411" y="547210"/>
              <a:ext cx="2263940" cy="1221864"/>
              <a:chOff x="1392771" y="798464"/>
              <a:chExt cx="2263940" cy="1221864"/>
            </a:xfrm>
          </p:grpSpPr>
          <p:sp>
            <p:nvSpPr>
              <p:cNvPr id="116" name="椭圆 115"/>
              <p:cNvSpPr/>
              <p:nvPr/>
            </p:nvSpPr>
            <p:spPr>
              <a:xfrm>
                <a:off x="1392771" y="957321"/>
                <a:ext cx="356079" cy="3560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任意多边形 116"/>
              <p:cNvSpPr/>
              <p:nvPr/>
            </p:nvSpPr>
            <p:spPr>
              <a:xfrm>
                <a:off x="1554433" y="798464"/>
                <a:ext cx="1861091" cy="844206"/>
              </a:xfrm>
              <a:custGeom>
                <a:avLst/>
                <a:gdLst>
                  <a:gd name="connsiteX0" fmla="*/ 290286 w 1407886"/>
                  <a:gd name="connsiteY0" fmla="*/ 638629 h 638629"/>
                  <a:gd name="connsiteX1" fmla="*/ 246743 w 1407886"/>
                  <a:gd name="connsiteY1" fmla="*/ 471714 h 638629"/>
                  <a:gd name="connsiteX2" fmla="*/ 370114 w 1407886"/>
                  <a:gd name="connsiteY2" fmla="*/ 420914 h 638629"/>
                  <a:gd name="connsiteX3" fmla="*/ 355600 w 1407886"/>
                  <a:gd name="connsiteY3" fmla="*/ 319314 h 638629"/>
                  <a:gd name="connsiteX4" fmla="*/ 384628 w 1407886"/>
                  <a:gd name="connsiteY4" fmla="*/ 239486 h 638629"/>
                  <a:gd name="connsiteX5" fmla="*/ 0 w 1407886"/>
                  <a:gd name="connsiteY5" fmla="*/ 254000 h 638629"/>
                  <a:gd name="connsiteX6" fmla="*/ 471714 w 1407886"/>
                  <a:gd name="connsiteY6" fmla="*/ 0 h 638629"/>
                  <a:gd name="connsiteX7" fmla="*/ 725714 w 1407886"/>
                  <a:gd name="connsiteY7" fmla="*/ 43543 h 638629"/>
                  <a:gd name="connsiteX8" fmla="*/ 950686 w 1407886"/>
                  <a:gd name="connsiteY8" fmla="*/ 14514 h 638629"/>
                  <a:gd name="connsiteX9" fmla="*/ 1313543 w 1407886"/>
                  <a:gd name="connsiteY9" fmla="*/ 348343 h 638629"/>
                  <a:gd name="connsiteX10" fmla="*/ 1407886 w 1407886"/>
                  <a:gd name="connsiteY10" fmla="*/ 587829 h 638629"/>
                  <a:gd name="connsiteX11" fmla="*/ 290286 w 1407886"/>
                  <a:gd name="connsiteY11" fmla="*/ 638629 h 638629"/>
                  <a:gd name="connsiteX0" fmla="*/ 290286 w 1407886"/>
                  <a:gd name="connsiteY0" fmla="*/ 638629 h 638629"/>
                  <a:gd name="connsiteX1" fmla="*/ 246743 w 1407886"/>
                  <a:gd name="connsiteY1" fmla="*/ 471714 h 638629"/>
                  <a:gd name="connsiteX2" fmla="*/ 370114 w 1407886"/>
                  <a:gd name="connsiteY2" fmla="*/ 420914 h 638629"/>
                  <a:gd name="connsiteX3" fmla="*/ 355600 w 1407886"/>
                  <a:gd name="connsiteY3" fmla="*/ 319314 h 638629"/>
                  <a:gd name="connsiteX4" fmla="*/ 384628 w 1407886"/>
                  <a:gd name="connsiteY4" fmla="*/ 239486 h 638629"/>
                  <a:gd name="connsiteX5" fmla="*/ 0 w 1407886"/>
                  <a:gd name="connsiteY5" fmla="*/ 254000 h 638629"/>
                  <a:gd name="connsiteX6" fmla="*/ 471714 w 1407886"/>
                  <a:gd name="connsiteY6" fmla="*/ 0 h 638629"/>
                  <a:gd name="connsiteX7" fmla="*/ 725714 w 1407886"/>
                  <a:gd name="connsiteY7" fmla="*/ 43543 h 638629"/>
                  <a:gd name="connsiteX8" fmla="*/ 950686 w 1407886"/>
                  <a:gd name="connsiteY8" fmla="*/ 14514 h 638629"/>
                  <a:gd name="connsiteX9" fmla="*/ 1313543 w 1407886"/>
                  <a:gd name="connsiteY9" fmla="*/ 348343 h 638629"/>
                  <a:gd name="connsiteX10" fmla="*/ 1407886 w 1407886"/>
                  <a:gd name="connsiteY10" fmla="*/ 587829 h 638629"/>
                  <a:gd name="connsiteX11" fmla="*/ 290286 w 1407886"/>
                  <a:gd name="connsiteY11" fmla="*/ 638629 h 638629"/>
                  <a:gd name="connsiteX0" fmla="*/ 290286 w 1407886"/>
                  <a:gd name="connsiteY0" fmla="*/ 638629 h 638629"/>
                  <a:gd name="connsiteX1" fmla="*/ 246743 w 1407886"/>
                  <a:gd name="connsiteY1" fmla="*/ 471714 h 638629"/>
                  <a:gd name="connsiteX2" fmla="*/ 370114 w 1407886"/>
                  <a:gd name="connsiteY2" fmla="*/ 420914 h 638629"/>
                  <a:gd name="connsiteX3" fmla="*/ 355600 w 1407886"/>
                  <a:gd name="connsiteY3" fmla="*/ 319314 h 638629"/>
                  <a:gd name="connsiteX4" fmla="*/ 384628 w 1407886"/>
                  <a:gd name="connsiteY4" fmla="*/ 239486 h 638629"/>
                  <a:gd name="connsiteX5" fmla="*/ 0 w 1407886"/>
                  <a:gd name="connsiteY5" fmla="*/ 254000 h 638629"/>
                  <a:gd name="connsiteX6" fmla="*/ 471714 w 1407886"/>
                  <a:gd name="connsiteY6" fmla="*/ 0 h 638629"/>
                  <a:gd name="connsiteX7" fmla="*/ 725714 w 1407886"/>
                  <a:gd name="connsiteY7" fmla="*/ 43543 h 638629"/>
                  <a:gd name="connsiteX8" fmla="*/ 950686 w 1407886"/>
                  <a:gd name="connsiteY8" fmla="*/ 14514 h 638629"/>
                  <a:gd name="connsiteX9" fmla="*/ 1313543 w 1407886"/>
                  <a:gd name="connsiteY9" fmla="*/ 348343 h 638629"/>
                  <a:gd name="connsiteX10" fmla="*/ 1407886 w 1407886"/>
                  <a:gd name="connsiteY10" fmla="*/ 587829 h 638629"/>
                  <a:gd name="connsiteX11" fmla="*/ 290286 w 1407886"/>
                  <a:gd name="connsiteY11" fmla="*/ 638629 h 638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07886" h="638629">
                    <a:moveTo>
                      <a:pt x="290286" y="638629"/>
                    </a:moveTo>
                    <a:lnTo>
                      <a:pt x="246743" y="471714"/>
                    </a:lnTo>
                    <a:lnTo>
                      <a:pt x="370114" y="420914"/>
                    </a:lnTo>
                    <a:lnTo>
                      <a:pt x="355600" y="319314"/>
                    </a:lnTo>
                    <a:lnTo>
                      <a:pt x="384628" y="239486"/>
                    </a:lnTo>
                    <a:lnTo>
                      <a:pt x="0" y="254000"/>
                    </a:lnTo>
                    <a:lnTo>
                      <a:pt x="471714" y="0"/>
                    </a:lnTo>
                    <a:lnTo>
                      <a:pt x="725714" y="43543"/>
                    </a:lnTo>
                    <a:lnTo>
                      <a:pt x="950686" y="14514"/>
                    </a:lnTo>
                    <a:lnTo>
                      <a:pt x="1313543" y="348343"/>
                    </a:lnTo>
                    <a:lnTo>
                      <a:pt x="1407886" y="587829"/>
                    </a:lnTo>
                    <a:cubicBezTo>
                      <a:pt x="895653" y="477762"/>
                      <a:pt x="653294" y="478821"/>
                      <a:pt x="290286" y="638629"/>
                    </a:cubicBezTo>
                    <a:close/>
                  </a:path>
                </a:pathLst>
              </a:custGeom>
              <a:solidFill>
                <a:srgbClr val="E50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任意多边形 153"/>
              <p:cNvSpPr/>
              <p:nvPr/>
            </p:nvSpPr>
            <p:spPr>
              <a:xfrm>
                <a:off x="1757272" y="1265012"/>
                <a:ext cx="1899439" cy="755316"/>
              </a:xfrm>
              <a:custGeom>
                <a:avLst/>
                <a:gdLst>
                  <a:gd name="connsiteX0" fmla="*/ 836132 w 1672265"/>
                  <a:gd name="connsiteY0" fmla="*/ 0 h 664981"/>
                  <a:gd name="connsiteX1" fmla="*/ 1656462 w 1672265"/>
                  <a:gd name="connsiteY1" fmla="*/ 603521 h 664981"/>
                  <a:gd name="connsiteX2" fmla="*/ 1672265 w 1672265"/>
                  <a:gd name="connsiteY2" fmla="*/ 664981 h 664981"/>
                  <a:gd name="connsiteX3" fmla="*/ 1639727 w 1672265"/>
                  <a:gd name="connsiteY3" fmla="*/ 626927 h 664981"/>
                  <a:gd name="connsiteX4" fmla="*/ 836132 w 1672265"/>
                  <a:gd name="connsiteY4" fmla="*/ 295490 h 664981"/>
                  <a:gd name="connsiteX5" fmla="*/ 32538 w 1672265"/>
                  <a:gd name="connsiteY5" fmla="*/ 626927 h 664981"/>
                  <a:gd name="connsiteX6" fmla="*/ 0 w 1672265"/>
                  <a:gd name="connsiteY6" fmla="*/ 664981 h 664981"/>
                  <a:gd name="connsiteX7" fmla="*/ 15803 w 1672265"/>
                  <a:gd name="connsiteY7" fmla="*/ 603521 h 664981"/>
                  <a:gd name="connsiteX8" fmla="*/ 836132 w 1672265"/>
                  <a:gd name="connsiteY8" fmla="*/ 0 h 664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72265" h="664981">
                    <a:moveTo>
                      <a:pt x="836132" y="0"/>
                    </a:moveTo>
                    <a:cubicBezTo>
                      <a:pt x="1221568" y="0"/>
                      <a:pt x="1547709" y="253872"/>
                      <a:pt x="1656462" y="603521"/>
                    </a:cubicBezTo>
                    <a:lnTo>
                      <a:pt x="1672265" y="664981"/>
                    </a:lnTo>
                    <a:lnTo>
                      <a:pt x="1639727" y="626927"/>
                    </a:lnTo>
                    <a:cubicBezTo>
                      <a:pt x="1448719" y="424510"/>
                      <a:pt x="1159654" y="295490"/>
                      <a:pt x="836132" y="295490"/>
                    </a:cubicBezTo>
                    <a:cubicBezTo>
                      <a:pt x="512611" y="295490"/>
                      <a:pt x="223546" y="424510"/>
                      <a:pt x="32538" y="626927"/>
                    </a:cubicBezTo>
                    <a:lnTo>
                      <a:pt x="0" y="664981"/>
                    </a:lnTo>
                    <a:lnTo>
                      <a:pt x="15803" y="603521"/>
                    </a:lnTo>
                    <a:cubicBezTo>
                      <a:pt x="124555" y="253872"/>
                      <a:pt x="450696" y="0"/>
                      <a:pt x="8361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155" name="组合 154"/>
            <p:cNvGrpSpPr/>
            <p:nvPr/>
          </p:nvGrpSpPr>
          <p:grpSpPr>
            <a:xfrm rot="21115226">
              <a:off x="3676329" y="2249371"/>
              <a:ext cx="1483366" cy="1472429"/>
              <a:chOff x="3057526" y="2037871"/>
              <a:chExt cx="1483366" cy="1472429"/>
            </a:xfrm>
          </p:grpSpPr>
          <p:grpSp>
            <p:nvGrpSpPr>
              <p:cNvPr id="156" name="组合 155"/>
              <p:cNvGrpSpPr/>
              <p:nvPr/>
            </p:nvGrpSpPr>
            <p:grpSpPr>
              <a:xfrm>
                <a:off x="3057526" y="2037871"/>
                <a:ext cx="725564" cy="867073"/>
                <a:chOff x="867541" y="633324"/>
                <a:chExt cx="1173894" cy="1402842"/>
              </a:xfrm>
            </p:grpSpPr>
            <p:sp>
              <p:nvSpPr>
                <p:cNvPr id="163" name="圆角矩形 162"/>
                <p:cNvSpPr/>
                <p:nvPr/>
              </p:nvSpPr>
              <p:spPr>
                <a:xfrm rot="18900000">
                  <a:off x="1175590" y="713879"/>
                  <a:ext cx="816385" cy="1322287"/>
                </a:xfrm>
                <a:prstGeom prst="roundRect">
                  <a:avLst/>
                </a:prstGeom>
                <a:solidFill>
                  <a:srgbClr val="E50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4" name="椭圆 163"/>
                <p:cNvSpPr/>
                <p:nvPr/>
              </p:nvSpPr>
              <p:spPr>
                <a:xfrm>
                  <a:off x="867541" y="633324"/>
                  <a:ext cx="869055" cy="869055"/>
                </a:xfrm>
                <a:prstGeom prst="ellipse">
                  <a:avLst/>
                </a:prstGeom>
                <a:solidFill>
                  <a:srgbClr val="E50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5" name="椭圆 164"/>
                <p:cNvSpPr/>
                <p:nvPr/>
              </p:nvSpPr>
              <p:spPr>
                <a:xfrm rot="4800000">
                  <a:off x="1589350" y="888351"/>
                  <a:ext cx="649597" cy="254572"/>
                </a:xfrm>
                <a:prstGeom prst="ellipse">
                  <a:avLst/>
                </a:prstGeom>
                <a:solidFill>
                  <a:srgbClr val="E50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7" name="组合 156"/>
              <p:cNvGrpSpPr/>
              <p:nvPr/>
            </p:nvGrpSpPr>
            <p:grpSpPr>
              <a:xfrm>
                <a:off x="3458589" y="2557718"/>
                <a:ext cx="1082303" cy="952582"/>
                <a:chOff x="7240094" y="836447"/>
                <a:chExt cx="1082303" cy="952582"/>
              </a:xfrm>
            </p:grpSpPr>
            <p:sp>
              <p:nvSpPr>
                <p:cNvPr id="161" name="梯形 160"/>
                <p:cNvSpPr/>
                <p:nvPr/>
              </p:nvSpPr>
              <p:spPr>
                <a:xfrm rot="18900000">
                  <a:off x="7417244" y="962998"/>
                  <a:ext cx="905153" cy="826031"/>
                </a:xfrm>
                <a:prstGeom prst="trapezoid">
                  <a:avLst/>
                </a:prstGeom>
                <a:solidFill>
                  <a:srgbClr val="E50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" name="圆角矩形 161"/>
                <p:cNvSpPr/>
                <p:nvPr/>
              </p:nvSpPr>
              <p:spPr>
                <a:xfrm rot="18900000">
                  <a:off x="7240094" y="836447"/>
                  <a:ext cx="584578" cy="364576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" name="组合 1"/>
            <p:cNvGrpSpPr/>
            <p:nvPr/>
          </p:nvGrpSpPr>
          <p:grpSpPr>
            <a:xfrm>
              <a:off x="5228449" y="4514665"/>
              <a:ext cx="1771847" cy="1600255"/>
              <a:chOff x="5443014" y="4932906"/>
              <a:chExt cx="1771847" cy="1600255"/>
            </a:xfrm>
          </p:grpSpPr>
          <p:grpSp>
            <p:nvGrpSpPr>
              <p:cNvPr id="237" name="组合 236"/>
              <p:cNvGrpSpPr/>
              <p:nvPr/>
            </p:nvGrpSpPr>
            <p:grpSpPr>
              <a:xfrm flipH="1">
                <a:off x="6283260" y="4932906"/>
                <a:ext cx="931601" cy="1600255"/>
                <a:chOff x="1745799" y="3323063"/>
                <a:chExt cx="1213785" cy="2084976"/>
              </a:xfrm>
            </p:grpSpPr>
            <p:grpSp>
              <p:nvGrpSpPr>
                <p:cNvPr id="238" name="组合 237"/>
                <p:cNvGrpSpPr/>
                <p:nvPr/>
              </p:nvGrpSpPr>
              <p:grpSpPr>
                <a:xfrm>
                  <a:off x="1745799" y="3323063"/>
                  <a:ext cx="1213785" cy="1466370"/>
                  <a:chOff x="1005213" y="3672417"/>
                  <a:chExt cx="1213785" cy="1466370"/>
                </a:xfrm>
              </p:grpSpPr>
              <p:sp>
                <p:nvSpPr>
                  <p:cNvPr id="248" name="椭圆 247"/>
                  <p:cNvSpPr/>
                  <p:nvPr/>
                </p:nvSpPr>
                <p:spPr>
                  <a:xfrm>
                    <a:off x="1205284" y="3938525"/>
                    <a:ext cx="1013714" cy="1003475"/>
                  </a:xfrm>
                  <a:prstGeom prst="ellipse">
                    <a:avLst/>
                  </a:prstGeom>
                  <a:solidFill>
                    <a:srgbClr val="E50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249" name="椭圆 248"/>
                  <p:cNvSpPr/>
                  <p:nvPr/>
                </p:nvSpPr>
                <p:spPr>
                  <a:xfrm rot="2700000">
                    <a:off x="681668" y="3995962"/>
                    <a:ext cx="1402764" cy="755673"/>
                  </a:xfrm>
                  <a:prstGeom prst="ellipse">
                    <a:avLst/>
                  </a:prstGeom>
                  <a:solidFill>
                    <a:srgbClr val="E50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250" name="圆角矩形 249"/>
                  <p:cNvSpPr/>
                  <p:nvPr/>
                </p:nvSpPr>
                <p:spPr>
                  <a:xfrm>
                    <a:off x="1433037" y="4834391"/>
                    <a:ext cx="598715" cy="304396"/>
                  </a:xfrm>
                  <a:prstGeom prst="roundRect">
                    <a:avLst>
                      <a:gd name="adj" fmla="val 44146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9" name="组合 238"/>
                <p:cNvGrpSpPr/>
                <p:nvPr/>
              </p:nvGrpSpPr>
              <p:grpSpPr>
                <a:xfrm>
                  <a:off x="1818761" y="4984864"/>
                  <a:ext cx="835857" cy="423175"/>
                  <a:chOff x="5919920" y="2955970"/>
                  <a:chExt cx="1442116" cy="730110"/>
                </a:xfrm>
              </p:grpSpPr>
              <p:sp>
                <p:nvSpPr>
                  <p:cNvPr id="241" name="椭圆 240"/>
                  <p:cNvSpPr/>
                  <p:nvPr/>
                </p:nvSpPr>
                <p:spPr>
                  <a:xfrm>
                    <a:off x="5919920" y="2955970"/>
                    <a:ext cx="716476" cy="709239"/>
                  </a:xfrm>
                  <a:prstGeom prst="ellipse">
                    <a:avLst/>
                  </a:prstGeom>
                  <a:solidFill>
                    <a:srgbClr val="3F2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242" name="圆角矩形 241"/>
                  <p:cNvSpPr/>
                  <p:nvPr/>
                </p:nvSpPr>
                <p:spPr>
                  <a:xfrm>
                    <a:off x="6348969" y="3095781"/>
                    <a:ext cx="1013067" cy="454240"/>
                  </a:xfrm>
                  <a:prstGeom prst="roundRect">
                    <a:avLst/>
                  </a:prstGeom>
                  <a:solidFill>
                    <a:srgbClr val="3F2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3" name="直角三角形 242"/>
                  <p:cNvSpPr/>
                  <p:nvPr/>
                </p:nvSpPr>
                <p:spPr>
                  <a:xfrm>
                    <a:off x="6503706" y="3039864"/>
                    <a:ext cx="644520" cy="303411"/>
                  </a:xfrm>
                  <a:prstGeom prst="rtTriangle">
                    <a:avLst/>
                  </a:prstGeom>
                  <a:solidFill>
                    <a:srgbClr val="3F2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44" name="组合 243"/>
                  <p:cNvGrpSpPr/>
                  <p:nvPr/>
                </p:nvGrpSpPr>
                <p:grpSpPr>
                  <a:xfrm>
                    <a:off x="6013926" y="3492768"/>
                    <a:ext cx="1348110" cy="193312"/>
                    <a:chOff x="5498448" y="4550161"/>
                    <a:chExt cx="1348110" cy="193312"/>
                  </a:xfrm>
                </p:grpSpPr>
                <p:sp>
                  <p:nvSpPr>
                    <p:cNvPr id="245" name="圆角矩形 244"/>
                    <p:cNvSpPr/>
                    <p:nvPr/>
                  </p:nvSpPr>
                  <p:spPr>
                    <a:xfrm>
                      <a:off x="6362208" y="4592646"/>
                      <a:ext cx="484350" cy="141279"/>
                    </a:xfrm>
                    <a:prstGeom prst="roundRect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46" name="圆角矩形 245"/>
                    <p:cNvSpPr/>
                    <p:nvPr/>
                  </p:nvSpPr>
                  <p:spPr>
                    <a:xfrm>
                      <a:off x="6296025" y="4550161"/>
                      <a:ext cx="550533" cy="68764"/>
                    </a:xfrm>
                    <a:prstGeom prst="roundRect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47" name="任意多边形 246"/>
                    <p:cNvSpPr/>
                    <p:nvPr/>
                  </p:nvSpPr>
                  <p:spPr>
                    <a:xfrm>
                      <a:off x="5498448" y="4576440"/>
                      <a:ext cx="857250" cy="167033"/>
                    </a:xfrm>
                    <a:custGeom>
                      <a:avLst/>
                      <a:gdLst>
                        <a:gd name="connsiteX0" fmla="*/ 850900 w 850900"/>
                        <a:gd name="connsiteY0" fmla="*/ 9525 h 152400"/>
                        <a:gd name="connsiteX1" fmla="*/ 641350 w 850900"/>
                        <a:gd name="connsiteY1" fmla="*/ 0 h 152400"/>
                        <a:gd name="connsiteX2" fmla="*/ 285750 w 850900"/>
                        <a:gd name="connsiteY2" fmla="*/ 152400 h 152400"/>
                        <a:gd name="connsiteX3" fmla="*/ 0 w 850900"/>
                        <a:gd name="connsiteY3" fmla="*/ 3175 h 152400"/>
                        <a:gd name="connsiteX0" fmla="*/ 850900 w 850900"/>
                        <a:gd name="connsiteY0" fmla="*/ 18610 h 161485"/>
                        <a:gd name="connsiteX1" fmla="*/ 641350 w 850900"/>
                        <a:gd name="connsiteY1" fmla="*/ 9085 h 161485"/>
                        <a:gd name="connsiteX2" fmla="*/ 285750 w 850900"/>
                        <a:gd name="connsiteY2" fmla="*/ 161485 h 161485"/>
                        <a:gd name="connsiteX3" fmla="*/ 0 w 850900"/>
                        <a:gd name="connsiteY3" fmla="*/ 12260 h 161485"/>
                        <a:gd name="connsiteX0" fmla="*/ 850900 w 850900"/>
                        <a:gd name="connsiteY0" fmla="*/ 18610 h 170201"/>
                        <a:gd name="connsiteX1" fmla="*/ 641350 w 850900"/>
                        <a:gd name="connsiteY1" fmla="*/ 9085 h 170201"/>
                        <a:gd name="connsiteX2" fmla="*/ 285750 w 850900"/>
                        <a:gd name="connsiteY2" fmla="*/ 161485 h 170201"/>
                        <a:gd name="connsiteX3" fmla="*/ 0 w 850900"/>
                        <a:gd name="connsiteY3" fmla="*/ 12260 h 170201"/>
                        <a:gd name="connsiteX0" fmla="*/ 851050 w 851050"/>
                        <a:gd name="connsiteY0" fmla="*/ 18610 h 170201"/>
                        <a:gd name="connsiteX1" fmla="*/ 641500 w 851050"/>
                        <a:gd name="connsiteY1" fmla="*/ 9085 h 170201"/>
                        <a:gd name="connsiteX2" fmla="*/ 285900 w 851050"/>
                        <a:gd name="connsiteY2" fmla="*/ 161485 h 170201"/>
                        <a:gd name="connsiteX3" fmla="*/ 150 w 851050"/>
                        <a:gd name="connsiteY3" fmla="*/ 12260 h 170201"/>
                        <a:gd name="connsiteX0" fmla="*/ 851071 w 851071"/>
                        <a:gd name="connsiteY0" fmla="*/ 18610 h 161510"/>
                        <a:gd name="connsiteX1" fmla="*/ 641521 w 851071"/>
                        <a:gd name="connsiteY1" fmla="*/ 9085 h 161510"/>
                        <a:gd name="connsiteX2" fmla="*/ 285921 w 851071"/>
                        <a:gd name="connsiteY2" fmla="*/ 161485 h 161510"/>
                        <a:gd name="connsiteX3" fmla="*/ 171 w 851071"/>
                        <a:gd name="connsiteY3" fmla="*/ 12260 h 161510"/>
                        <a:gd name="connsiteX0" fmla="*/ 850900 w 850900"/>
                        <a:gd name="connsiteY0" fmla="*/ 18610 h 161510"/>
                        <a:gd name="connsiteX1" fmla="*/ 641350 w 850900"/>
                        <a:gd name="connsiteY1" fmla="*/ 9085 h 161510"/>
                        <a:gd name="connsiteX2" fmla="*/ 285750 w 850900"/>
                        <a:gd name="connsiteY2" fmla="*/ 161485 h 161510"/>
                        <a:gd name="connsiteX3" fmla="*/ 0 w 850900"/>
                        <a:gd name="connsiteY3" fmla="*/ 12260 h 161510"/>
                        <a:gd name="connsiteX0" fmla="*/ 857250 w 857250"/>
                        <a:gd name="connsiteY0" fmla="*/ 8258 h 167033"/>
                        <a:gd name="connsiteX1" fmla="*/ 641350 w 857250"/>
                        <a:gd name="connsiteY1" fmla="*/ 14608 h 167033"/>
                        <a:gd name="connsiteX2" fmla="*/ 285750 w 857250"/>
                        <a:gd name="connsiteY2" fmla="*/ 167008 h 167033"/>
                        <a:gd name="connsiteX3" fmla="*/ 0 w 857250"/>
                        <a:gd name="connsiteY3" fmla="*/ 17783 h 1670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57250" h="167033">
                          <a:moveTo>
                            <a:pt x="857250" y="8258"/>
                          </a:moveTo>
                          <a:cubicBezTo>
                            <a:pt x="787400" y="5083"/>
                            <a:pt x="736600" y="-11850"/>
                            <a:pt x="641350" y="14608"/>
                          </a:cubicBezTo>
                          <a:cubicBezTo>
                            <a:pt x="546100" y="41066"/>
                            <a:pt x="406400" y="169125"/>
                            <a:pt x="285750" y="167008"/>
                          </a:cubicBezTo>
                          <a:cubicBezTo>
                            <a:pt x="165100" y="164891"/>
                            <a:pt x="57150" y="131025"/>
                            <a:pt x="0" y="17783"/>
                          </a:cubicBezTo>
                        </a:path>
                      </a:pathLst>
                    </a:custGeom>
                    <a:noFill/>
                    <a:ln w="762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240" name="任意多边形 239"/>
                <p:cNvSpPr/>
                <p:nvPr/>
              </p:nvSpPr>
              <p:spPr>
                <a:xfrm>
                  <a:off x="2195580" y="4721688"/>
                  <a:ext cx="548724" cy="450305"/>
                </a:xfrm>
                <a:custGeom>
                  <a:avLst/>
                  <a:gdLst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590550 w 885825"/>
                    <a:gd name="connsiteY5" fmla="*/ 590550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19050 w 885825"/>
                    <a:gd name="connsiteY9" fmla="*/ 400050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590550 w 885825"/>
                    <a:gd name="connsiteY5" fmla="*/ 590550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19050 w 885825"/>
                    <a:gd name="connsiteY9" fmla="*/ 400050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590550 w 885825"/>
                    <a:gd name="connsiteY5" fmla="*/ 590550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19050 w 885825"/>
                    <a:gd name="connsiteY9" fmla="*/ 400050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590550 w 885825"/>
                    <a:gd name="connsiteY5" fmla="*/ 590550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19050 w 885825"/>
                    <a:gd name="connsiteY9" fmla="*/ 400050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590550 w 885825"/>
                    <a:gd name="connsiteY5" fmla="*/ 590550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19050 w 885825"/>
                    <a:gd name="connsiteY9" fmla="*/ 400050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590550 w 885825"/>
                    <a:gd name="connsiteY5" fmla="*/ 590550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590550 w 885825"/>
                    <a:gd name="connsiteY5" fmla="*/ 590550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590550 w 885825"/>
                    <a:gd name="connsiteY5" fmla="*/ 590550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590550 w 885825"/>
                    <a:gd name="connsiteY5" fmla="*/ 590550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590550 w 885825"/>
                    <a:gd name="connsiteY5" fmla="*/ 590550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614362 w 885825"/>
                    <a:gd name="connsiteY5" fmla="*/ 573881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614362 w 885825"/>
                    <a:gd name="connsiteY5" fmla="*/ 573881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614362 w 885825"/>
                    <a:gd name="connsiteY5" fmla="*/ 573881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614362 w 885825"/>
                    <a:gd name="connsiteY5" fmla="*/ 573881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614362 w 885825"/>
                    <a:gd name="connsiteY5" fmla="*/ 573881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614362 w 885825"/>
                    <a:gd name="connsiteY5" fmla="*/ 573881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614362 w 885825"/>
                    <a:gd name="connsiteY5" fmla="*/ 573881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78681"/>
                    <a:gd name="connsiteY0" fmla="*/ 0 h 790575"/>
                    <a:gd name="connsiteX1" fmla="*/ 857250 w 878681"/>
                    <a:gd name="connsiteY1" fmla="*/ 0 h 790575"/>
                    <a:gd name="connsiteX2" fmla="*/ 857250 w 878681"/>
                    <a:gd name="connsiteY2" fmla="*/ 333375 h 790575"/>
                    <a:gd name="connsiteX3" fmla="*/ 542925 w 878681"/>
                    <a:gd name="connsiteY3" fmla="*/ 438150 h 790575"/>
                    <a:gd name="connsiteX4" fmla="*/ 878681 w 878681"/>
                    <a:gd name="connsiteY4" fmla="*/ 431006 h 790575"/>
                    <a:gd name="connsiteX5" fmla="*/ 614362 w 878681"/>
                    <a:gd name="connsiteY5" fmla="*/ 573881 h 790575"/>
                    <a:gd name="connsiteX6" fmla="*/ 609600 w 878681"/>
                    <a:gd name="connsiteY6" fmla="*/ 790575 h 790575"/>
                    <a:gd name="connsiteX7" fmla="*/ 257175 w 878681"/>
                    <a:gd name="connsiteY7" fmla="*/ 790575 h 790575"/>
                    <a:gd name="connsiteX8" fmla="*/ 295275 w 878681"/>
                    <a:gd name="connsiteY8" fmla="*/ 609600 h 790575"/>
                    <a:gd name="connsiteX9" fmla="*/ 9525 w 878681"/>
                    <a:gd name="connsiteY9" fmla="*/ 350044 h 790575"/>
                    <a:gd name="connsiteX10" fmla="*/ 352425 w 878681"/>
                    <a:gd name="connsiteY10" fmla="*/ 457200 h 790575"/>
                    <a:gd name="connsiteX11" fmla="*/ 0 w 878681"/>
                    <a:gd name="connsiteY11" fmla="*/ 0 h 790575"/>
                    <a:gd name="connsiteX0" fmla="*/ 0 w 878681"/>
                    <a:gd name="connsiteY0" fmla="*/ 0 h 790575"/>
                    <a:gd name="connsiteX1" fmla="*/ 857250 w 878681"/>
                    <a:gd name="connsiteY1" fmla="*/ 0 h 790575"/>
                    <a:gd name="connsiteX2" fmla="*/ 857250 w 878681"/>
                    <a:gd name="connsiteY2" fmla="*/ 333375 h 790575"/>
                    <a:gd name="connsiteX3" fmla="*/ 592931 w 878681"/>
                    <a:gd name="connsiteY3" fmla="*/ 438150 h 790575"/>
                    <a:gd name="connsiteX4" fmla="*/ 878681 w 878681"/>
                    <a:gd name="connsiteY4" fmla="*/ 431006 h 790575"/>
                    <a:gd name="connsiteX5" fmla="*/ 614362 w 878681"/>
                    <a:gd name="connsiteY5" fmla="*/ 573881 h 790575"/>
                    <a:gd name="connsiteX6" fmla="*/ 609600 w 878681"/>
                    <a:gd name="connsiteY6" fmla="*/ 790575 h 790575"/>
                    <a:gd name="connsiteX7" fmla="*/ 257175 w 878681"/>
                    <a:gd name="connsiteY7" fmla="*/ 790575 h 790575"/>
                    <a:gd name="connsiteX8" fmla="*/ 295275 w 878681"/>
                    <a:gd name="connsiteY8" fmla="*/ 609600 h 790575"/>
                    <a:gd name="connsiteX9" fmla="*/ 9525 w 878681"/>
                    <a:gd name="connsiteY9" fmla="*/ 350044 h 790575"/>
                    <a:gd name="connsiteX10" fmla="*/ 352425 w 878681"/>
                    <a:gd name="connsiteY10" fmla="*/ 457200 h 790575"/>
                    <a:gd name="connsiteX11" fmla="*/ 0 w 878681"/>
                    <a:gd name="connsiteY11" fmla="*/ 0 h 790575"/>
                    <a:gd name="connsiteX0" fmla="*/ 0 w 878681"/>
                    <a:gd name="connsiteY0" fmla="*/ 0 h 790575"/>
                    <a:gd name="connsiteX1" fmla="*/ 857250 w 878681"/>
                    <a:gd name="connsiteY1" fmla="*/ 0 h 790575"/>
                    <a:gd name="connsiteX2" fmla="*/ 857250 w 878681"/>
                    <a:gd name="connsiteY2" fmla="*/ 333375 h 790575"/>
                    <a:gd name="connsiteX3" fmla="*/ 592931 w 878681"/>
                    <a:gd name="connsiteY3" fmla="*/ 438150 h 790575"/>
                    <a:gd name="connsiteX4" fmla="*/ 878681 w 878681"/>
                    <a:gd name="connsiteY4" fmla="*/ 431006 h 790575"/>
                    <a:gd name="connsiteX5" fmla="*/ 614362 w 878681"/>
                    <a:gd name="connsiteY5" fmla="*/ 573881 h 790575"/>
                    <a:gd name="connsiteX6" fmla="*/ 609600 w 878681"/>
                    <a:gd name="connsiteY6" fmla="*/ 790575 h 790575"/>
                    <a:gd name="connsiteX7" fmla="*/ 257175 w 878681"/>
                    <a:gd name="connsiteY7" fmla="*/ 790575 h 790575"/>
                    <a:gd name="connsiteX8" fmla="*/ 295275 w 878681"/>
                    <a:gd name="connsiteY8" fmla="*/ 609600 h 790575"/>
                    <a:gd name="connsiteX9" fmla="*/ 9525 w 878681"/>
                    <a:gd name="connsiteY9" fmla="*/ 350044 h 790575"/>
                    <a:gd name="connsiteX10" fmla="*/ 304800 w 878681"/>
                    <a:gd name="connsiteY10" fmla="*/ 440531 h 790575"/>
                    <a:gd name="connsiteX11" fmla="*/ 0 w 878681"/>
                    <a:gd name="connsiteY11" fmla="*/ 0 h 790575"/>
                    <a:gd name="connsiteX0" fmla="*/ 0 w 878681"/>
                    <a:gd name="connsiteY0" fmla="*/ 0 h 795338"/>
                    <a:gd name="connsiteX1" fmla="*/ 857250 w 878681"/>
                    <a:gd name="connsiteY1" fmla="*/ 0 h 795338"/>
                    <a:gd name="connsiteX2" fmla="*/ 857250 w 878681"/>
                    <a:gd name="connsiteY2" fmla="*/ 333375 h 795338"/>
                    <a:gd name="connsiteX3" fmla="*/ 592931 w 878681"/>
                    <a:gd name="connsiteY3" fmla="*/ 438150 h 795338"/>
                    <a:gd name="connsiteX4" fmla="*/ 878681 w 878681"/>
                    <a:gd name="connsiteY4" fmla="*/ 431006 h 795338"/>
                    <a:gd name="connsiteX5" fmla="*/ 614362 w 878681"/>
                    <a:gd name="connsiteY5" fmla="*/ 573881 h 795338"/>
                    <a:gd name="connsiteX6" fmla="*/ 609600 w 878681"/>
                    <a:gd name="connsiteY6" fmla="*/ 790575 h 795338"/>
                    <a:gd name="connsiteX7" fmla="*/ 288131 w 878681"/>
                    <a:gd name="connsiteY7" fmla="*/ 795338 h 795338"/>
                    <a:gd name="connsiteX8" fmla="*/ 295275 w 878681"/>
                    <a:gd name="connsiteY8" fmla="*/ 609600 h 795338"/>
                    <a:gd name="connsiteX9" fmla="*/ 9525 w 878681"/>
                    <a:gd name="connsiteY9" fmla="*/ 350044 h 795338"/>
                    <a:gd name="connsiteX10" fmla="*/ 304800 w 878681"/>
                    <a:gd name="connsiteY10" fmla="*/ 440531 h 795338"/>
                    <a:gd name="connsiteX11" fmla="*/ 0 w 878681"/>
                    <a:gd name="connsiteY11" fmla="*/ 0 h 795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78681" h="795338">
                      <a:moveTo>
                        <a:pt x="0" y="0"/>
                      </a:moveTo>
                      <a:lnTo>
                        <a:pt x="857250" y="0"/>
                      </a:lnTo>
                      <a:lnTo>
                        <a:pt x="857250" y="333375"/>
                      </a:lnTo>
                      <a:cubicBezTo>
                        <a:pt x="740569" y="401638"/>
                        <a:pt x="716756" y="436563"/>
                        <a:pt x="592931" y="438150"/>
                      </a:cubicBezTo>
                      <a:cubicBezTo>
                        <a:pt x="683418" y="475456"/>
                        <a:pt x="735806" y="462756"/>
                        <a:pt x="878681" y="431006"/>
                      </a:cubicBezTo>
                      <a:cubicBezTo>
                        <a:pt x="788193" y="469900"/>
                        <a:pt x="764381" y="539749"/>
                        <a:pt x="614362" y="573881"/>
                      </a:cubicBezTo>
                      <a:lnTo>
                        <a:pt x="609600" y="790575"/>
                      </a:lnTo>
                      <a:lnTo>
                        <a:pt x="288131" y="795338"/>
                      </a:lnTo>
                      <a:lnTo>
                        <a:pt x="295275" y="609600"/>
                      </a:lnTo>
                      <a:cubicBezTo>
                        <a:pt x="197644" y="554037"/>
                        <a:pt x="121444" y="515144"/>
                        <a:pt x="9525" y="350044"/>
                      </a:cubicBezTo>
                      <a:cubicBezTo>
                        <a:pt x="150018" y="414338"/>
                        <a:pt x="190500" y="445294"/>
                        <a:pt x="304800" y="440531"/>
                      </a:cubicBezTo>
                      <a:cubicBezTo>
                        <a:pt x="101601" y="297656"/>
                        <a:pt x="60325" y="288132"/>
                        <a:pt x="0" y="0"/>
                      </a:cubicBezTo>
                      <a:close/>
                    </a:path>
                  </a:pathLst>
                </a:custGeom>
                <a:solidFill>
                  <a:srgbClr val="3F291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6" name="组合 165"/>
              <p:cNvGrpSpPr/>
              <p:nvPr/>
            </p:nvGrpSpPr>
            <p:grpSpPr>
              <a:xfrm>
                <a:off x="5443014" y="4932906"/>
                <a:ext cx="931601" cy="1600255"/>
                <a:chOff x="1745799" y="3323063"/>
                <a:chExt cx="1213785" cy="2084976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1745799" y="3323063"/>
                  <a:ext cx="1213785" cy="1466370"/>
                  <a:chOff x="1005213" y="3672417"/>
                  <a:chExt cx="1213785" cy="1466370"/>
                </a:xfrm>
              </p:grpSpPr>
              <p:sp>
                <p:nvSpPr>
                  <p:cNvPr id="180" name="椭圆 179"/>
                  <p:cNvSpPr/>
                  <p:nvPr/>
                </p:nvSpPr>
                <p:spPr>
                  <a:xfrm>
                    <a:off x="1205284" y="3938525"/>
                    <a:ext cx="1013714" cy="1003475"/>
                  </a:xfrm>
                  <a:prstGeom prst="ellipse">
                    <a:avLst/>
                  </a:prstGeom>
                  <a:solidFill>
                    <a:srgbClr val="E50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181" name="椭圆 180"/>
                  <p:cNvSpPr/>
                  <p:nvPr/>
                </p:nvSpPr>
                <p:spPr>
                  <a:xfrm rot="2700000">
                    <a:off x="681668" y="3995962"/>
                    <a:ext cx="1402764" cy="755673"/>
                  </a:xfrm>
                  <a:prstGeom prst="ellipse">
                    <a:avLst/>
                  </a:prstGeom>
                  <a:solidFill>
                    <a:srgbClr val="E506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182" name="圆角矩形 181"/>
                  <p:cNvSpPr/>
                  <p:nvPr/>
                </p:nvSpPr>
                <p:spPr>
                  <a:xfrm>
                    <a:off x="1433037" y="4834391"/>
                    <a:ext cx="598715" cy="304396"/>
                  </a:xfrm>
                  <a:prstGeom prst="roundRect">
                    <a:avLst>
                      <a:gd name="adj" fmla="val 44146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68" name="组合 167"/>
                <p:cNvGrpSpPr/>
                <p:nvPr/>
              </p:nvGrpSpPr>
              <p:grpSpPr>
                <a:xfrm>
                  <a:off x="1818761" y="4984864"/>
                  <a:ext cx="835857" cy="423175"/>
                  <a:chOff x="5919920" y="2955970"/>
                  <a:chExt cx="1442116" cy="730110"/>
                </a:xfrm>
              </p:grpSpPr>
              <p:sp>
                <p:nvSpPr>
                  <p:cNvPr id="170" name="椭圆 169"/>
                  <p:cNvSpPr/>
                  <p:nvPr/>
                </p:nvSpPr>
                <p:spPr>
                  <a:xfrm>
                    <a:off x="5919920" y="2955970"/>
                    <a:ext cx="716476" cy="709239"/>
                  </a:xfrm>
                  <a:prstGeom prst="ellipse">
                    <a:avLst/>
                  </a:prstGeom>
                  <a:solidFill>
                    <a:srgbClr val="3F2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171" name="圆角矩形 170"/>
                  <p:cNvSpPr/>
                  <p:nvPr/>
                </p:nvSpPr>
                <p:spPr>
                  <a:xfrm>
                    <a:off x="6348969" y="3095781"/>
                    <a:ext cx="1013067" cy="454240"/>
                  </a:xfrm>
                  <a:prstGeom prst="roundRect">
                    <a:avLst/>
                  </a:prstGeom>
                  <a:solidFill>
                    <a:srgbClr val="3F2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2" name="直角三角形 171"/>
                  <p:cNvSpPr/>
                  <p:nvPr/>
                </p:nvSpPr>
                <p:spPr>
                  <a:xfrm>
                    <a:off x="6503706" y="3039864"/>
                    <a:ext cx="644520" cy="303411"/>
                  </a:xfrm>
                  <a:prstGeom prst="rtTriangle">
                    <a:avLst/>
                  </a:prstGeom>
                  <a:solidFill>
                    <a:srgbClr val="3F291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73" name="组合 172"/>
                  <p:cNvGrpSpPr/>
                  <p:nvPr/>
                </p:nvGrpSpPr>
                <p:grpSpPr>
                  <a:xfrm>
                    <a:off x="6013926" y="3492768"/>
                    <a:ext cx="1348110" cy="193312"/>
                    <a:chOff x="5498448" y="4550161"/>
                    <a:chExt cx="1348110" cy="193312"/>
                  </a:xfrm>
                </p:grpSpPr>
                <p:sp>
                  <p:nvSpPr>
                    <p:cNvPr id="174" name="圆角矩形 173"/>
                    <p:cNvSpPr/>
                    <p:nvPr/>
                  </p:nvSpPr>
                  <p:spPr>
                    <a:xfrm>
                      <a:off x="6362208" y="4592646"/>
                      <a:ext cx="484350" cy="141279"/>
                    </a:xfrm>
                    <a:prstGeom prst="roundRect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75" name="圆角矩形 174"/>
                    <p:cNvSpPr/>
                    <p:nvPr/>
                  </p:nvSpPr>
                  <p:spPr>
                    <a:xfrm>
                      <a:off x="6296025" y="4550161"/>
                      <a:ext cx="550533" cy="68764"/>
                    </a:xfrm>
                    <a:prstGeom prst="roundRect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79" name="任意多边形 178"/>
                    <p:cNvSpPr/>
                    <p:nvPr/>
                  </p:nvSpPr>
                  <p:spPr>
                    <a:xfrm>
                      <a:off x="5498448" y="4576440"/>
                      <a:ext cx="857250" cy="167033"/>
                    </a:xfrm>
                    <a:custGeom>
                      <a:avLst/>
                      <a:gdLst>
                        <a:gd name="connsiteX0" fmla="*/ 850900 w 850900"/>
                        <a:gd name="connsiteY0" fmla="*/ 9525 h 152400"/>
                        <a:gd name="connsiteX1" fmla="*/ 641350 w 850900"/>
                        <a:gd name="connsiteY1" fmla="*/ 0 h 152400"/>
                        <a:gd name="connsiteX2" fmla="*/ 285750 w 850900"/>
                        <a:gd name="connsiteY2" fmla="*/ 152400 h 152400"/>
                        <a:gd name="connsiteX3" fmla="*/ 0 w 850900"/>
                        <a:gd name="connsiteY3" fmla="*/ 3175 h 152400"/>
                        <a:gd name="connsiteX0" fmla="*/ 850900 w 850900"/>
                        <a:gd name="connsiteY0" fmla="*/ 18610 h 161485"/>
                        <a:gd name="connsiteX1" fmla="*/ 641350 w 850900"/>
                        <a:gd name="connsiteY1" fmla="*/ 9085 h 161485"/>
                        <a:gd name="connsiteX2" fmla="*/ 285750 w 850900"/>
                        <a:gd name="connsiteY2" fmla="*/ 161485 h 161485"/>
                        <a:gd name="connsiteX3" fmla="*/ 0 w 850900"/>
                        <a:gd name="connsiteY3" fmla="*/ 12260 h 161485"/>
                        <a:gd name="connsiteX0" fmla="*/ 850900 w 850900"/>
                        <a:gd name="connsiteY0" fmla="*/ 18610 h 170201"/>
                        <a:gd name="connsiteX1" fmla="*/ 641350 w 850900"/>
                        <a:gd name="connsiteY1" fmla="*/ 9085 h 170201"/>
                        <a:gd name="connsiteX2" fmla="*/ 285750 w 850900"/>
                        <a:gd name="connsiteY2" fmla="*/ 161485 h 170201"/>
                        <a:gd name="connsiteX3" fmla="*/ 0 w 850900"/>
                        <a:gd name="connsiteY3" fmla="*/ 12260 h 170201"/>
                        <a:gd name="connsiteX0" fmla="*/ 851050 w 851050"/>
                        <a:gd name="connsiteY0" fmla="*/ 18610 h 170201"/>
                        <a:gd name="connsiteX1" fmla="*/ 641500 w 851050"/>
                        <a:gd name="connsiteY1" fmla="*/ 9085 h 170201"/>
                        <a:gd name="connsiteX2" fmla="*/ 285900 w 851050"/>
                        <a:gd name="connsiteY2" fmla="*/ 161485 h 170201"/>
                        <a:gd name="connsiteX3" fmla="*/ 150 w 851050"/>
                        <a:gd name="connsiteY3" fmla="*/ 12260 h 170201"/>
                        <a:gd name="connsiteX0" fmla="*/ 851071 w 851071"/>
                        <a:gd name="connsiteY0" fmla="*/ 18610 h 161510"/>
                        <a:gd name="connsiteX1" fmla="*/ 641521 w 851071"/>
                        <a:gd name="connsiteY1" fmla="*/ 9085 h 161510"/>
                        <a:gd name="connsiteX2" fmla="*/ 285921 w 851071"/>
                        <a:gd name="connsiteY2" fmla="*/ 161485 h 161510"/>
                        <a:gd name="connsiteX3" fmla="*/ 171 w 851071"/>
                        <a:gd name="connsiteY3" fmla="*/ 12260 h 161510"/>
                        <a:gd name="connsiteX0" fmla="*/ 850900 w 850900"/>
                        <a:gd name="connsiteY0" fmla="*/ 18610 h 161510"/>
                        <a:gd name="connsiteX1" fmla="*/ 641350 w 850900"/>
                        <a:gd name="connsiteY1" fmla="*/ 9085 h 161510"/>
                        <a:gd name="connsiteX2" fmla="*/ 285750 w 850900"/>
                        <a:gd name="connsiteY2" fmla="*/ 161485 h 161510"/>
                        <a:gd name="connsiteX3" fmla="*/ 0 w 850900"/>
                        <a:gd name="connsiteY3" fmla="*/ 12260 h 161510"/>
                        <a:gd name="connsiteX0" fmla="*/ 857250 w 857250"/>
                        <a:gd name="connsiteY0" fmla="*/ 8258 h 167033"/>
                        <a:gd name="connsiteX1" fmla="*/ 641350 w 857250"/>
                        <a:gd name="connsiteY1" fmla="*/ 14608 h 167033"/>
                        <a:gd name="connsiteX2" fmla="*/ 285750 w 857250"/>
                        <a:gd name="connsiteY2" fmla="*/ 167008 h 167033"/>
                        <a:gd name="connsiteX3" fmla="*/ 0 w 857250"/>
                        <a:gd name="connsiteY3" fmla="*/ 17783 h 1670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57250" h="167033">
                          <a:moveTo>
                            <a:pt x="857250" y="8258"/>
                          </a:moveTo>
                          <a:cubicBezTo>
                            <a:pt x="787400" y="5083"/>
                            <a:pt x="736600" y="-11850"/>
                            <a:pt x="641350" y="14608"/>
                          </a:cubicBezTo>
                          <a:cubicBezTo>
                            <a:pt x="546100" y="41066"/>
                            <a:pt x="406400" y="169125"/>
                            <a:pt x="285750" y="167008"/>
                          </a:cubicBezTo>
                          <a:cubicBezTo>
                            <a:pt x="165100" y="164891"/>
                            <a:pt x="57150" y="131025"/>
                            <a:pt x="0" y="17783"/>
                          </a:cubicBezTo>
                        </a:path>
                      </a:pathLst>
                    </a:custGeom>
                    <a:noFill/>
                    <a:ln w="762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169" name="任意多边形 168"/>
                <p:cNvSpPr/>
                <p:nvPr/>
              </p:nvSpPr>
              <p:spPr>
                <a:xfrm>
                  <a:off x="2195580" y="4721688"/>
                  <a:ext cx="548724" cy="450305"/>
                </a:xfrm>
                <a:custGeom>
                  <a:avLst/>
                  <a:gdLst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590550 w 885825"/>
                    <a:gd name="connsiteY5" fmla="*/ 590550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19050 w 885825"/>
                    <a:gd name="connsiteY9" fmla="*/ 400050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590550 w 885825"/>
                    <a:gd name="connsiteY5" fmla="*/ 590550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19050 w 885825"/>
                    <a:gd name="connsiteY9" fmla="*/ 400050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590550 w 885825"/>
                    <a:gd name="connsiteY5" fmla="*/ 590550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19050 w 885825"/>
                    <a:gd name="connsiteY9" fmla="*/ 400050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590550 w 885825"/>
                    <a:gd name="connsiteY5" fmla="*/ 590550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19050 w 885825"/>
                    <a:gd name="connsiteY9" fmla="*/ 400050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590550 w 885825"/>
                    <a:gd name="connsiteY5" fmla="*/ 590550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19050 w 885825"/>
                    <a:gd name="connsiteY9" fmla="*/ 400050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590550 w 885825"/>
                    <a:gd name="connsiteY5" fmla="*/ 590550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590550 w 885825"/>
                    <a:gd name="connsiteY5" fmla="*/ 590550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590550 w 885825"/>
                    <a:gd name="connsiteY5" fmla="*/ 590550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590550 w 885825"/>
                    <a:gd name="connsiteY5" fmla="*/ 590550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590550 w 885825"/>
                    <a:gd name="connsiteY5" fmla="*/ 590550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614362 w 885825"/>
                    <a:gd name="connsiteY5" fmla="*/ 573881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614362 w 885825"/>
                    <a:gd name="connsiteY5" fmla="*/ 573881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614362 w 885825"/>
                    <a:gd name="connsiteY5" fmla="*/ 573881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614362 w 885825"/>
                    <a:gd name="connsiteY5" fmla="*/ 573881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614362 w 885825"/>
                    <a:gd name="connsiteY5" fmla="*/ 573881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614362 w 885825"/>
                    <a:gd name="connsiteY5" fmla="*/ 573881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85825"/>
                    <a:gd name="connsiteY0" fmla="*/ 0 h 790575"/>
                    <a:gd name="connsiteX1" fmla="*/ 857250 w 885825"/>
                    <a:gd name="connsiteY1" fmla="*/ 0 h 790575"/>
                    <a:gd name="connsiteX2" fmla="*/ 857250 w 885825"/>
                    <a:gd name="connsiteY2" fmla="*/ 333375 h 790575"/>
                    <a:gd name="connsiteX3" fmla="*/ 542925 w 885825"/>
                    <a:gd name="connsiteY3" fmla="*/ 438150 h 790575"/>
                    <a:gd name="connsiteX4" fmla="*/ 885825 w 885825"/>
                    <a:gd name="connsiteY4" fmla="*/ 457200 h 790575"/>
                    <a:gd name="connsiteX5" fmla="*/ 614362 w 885825"/>
                    <a:gd name="connsiteY5" fmla="*/ 573881 h 790575"/>
                    <a:gd name="connsiteX6" fmla="*/ 609600 w 885825"/>
                    <a:gd name="connsiteY6" fmla="*/ 790575 h 790575"/>
                    <a:gd name="connsiteX7" fmla="*/ 257175 w 885825"/>
                    <a:gd name="connsiteY7" fmla="*/ 790575 h 790575"/>
                    <a:gd name="connsiteX8" fmla="*/ 295275 w 885825"/>
                    <a:gd name="connsiteY8" fmla="*/ 609600 h 790575"/>
                    <a:gd name="connsiteX9" fmla="*/ 9525 w 885825"/>
                    <a:gd name="connsiteY9" fmla="*/ 350044 h 790575"/>
                    <a:gd name="connsiteX10" fmla="*/ 352425 w 885825"/>
                    <a:gd name="connsiteY10" fmla="*/ 457200 h 790575"/>
                    <a:gd name="connsiteX11" fmla="*/ 0 w 885825"/>
                    <a:gd name="connsiteY11" fmla="*/ 0 h 790575"/>
                    <a:gd name="connsiteX0" fmla="*/ 0 w 878681"/>
                    <a:gd name="connsiteY0" fmla="*/ 0 h 790575"/>
                    <a:gd name="connsiteX1" fmla="*/ 857250 w 878681"/>
                    <a:gd name="connsiteY1" fmla="*/ 0 h 790575"/>
                    <a:gd name="connsiteX2" fmla="*/ 857250 w 878681"/>
                    <a:gd name="connsiteY2" fmla="*/ 333375 h 790575"/>
                    <a:gd name="connsiteX3" fmla="*/ 542925 w 878681"/>
                    <a:gd name="connsiteY3" fmla="*/ 438150 h 790575"/>
                    <a:gd name="connsiteX4" fmla="*/ 878681 w 878681"/>
                    <a:gd name="connsiteY4" fmla="*/ 431006 h 790575"/>
                    <a:gd name="connsiteX5" fmla="*/ 614362 w 878681"/>
                    <a:gd name="connsiteY5" fmla="*/ 573881 h 790575"/>
                    <a:gd name="connsiteX6" fmla="*/ 609600 w 878681"/>
                    <a:gd name="connsiteY6" fmla="*/ 790575 h 790575"/>
                    <a:gd name="connsiteX7" fmla="*/ 257175 w 878681"/>
                    <a:gd name="connsiteY7" fmla="*/ 790575 h 790575"/>
                    <a:gd name="connsiteX8" fmla="*/ 295275 w 878681"/>
                    <a:gd name="connsiteY8" fmla="*/ 609600 h 790575"/>
                    <a:gd name="connsiteX9" fmla="*/ 9525 w 878681"/>
                    <a:gd name="connsiteY9" fmla="*/ 350044 h 790575"/>
                    <a:gd name="connsiteX10" fmla="*/ 352425 w 878681"/>
                    <a:gd name="connsiteY10" fmla="*/ 457200 h 790575"/>
                    <a:gd name="connsiteX11" fmla="*/ 0 w 878681"/>
                    <a:gd name="connsiteY11" fmla="*/ 0 h 790575"/>
                    <a:gd name="connsiteX0" fmla="*/ 0 w 878681"/>
                    <a:gd name="connsiteY0" fmla="*/ 0 h 790575"/>
                    <a:gd name="connsiteX1" fmla="*/ 857250 w 878681"/>
                    <a:gd name="connsiteY1" fmla="*/ 0 h 790575"/>
                    <a:gd name="connsiteX2" fmla="*/ 857250 w 878681"/>
                    <a:gd name="connsiteY2" fmla="*/ 333375 h 790575"/>
                    <a:gd name="connsiteX3" fmla="*/ 592931 w 878681"/>
                    <a:gd name="connsiteY3" fmla="*/ 438150 h 790575"/>
                    <a:gd name="connsiteX4" fmla="*/ 878681 w 878681"/>
                    <a:gd name="connsiteY4" fmla="*/ 431006 h 790575"/>
                    <a:gd name="connsiteX5" fmla="*/ 614362 w 878681"/>
                    <a:gd name="connsiteY5" fmla="*/ 573881 h 790575"/>
                    <a:gd name="connsiteX6" fmla="*/ 609600 w 878681"/>
                    <a:gd name="connsiteY6" fmla="*/ 790575 h 790575"/>
                    <a:gd name="connsiteX7" fmla="*/ 257175 w 878681"/>
                    <a:gd name="connsiteY7" fmla="*/ 790575 h 790575"/>
                    <a:gd name="connsiteX8" fmla="*/ 295275 w 878681"/>
                    <a:gd name="connsiteY8" fmla="*/ 609600 h 790575"/>
                    <a:gd name="connsiteX9" fmla="*/ 9525 w 878681"/>
                    <a:gd name="connsiteY9" fmla="*/ 350044 h 790575"/>
                    <a:gd name="connsiteX10" fmla="*/ 352425 w 878681"/>
                    <a:gd name="connsiteY10" fmla="*/ 457200 h 790575"/>
                    <a:gd name="connsiteX11" fmla="*/ 0 w 878681"/>
                    <a:gd name="connsiteY11" fmla="*/ 0 h 790575"/>
                    <a:gd name="connsiteX0" fmla="*/ 0 w 878681"/>
                    <a:gd name="connsiteY0" fmla="*/ 0 h 790575"/>
                    <a:gd name="connsiteX1" fmla="*/ 857250 w 878681"/>
                    <a:gd name="connsiteY1" fmla="*/ 0 h 790575"/>
                    <a:gd name="connsiteX2" fmla="*/ 857250 w 878681"/>
                    <a:gd name="connsiteY2" fmla="*/ 333375 h 790575"/>
                    <a:gd name="connsiteX3" fmla="*/ 592931 w 878681"/>
                    <a:gd name="connsiteY3" fmla="*/ 438150 h 790575"/>
                    <a:gd name="connsiteX4" fmla="*/ 878681 w 878681"/>
                    <a:gd name="connsiteY4" fmla="*/ 431006 h 790575"/>
                    <a:gd name="connsiteX5" fmla="*/ 614362 w 878681"/>
                    <a:gd name="connsiteY5" fmla="*/ 573881 h 790575"/>
                    <a:gd name="connsiteX6" fmla="*/ 609600 w 878681"/>
                    <a:gd name="connsiteY6" fmla="*/ 790575 h 790575"/>
                    <a:gd name="connsiteX7" fmla="*/ 257175 w 878681"/>
                    <a:gd name="connsiteY7" fmla="*/ 790575 h 790575"/>
                    <a:gd name="connsiteX8" fmla="*/ 295275 w 878681"/>
                    <a:gd name="connsiteY8" fmla="*/ 609600 h 790575"/>
                    <a:gd name="connsiteX9" fmla="*/ 9525 w 878681"/>
                    <a:gd name="connsiteY9" fmla="*/ 350044 h 790575"/>
                    <a:gd name="connsiteX10" fmla="*/ 304800 w 878681"/>
                    <a:gd name="connsiteY10" fmla="*/ 440531 h 790575"/>
                    <a:gd name="connsiteX11" fmla="*/ 0 w 878681"/>
                    <a:gd name="connsiteY11" fmla="*/ 0 h 790575"/>
                    <a:gd name="connsiteX0" fmla="*/ 0 w 878681"/>
                    <a:gd name="connsiteY0" fmla="*/ 0 h 795338"/>
                    <a:gd name="connsiteX1" fmla="*/ 857250 w 878681"/>
                    <a:gd name="connsiteY1" fmla="*/ 0 h 795338"/>
                    <a:gd name="connsiteX2" fmla="*/ 857250 w 878681"/>
                    <a:gd name="connsiteY2" fmla="*/ 333375 h 795338"/>
                    <a:gd name="connsiteX3" fmla="*/ 592931 w 878681"/>
                    <a:gd name="connsiteY3" fmla="*/ 438150 h 795338"/>
                    <a:gd name="connsiteX4" fmla="*/ 878681 w 878681"/>
                    <a:gd name="connsiteY4" fmla="*/ 431006 h 795338"/>
                    <a:gd name="connsiteX5" fmla="*/ 614362 w 878681"/>
                    <a:gd name="connsiteY5" fmla="*/ 573881 h 795338"/>
                    <a:gd name="connsiteX6" fmla="*/ 609600 w 878681"/>
                    <a:gd name="connsiteY6" fmla="*/ 790575 h 795338"/>
                    <a:gd name="connsiteX7" fmla="*/ 288131 w 878681"/>
                    <a:gd name="connsiteY7" fmla="*/ 795338 h 795338"/>
                    <a:gd name="connsiteX8" fmla="*/ 295275 w 878681"/>
                    <a:gd name="connsiteY8" fmla="*/ 609600 h 795338"/>
                    <a:gd name="connsiteX9" fmla="*/ 9525 w 878681"/>
                    <a:gd name="connsiteY9" fmla="*/ 350044 h 795338"/>
                    <a:gd name="connsiteX10" fmla="*/ 304800 w 878681"/>
                    <a:gd name="connsiteY10" fmla="*/ 440531 h 795338"/>
                    <a:gd name="connsiteX11" fmla="*/ 0 w 878681"/>
                    <a:gd name="connsiteY11" fmla="*/ 0 h 795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78681" h="795338">
                      <a:moveTo>
                        <a:pt x="0" y="0"/>
                      </a:moveTo>
                      <a:lnTo>
                        <a:pt x="857250" y="0"/>
                      </a:lnTo>
                      <a:lnTo>
                        <a:pt x="857250" y="333375"/>
                      </a:lnTo>
                      <a:cubicBezTo>
                        <a:pt x="740569" y="401638"/>
                        <a:pt x="716756" y="436563"/>
                        <a:pt x="592931" y="438150"/>
                      </a:cubicBezTo>
                      <a:cubicBezTo>
                        <a:pt x="683418" y="475456"/>
                        <a:pt x="735806" y="462756"/>
                        <a:pt x="878681" y="431006"/>
                      </a:cubicBezTo>
                      <a:cubicBezTo>
                        <a:pt x="788193" y="469900"/>
                        <a:pt x="764381" y="539749"/>
                        <a:pt x="614362" y="573881"/>
                      </a:cubicBezTo>
                      <a:lnTo>
                        <a:pt x="609600" y="790575"/>
                      </a:lnTo>
                      <a:lnTo>
                        <a:pt x="288131" y="795338"/>
                      </a:lnTo>
                      <a:lnTo>
                        <a:pt x="295275" y="609600"/>
                      </a:lnTo>
                      <a:cubicBezTo>
                        <a:pt x="197644" y="554037"/>
                        <a:pt x="121444" y="515144"/>
                        <a:pt x="9525" y="350044"/>
                      </a:cubicBezTo>
                      <a:cubicBezTo>
                        <a:pt x="150018" y="414338"/>
                        <a:pt x="190500" y="445294"/>
                        <a:pt x="304800" y="440531"/>
                      </a:cubicBezTo>
                      <a:cubicBezTo>
                        <a:pt x="101601" y="297656"/>
                        <a:pt x="60325" y="288132"/>
                        <a:pt x="0" y="0"/>
                      </a:cubicBezTo>
                      <a:close/>
                    </a:path>
                  </a:pathLst>
                </a:custGeom>
                <a:solidFill>
                  <a:srgbClr val="3F291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8" name="组合 207"/>
            <p:cNvGrpSpPr/>
            <p:nvPr/>
          </p:nvGrpSpPr>
          <p:grpSpPr>
            <a:xfrm>
              <a:off x="4649459" y="2962168"/>
              <a:ext cx="2929826" cy="2230544"/>
              <a:chOff x="4743784" y="1404048"/>
              <a:chExt cx="2704432" cy="2058945"/>
            </a:xfrm>
          </p:grpSpPr>
          <p:sp>
            <p:nvSpPr>
              <p:cNvPr id="209" name="椭圆 208"/>
              <p:cNvSpPr/>
              <p:nvPr/>
            </p:nvSpPr>
            <p:spPr>
              <a:xfrm>
                <a:off x="4857018" y="1404048"/>
                <a:ext cx="2477964" cy="1822635"/>
              </a:xfrm>
              <a:prstGeom prst="ellipse">
                <a:avLst/>
              </a:prstGeom>
              <a:solidFill>
                <a:srgbClr val="E50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0" name="椭圆 209"/>
              <p:cNvSpPr/>
              <p:nvPr/>
            </p:nvSpPr>
            <p:spPr>
              <a:xfrm>
                <a:off x="4743784" y="2599751"/>
                <a:ext cx="2704432" cy="86324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1" name="任意多边形 210"/>
              <p:cNvSpPr/>
              <p:nvPr/>
            </p:nvSpPr>
            <p:spPr>
              <a:xfrm>
                <a:off x="4898869" y="2315417"/>
                <a:ext cx="2394263" cy="835633"/>
              </a:xfrm>
              <a:custGeom>
                <a:avLst/>
                <a:gdLst>
                  <a:gd name="connsiteX0" fmla="*/ 735766 w 1485339"/>
                  <a:gd name="connsiteY0" fmla="*/ 0 h 518405"/>
                  <a:gd name="connsiteX1" fmla="*/ 1450330 w 1485339"/>
                  <a:gd name="connsiteY1" fmla="*/ 338489 h 518405"/>
                  <a:gd name="connsiteX2" fmla="*/ 1485339 w 1485339"/>
                  <a:gd name="connsiteY2" fmla="*/ 419087 h 518405"/>
                  <a:gd name="connsiteX3" fmla="*/ 1297678 w 1485339"/>
                  <a:gd name="connsiteY3" fmla="*/ 468508 h 518405"/>
                  <a:gd name="connsiteX4" fmla="*/ 788296 w 1485339"/>
                  <a:gd name="connsiteY4" fmla="*/ 518405 h 518405"/>
                  <a:gd name="connsiteX5" fmla="*/ 56623 w 1485339"/>
                  <a:gd name="connsiteY5" fmla="*/ 409967 h 518405"/>
                  <a:gd name="connsiteX6" fmla="*/ 0 w 1485339"/>
                  <a:gd name="connsiteY6" fmla="*/ 387300 h 518405"/>
                  <a:gd name="connsiteX7" fmla="*/ 21202 w 1485339"/>
                  <a:gd name="connsiteY7" fmla="*/ 338489 h 518405"/>
                  <a:gd name="connsiteX8" fmla="*/ 735766 w 1485339"/>
                  <a:gd name="connsiteY8" fmla="*/ 0 h 518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85339" h="518405">
                    <a:moveTo>
                      <a:pt x="735766" y="0"/>
                    </a:moveTo>
                    <a:cubicBezTo>
                      <a:pt x="1056992" y="0"/>
                      <a:pt x="1332602" y="139573"/>
                      <a:pt x="1450330" y="338489"/>
                    </a:cubicBezTo>
                    <a:lnTo>
                      <a:pt x="1485339" y="419087"/>
                    </a:lnTo>
                    <a:lnTo>
                      <a:pt x="1297678" y="468508"/>
                    </a:lnTo>
                    <a:cubicBezTo>
                      <a:pt x="1141114" y="500638"/>
                      <a:pt x="968982" y="518405"/>
                      <a:pt x="788296" y="518405"/>
                    </a:cubicBezTo>
                    <a:cubicBezTo>
                      <a:pt x="517268" y="518405"/>
                      <a:pt x="265483" y="478429"/>
                      <a:pt x="56623" y="409967"/>
                    </a:cubicBezTo>
                    <a:lnTo>
                      <a:pt x="0" y="387300"/>
                    </a:lnTo>
                    <a:lnTo>
                      <a:pt x="21202" y="338489"/>
                    </a:lnTo>
                    <a:cubicBezTo>
                      <a:pt x="138931" y="139573"/>
                      <a:pt x="414541" y="0"/>
                      <a:pt x="735766" y="0"/>
                    </a:cubicBezTo>
                    <a:close/>
                  </a:path>
                </a:pathLst>
              </a:custGeom>
              <a:solidFill>
                <a:srgbClr val="E50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2" name="任意多边形 211"/>
              <p:cNvSpPr/>
              <p:nvPr/>
            </p:nvSpPr>
            <p:spPr>
              <a:xfrm>
                <a:off x="4952342" y="2755458"/>
                <a:ext cx="2268267" cy="278609"/>
              </a:xfrm>
              <a:custGeom>
                <a:avLst/>
                <a:gdLst>
                  <a:gd name="connsiteX0" fmla="*/ 26457 w 996304"/>
                  <a:gd name="connsiteY0" fmla="*/ 0 h 122375"/>
                  <a:gd name="connsiteX1" fmla="*/ 40718 w 996304"/>
                  <a:gd name="connsiteY1" fmla="*/ 6025 h 122375"/>
                  <a:gd name="connsiteX2" fmla="*/ 498152 w 996304"/>
                  <a:gd name="connsiteY2" fmla="*/ 77573 h 122375"/>
                  <a:gd name="connsiteX3" fmla="*/ 955587 w 996304"/>
                  <a:gd name="connsiteY3" fmla="*/ 6025 h 122375"/>
                  <a:gd name="connsiteX4" fmla="*/ 969847 w 996304"/>
                  <a:gd name="connsiteY4" fmla="*/ 0 h 122375"/>
                  <a:gd name="connsiteX5" fmla="*/ 970447 w 996304"/>
                  <a:gd name="connsiteY5" fmla="*/ 535 h 122375"/>
                  <a:gd name="connsiteX6" fmla="*/ 996304 w 996304"/>
                  <a:gd name="connsiteY6" fmla="*/ 33625 h 122375"/>
                  <a:gd name="connsiteX7" fmla="*/ 955588 w 996304"/>
                  <a:gd name="connsiteY7" fmla="*/ 50827 h 122375"/>
                  <a:gd name="connsiteX8" fmla="*/ 498153 w 996304"/>
                  <a:gd name="connsiteY8" fmla="*/ 122375 h 122375"/>
                  <a:gd name="connsiteX9" fmla="*/ 40719 w 996304"/>
                  <a:gd name="connsiteY9" fmla="*/ 50827 h 122375"/>
                  <a:gd name="connsiteX10" fmla="*/ 0 w 996304"/>
                  <a:gd name="connsiteY10" fmla="*/ 33624 h 122375"/>
                  <a:gd name="connsiteX11" fmla="*/ 25857 w 996304"/>
                  <a:gd name="connsiteY11" fmla="*/ 535 h 12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96304" h="122375">
                    <a:moveTo>
                      <a:pt x="26457" y="0"/>
                    </a:moveTo>
                    <a:lnTo>
                      <a:pt x="40718" y="6025"/>
                    </a:lnTo>
                    <a:cubicBezTo>
                      <a:pt x="171295" y="51197"/>
                      <a:pt x="328708" y="77573"/>
                      <a:pt x="498152" y="77573"/>
                    </a:cubicBezTo>
                    <a:cubicBezTo>
                      <a:pt x="667596" y="77573"/>
                      <a:pt x="825009" y="51197"/>
                      <a:pt x="955587" y="6025"/>
                    </a:cubicBezTo>
                    <a:lnTo>
                      <a:pt x="969847" y="0"/>
                    </a:lnTo>
                    <a:lnTo>
                      <a:pt x="970447" y="535"/>
                    </a:lnTo>
                    <a:lnTo>
                      <a:pt x="996304" y="33625"/>
                    </a:lnTo>
                    <a:lnTo>
                      <a:pt x="955588" y="50827"/>
                    </a:lnTo>
                    <a:cubicBezTo>
                      <a:pt x="825010" y="95999"/>
                      <a:pt x="667597" y="122375"/>
                      <a:pt x="498153" y="122375"/>
                    </a:cubicBezTo>
                    <a:cubicBezTo>
                      <a:pt x="328709" y="122375"/>
                      <a:pt x="171296" y="95999"/>
                      <a:pt x="40719" y="50827"/>
                    </a:cubicBezTo>
                    <a:lnTo>
                      <a:pt x="0" y="33624"/>
                    </a:lnTo>
                    <a:lnTo>
                      <a:pt x="25857" y="535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213" name="组合 212"/>
              <p:cNvGrpSpPr/>
              <p:nvPr/>
            </p:nvGrpSpPr>
            <p:grpSpPr>
              <a:xfrm>
                <a:off x="5935726" y="2883572"/>
                <a:ext cx="320549" cy="182502"/>
                <a:chOff x="7034288" y="4311554"/>
                <a:chExt cx="1304925" cy="742950"/>
              </a:xfrm>
            </p:grpSpPr>
            <p:sp>
              <p:nvSpPr>
                <p:cNvPr id="214" name="圆角矩形 213"/>
                <p:cNvSpPr/>
                <p:nvPr/>
              </p:nvSpPr>
              <p:spPr>
                <a:xfrm>
                  <a:off x="7034288" y="4311554"/>
                  <a:ext cx="1304925" cy="742950"/>
                </a:xfrm>
                <a:prstGeom prst="roundRect">
                  <a:avLst>
                    <a:gd name="adj" fmla="val 29487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5" name="圆角矩形 214"/>
                <p:cNvSpPr/>
                <p:nvPr/>
              </p:nvSpPr>
              <p:spPr>
                <a:xfrm>
                  <a:off x="7140272" y="4409168"/>
                  <a:ext cx="1081466" cy="547722"/>
                </a:xfrm>
                <a:prstGeom prst="roundRect">
                  <a:avLst>
                    <a:gd name="adj" fmla="val 29487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6" name="矩形 215"/>
                <p:cNvSpPr/>
                <p:nvPr/>
              </p:nvSpPr>
              <p:spPr>
                <a:xfrm>
                  <a:off x="7034288" y="4636991"/>
                  <a:ext cx="551241" cy="9207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7" name="组合 216"/>
            <p:cNvGrpSpPr/>
            <p:nvPr/>
          </p:nvGrpSpPr>
          <p:grpSpPr>
            <a:xfrm>
              <a:off x="4737976" y="1242913"/>
              <a:ext cx="2752792" cy="2752790"/>
              <a:chOff x="4538493" y="1143079"/>
              <a:chExt cx="3115014" cy="3115010"/>
            </a:xfrm>
          </p:grpSpPr>
          <p:sp>
            <p:nvSpPr>
              <p:cNvPr id="218" name="椭圆 217"/>
              <p:cNvSpPr/>
              <p:nvPr/>
            </p:nvSpPr>
            <p:spPr>
              <a:xfrm>
                <a:off x="4538493" y="1143079"/>
                <a:ext cx="3115014" cy="31150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5220401" y="1473274"/>
                <a:ext cx="1751198" cy="888068"/>
              </a:xfrm>
              <a:prstGeom prst="ellipse">
                <a:avLst/>
              </a:prstGeom>
              <a:solidFill>
                <a:srgbClr val="F8D6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0" name="组合 219"/>
              <p:cNvGrpSpPr/>
              <p:nvPr/>
            </p:nvGrpSpPr>
            <p:grpSpPr>
              <a:xfrm>
                <a:off x="5898776" y="2191105"/>
                <a:ext cx="394448" cy="394448"/>
                <a:chOff x="5705328" y="940424"/>
                <a:chExt cx="1364344" cy="1364344"/>
              </a:xfrm>
            </p:grpSpPr>
            <p:sp>
              <p:nvSpPr>
                <p:cNvPr id="235" name="椭圆 234"/>
                <p:cNvSpPr/>
                <p:nvPr/>
              </p:nvSpPr>
              <p:spPr>
                <a:xfrm>
                  <a:off x="5705328" y="940424"/>
                  <a:ext cx="1364344" cy="1364344"/>
                </a:xfrm>
                <a:prstGeom prst="ellipse">
                  <a:avLst/>
                </a:prstGeom>
                <a:solidFill>
                  <a:srgbClr val="F8D6E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6" name="椭圆 235"/>
                <p:cNvSpPr/>
                <p:nvPr/>
              </p:nvSpPr>
              <p:spPr>
                <a:xfrm>
                  <a:off x="5806929" y="1042025"/>
                  <a:ext cx="1161142" cy="1161142"/>
                </a:xfrm>
                <a:prstGeom prst="ellipse">
                  <a:avLst/>
                </a:prstGeom>
                <a:solidFill>
                  <a:srgbClr val="E50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1" name="椭圆 220"/>
              <p:cNvSpPr/>
              <p:nvPr/>
            </p:nvSpPr>
            <p:spPr>
              <a:xfrm rot="600000">
                <a:off x="6087467" y="2100083"/>
                <a:ext cx="1349829" cy="5225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2" name="组合 221"/>
              <p:cNvGrpSpPr/>
              <p:nvPr/>
            </p:nvGrpSpPr>
            <p:grpSpPr>
              <a:xfrm rot="2700000">
                <a:off x="6181849" y="1702589"/>
                <a:ext cx="324534" cy="181404"/>
                <a:chOff x="9575088" y="4385117"/>
                <a:chExt cx="1139371" cy="636871"/>
              </a:xfrm>
            </p:grpSpPr>
            <p:sp>
              <p:nvSpPr>
                <p:cNvPr id="233" name="椭圆 232"/>
                <p:cNvSpPr/>
                <p:nvPr/>
              </p:nvSpPr>
              <p:spPr>
                <a:xfrm>
                  <a:off x="9575088" y="4385117"/>
                  <a:ext cx="1139371" cy="6368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4" name="椭圆 233"/>
                <p:cNvSpPr/>
                <p:nvPr/>
              </p:nvSpPr>
              <p:spPr>
                <a:xfrm>
                  <a:off x="9788461" y="4504385"/>
                  <a:ext cx="712626" cy="398334"/>
                </a:xfrm>
                <a:prstGeom prst="ellipse">
                  <a:avLst/>
                </a:prstGeom>
                <a:solidFill>
                  <a:srgbClr val="3F291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3" name="椭圆 222"/>
              <p:cNvSpPr/>
              <p:nvPr/>
            </p:nvSpPr>
            <p:spPr>
              <a:xfrm rot="21000000" flipH="1">
                <a:off x="4780297" y="2100083"/>
                <a:ext cx="1349829" cy="5225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4" name="组合 223"/>
              <p:cNvGrpSpPr/>
              <p:nvPr/>
            </p:nvGrpSpPr>
            <p:grpSpPr>
              <a:xfrm rot="18900000" flipH="1">
                <a:off x="5711210" y="1702589"/>
                <a:ext cx="324534" cy="181404"/>
                <a:chOff x="9575088" y="4385117"/>
                <a:chExt cx="1139371" cy="636871"/>
              </a:xfrm>
            </p:grpSpPr>
            <p:sp>
              <p:nvSpPr>
                <p:cNvPr id="231" name="椭圆 230"/>
                <p:cNvSpPr/>
                <p:nvPr/>
              </p:nvSpPr>
              <p:spPr>
                <a:xfrm>
                  <a:off x="9575088" y="4385117"/>
                  <a:ext cx="1139371" cy="6368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" name="椭圆 231"/>
                <p:cNvSpPr/>
                <p:nvPr/>
              </p:nvSpPr>
              <p:spPr>
                <a:xfrm>
                  <a:off x="9788461" y="4504385"/>
                  <a:ext cx="712626" cy="398334"/>
                </a:xfrm>
                <a:prstGeom prst="ellipse">
                  <a:avLst/>
                </a:prstGeom>
                <a:solidFill>
                  <a:srgbClr val="3F291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5" name="椭圆 224"/>
              <p:cNvSpPr/>
              <p:nvPr/>
            </p:nvSpPr>
            <p:spPr>
              <a:xfrm flipH="1" flipV="1">
                <a:off x="5986944" y="1904444"/>
                <a:ext cx="218112" cy="151270"/>
              </a:xfrm>
              <a:prstGeom prst="ellipse">
                <a:avLst/>
              </a:prstGeom>
              <a:solidFill>
                <a:srgbClr val="EF78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椭圆 225"/>
              <p:cNvSpPr/>
              <p:nvPr/>
            </p:nvSpPr>
            <p:spPr>
              <a:xfrm rot="1200000">
                <a:off x="5381108" y="1872807"/>
                <a:ext cx="323090" cy="159785"/>
              </a:xfrm>
              <a:prstGeom prst="ellipse">
                <a:avLst/>
              </a:prstGeom>
              <a:solidFill>
                <a:srgbClr val="EF78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椭圆 226"/>
              <p:cNvSpPr/>
              <p:nvPr/>
            </p:nvSpPr>
            <p:spPr>
              <a:xfrm rot="20400000" flipH="1">
                <a:off x="6487803" y="1872807"/>
                <a:ext cx="323090" cy="159785"/>
              </a:xfrm>
              <a:prstGeom prst="ellipse">
                <a:avLst/>
              </a:prstGeom>
              <a:solidFill>
                <a:srgbClr val="EF78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8" name="组合 227"/>
              <p:cNvGrpSpPr/>
              <p:nvPr/>
            </p:nvGrpSpPr>
            <p:grpSpPr>
              <a:xfrm>
                <a:off x="5697216" y="1529129"/>
                <a:ext cx="797569" cy="198706"/>
                <a:chOff x="5699499" y="2257545"/>
                <a:chExt cx="797569" cy="198706"/>
              </a:xfrm>
            </p:grpSpPr>
            <p:sp>
              <p:nvSpPr>
                <p:cNvPr id="229" name="椭圆 228"/>
                <p:cNvSpPr/>
                <p:nvPr/>
              </p:nvSpPr>
              <p:spPr>
                <a:xfrm rot="2700000">
                  <a:off x="6339170" y="2298353"/>
                  <a:ext cx="198706" cy="11709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0" name="椭圆 229"/>
                <p:cNvSpPr/>
                <p:nvPr/>
              </p:nvSpPr>
              <p:spPr>
                <a:xfrm rot="18900000" flipH="1">
                  <a:off x="5699499" y="2298353"/>
                  <a:ext cx="198706" cy="11709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59" name="组合 258"/>
          <p:cNvGrpSpPr/>
          <p:nvPr/>
        </p:nvGrpSpPr>
        <p:grpSpPr>
          <a:xfrm>
            <a:off x="687892" y="318583"/>
            <a:ext cx="1352870" cy="1352870"/>
            <a:chOff x="2639515" y="4303486"/>
            <a:chExt cx="1653684" cy="1653684"/>
          </a:xfrm>
        </p:grpSpPr>
        <p:grpSp>
          <p:nvGrpSpPr>
            <p:cNvPr id="260" name="组合 259"/>
            <p:cNvGrpSpPr/>
            <p:nvPr/>
          </p:nvGrpSpPr>
          <p:grpSpPr>
            <a:xfrm>
              <a:off x="2639515" y="4303486"/>
              <a:ext cx="1653684" cy="1653684"/>
              <a:chOff x="2639515" y="4303486"/>
              <a:chExt cx="1653684" cy="1653684"/>
            </a:xfrm>
          </p:grpSpPr>
          <p:grpSp>
            <p:nvGrpSpPr>
              <p:cNvPr id="297" name="组合 296"/>
              <p:cNvGrpSpPr/>
              <p:nvPr/>
            </p:nvGrpSpPr>
            <p:grpSpPr>
              <a:xfrm>
                <a:off x="2639515" y="4303486"/>
                <a:ext cx="1653684" cy="1653684"/>
                <a:chOff x="2639515" y="4303486"/>
                <a:chExt cx="1653684" cy="1653684"/>
              </a:xfrm>
            </p:grpSpPr>
            <p:cxnSp>
              <p:nvCxnSpPr>
                <p:cNvPr id="299" name="直接连接符 298"/>
                <p:cNvCxnSpPr/>
                <p:nvPr/>
              </p:nvCxnSpPr>
              <p:spPr>
                <a:xfrm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0" name="直接连接符 299"/>
                <p:cNvCxnSpPr/>
                <p:nvPr/>
              </p:nvCxnSpPr>
              <p:spPr>
                <a:xfrm rot="3600000"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98" name="直接连接符 297"/>
              <p:cNvCxnSpPr/>
              <p:nvPr/>
            </p:nvCxnSpPr>
            <p:spPr>
              <a:xfrm rot="18000000" flipV="1"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1" name="组合 260"/>
            <p:cNvGrpSpPr/>
            <p:nvPr/>
          </p:nvGrpSpPr>
          <p:grpSpPr>
            <a:xfrm>
              <a:off x="3261984" y="4625036"/>
              <a:ext cx="405569" cy="144671"/>
              <a:chOff x="4811486" y="4985657"/>
              <a:chExt cx="405569" cy="144671"/>
            </a:xfrm>
          </p:grpSpPr>
          <p:cxnSp>
            <p:nvCxnSpPr>
              <p:cNvPr id="295" name="直接连接符 29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直接连接符 29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2" name="组合 261"/>
            <p:cNvGrpSpPr/>
            <p:nvPr/>
          </p:nvGrpSpPr>
          <p:grpSpPr>
            <a:xfrm rot="3600000">
              <a:off x="3608817" y="4866743"/>
              <a:ext cx="405569" cy="144671"/>
              <a:chOff x="4811486" y="4985657"/>
              <a:chExt cx="405569" cy="144671"/>
            </a:xfrm>
          </p:grpSpPr>
          <p:cxnSp>
            <p:nvCxnSpPr>
              <p:cNvPr id="293" name="直接连接符 29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直接连接符 29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3" name="组合 262"/>
            <p:cNvGrpSpPr/>
            <p:nvPr/>
          </p:nvGrpSpPr>
          <p:grpSpPr>
            <a:xfrm rot="7200000">
              <a:off x="3605930" y="5252346"/>
              <a:ext cx="405569" cy="144671"/>
              <a:chOff x="4811486" y="4985657"/>
              <a:chExt cx="405569" cy="144671"/>
            </a:xfrm>
          </p:grpSpPr>
          <p:cxnSp>
            <p:nvCxnSpPr>
              <p:cNvPr id="291" name="直接连接符 29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直接连接符 29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4" name="组合 263"/>
            <p:cNvGrpSpPr/>
            <p:nvPr/>
          </p:nvGrpSpPr>
          <p:grpSpPr>
            <a:xfrm flipH="1" flipV="1">
              <a:off x="3263573" y="5449415"/>
              <a:ext cx="405569" cy="144671"/>
              <a:chOff x="4811486" y="4985657"/>
              <a:chExt cx="405569" cy="144671"/>
            </a:xfrm>
          </p:grpSpPr>
          <p:cxnSp>
            <p:nvCxnSpPr>
              <p:cNvPr id="289" name="直接连接符 28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接连接符 28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5" name="组合 264"/>
            <p:cNvGrpSpPr/>
            <p:nvPr/>
          </p:nvGrpSpPr>
          <p:grpSpPr>
            <a:xfrm rot="18000000" flipH="1">
              <a:off x="2925090" y="4871933"/>
              <a:ext cx="405569" cy="144671"/>
              <a:chOff x="4811486" y="4985657"/>
              <a:chExt cx="405569" cy="144671"/>
            </a:xfrm>
          </p:grpSpPr>
          <p:cxnSp>
            <p:nvCxnSpPr>
              <p:cNvPr id="287" name="直接连接符 28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直接连接符 28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6" name="组合 265"/>
            <p:cNvGrpSpPr/>
            <p:nvPr/>
          </p:nvGrpSpPr>
          <p:grpSpPr>
            <a:xfrm rot="14400000" flipH="1">
              <a:off x="2901582" y="5274511"/>
              <a:ext cx="405569" cy="144671"/>
              <a:chOff x="4811486" y="4985657"/>
              <a:chExt cx="405569" cy="144671"/>
            </a:xfrm>
          </p:grpSpPr>
          <p:cxnSp>
            <p:nvCxnSpPr>
              <p:cNvPr id="285" name="直接连接符 28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直接连接符 28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7" name="组合 266"/>
            <p:cNvGrpSpPr/>
            <p:nvPr/>
          </p:nvGrpSpPr>
          <p:grpSpPr>
            <a:xfrm>
              <a:off x="3335007" y="4392798"/>
              <a:ext cx="262702" cy="93708"/>
              <a:chOff x="4811486" y="4985657"/>
              <a:chExt cx="405569" cy="144671"/>
            </a:xfrm>
          </p:grpSpPr>
          <p:cxnSp>
            <p:nvCxnSpPr>
              <p:cNvPr id="283" name="直接连接符 28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直接连接符 28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8" name="组合 267"/>
            <p:cNvGrpSpPr/>
            <p:nvPr/>
          </p:nvGrpSpPr>
          <p:grpSpPr>
            <a:xfrm flipV="1">
              <a:off x="3335007" y="5748103"/>
              <a:ext cx="262702" cy="93708"/>
              <a:chOff x="4811486" y="4985657"/>
              <a:chExt cx="405569" cy="144671"/>
            </a:xfrm>
          </p:grpSpPr>
          <p:cxnSp>
            <p:nvCxnSpPr>
              <p:cNvPr id="281" name="直接连接符 28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直接连接符 28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9" name="组合 268"/>
            <p:cNvGrpSpPr/>
            <p:nvPr/>
          </p:nvGrpSpPr>
          <p:grpSpPr>
            <a:xfrm rot="3600000" flipV="1">
              <a:off x="2745175" y="5410839"/>
              <a:ext cx="262702" cy="93708"/>
              <a:chOff x="4811486" y="4985657"/>
              <a:chExt cx="405569" cy="144671"/>
            </a:xfrm>
          </p:grpSpPr>
          <p:cxnSp>
            <p:nvCxnSpPr>
              <p:cNvPr id="279" name="直接连接符 27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直接连接符 27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0" name="组合 269"/>
            <p:cNvGrpSpPr/>
            <p:nvPr/>
          </p:nvGrpSpPr>
          <p:grpSpPr>
            <a:xfrm rot="18000000">
              <a:off x="2748173" y="4740356"/>
              <a:ext cx="262702" cy="93708"/>
              <a:chOff x="4811486" y="4985657"/>
              <a:chExt cx="405569" cy="144671"/>
            </a:xfrm>
          </p:grpSpPr>
          <p:cxnSp>
            <p:nvCxnSpPr>
              <p:cNvPr id="277" name="直接连接符 27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直接连接符 27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1" name="组合 270"/>
            <p:cNvGrpSpPr/>
            <p:nvPr/>
          </p:nvGrpSpPr>
          <p:grpSpPr>
            <a:xfrm rot="3600000" flipH="1">
              <a:off x="3887349" y="4755044"/>
              <a:ext cx="262702" cy="93708"/>
              <a:chOff x="4811486" y="4985657"/>
              <a:chExt cx="405569" cy="144671"/>
            </a:xfrm>
          </p:grpSpPr>
          <p:cxnSp>
            <p:nvCxnSpPr>
              <p:cNvPr id="275" name="直接连接符 27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直接连接符 27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2" name="组合 271"/>
            <p:cNvGrpSpPr/>
            <p:nvPr/>
          </p:nvGrpSpPr>
          <p:grpSpPr>
            <a:xfrm rot="18000000" flipH="1" flipV="1">
              <a:off x="3912119" y="5410839"/>
              <a:ext cx="262702" cy="93708"/>
              <a:chOff x="4811486" y="4985657"/>
              <a:chExt cx="405569" cy="144671"/>
            </a:xfrm>
          </p:grpSpPr>
          <p:cxnSp>
            <p:nvCxnSpPr>
              <p:cNvPr id="273" name="直接连接符 27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直接连接符 27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1" name="组合 300"/>
          <p:cNvGrpSpPr/>
          <p:nvPr/>
        </p:nvGrpSpPr>
        <p:grpSpPr>
          <a:xfrm>
            <a:off x="9838614" y="660517"/>
            <a:ext cx="1352870" cy="1352870"/>
            <a:chOff x="2639515" y="4303486"/>
            <a:chExt cx="1653684" cy="1653684"/>
          </a:xfrm>
        </p:grpSpPr>
        <p:grpSp>
          <p:nvGrpSpPr>
            <p:cNvPr id="302" name="组合 301"/>
            <p:cNvGrpSpPr/>
            <p:nvPr/>
          </p:nvGrpSpPr>
          <p:grpSpPr>
            <a:xfrm>
              <a:off x="2639515" y="4303486"/>
              <a:ext cx="1653684" cy="1653684"/>
              <a:chOff x="2639515" y="4303486"/>
              <a:chExt cx="1653684" cy="1653684"/>
            </a:xfrm>
          </p:grpSpPr>
          <p:grpSp>
            <p:nvGrpSpPr>
              <p:cNvPr id="339" name="组合 338"/>
              <p:cNvGrpSpPr/>
              <p:nvPr/>
            </p:nvGrpSpPr>
            <p:grpSpPr>
              <a:xfrm>
                <a:off x="2639515" y="4303486"/>
                <a:ext cx="1653684" cy="1653684"/>
                <a:chOff x="2639515" y="4303486"/>
                <a:chExt cx="1653684" cy="1653684"/>
              </a:xfrm>
            </p:grpSpPr>
            <p:cxnSp>
              <p:nvCxnSpPr>
                <p:cNvPr id="341" name="直接连接符 340"/>
                <p:cNvCxnSpPr/>
                <p:nvPr/>
              </p:nvCxnSpPr>
              <p:spPr>
                <a:xfrm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2" name="直接连接符 341"/>
                <p:cNvCxnSpPr/>
                <p:nvPr/>
              </p:nvCxnSpPr>
              <p:spPr>
                <a:xfrm rot="3600000"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40" name="直接连接符 339"/>
              <p:cNvCxnSpPr/>
              <p:nvPr/>
            </p:nvCxnSpPr>
            <p:spPr>
              <a:xfrm rot="18000000" flipV="1"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3" name="组合 302"/>
            <p:cNvGrpSpPr/>
            <p:nvPr/>
          </p:nvGrpSpPr>
          <p:grpSpPr>
            <a:xfrm>
              <a:off x="3261984" y="4625036"/>
              <a:ext cx="405569" cy="144671"/>
              <a:chOff x="4811486" y="4985657"/>
              <a:chExt cx="405569" cy="144671"/>
            </a:xfrm>
          </p:grpSpPr>
          <p:cxnSp>
            <p:nvCxnSpPr>
              <p:cNvPr id="337" name="直接连接符 33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接连接符 33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4" name="组合 303"/>
            <p:cNvGrpSpPr/>
            <p:nvPr/>
          </p:nvGrpSpPr>
          <p:grpSpPr>
            <a:xfrm rot="3600000">
              <a:off x="3608817" y="4866743"/>
              <a:ext cx="405569" cy="144671"/>
              <a:chOff x="4811486" y="4985657"/>
              <a:chExt cx="405569" cy="144671"/>
            </a:xfrm>
          </p:grpSpPr>
          <p:cxnSp>
            <p:nvCxnSpPr>
              <p:cNvPr id="335" name="直接连接符 33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接连接符 33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5" name="组合 304"/>
            <p:cNvGrpSpPr/>
            <p:nvPr/>
          </p:nvGrpSpPr>
          <p:grpSpPr>
            <a:xfrm rot="7200000">
              <a:off x="3605930" y="5252346"/>
              <a:ext cx="405569" cy="144671"/>
              <a:chOff x="4811486" y="4985657"/>
              <a:chExt cx="405569" cy="144671"/>
            </a:xfrm>
          </p:grpSpPr>
          <p:cxnSp>
            <p:nvCxnSpPr>
              <p:cNvPr id="333" name="直接连接符 33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接连接符 33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6" name="组合 305"/>
            <p:cNvGrpSpPr/>
            <p:nvPr/>
          </p:nvGrpSpPr>
          <p:grpSpPr>
            <a:xfrm flipH="1" flipV="1">
              <a:off x="3263573" y="5449415"/>
              <a:ext cx="405569" cy="144671"/>
              <a:chOff x="4811486" y="4985657"/>
              <a:chExt cx="405569" cy="144671"/>
            </a:xfrm>
          </p:grpSpPr>
          <p:cxnSp>
            <p:nvCxnSpPr>
              <p:cNvPr id="331" name="直接连接符 33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接连接符 33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7" name="组合 306"/>
            <p:cNvGrpSpPr/>
            <p:nvPr/>
          </p:nvGrpSpPr>
          <p:grpSpPr>
            <a:xfrm rot="18000000" flipH="1">
              <a:off x="2925090" y="4871933"/>
              <a:ext cx="405569" cy="144671"/>
              <a:chOff x="4811486" y="4985657"/>
              <a:chExt cx="405569" cy="144671"/>
            </a:xfrm>
          </p:grpSpPr>
          <p:cxnSp>
            <p:nvCxnSpPr>
              <p:cNvPr id="329" name="直接连接符 32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接连接符 32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8" name="组合 307"/>
            <p:cNvGrpSpPr/>
            <p:nvPr/>
          </p:nvGrpSpPr>
          <p:grpSpPr>
            <a:xfrm rot="14400000" flipH="1">
              <a:off x="2901582" y="5274511"/>
              <a:ext cx="405569" cy="144671"/>
              <a:chOff x="4811486" y="4985657"/>
              <a:chExt cx="405569" cy="144671"/>
            </a:xfrm>
          </p:grpSpPr>
          <p:cxnSp>
            <p:nvCxnSpPr>
              <p:cNvPr id="327" name="直接连接符 32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接连接符 32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9" name="组合 308"/>
            <p:cNvGrpSpPr/>
            <p:nvPr/>
          </p:nvGrpSpPr>
          <p:grpSpPr>
            <a:xfrm>
              <a:off x="3335007" y="4392798"/>
              <a:ext cx="262702" cy="93708"/>
              <a:chOff x="4811486" y="4985657"/>
              <a:chExt cx="405569" cy="144671"/>
            </a:xfrm>
          </p:grpSpPr>
          <p:cxnSp>
            <p:nvCxnSpPr>
              <p:cNvPr id="325" name="直接连接符 32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直接连接符 32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0" name="组合 309"/>
            <p:cNvGrpSpPr/>
            <p:nvPr/>
          </p:nvGrpSpPr>
          <p:grpSpPr>
            <a:xfrm flipV="1">
              <a:off x="3335007" y="5748103"/>
              <a:ext cx="262702" cy="93708"/>
              <a:chOff x="4811486" y="4985657"/>
              <a:chExt cx="405569" cy="144671"/>
            </a:xfrm>
          </p:grpSpPr>
          <p:cxnSp>
            <p:nvCxnSpPr>
              <p:cNvPr id="323" name="直接连接符 32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直接连接符 32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1" name="组合 310"/>
            <p:cNvGrpSpPr/>
            <p:nvPr/>
          </p:nvGrpSpPr>
          <p:grpSpPr>
            <a:xfrm rot="3600000" flipV="1">
              <a:off x="2745175" y="5410839"/>
              <a:ext cx="262702" cy="93708"/>
              <a:chOff x="4811486" y="4985657"/>
              <a:chExt cx="405569" cy="144671"/>
            </a:xfrm>
          </p:grpSpPr>
          <p:cxnSp>
            <p:nvCxnSpPr>
              <p:cNvPr id="321" name="直接连接符 32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2" name="直接连接符 32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2" name="组合 311"/>
            <p:cNvGrpSpPr/>
            <p:nvPr/>
          </p:nvGrpSpPr>
          <p:grpSpPr>
            <a:xfrm rot="18000000">
              <a:off x="2748173" y="4740356"/>
              <a:ext cx="262702" cy="93708"/>
              <a:chOff x="4811486" y="4985657"/>
              <a:chExt cx="405569" cy="144671"/>
            </a:xfrm>
          </p:grpSpPr>
          <p:cxnSp>
            <p:nvCxnSpPr>
              <p:cNvPr id="319" name="直接连接符 31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0" name="直接连接符 31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3" name="组合 312"/>
            <p:cNvGrpSpPr/>
            <p:nvPr/>
          </p:nvGrpSpPr>
          <p:grpSpPr>
            <a:xfrm rot="3600000" flipH="1">
              <a:off x="3887349" y="4755044"/>
              <a:ext cx="262702" cy="93708"/>
              <a:chOff x="4811486" y="4985657"/>
              <a:chExt cx="405569" cy="144671"/>
            </a:xfrm>
          </p:grpSpPr>
          <p:cxnSp>
            <p:nvCxnSpPr>
              <p:cNvPr id="317" name="直接连接符 31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直接连接符 31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4" name="组合 313"/>
            <p:cNvGrpSpPr/>
            <p:nvPr/>
          </p:nvGrpSpPr>
          <p:grpSpPr>
            <a:xfrm rot="18000000" flipH="1" flipV="1">
              <a:off x="3912119" y="5410839"/>
              <a:ext cx="262702" cy="93708"/>
              <a:chOff x="4811486" y="4985657"/>
              <a:chExt cx="405569" cy="144671"/>
            </a:xfrm>
          </p:grpSpPr>
          <p:cxnSp>
            <p:nvCxnSpPr>
              <p:cNvPr id="315" name="直接连接符 31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6" name="直接连接符 31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5" name="组合 384"/>
          <p:cNvGrpSpPr/>
          <p:nvPr/>
        </p:nvGrpSpPr>
        <p:grpSpPr>
          <a:xfrm>
            <a:off x="3013230" y="1687968"/>
            <a:ext cx="870030" cy="870030"/>
            <a:chOff x="2639515" y="4303486"/>
            <a:chExt cx="1653684" cy="1653684"/>
          </a:xfrm>
        </p:grpSpPr>
        <p:grpSp>
          <p:nvGrpSpPr>
            <p:cNvPr id="386" name="组合 385"/>
            <p:cNvGrpSpPr/>
            <p:nvPr/>
          </p:nvGrpSpPr>
          <p:grpSpPr>
            <a:xfrm>
              <a:off x="2639515" y="4303486"/>
              <a:ext cx="1653684" cy="1653684"/>
              <a:chOff x="2639515" y="4303486"/>
              <a:chExt cx="1653684" cy="1653684"/>
            </a:xfrm>
          </p:grpSpPr>
          <p:grpSp>
            <p:nvGrpSpPr>
              <p:cNvPr id="423" name="组合 422"/>
              <p:cNvGrpSpPr/>
              <p:nvPr/>
            </p:nvGrpSpPr>
            <p:grpSpPr>
              <a:xfrm>
                <a:off x="2639515" y="4303486"/>
                <a:ext cx="1653684" cy="1653684"/>
                <a:chOff x="2639515" y="4303486"/>
                <a:chExt cx="1653684" cy="1653684"/>
              </a:xfrm>
            </p:grpSpPr>
            <p:cxnSp>
              <p:nvCxnSpPr>
                <p:cNvPr id="425" name="直接连接符 424"/>
                <p:cNvCxnSpPr/>
                <p:nvPr/>
              </p:nvCxnSpPr>
              <p:spPr>
                <a:xfrm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6" name="直接连接符 425"/>
                <p:cNvCxnSpPr/>
                <p:nvPr/>
              </p:nvCxnSpPr>
              <p:spPr>
                <a:xfrm rot="3600000"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24" name="直接连接符 423"/>
              <p:cNvCxnSpPr/>
              <p:nvPr/>
            </p:nvCxnSpPr>
            <p:spPr>
              <a:xfrm rot="18000000" flipV="1"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7" name="组合 386"/>
            <p:cNvGrpSpPr/>
            <p:nvPr/>
          </p:nvGrpSpPr>
          <p:grpSpPr>
            <a:xfrm>
              <a:off x="3261984" y="4625036"/>
              <a:ext cx="405569" cy="144671"/>
              <a:chOff x="4811486" y="4985657"/>
              <a:chExt cx="405569" cy="144671"/>
            </a:xfrm>
          </p:grpSpPr>
          <p:cxnSp>
            <p:nvCxnSpPr>
              <p:cNvPr id="421" name="直接连接符 42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2" name="直接连接符 42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8" name="组合 387"/>
            <p:cNvGrpSpPr/>
            <p:nvPr/>
          </p:nvGrpSpPr>
          <p:grpSpPr>
            <a:xfrm rot="3600000">
              <a:off x="3608817" y="4866743"/>
              <a:ext cx="405569" cy="144671"/>
              <a:chOff x="4811486" y="4985657"/>
              <a:chExt cx="405569" cy="144671"/>
            </a:xfrm>
          </p:grpSpPr>
          <p:cxnSp>
            <p:nvCxnSpPr>
              <p:cNvPr id="419" name="直接连接符 41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0" name="直接连接符 41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9" name="组合 388"/>
            <p:cNvGrpSpPr/>
            <p:nvPr/>
          </p:nvGrpSpPr>
          <p:grpSpPr>
            <a:xfrm rot="7200000">
              <a:off x="3605930" y="5252346"/>
              <a:ext cx="405569" cy="144671"/>
              <a:chOff x="4811486" y="4985657"/>
              <a:chExt cx="405569" cy="144671"/>
            </a:xfrm>
          </p:grpSpPr>
          <p:cxnSp>
            <p:nvCxnSpPr>
              <p:cNvPr id="417" name="直接连接符 41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直接连接符 41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0" name="组合 389"/>
            <p:cNvGrpSpPr/>
            <p:nvPr/>
          </p:nvGrpSpPr>
          <p:grpSpPr>
            <a:xfrm flipH="1" flipV="1">
              <a:off x="3263573" y="5449415"/>
              <a:ext cx="405569" cy="144671"/>
              <a:chOff x="4811486" y="4985657"/>
              <a:chExt cx="405569" cy="144671"/>
            </a:xfrm>
          </p:grpSpPr>
          <p:cxnSp>
            <p:nvCxnSpPr>
              <p:cNvPr id="415" name="直接连接符 41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6" name="直接连接符 41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1" name="组合 390"/>
            <p:cNvGrpSpPr/>
            <p:nvPr/>
          </p:nvGrpSpPr>
          <p:grpSpPr>
            <a:xfrm rot="18000000" flipH="1">
              <a:off x="2925090" y="4871933"/>
              <a:ext cx="405569" cy="144671"/>
              <a:chOff x="4811486" y="4985657"/>
              <a:chExt cx="405569" cy="144671"/>
            </a:xfrm>
          </p:grpSpPr>
          <p:cxnSp>
            <p:nvCxnSpPr>
              <p:cNvPr id="413" name="直接连接符 41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4" name="直接连接符 41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2" name="组合 391"/>
            <p:cNvGrpSpPr/>
            <p:nvPr/>
          </p:nvGrpSpPr>
          <p:grpSpPr>
            <a:xfrm rot="14400000" flipH="1">
              <a:off x="2901582" y="5274511"/>
              <a:ext cx="405569" cy="144671"/>
              <a:chOff x="4811486" y="4985657"/>
              <a:chExt cx="405569" cy="144671"/>
            </a:xfrm>
          </p:grpSpPr>
          <p:cxnSp>
            <p:nvCxnSpPr>
              <p:cNvPr id="411" name="直接连接符 41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" name="直接连接符 41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3" name="组合 392"/>
            <p:cNvGrpSpPr/>
            <p:nvPr/>
          </p:nvGrpSpPr>
          <p:grpSpPr>
            <a:xfrm>
              <a:off x="3335007" y="4392798"/>
              <a:ext cx="262702" cy="93708"/>
              <a:chOff x="4811486" y="4985657"/>
              <a:chExt cx="405569" cy="144671"/>
            </a:xfrm>
          </p:grpSpPr>
          <p:cxnSp>
            <p:nvCxnSpPr>
              <p:cNvPr id="409" name="直接连接符 40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直接连接符 40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4" name="组合 393"/>
            <p:cNvGrpSpPr/>
            <p:nvPr/>
          </p:nvGrpSpPr>
          <p:grpSpPr>
            <a:xfrm flipV="1">
              <a:off x="3335007" y="5748103"/>
              <a:ext cx="262702" cy="93708"/>
              <a:chOff x="4811486" y="4985657"/>
              <a:chExt cx="405569" cy="144671"/>
            </a:xfrm>
          </p:grpSpPr>
          <p:cxnSp>
            <p:nvCxnSpPr>
              <p:cNvPr id="407" name="直接连接符 40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8" name="直接连接符 40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5" name="组合 394"/>
            <p:cNvGrpSpPr/>
            <p:nvPr/>
          </p:nvGrpSpPr>
          <p:grpSpPr>
            <a:xfrm rot="3600000" flipV="1">
              <a:off x="2745175" y="5410839"/>
              <a:ext cx="262702" cy="93708"/>
              <a:chOff x="4811486" y="4985657"/>
              <a:chExt cx="405569" cy="144671"/>
            </a:xfrm>
          </p:grpSpPr>
          <p:cxnSp>
            <p:nvCxnSpPr>
              <p:cNvPr id="405" name="直接连接符 40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6" name="直接连接符 40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6" name="组合 395"/>
            <p:cNvGrpSpPr/>
            <p:nvPr/>
          </p:nvGrpSpPr>
          <p:grpSpPr>
            <a:xfrm rot="18000000">
              <a:off x="2748173" y="4740356"/>
              <a:ext cx="262702" cy="93708"/>
              <a:chOff x="4811486" y="4985657"/>
              <a:chExt cx="405569" cy="144671"/>
            </a:xfrm>
          </p:grpSpPr>
          <p:cxnSp>
            <p:nvCxnSpPr>
              <p:cNvPr id="403" name="直接连接符 40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直接连接符 40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7" name="组合 396"/>
            <p:cNvGrpSpPr/>
            <p:nvPr/>
          </p:nvGrpSpPr>
          <p:grpSpPr>
            <a:xfrm rot="3600000" flipH="1">
              <a:off x="3887349" y="4755044"/>
              <a:ext cx="262702" cy="93708"/>
              <a:chOff x="4811486" y="4985657"/>
              <a:chExt cx="405569" cy="144671"/>
            </a:xfrm>
          </p:grpSpPr>
          <p:cxnSp>
            <p:nvCxnSpPr>
              <p:cNvPr id="401" name="直接连接符 40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2" name="直接连接符 40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8" name="组合 397"/>
            <p:cNvGrpSpPr/>
            <p:nvPr/>
          </p:nvGrpSpPr>
          <p:grpSpPr>
            <a:xfrm rot="18000000" flipH="1" flipV="1">
              <a:off x="3912119" y="5410839"/>
              <a:ext cx="262702" cy="93708"/>
              <a:chOff x="4811486" y="4985657"/>
              <a:chExt cx="405569" cy="144671"/>
            </a:xfrm>
          </p:grpSpPr>
          <p:cxnSp>
            <p:nvCxnSpPr>
              <p:cNvPr id="399" name="直接连接符 39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0" name="直接连接符 39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7" name="组合 426"/>
          <p:cNvGrpSpPr/>
          <p:nvPr/>
        </p:nvGrpSpPr>
        <p:grpSpPr>
          <a:xfrm>
            <a:off x="1155637" y="4242311"/>
            <a:ext cx="701439" cy="701439"/>
            <a:chOff x="2639515" y="4303486"/>
            <a:chExt cx="1653684" cy="1653684"/>
          </a:xfrm>
        </p:grpSpPr>
        <p:grpSp>
          <p:nvGrpSpPr>
            <p:cNvPr id="428" name="组合 427"/>
            <p:cNvGrpSpPr/>
            <p:nvPr/>
          </p:nvGrpSpPr>
          <p:grpSpPr>
            <a:xfrm>
              <a:off x="2639515" y="4303486"/>
              <a:ext cx="1653684" cy="1653684"/>
              <a:chOff x="2639515" y="4303486"/>
              <a:chExt cx="1653684" cy="1653684"/>
            </a:xfrm>
          </p:grpSpPr>
          <p:grpSp>
            <p:nvGrpSpPr>
              <p:cNvPr id="465" name="组合 464"/>
              <p:cNvGrpSpPr/>
              <p:nvPr/>
            </p:nvGrpSpPr>
            <p:grpSpPr>
              <a:xfrm>
                <a:off x="2639515" y="4303486"/>
                <a:ext cx="1653684" cy="1653684"/>
                <a:chOff x="2639515" y="4303486"/>
                <a:chExt cx="1653684" cy="1653684"/>
              </a:xfrm>
            </p:grpSpPr>
            <p:cxnSp>
              <p:nvCxnSpPr>
                <p:cNvPr id="467" name="直接连接符 466"/>
                <p:cNvCxnSpPr/>
                <p:nvPr/>
              </p:nvCxnSpPr>
              <p:spPr>
                <a:xfrm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8" name="直接连接符 467"/>
                <p:cNvCxnSpPr/>
                <p:nvPr/>
              </p:nvCxnSpPr>
              <p:spPr>
                <a:xfrm rot="3600000"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66" name="直接连接符 465"/>
              <p:cNvCxnSpPr/>
              <p:nvPr/>
            </p:nvCxnSpPr>
            <p:spPr>
              <a:xfrm rot="18000000" flipV="1"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9" name="组合 428"/>
            <p:cNvGrpSpPr/>
            <p:nvPr/>
          </p:nvGrpSpPr>
          <p:grpSpPr>
            <a:xfrm>
              <a:off x="3261984" y="4625036"/>
              <a:ext cx="405569" cy="144671"/>
              <a:chOff x="4811486" y="4985657"/>
              <a:chExt cx="405569" cy="144671"/>
            </a:xfrm>
          </p:grpSpPr>
          <p:cxnSp>
            <p:nvCxnSpPr>
              <p:cNvPr id="463" name="直接连接符 46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4" name="直接连接符 46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0" name="组合 429"/>
            <p:cNvGrpSpPr/>
            <p:nvPr/>
          </p:nvGrpSpPr>
          <p:grpSpPr>
            <a:xfrm rot="3600000">
              <a:off x="3608817" y="4866743"/>
              <a:ext cx="405569" cy="144671"/>
              <a:chOff x="4811486" y="4985657"/>
              <a:chExt cx="405569" cy="144671"/>
            </a:xfrm>
          </p:grpSpPr>
          <p:cxnSp>
            <p:nvCxnSpPr>
              <p:cNvPr id="461" name="直接连接符 46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2" name="直接连接符 46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1" name="组合 430"/>
            <p:cNvGrpSpPr/>
            <p:nvPr/>
          </p:nvGrpSpPr>
          <p:grpSpPr>
            <a:xfrm rot="7200000">
              <a:off x="3605930" y="5252346"/>
              <a:ext cx="405569" cy="144671"/>
              <a:chOff x="4811486" y="4985657"/>
              <a:chExt cx="405569" cy="144671"/>
            </a:xfrm>
          </p:grpSpPr>
          <p:cxnSp>
            <p:nvCxnSpPr>
              <p:cNvPr id="459" name="直接连接符 45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0" name="直接连接符 45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2" name="组合 431"/>
            <p:cNvGrpSpPr/>
            <p:nvPr/>
          </p:nvGrpSpPr>
          <p:grpSpPr>
            <a:xfrm flipH="1" flipV="1">
              <a:off x="3263573" y="5449415"/>
              <a:ext cx="405569" cy="144671"/>
              <a:chOff x="4811486" y="4985657"/>
              <a:chExt cx="405569" cy="144671"/>
            </a:xfrm>
          </p:grpSpPr>
          <p:cxnSp>
            <p:nvCxnSpPr>
              <p:cNvPr id="457" name="直接连接符 45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8" name="直接连接符 45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3" name="组合 432"/>
            <p:cNvGrpSpPr/>
            <p:nvPr/>
          </p:nvGrpSpPr>
          <p:grpSpPr>
            <a:xfrm rot="18000000" flipH="1">
              <a:off x="2925090" y="4871933"/>
              <a:ext cx="405569" cy="144671"/>
              <a:chOff x="4811486" y="4985657"/>
              <a:chExt cx="405569" cy="144671"/>
            </a:xfrm>
          </p:grpSpPr>
          <p:cxnSp>
            <p:nvCxnSpPr>
              <p:cNvPr id="455" name="直接连接符 45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6" name="直接连接符 45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4" name="组合 433"/>
            <p:cNvGrpSpPr/>
            <p:nvPr/>
          </p:nvGrpSpPr>
          <p:grpSpPr>
            <a:xfrm rot="14400000" flipH="1">
              <a:off x="2901582" y="5274511"/>
              <a:ext cx="405569" cy="144671"/>
              <a:chOff x="4811486" y="4985657"/>
              <a:chExt cx="405569" cy="144671"/>
            </a:xfrm>
          </p:grpSpPr>
          <p:cxnSp>
            <p:nvCxnSpPr>
              <p:cNvPr id="453" name="直接连接符 45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4" name="直接连接符 45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5" name="组合 434"/>
            <p:cNvGrpSpPr/>
            <p:nvPr/>
          </p:nvGrpSpPr>
          <p:grpSpPr>
            <a:xfrm>
              <a:off x="3335007" y="4392798"/>
              <a:ext cx="262702" cy="93708"/>
              <a:chOff x="4811486" y="4985657"/>
              <a:chExt cx="405569" cy="144671"/>
            </a:xfrm>
          </p:grpSpPr>
          <p:cxnSp>
            <p:nvCxnSpPr>
              <p:cNvPr id="451" name="直接连接符 45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2" name="直接连接符 45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6" name="组合 435"/>
            <p:cNvGrpSpPr/>
            <p:nvPr/>
          </p:nvGrpSpPr>
          <p:grpSpPr>
            <a:xfrm flipV="1">
              <a:off x="3335007" y="5748103"/>
              <a:ext cx="262702" cy="93708"/>
              <a:chOff x="4811486" y="4985657"/>
              <a:chExt cx="405569" cy="144671"/>
            </a:xfrm>
          </p:grpSpPr>
          <p:cxnSp>
            <p:nvCxnSpPr>
              <p:cNvPr id="449" name="直接连接符 44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0" name="直接连接符 44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7" name="组合 436"/>
            <p:cNvGrpSpPr/>
            <p:nvPr/>
          </p:nvGrpSpPr>
          <p:grpSpPr>
            <a:xfrm rot="3600000" flipV="1">
              <a:off x="2745175" y="5410839"/>
              <a:ext cx="262702" cy="93708"/>
              <a:chOff x="4811486" y="4985657"/>
              <a:chExt cx="405569" cy="144671"/>
            </a:xfrm>
          </p:grpSpPr>
          <p:cxnSp>
            <p:nvCxnSpPr>
              <p:cNvPr id="447" name="直接连接符 44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8" name="直接连接符 44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8" name="组合 437"/>
            <p:cNvGrpSpPr/>
            <p:nvPr/>
          </p:nvGrpSpPr>
          <p:grpSpPr>
            <a:xfrm rot="18000000">
              <a:off x="2748173" y="4740356"/>
              <a:ext cx="262702" cy="93708"/>
              <a:chOff x="4811486" y="4985657"/>
              <a:chExt cx="405569" cy="144671"/>
            </a:xfrm>
          </p:grpSpPr>
          <p:cxnSp>
            <p:nvCxnSpPr>
              <p:cNvPr id="445" name="直接连接符 44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6" name="直接连接符 44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9" name="组合 438"/>
            <p:cNvGrpSpPr/>
            <p:nvPr/>
          </p:nvGrpSpPr>
          <p:grpSpPr>
            <a:xfrm rot="3600000" flipH="1">
              <a:off x="3887349" y="4755044"/>
              <a:ext cx="262702" cy="93708"/>
              <a:chOff x="4811486" y="4985657"/>
              <a:chExt cx="405569" cy="144671"/>
            </a:xfrm>
          </p:grpSpPr>
          <p:cxnSp>
            <p:nvCxnSpPr>
              <p:cNvPr id="443" name="直接连接符 44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4" name="直接连接符 44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0" name="组合 439"/>
            <p:cNvGrpSpPr/>
            <p:nvPr/>
          </p:nvGrpSpPr>
          <p:grpSpPr>
            <a:xfrm rot="18000000" flipH="1" flipV="1">
              <a:off x="3912119" y="5410839"/>
              <a:ext cx="262702" cy="93708"/>
              <a:chOff x="4811486" y="4985657"/>
              <a:chExt cx="405569" cy="144671"/>
            </a:xfrm>
          </p:grpSpPr>
          <p:cxnSp>
            <p:nvCxnSpPr>
              <p:cNvPr id="441" name="直接连接符 44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2" name="直接连接符 44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9" name="组合 468"/>
          <p:cNvGrpSpPr/>
          <p:nvPr/>
        </p:nvGrpSpPr>
        <p:grpSpPr>
          <a:xfrm>
            <a:off x="10119436" y="4048110"/>
            <a:ext cx="870030" cy="870030"/>
            <a:chOff x="2639515" y="4303486"/>
            <a:chExt cx="1653684" cy="1653684"/>
          </a:xfrm>
        </p:grpSpPr>
        <p:grpSp>
          <p:nvGrpSpPr>
            <p:cNvPr id="470" name="组合 469"/>
            <p:cNvGrpSpPr/>
            <p:nvPr/>
          </p:nvGrpSpPr>
          <p:grpSpPr>
            <a:xfrm>
              <a:off x="2639515" y="4303486"/>
              <a:ext cx="1653684" cy="1653684"/>
              <a:chOff x="2639515" y="4303486"/>
              <a:chExt cx="1653684" cy="1653684"/>
            </a:xfrm>
          </p:grpSpPr>
          <p:grpSp>
            <p:nvGrpSpPr>
              <p:cNvPr id="507" name="组合 506"/>
              <p:cNvGrpSpPr/>
              <p:nvPr/>
            </p:nvGrpSpPr>
            <p:grpSpPr>
              <a:xfrm>
                <a:off x="2639515" y="4303486"/>
                <a:ext cx="1653684" cy="1653684"/>
                <a:chOff x="2639515" y="4303486"/>
                <a:chExt cx="1653684" cy="1653684"/>
              </a:xfrm>
            </p:grpSpPr>
            <p:cxnSp>
              <p:nvCxnSpPr>
                <p:cNvPr id="509" name="直接连接符 508"/>
                <p:cNvCxnSpPr/>
                <p:nvPr/>
              </p:nvCxnSpPr>
              <p:spPr>
                <a:xfrm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0" name="直接连接符 509"/>
                <p:cNvCxnSpPr/>
                <p:nvPr/>
              </p:nvCxnSpPr>
              <p:spPr>
                <a:xfrm rot="3600000"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08" name="直接连接符 507"/>
              <p:cNvCxnSpPr/>
              <p:nvPr/>
            </p:nvCxnSpPr>
            <p:spPr>
              <a:xfrm rot="18000000" flipV="1"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1" name="组合 470"/>
            <p:cNvGrpSpPr/>
            <p:nvPr/>
          </p:nvGrpSpPr>
          <p:grpSpPr>
            <a:xfrm>
              <a:off x="3261984" y="4625036"/>
              <a:ext cx="405569" cy="144671"/>
              <a:chOff x="4811486" y="4985657"/>
              <a:chExt cx="405569" cy="144671"/>
            </a:xfrm>
          </p:grpSpPr>
          <p:cxnSp>
            <p:nvCxnSpPr>
              <p:cNvPr id="505" name="直接连接符 50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6" name="直接连接符 50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2" name="组合 471"/>
            <p:cNvGrpSpPr/>
            <p:nvPr/>
          </p:nvGrpSpPr>
          <p:grpSpPr>
            <a:xfrm rot="3600000">
              <a:off x="3608817" y="4866743"/>
              <a:ext cx="405569" cy="144671"/>
              <a:chOff x="4811486" y="4985657"/>
              <a:chExt cx="405569" cy="144671"/>
            </a:xfrm>
          </p:grpSpPr>
          <p:cxnSp>
            <p:nvCxnSpPr>
              <p:cNvPr id="503" name="直接连接符 50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4" name="直接连接符 50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3" name="组合 472"/>
            <p:cNvGrpSpPr/>
            <p:nvPr/>
          </p:nvGrpSpPr>
          <p:grpSpPr>
            <a:xfrm rot="7200000">
              <a:off x="3605930" y="5252346"/>
              <a:ext cx="405569" cy="144671"/>
              <a:chOff x="4811486" y="4985657"/>
              <a:chExt cx="405569" cy="144671"/>
            </a:xfrm>
          </p:grpSpPr>
          <p:cxnSp>
            <p:nvCxnSpPr>
              <p:cNvPr id="501" name="直接连接符 50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2" name="直接连接符 50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4" name="组合 473"/>
            <p:cNvGrpSpPr/>
            <p:nvPr/>
          </p:nvGrpSpPr>
          <p:grpSpPr>
            <a:xfrm flipH="1" flipV="1">
              <a:off x="3263573" y="5449415"/>
              <a:ext cx="405569" cy="144671"/>
              <a:chOff x="4811486" y="4985657"/>
              <a:chExt cx="405569" cy="144671"/>
            </a:xfrm>
          </p:grpSpPr>
          <p:cxnSp>
            <p:nvCxnSpPr>
              <p:cNvPr id="499" name="直接连接符 49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0" name="直接连接符 49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5" name="组合 474"/>
            <p:cNvGrpSpPr/>
            <p:nvPr/>
          </p:nvGrpSpPr>
          <p:grpSpPr>
            <a:xfrm rot="18000000" flipH="1">
              <a:off x="2925090" y="4871933"/>
              <a:ext cx="405569" cy="144671"/>
              <a:chOff x="4811486" y="4985657"/>
              <a:chExt cx="405569" cy="144671"/>
            </a:xfrm>
          </p:grpSpPr>
          <p:cxnSp>
            <p:nvCxnSpPr>
              <p:cNvPr id="497" name="直接连接符 49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8" name="直接连接符 49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6" name="组合 475"/>
            <p:cNvGrpSpPr/>
            <p:nvPr/>
          </p:nvGrpSpPr>
          <p:grpSpPr>
            <a:xfrm rot="14400000" flipH="1">
              <a:off x="2901582" y="5274511"/>
              <a:ext cx="405569" cy="144671"/>
              <a:chOff x="4811486" y="4985657"/>
              <a:chExt cx="405569" cy="144671"/>
            </a:xfrm>
          </p:grpSpPr>
          <p:cxnSp>
            <p:nvCxnSpPr>
              <p:cNvPr id="495" name="直接连接符 49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6" name="直接连接符 49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7" name="组合 476"/>
            <p:cNvGrpSpPr/>
            <p:nvPr/>
          </p:nvGrpSpPr>
          <p:grpSpPr>
            <a:xfrm>
              <a:off x="3335007" y="4392798"/>
              <a:ext cx="262702" cy="93708"/>
              <a:chOff x="4811486" y="4985657"/>
              <a:chExt cx="405569" cy="144671"/>
            </a:xfrm>
          </p:grpSpPr>
          <p:cxnSp>
            <p:nvCxnSpPr>
              <p:cNvPr id="493" name="直接连接符 49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4" name="直接连接符 49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8" name="组合 477"/>
            <p:cNvGrpSpPr/>
            <p:nvPr/>
          </p:nvGrpSpPr>
          <p:grpSpPr>
            <a:xfrm flipV="1">
              <a:off x="3335007" y="5748103"/>
              <a:ext cx="262702" cy="93708"/>
              <a:chOff x="4811486" y="4985657"/>
              <a:chExt cx="405569" cy="144671"/>
            </a:xfrm>
          </p:grpSpPr>
          <p:cxnSp>
            <p:nvCxnSpPr>
              <p:cNvPr id="491" name="直接连接符 49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2" name="直接连接符 49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9" name="组合 478"/>
            <p:cNvGrpSpPr/>
            <p:nvPr/>
          </p:nvGrpSpPr>
          <p:grpSpPr>
            <a:xfrm rot="3600000" flipV="1">
              <a:off x="2745175" y="5410839"/>
              <a:ext cx="262702" cy="93708"/>
              <a:chOff x="4811486" y="4985657"/>
              <a:chExt cx="405569" cy="144671"/>
            </a:xfrm>
          </p:grpSpPr>
          <p:cxnSp>
            <p:nvCxnSpPr>
              <p:cNvPr id="489" name="直接连接符 48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0" name="直接连接符 48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0" name="组合 479"/>
            <p:cNvGrpSpPr/>
            <p:nvPr/>
          </p:nvGrpSpPr>
          <p:grpSpPr>
            <a:xfrm rot="18000000">
              <a:off x="2748173" y="4740356"/>
              <a:ext cx="262702" cy="93708"/>
              <a:chOff x="4811486" y="4985657"/>
              <a:chExt cx="405569" cy="144671"/>
            </a:xfrm>
          </p:grpSpPr>
          <p:cxnSp>
            <p:nvCxnSpPr>
              <p:cNvPr id="487" name="直接连接符 48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8" name="直接连接符 48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1" name="组合 480"/>
            <p:cNvGrpSpPr/>
            <p:nvPr/>
          </p:nvGrpSpPr>
          <p:grpSpPr>
            <a:xfrm rot="3600000" flipH="1">
              <a:off x="3887349" y="4755044"/>
              <a:ext cx="262702" cy="93708"/>
              <a:chOff x="4811486" y="4985657"/>
              <a:chExt cx="405569" cy="144671"/>
            </a:xfrm>
          </p:grpSpPr>
          <p:cxnSp>
            <p:nvCxnSpPr>
              <p:cNvPr id="485" name="直接连接符 48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6" name="直接连接符 48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2" name="组合 481"/>
            <p:cNvGrpSpPr/>
            <p:nvPr/>
          </p:nvGrpSpPr>
          <p:grpSpPr>
            <a:xfrm rot="18000000" flipH="1" flipV="1">
              <a:off x="3912119" y="5410839"/>
              <a:ext cx="262702" cy="93708"/>
              <a:chOff x="4811486" y="4985657"/>
              <a:chExt cx="405569" cy="144671"/>
            </a:xfrm>
          </p:grpSpPr>
          <p:cxnSp>
            <p:nvCxnSpPr>
              <p:cNvPr id="483" name="直接连接符 48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4" name="直接连接符 48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1" name="组合 510"/>
          <p:cNvGrpSpPr/>
          <p:nvPr/>
        </p:nvGrpSpPr>
        <p:grpSpPr>
          <a:xfrm>
            <a:off x="7891999" y="5544214"/>
            <a:ext cx="701439" cy="701439"/>
            <a:chOff x="2639515" y="4303486"/>
            <a:chExt cx="1653684" cy="1653684"/>
          </a:xfrm>
        </p:grpSpPr>
        <p:grpSp>
          <p:nvGrpSpPr>
            <p:cNvPr id="512" name="组合 511"/>
            <p:cNvGrpSpPr/>
            <p:nvPr/>
          </p:nvGrpSpPr>
          <p:grpSpPr>
            <a:xfrm>
              <a:off x="2639515" y="4303486"/>
              <a:ext cx="1653684" cy="1653684"/>
              <a:chOff x="2639515" y="4303486"/>
              <a:chExt cx="1653684" cy="1653684"/>
            </a:xfrm>
          </p:grpSpPr>
          <p:grpSp>
            <p:nvGrpSpPr>
              <p:cNvPr id="549" name="组合 548"/>
              <p:cNvGrpSpPr/>
              <p:nvPr/>
            </p:nvGrpSpPr>
            <p:grpSpPr>
              <a:xfrm>
                <a:off x="2639515" y="4303486"/>
                <a:ext cx="1653684" cy="1653684"/>
                <a:chOff x="2639515" y="4303486"/>
                <a:chExt cx="1653684" cy="1653684"/>
              </a:xfrm>
            </p:grpSpPr>
            <p:cxnSp>
              <p:nvCxnSpPr>
                <p:cNvPr id="551" name="直接连接符 550"/>
                <p:cNvCxnSpPr/>
                <p:nvPr/>
              </p:nvCxnSpPr>
              <p:spPr>
                <a:xfrm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2" name="直接连接符 551"/>
                <p:cNvCxnSpPr/>
                <p:nvPr/>
              </p:nvCxnSpPr>
              <p:spPr>
                <a:xfrm rot="3600000"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50" name="直接连接符 549"/>
              <p:cNvCxnSpPr/>
              <p:nvPr/>
            </p:nvCxnSpPr>
            <p:spPr>
              <a:xfrm rot="18000000" flipV="1"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3" name="组合 512"/>
            <p:cNvGrpSpPr/>
            <p:nvPr/>
          </p:nvGrpSpPr>
          <p:grpSpPr>
            <a:xfrm>
              <a:off x="3261984" y="4625036"/>
              <a:ext cx="405569" cy="144671"/>
              <a:chOff x="4811486" y="4985657"/>
              <a:chExt cx="405569" cy="144671"/>
            </a:xfrm>
          </p:grpSpPr>
          <p:cxnSp>
            <p:nvCxnSpPr>
              <p:cNvPr id="547" name="直接连接符 54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8" name="直接连接符 54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4" name="组合 513"/>
            <p:cNvGrpSpPr/>
            <p:nvPr/>
          </p:nvGrpSpPr>
          <p:grpSpPr>
            <a:xfrm rot="3600000">
              <a:off x="3608817" y="4866743"/>
              <a:ext cx="405569" cy="144671"/>
              <a:chOff x="4811486" y="4985657"/>
              <a:chExt cx="405569" cy="144671"/>
            </a:xfrm>
          </p:grpSpPr>
          <p:cxnSp>
            <p:nvCxnSpPr>
              <p:cNvPr id="545" name="直接连接符 54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6" name="直接连接符 54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5" name="组合 514"/>
            <p:cNvGrpSpPr/>
            <p:nvPr/>
          </p:nvGrpSpPr>
          <p:grpSpPr>
            <a:xfrm rot="7200000">
              <a:off x="3605930" y="5252346"/>
              <a:ext cx="405569" cy="144671"/>
              <a:chOff x="4811486" y="4985657"/>
              <a:chExt cx="405569" cy="144671"/>
            </a:xfrm>
          </p:grpSpPr>
          <p:cxnSp>
            <p:nvCxnSpPr>
              <p:cNvPr id="543" name="直接连接符 54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4" name="直接连接符 54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6" name="组合 515"/>
            <p:cNvGrpSpPr/>
            <p:nvPr/>
          </p:nvGrpSpPr>
          <p:grpSpPr>
            <a:xfrm flipH="1" flipV="1">
              <a:off x="3263573" y="5449415"/>
              <a:ext cx="405569" cy="144671"/>
              <a:chOff x="4811486" y="4985657"/>
              <a:chExt cx="405569" cy="144671"/>
            </a:xfrm>
          </p:grpSpPr>
          <p:cxnSp>
            <p:nvCxnSpPr>
              <p:cNvPr id="541" name="直接连接符 54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2" name="直接连接符 54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7" name="组合 516"/>
            <p:cNvGrpSpPr/>
            <p:nvPr/>
          </p:nvGrpSpPr>
          <p:grpSpPr>
            <a:xfrm rot="18000000" flipH="1">
              <a:off x="2925090" y="4871933"/>
              <a:ext cx="405569" cy="144671"/>
              <a:chOff x="4811486" y="4985657"/>
              <a:chExt cx="405569" cy="144671"/>
            </a:xfrm>
          </p:grpSpPr>
          <p:cxnSp>
            <p:nvCxnSpPr>
              <p:cNvPr id="539" name="直接连接符 53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0" name="直接连接符 53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8" name="组合 517"/>
            <p:cNvGrpSpPr/>
            <p:nvPr/>
          </p:nvGrpSpPr>
          <p:grpSpPr>
            <a:xfrm rot="14400000" flipH="1">
              <a:off x="2901582" y="5274511"/>
              <a:ext cx="405569" cy="144671"/>
              <a:chOff x="4811486" y="4985657"/>
              <a:chExt cx="405569" cy="144671"/>
            </a:xfrm>
          </p:grpSpPr>
          <p:cxnSp>
            <p:nvCxnSpPr>
              <p:cNvPr id="537" name="直接连接符 53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8" name="直接连接符 53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9" name="组合 518"/>
            <p:cNvGrpSpPr/>
            <p:nvPr/>
          </p:nvGrpSpPr>
          <p:grpSpPr>
            <a:xfrm>
              <a:off x="3335007" y="4392798"/>
              <a:ext cx="262702" cy="93708"/>
              <a:chOff x="4811486" y="4985657"/>
              <a:chExt cx="405569" cy="144671"/>
            </a:xfrm>
          </p:grpSpPr>
          <p:cxnSp>
            <p:nvCxnSpPr>
              <p:cNvPr id="535" name="直接连接符 53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6" name="直接连接符 53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0" name="组合 519"/>
            <p:cNvGrpSpPr/>
            <p:nvPr/>
          </p:nvGrpSpPr>
          <p:grpSpPr>
            <a:xfrm flipV="1">
              <a:off x="3335007" y="5748103"/>
              <a:ext cx="262702" cy="93708"/>
              <a:chOff x="4811486" y="4985657"/>
              <a:chExt cx="405569" cy="144671"/>
            </a:xfrm>
          </p:grpSpPr>
          <p:cxnSp>
            <p:nvCxnSpPr>
              <p:cNvPr id="533" name="直接连接符 53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4" name="直接连接符 53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1" name="组合 520"/>
            <p:cNvGrpSpPr/>
            <p:nvPr/>
          </p:nvGrpSpPr>
          <p:grpSpPr>
            <a:xfrm rot="3600000" flipV="1">
              <a:off x="2745175" y="5410839"/>
              <a:ext cx="262702" cy="93708"/>
              <a:chOff x="4811486" y="4985657"/>
              <a:chExt cx="405569" cy="144671"/>
            </a:xfrm>
          </p:grpSpPr>
          <p:cxnSp>
            <p:nvCxnSpPr>
              <p:cNvPr id="531" name="直接连接符 53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2" name="直接连接符 53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2" name="组合 521"/>
            <p:cNvGrpSpPr/>
            <p:nvPr/>
          </p:nvGrpSpPr>
          <p:grpSpPr>
            <a:xfrm rot="18000000">
              <a:off x="2748173" y="4740356"/>
              <a:ext cx="262702" cy="93708"/>
              <a:chOff x="4811486" y="4985657"/>
              <a:chExt cx="405569" cy="144671"/>
            </a:xfrm>
          </p:grpSpPr>
          <p:cxnSp>
            <p:nvCxnSpPr>
              <p:cNvPr id="529" name="直接连接符 52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0" name="直接连接符 52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3" name="组合 522"/>
            <p:cNvGrpSpPr/>
            <p:nvPr/>
          </p:nvGrpSpPr>
          <p:grpSpPr>
            <a:xfrm rot="3600000" flipH="1">
              <a:off x="3887349" y="4755044"/>
              <a:ext cx="262702" cy="93708"/>
              <a:chOff x="4811486" y="4985657"/>
              <a:chExt cx="405569" cy="144671"/>
            </a:xfrm>
          </p:grpSpPr>
          <p:cxnSp>
            <p:nvCxnSpPr>
              <p:cNvPr id="527" name="直接连接符 52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8" name="直接连接符 52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4" name="组合 523"/>
            <p:cNvGrpSpPr/>
            <p:nvPr/>
          </p:nvGrpSpPr>
          <p:grpSpPr>
            <a:xfrm rot="18000000" flipH="1" flipV="1">
              <a:off x="3912119" y="5410839"/>
              <a:ext cx="262702" cy="93708"/>
              <a:chOff x="4811486" y="4985657"/>
              <a:chExt cx="405569" cy="144671"/>
            </a:xfrm>
          </p:grpSpPr>
          <p:cxnSp>
            <p:nvCxnSpPr>
              <p:cNvPr id="525" name="直接连接符 52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6" name="直接连接符 52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3" name="组合 552"/>
          <p:cNvGrpSpPr/>
          <p:nvPr/>
        </p:nvGrpSpPr>
        <p:grpSpPr>
          <a:xfrm>
            <a:off x="8824522" y="2687564"/>
            <a:ext cx="701439" cy="701439"/>
            <a:chOff x="2639515" y="4303486"/>
            <a:chExt cx="1653684" cy="1653684"/>
          </a:xfrm>
        </p:grpSpPr>
        <p:grpSp>
          <p:nvGrpSpPr>
            <p:cNvPr id="554" name="组合 553"/>
            <p:cNvGrpSpPr/>
            <p:nvPr/>
          </p:nvGrpSpPr>
          <p:grpSpPr>
            <a:xfrm>
              <a:off x="2639515" y="4303486"/>
              <a:ext cx="1653684" cy="1653684"/>
              <a:chOff x="2639515" y="4303486"/>
              <a:chExt cx="1653684" cy="1653684"/>
            </a:xfrm>
          </p:grpSpPr>
          <p:grpSp>
            <p:nvGrpSpPr>
              <p:cNvPr id="591" name="组合 590"/>
              <p:cNvGrpSpPr/>
              <p:nvPr/>
            </p:nvGrpSpPr>
            <p:grpSpPr>
              <a:xfrm>
                <a:off x="2639515" y="4303486"/>
                <a:ext cx="1653684" cy="1653684"/>
                <a:chOff x="2639515" y="4303486"/>
                <a:chExt cx="1653684" cy="1653684"/>
              </a:xfrm>
            </p:grpSpPr>
            <p:cxnSp>
              <p:nvCxnSpPr>
                <p:cNvPr id="593" name="直接连接符 592"/>
                <p:cNvCxnSpPr/>
                <p:nvPr/>
              </p:nvCxnSpPr>
              <p:spPr>
                <a:xfrm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4" name="直接连接符 593"/>
                <p:cNvCxnSpPr/>
                <p:nvPr/>
              </p:nvCxnSpPr>
              <p:spPr>
                <a:xfrm rot="3600000"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92" name="直接连接符 591"/>
              <p:cNvCxnSpPr/>
              <p:nvPr/>
            </p:nvCxnSpPr>
            <p:spPr>
              <a:xfrm rot="18000000" flipV="1"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5" name="组合 554"/>
            <p:cNvGrpSpPr/>
            <p:nvPr/>
          </p:nvGrpSpPr>
          <p:grpSpPr>
            <a:xfrm>
              <a:off x="3261984" y="4625036"/>
              <a:ext cx="405569" cy="144671"/>
              <a:chOff x="4811486" y="4985657"/>
              <a:chExt cx="405569" cy="144671"/>
            </a:xfrm>
          </p:grpSpPr>
          <p:cxnSp>
            <p:nvCxnSpPr>
              <p:cNvPr id="589" name="直接连接符 58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0" name="直接连接符 58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6" name="组合 555"/>
            <p:cNvGrpSpPr/>
            <p:nvPr/>
          </p:nvGrpSpPr>
          <p:grpSpPr>
            <a:xfrm rot="3600000">
              <a:off x="3608817" y="4866743"/>
              <a:ext cx="405569" cy="144671"/>
              <a:chOff x="4811486" y="4985657"/>
              <a:chExt cx="405569" cy="144671"/>
            </a:xfrm>
          </p:grpSpPr>
          <p:cxnSp>
            <p:nvCxnSpPr>
              <p:cNvPr id="587" name="直接连接符 58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8" name="直接连接符 58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7" name="组合 556"/>
            <p:cNvGrpSpPr/>
            <p:nvPr/>
          </p:nvGrpSpPr>
          <p:grpSpPr>
            <a:xfrm rot="7200000">
              <a:off x="3605930" y="5252346"/>
              <a:ext cx="405569" cy="144671"/>
              <a:chOff x="4811486" y="4985657"/>
              <a:chExt cx="405569" cy="144671"/>
            </a:xfrm>
          </p:grpSpPr>
          <p:cxnSp>
            <p:nvCxnSpPr>
              <p:cNvPr id="585" name="直接连接符 58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6" name="直接连接符 58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8" name="组合 557"/>
            <p:cNvGrpSpPr/>
            <p:nvPr/>
          </p:nvGrpSpPr>
          <p:grpSpPr>
            <a:xfrm flipH="1" flipV="1">
              <a:off x="3263573" y="5449415"/>
              <a:ext cx="405569" cy="144671"/>
              <a:chOff x="4811486" y="4985657"/>
              <a:chExt cx="405569" cy="144671"/>
            </a:xfrm>
          </p:grpSpPr>
          <p:cxnSp>
            <p:nvCxnSpPr>
              <p:cNvPr id="583" name="直接连接符 58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4" name="直接连接符 58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9" name="组合 558"/>
            <p:cNvGrpSpPr/>
            <p:nvPr/>
          </p:nvGrpSpPr>
          <p:grpSpPr>
            <a:xfrm rot="18000000" flipH="1">
              <a:off x="2925090" y="4871933"/>
              <a:ext cx="405569" cy="144671"/>
              <a:chOff x="4811486" y="4985657"/>
              <a:chExt cx="405569" cy="144671"/>
            </a:xfrm>
          </p:grpSpPr>
          <p:cxnSp>
            <p:nvCxnSpPr>
              <p:cNvPr id="581" name="直接连接符 58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2" name="直接连接符 58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0" name="组合 559"/>
            <p:cNvGrpSpPr/>
            <p:nvPr/>
          </p:nvGrpSpPr>
          <p:grpSpPr>
            <a:xfrm rot="14400000" flipH="1">
              <a:off x="2901582" y="5274511"/>
              <a:ext cx="405569" cy="144671"/>
              <a:chOff x="4811486" y="4985657"/>
              <a:chExt cx="405569" cy="144671"/>
            </a:xfrm>
          </p:grpSpPr>
          <p:cxnSp>
            <p:nvCxnSpPr>
              <p:cNvPr id="579" name="直接连接符 57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0" name="直接连接符 57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1" name="组合 560"/>
            <p:cNvGrpSpPr/>
            <p:nvPr/>
          </p:nvGrpSpPr>
          <p:grpSpPr>
            <a:xfrm>
              <a:off x="3335007" y="4392798"/>
              <a:ext cx="262702" cy="93708"/>
              <a:chOff x="4811486" y="4985657"/>
              <a:chExt cx="405569" cy="144671"/>
            </a:xfrm>
          </p:grpSpPr>
          <p:cxnSp>
            <p:nvCxnSpPr>
              <p:cNvPr id="577" name="直接连接符 57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8" name="直接连接符 57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2" name="组合 561"/>
            <p:cNvGrpSpPr/>
            <p:nvPr/>
          </p:nvGrpSpPr>
          <p:grpSpPr>
            <a:xfrm flipV="1">
              <a:off x="3335007" y="5748103"/>
              <a:ext cx="262702" cy="93708"/>
              <a:chOff x="4811486" y="4985657"/>
              <a:chExt cx="405569" cy="144671"/>
            </a:xfrm>
          </p:grpSpPr>
          <p:cxnSp>
            <p:nvCxnSpPr>
              <p:cNvPr id="575" name="直接连接符 57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6" name="直接连接符 57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3" name="组合 562"/>
            <p:cNvGrpSpPr/>
            <p:nvPr/>
          </p:nvGrpSpPr>
          <p:grpSpPr>
            <a:xfrm rot="3600000" flipV="1">
              <a:off x="2745175" y="5410839"/>
              <a:ext cx="262702" cy="93708"/>
              <a:chOff x="4811486" y="4985657"/>
              <a:chExt cx="405569" cy="144671"/>
            </a:xfrm>
          </p:grpSpPr>
          <p:cxnSp>
            <p:nvCxnSpPr>
              <p:cNvPr id="573" name="直接连接符 57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4" name="直接连接符 57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4" name="组合 563"/>
            <p:cNvGrpSpPr/>
            <p:nvPr/>
          </p:nvGrpSpPr>
          <p:grpSpPr>
            <a:xfrm rot="18000000">
              <a:off x="2748173" y="4740356"/>
              <a:ext cx="262702" cy="93708"/>
              <a:chOff x="4811486" y="4985657"/>
              <a:chExt cx="405569" cy="144671"/>
            </a:xfrm>
          </p:grpSpPr>
          <p:cxnSp>
            <p:nvCxnSpPr>
              <p:cNvPr id="571" name="直接连接符 57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2" name="直接连接符 57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5" name="组合 564"/>
            <p:cNvGrpSpPr/>
            <p:nvPr/>
          </p:nvGrpSpPr>
          <p:grpSpPr>
            <a:xfrm rot="3600000" flipH="1">
              <a:off x="3887349" y="4755044"/>
              <a:ext cx="262702" cy="93708"/>
              <a:chOff x="4811486" y="4985657"/>
              <a:chExt cx="405569" cy="144671"/>
            </a:xfrm>
          </p:grpSpPr>
          <p:cxnSp>
            <p:nvCxnSpPr>
              <p:cNvPr id="569" name="直接连接符 56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0" name="直接连接符 56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6" name="组合 565"/>
            <p:cNvGrpSpPr/>
            <p:nvPr/>
          </p:nvGrpSpPr>
          <p:grpSpPr>
            <a:xfrm rot="18000000" flipH="1" flipV="1">
              <a:off x="3912119" y="5410839"/>
              <a:ext cx="262702" cy="93708"/>
              <a:chOff x="4811486" y="4985657"/>
              <a:chExt cx="405569" cy="144671"/>
            </a:xfrm>
          </p:grpSpPr>
          <p:cxnSp>
            <p:nvCxnSpPr>
              <p:cNvPr id="567" name="直接连接符 56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8" name="直接连接符 56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5" name="组合 594"/>
          <p:cNvGrpSpPr/>
          <p:nvPr/>
        </p:nvGrpSpPr>
        <p:grpSpPr>
          <a:xfrm>
            <a:off x="-203280" y="5652096"/>
            <a:ext cx="1049503" cy="1049503"/>
            <a:chOff x="2639515" y="4303486"/>
            <a:chExt cx="1653684" cy="1653684"/>
          </a:xfrm>
        </p:grpSpPr>
        <p:grpSp>
          <p:nvGrpSpPr>
            <p:cNvPr id="596" name="组合 595"/>
            <p:cNvGrpSpPr/>
            <p:nvPr/>
          </p:nvGrpSpPr>
          <p:grpSpPr>
            <a:xfrm>
              <a:off x="2639515" y="4303486"/>
              <a:ext cx="1653684" cy="1653684"/>
              <a:chOff x="2639515" y="4303486"/>
              <a:chExt cx="1653684" cy="1653684"/>
            </a:xfrm>
          </p:grpSpPr>
          <p:grpSp>
            <p:nvGrpSpPr>
              <p:cNvPr id="633" name="组合 632"/>
              <p:cNvGrpSpPr/>
              <p:nvPr/>
            </p:nvGrpSpPr>
            <p:grpSpPr>
              <a:xfrm>
                <a:off x="2639515" y="4303486"/>
                <a:ext cx="1653684" cy="1653684"/>
                <a:chOff x="2639515" y="4303486"/>
                <a:chExt cx="1653684" cy="1653684"/>
              </a:xfrm>
            </p:grpSpPr>
            <p:cxnSp>
              <p:nvCxnSpPr>
                <p:cNvPr id="635" name="直接连接符 634"/>
                <p:cNvCxnSpPr/>
                <p:nvPr/>
              </p:nvCxnSpPr>
              <p:spPr>
                <a:xfrm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6" name="直接连接符 635"/>
                <p:cNvCxnSpPr/>
                <p:nvPr/>
              </p:nvCxnSpPr>
              <p:spPr>
                <a:xfrm rot="3600000"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34" name="直接连接符 633"/>
              <p:cNvCxnSpPr/>
              <p:nvPr/>
            </p:nvCxnSpPr>
            <p:spPr>
              <a:xfrm rot="18000000" flipV="1"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7" name="组合 596"/>
            <p:cNvGrpSpPr/>
            <p:nvPr/>
          </p:nvGrpSpPr>
          <p:grpSpPr>
            <a:xfrm>
              <a:off x="3261984" y="4625036"/>
              <a:ext cx="405569" cy="144671"/>
              <a:chOff x="4811486" y="4985657"/>
              <a:chExt cx="405569" cy="144671"/>
            </a:xfrm>
          </p:grpSpPr>
          <p:cxnSp>
            <p:nvCxnSpPr>
              <p:cNvPr id="631" name="直接连接符 63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2" name="直接连接符 63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8" name="组合 597"/>
            <p:cNvGrpSpPr/>
            <p:nvPr/>
          </p:nvGrpSpPr>
          <p:grpSpPr>
            <a:xfrm rot="3600000">
              <a:off x="3608817" y="4866743"/>
              <a:ext cx="405569" cy="144671"/>
              <a:chOff x="4811486" y="4985657"/>
              <a:chExt cx="405569" cy="144671"/>
            </a:xfrm>
          </p:grpSpPr>
          <p:cxnSp>
            <p:nvCxnSpPr>
              <p:cNvPr id="629" name="直接连接符 62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0" name="直接连接符 62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9" name="组合 598"/>
            <p:cNvGrpSpPr/>
            <p:nvPr/>
          </p:nvGrpSpPr>
          <p:grpSpPr>
            <a:xfrm rot="7200000">
              <a:off x="3605930" y="5252346"/>
              <a:ext cx="405569" cy="144671"/>
              <a:chOff x="4811486" y="4985657"/>
              <a:chExt cx="405569" cy="144671"/>
            </a:xfrm>
          </p:grpSpPr>
          <p:cxnSp>
            <p:nvCxnSpPr>
              <p:cNvPr id="627" name="直接连接符 62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8" name="直接连接符 62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0" name="组合 599"/>
            <p:cNvGrpSpPr/>
            <p:nvPr/>
          </p:nvGrpSpPr>
          <p:grpSpPr>
            <a:xfrm flipH="1" flipV="1">
              <a:off x="3263573" y="5449415"/>
              <a:ext cx="405569" cy="144671"/>
              <a:chOff x="4811486" y="4985657"/>
              <a:chExt cx="405569" cy="144671"/>
            </a:xfrm>
          </p:grpSpPr>
          <p:cxnSp>
            <p:nvCxnSpPr>
              <p:cNvPr id="625" name="直接连接符 62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6" name="直接连接符 62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1" name="组合 600"/>
            <p:cNvGrpSpPr/>
            <p:nvPr/>
          </p:nvGrpSpPr>
          <p:grpSpPr>
            <a:xfrm rot="18000000" flipH="1">
              <a:off x="2925090" y="4871933"/>
              <a:ext cx="405569" cy="144671"/>
              <a:chOff x="4811486" y="4985657"/>
              <a:chExt cx="405569" cy="144671"/>
            </a:xfrm>
          </p:grpSpPr>
          <p:cxnSp>
            <p:nvCxnSpPr>
              <p:cNvPr id="623" name="直接连接符 62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4" name="直接连接符 62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2" name="组合 601"/>
            <p:cNvGrpSpPr/>
            <p:nvPr/>
          </p:nvGrpSpPr>
          <p:grpSpPr>
            <a:xfrm rot="14400000" flipH="1">
              <a:off x="2901582" y="5274511"/>
              <a:ext cx="405569" cy="144671"/>
              <a:chOff x="4811486" y="4985657"/>
              <a:chExt cx="405569" cy="144671"/>
            </a:xfrm>
          </p:grpSpPr>
          <p:cxnSp>
            <p:nvCxnSpPr>
              <p:cNvPr id="621" name="直接连接符 62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2" name="直接连接符 62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3" name="组合 602"/>
            <p:cNvGrpSpPr/>
            <p:nvPr/>
          </p:nvGrpSpPr>
          <p:grpSpPr>
            <a:xfrm>
              <a:off x="3335007" y="4392798"/>
              <a:ext cx="262702" cy="93708"/>
              <a:chOff x="4811486" y="4985657"/>
              <a:chExt cx="405569" cy="144671"/>
            </a:xfrm>
          </p:grpSpPr>
          <p:cxnSp>
            <p:nvCxnSpPr>
              <p:cNvPr id="619" name="直接连接符 61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0" name="直接连接符 61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4" name="组合 603"/>
            <p:cNvGrpSpPr/>
            <p:nvPr/>
          </p:nvGrpSpPr>
          <p:grpSpPr>
            <a:xfrm flipV="1">
              <a:off x="3335007" y="5748103"/>
              <a:ext cx="262702" cy="93708"/>
              <a:chOff x="4811486" y="4985657"/>
              <a:chExt cx="405569" cy="144671"/>
            </a:xfrm>
          </p:grpSpPr>
          <p:cxnSp>
            <p:nvCxnSpPr>
              <p:cNvPr id="617" name="直接连接符 61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8" name="直接连接符 61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5" name="组合 604"/>
            <p:cNvGrpSpPr/>
            <p:nvPr/>
          </p:nvGrpSpPr>
          <p:grpSpPr>
            <a:xfrm rot="3600000" flipV="1">
              <a:off x="2745175" y="5410839"/>
              <a:ext cx="262702" cy="93708"/>
              <a:chOff x="4811486" y="4985657"/>
              <a:chExt cx="405569" cy="144671"/>
            </a:xfrm>
          </p:grpSpPr>
          <p:cxnSp>
            <p:nvCxnSpPr>
              <p:cNvPr id="615" name="直接连接符 61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6" name="直接连接符 61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6" name="组合 605"/>
            <p:cNvGrpSpPr/>
            <p:nvPr/>
          </p:nvGrpSpPr>
          <p:grpSpPr>
            <a:xfrm rot="18000000">
              <a:off x="2748173" y="4740356"/>
              <a:ext cx="262702" cy="93708"/>
              <a:chOff x="4811486" y="4985657"/>
              <a:chExt cx="405569" cy="144671"/>
            </a:xfrm>
          </p:grpSpPr>
          <p:cxnSp>
            <p:nvCxnSpPr>
              <p:cNvPr id="613" name="直接连接符 61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4" name="直接连接符 61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7" name="组合 606"/>
            <p:cNvGrpSpPr/>
            <p:nvPr/>
          </p:nvGrpSpPr>
          <p:grpSpPr>
            <a:xfrm rot="3600000" flipH="1">
              <a:off x="3887349" y="4755044"/>
              <a:ext cx="262702" cy="93708"/>
              <a:chOff x="4811486" y="4985657"/>
              <a:chExt cx="405569" cy="144671"/>
            </a:xfrm>
          </p:grpSpPr>
          <p:cxnSp>
            <p:nvCxnSpPr>
              <p:cNvPr id="611" name="直接连接符 61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2" name="直接连接符 61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8" name="组合 607"/>
            <p:cNvGrpSpPr/>
            <p:nvPr/>
          </p:nvGrpSpPr>
          <p:grpSpPr>
            <a:xfrm rot="18000000" flipH="1" flipV="1">
              <a:off x="3912119" y="5410839"/>
              <a:ext cx="262702" cy="93708"/>
              <a:chOff x="4811486" y="4985657"/>
              <a:chExt cx="405569" cy="144671"/>
            </a:xfrm>
          </p:grpSpPr>
          <p:cxnSp>
            <p:nvCxnSpPr>
              <p:cNvPr id="609" name="直接连接符 60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0" name="直接连接符 60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37" name="组合 636"/>
          <p:cNvGrpSpPr/>
          <p:nvPr/>
        </p:nvGrpSpPr>
        <p:grpSpPr>
          <a:xfrm>
            <a:off x="2712114" y="5330155"/>
            <a:ext cx="701439" cy="701439"/>
            <a:chOff x="2639515" y="4303486"/>
            <a:chExt cx="1653684" cy="1653684"/>
          </a:xfrm>
        </p:grpSpPr>
        <p:grpSp>
          <p:nvGrpSpPr>
            <p:cNvPr id="638" name="组合 637"/>
            <p:cNvGrpSpPr/>
            <p:nvPr/>
          </p:nvGrpSpPr>
          <p:grpSpPr>
            <a:xfrm>
              <a:off x="2639515" y="4303486"/>
              <a:ext cx="1653684" cy="1653684"/>
              <a:chOff x="2639515" y="4303486"/>
              <a:chExt cx="1653684" cy="1653684"/>
            </a:xfrm>
          </p:grpSpPr>
          <p:grpSp>
            <p:nvGrpSpPr>
              <p:cNvPr id="675" name="组合 674"/>
              <p:cNvGrpSpPr/>
              <p:nvPr/>
            </p:nvGrpSpPr>
            <p:grpSpPr>
              <a:xfrm>
                <a:off x="2639515" y="4303486"/>
                <a:ext cx="1653684" cy="1653684"/>
                <a:chOff x="2639515" y="4303486"/>
                <a:chExt cx="1653684" cy="1653684"/>
              </a:xfrm>
            </p:grpSpPr>
            <p:cxnSp>
              <p:nvCxnSpPr>
                <p:cNvPr id="677" name="直接连接符 676"/>
                <p:cNvCxnSpPr/>
                <p:nvPr/>
              </p:nvCxnSpPr>
              <p:spPr>
                <a:xfrm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" name="直接连接符 677"/>
                <p:cNvCxnSpPr/>
                <p:nvPr/>
              </p:nvCxnSpPr>
              <p:spPr>
                <a:xfrm rot="3600000"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76" name="直接连接符 675"/>
              <p:cNvCxnSpPr/>
              <p:nvPr/>
            </p:nvCxnSpPr>
            <p:spPr>
              <a:xfrm rot="18000000" flipV="1"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9" name="组合 638"/>
            <p:cNvGrpSpPr/>
            <p:nvPr/>
          </p:nvGrpSpPr>
          <p:grpSpPr>
            <a:xfrm>
              <a:off x="3261984" y="4625036"/>
              <a:ext cx="405569" cy="144671"/>
              <a:chOff x="4811486" y="4985657"/>
              <a:chExt cx="405569" cy="144671"/>
            </a:xfrm>
          </p:grpSpPr>
          <p:cxnSp>
            <p:nvCxnSpPr>
              <p:cNvPr id="673" name="直接连接符 67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4" name="直接连接符 67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0" name="组合 639"/>
            <p:cNvGrpSpPr/>
            <p:nvPr/>
          </p:nvGrpSpPr>
          <p:grpSpPr>
            <a:xfrm rot="3600000">
              <a:off x="3608817" y="4866743"/>
              <a:ext cx="405569" cy="144671"/>
              <a:chOff x="4811486" y="4985657"/>
              <a:chExt cx="405569" cy="144671"/>
            </a:xfrm>
          </p:grpSpPr>
          <p:cxnSp>
            <p:nvCxnSpPr>
              <p:cNvPr id="671" name="直接连接符 67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2" name="直接连接符 67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1" name="组合 640"/>
            <p:cNvGrpSpPr/>
            <p:nvPr/>
          </p:nvGrpSpPr>
          <p:grpSpPr>
            <a:xfrm rot="7200000">
              <a:off x="3605930" y="5252346"/>
              <a:ext cx="405569" cy="144671"/>
              <a:chOff x="4811486" y="4985657"/>
              <a:chExt cx="405569" cy="144671"/>
            </a:xfrm>
          </p:grpSpPr>
          <p:cxnSp>
            <p:nvCxnSpPr>
              <p:cNvPr id="669" name="直接连接符 66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0" name="直接连接符 66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2" name="组合 641"/>
            <p:cNvGrpSpPr/>
            <p:nvPr/>
          </p:nvGrpSpPr>
          <p:grpSpPr>
            <a:xfrm flipH="1" flipV="1">
              <a:off x="3263573" y="5449415"/>
              <a:ext cx="405569" cy="144671"/>
              <a:chOff x="4811486" y="4985657"/>
              <a:chExt cx="405569" cy="144671"/>
            </a:xfrm>
          </p:grpSpPr>
          <p:cxnSp>
            <p:nvCxnSpPr>
              <p:cNvPr id="667" name="直接连接符 66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8" name="直接连接符 66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3" name="组合 642"/>
            <p:cNvGrpSpPr/>
            <p:nvPr/>
          </p:nvGrpSpPr>
          <p:grpSpPr>
            <a:xfrm rot="18000000" flipH="1">
              <a:off x="2925090" y="4871933"/>
              <a:ext cx="405569" cy="144671"/>
              <a:chOff x="4811486" y="4985657"/>
              <a:chExt cx="405569" cy="144671"/>
            </a:xfrm>
          </p:grpSpPr>
          <p:cxnSp>
            <p:nvCxnSpPr>
              <p:cNvPr id="665" name="直接连接符 66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6" name="直接连接符 66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4" name="组合 643"/>
            <p:cNvGrpSpPr/>
            <p:nvPr/>
          </p:nvGrpSpPr>
          <p:grpSpPr>
            <a:xfrm rot="14400000" flipH="1">
              <a:off x="2901582" y="5274511"/>
              <a:ext cx="405569" cy="144671"/>
              <a:chOff x="4811486" y="4985657"/>
              <a:chExt cx="405569" cy="144671"/>
            </a:xfrm>
          </p:grpSpPr>
          <p:cxnSp>
            <p:nvCxnSpPr>
              <p:cNvPr id="663" name="直接连接符 66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4" name="直接连接符 66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5" name="组合 644"/>
            <p:cNvGrpSpPr/>
            <p:nvPr/>
          </p:nvGrpSpPr>
          <p:grpSpPr>
            <a:xfrm>
              <a:off x="3335007" y="4392798"/>
              <a:ext cx="262702" cy="93708"/>
              <a:chOff x="4811486" y="4985657"/>
              <a:chExt cx="405569" cy="144671"/>
            </a:xfrm>
          </p:grpSpPr>
          <p:cxnSp>
            <p:nvCxnSpPr>
              <p:cNvPr id="661" name="直接连接符 66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2" name="直接连接符 66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6" name="组合 645"/>
            <p:cNvGrpSpPr/>
            <p:nvPr/>
          </p:nvGrpSpPr>
          <p:grpSpPr>
            <a:xfrm flipV="1">
              <a:off x="3335007" y="5748103"/>
              <a:ext cx="262702" cy="93708"/>
              <a:chOff x="4811486" y="4985657"/>
              <a:chExt cx="405569" cy="144671"/>
            </a:xfrm>
          </p:grpSpPr>
          <p:cxnSp>
            <p:nvCxnSpPr>
              <p:cNvPr id="659" name="直接连接符 65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0" name="直接连接符 65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7" name="组合 646"/>
            <p:cNvGrpSpPr/>
            <p:nvPr/>
          </p:nvGrpSpPr>
          <p:grpSpPr>
            <a:xfrm rot="3600000" flipV="1">
              <a:off x="2745175" y="5410839"/>
              <a:ext cx="262702" cy="93708"/>
              <a:chOff x="4811486" y="4985657"/>
              <a:chExt cx="405569" cy="144671"/>
            </a:xfrm>
          </p:grpSpPr>
          <p:cxnSp>
            <p:nvCxnSpPr>
              <p:cNvPr id="657" name="直接连接符 65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8" name="直接连接符 65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8" name="组合 647"/>
            <p:cNvGrpSpPr/>
            <p:nvPr/>
          </p:nvGrpSpPr>
          <p:grpSpPr>
            <a:xfrm rot="18000000">
              <a:off x="2748173" y="4740356"/>
              <a:ext cx="262702" cy="93708"/>
              <a:chOff x="4811486" y="4985657"/>
              <a:chExt cx="405569" cy="144671"/>
            </a:xfrm>
          </p:grpSpPr>
          <p:cxnSp>
            <p:nvCxnSpPr>
              <p:cNvPr id="655" name="直接连接符 65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6" name="直接连接符 65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9" name="组合 648"/>
            <p:cNvGrpSpPr/>
            <p:nvPr/>
          </p:nvGrpSpPr>
          <p:grpSpPr>
            <a:xfrm rot="3600000" flipH="1">
              <a:off x="3887349" y="4755044"/>
              <a:ext cx="262702" cy="93708"/>
              <a:chOff x="4811486" y="4985657"/>
              <a:chExt cx="405569" cy="144671"/>
            </a:xfrm>
          </p:grpSpPr>
          <p:cxnSp>
            <p:nvCxnSpPr>
              <p:cNvPr id="653" name="直接连接符 65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4" name="直接连接符 65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0" name="组合 649"/>
            <p:cNvGrpSpPr/>
            <p:nvPr/>
          </p:nvGrpSpPr>
          <p:grpSpPr>
            <a:xfrm rot="18000000" flipH="1" flipV="1">
              <a:off x="3912119" y="5410839"/>
              <a:ext cx="262702" cy="93708"/>
              <a:chOff x="4811486" y="4985657"/>
              <a:chExt cx="405569" cy="144671"/>
            </a:xfrm>
          </p:grpSpPr>
          <p:cxnSp>
            <p:nvCxnSpPr>
              <p:cNvPr id="651" name="直接连接符 65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2" name="直接连接符 65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79" name="组合 678"/>
          <p:cNvGrpSpPr/>
          <p:nvPr/>
        </p:nvGrpSpPr>
        <p:grpSpPr>
          <a:xfrm>
            <a:off x="10959311" y="6120950"/>
            <a:ext cx="701439" cy="701439"/>
            <a:chOff x="2639515" y="4303486"/>
            <a:chExt cx="1653684" cy="1653684"/>
          </a:xfrm>
        </p:grpSpPr>
        <p:grpSp>
          <p:nvGrpSpPr>
            <p:cNvPr id="680" name="组合 679"/>
            <p:cNvGrpSpPr/>
            <p:nvPr/>
          </p:nvGrpSpPr>
          <p:grpSpPr>
            <a:xfrm>
              <a:off x="2639515" y="4303486"/>
              <a:ext cx="1653684" cy="1653684"/>
              <a:chOff x="2639515" y="4303486"/>
              <a:chExt cx="1653684" cy="1653684"/>
            </a:xfrm>
          </p:grpSpPr>
          <p:grpSp>
            <p:nvGrpSpPr>
              <p:cNvPr id="717" name="组合 716"/>
              <p:cNvGrpSpPr/>
              <p:nvPr/>
            </p:nvGrpSpPr>
            <p:grpSpPr>
              <a:xfrm>
                <a:off x="2639515" y="4303486"/>
                <a:ext cx="1653684" cy="1653684"/>
                <a:chOff x="2639515" y="4303486"/>
                <a:chExt cx="1653684" cy="1653684"/>
              </a:xfrm>
            </p:grpSpPr>
            <p:cxnSp>
              <p:nvCxnSpPr>
                <p:cNvPr id="719" name="直接连接符 718"/>
                <p:cNvCxnSpPr/>
                <p:nvPr/>
              </p:nvCxnSpPr>
              <p:spPr>
                <a:xfrm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0" name="直接连接符 719"/>
                <p:cNvCxnSpPr/>
                <p:nvPr/>
              </p:nvCxnSpPr>
              <p:spPr>
                <a:xfrm rot="3600000"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718" name="直接连接符 717"/>
              <p:cNvCxnSpPr/>
              <p:nvPr/>
            </p:nvCxnSpPr>
            <p:spPr>
              <a:xfrm rot="18000000" flipV="1"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1" name="组合 680"/>
            <p:cNvGrpSpPr/>
            <p:nvPr/>
          </p:nvGrpSpPr>
          <p:grpSpPr>
            <a:xfrm>
              <a:off x="3261984" y="4625036"/>
              <a:ext cx="405569" cy="144671"/>
              <a:chOff x="4811486" y="4985657"/>
              <a:chExt cx="405569" cy="144671"/>
            </a:xfrm>
          </p:grpSpPr>
          <p:cxnSp>
            <p:nvCxnSpPr>
              <p:cNvPr id="715" name="直接连接符 71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6" name="直接连接符 71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2" name="组合 681"/>
            <p:cNvGrpSpPr/>
            <p:nvPr/>
          </p:nvGrpSpPr>
          <p:grpSpPr>
            <a:xfrm rot="3600000">
              <a:off x="3608817" y="4866743"/>
              <a:ext cx="405569" cy="144671"/>
              <a:chOff x="4811486" y="4985657"/>
              <a:chExt cx="405569" cy="144671"/>
            </a:xfrm>
          </p:grpSpPr>
          <p:cxnSp>
            <p:nvCxnSpPr>
              <p:cNvPr id="713" name="直接连接符 71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4" name="直接连接符 71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3" name="组合 682"/>
            <p:cNvGrpSpPr/>
            <p:nvPr/>
          </p:nvGrpSpPr>
          <p:grpSpPr>
            <a:xfrm rot="7200000">
              <a:off x="3605930" y="5252346"/>
              <a:ext cx="405569" cy="144671"/>
              <a:chOff x="4811486" y="4985657"/>
              <a:chExt cx="405569" cy="144671"/>
            </a:xfrm>
          </p:grpSpPr>
          <p:cxnSp>
            <p:nvCxnSpPr>
              <p:cNvPr id="711" name="直接连接符 71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2" name="直接连接符 71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4" name="组合 683"/>
            <p:cNvGrpSpPr/>
            <p:nvPr/>
          </p:nvGrpSpPr>
          <p:grpSpPr>
            <a:xfrm flipH="1" flipV="1">
              <a:off x="3263573" y="5449415"/>
              <a:ext cx="405569" cy="144671"/>
              <a:chOff x="4811486" y="4985657"/>
              <a:chExt cx="405569" cy="144671"/>
            </a:xfrm>
          </p:grpSpPr>
          <p:cxnSp>
            <p:nvCxnSpPr>
              <p:cNvPr id="709" name="直接连接符 70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0" name="直接连接符 70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5" name="组合 684"/>
            <p:cNvGrpSpPr/>
            <p:nvPr/>
          </p:nvGrpSpPr>
          <p:grpSpPr>
            <a:xfrm rot="18000000" flipH="1">
              <a:off x="2925090" y="4871933"/>
              <a:ext cx="405569" cy="144671"/>
              <a:chOff x="4811486" y="4985657"/>
              <a:chExt cx="405569" cy="144671"/>
            </a:xfrm>
          </p:grpSpPr>
          <p:cxnSp>
            <p:nvCxnSpPr>
              <p:cNvPr id="707" name="直接连接符 70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8" name="直接连接符 70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6" name="组合 685"/>
            <p:cNvGrpSpPr/>
            <p:nvPr/>
          </p:nvGrpSpPr>
          <p:grpSpPr>
            <a:xfrm rot="14400000" flipH="1">
              <a:off x="2901582" y="5274511"/>
              <a:ext cx="405569" cy="144671"/>
              <a:chOff x="4811486" y="4985657"/>
              <a:chExt cx="405569" cy="144671"/>
            </a:xfrm>
          </p:grpSpPr>
          <p:cxnSp>
            <p:nvCxnSpPr>
              <p:cNvPr id="705" name="直接连接符 70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6" name="直接连接符 70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7" name="组合 686"/>
            <p:cNvGrpSpPr/>
            <p:nvPr/>
          </p:nvGrpSpPr>
          <p:grpSpPr>
            <a:xfrm>
              <a:off x="3335007" y="4392798"/>
              <a:ext cx="262702" cy="93708"/>
              <a:chOff x="4811486" y="4985657"/>
              <a:chExt cx="405569" cy="144671"/>
            </a:xfrm>
          </p:grpSpPr>
          <p:cxnSp>
            <p:nvCxnSpPr>
              <p:cNvPr id="703" name="直接连接符 70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4" name="直接连接符 70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8" name="组合 687"/>
            <p:cNvGrpSpPr/>
            <p:nvPr/>
          </p:nvGrpSpPr>
          <p:grpSpPr>
            <a:xfrm flipV="1">
              <a:off x="3335007" y="5748103"/>
              <a:ext cx="262702" cy="93708"/>
              <a:chOff x="4811486" y="4985657"/>
              <a:chExt cx="405569" cy="144671"/>
            </a:xfrm>
          </p:grpSpPr>
          <p:cxnSp>
            <p:nvCxnSpPr>
              <p:cNvPr id="701" name="直接连接符 70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2" name="直接连接符 70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9" name="组合 688"/>
            <p:cNvGrpSpPr/>
            <p:nvPr/>
          </p:nvGrpSpPr>
          <p:grpSpPr>
            <a:xfrm rot="3600000" flipV="1">
              <a:off x="2745175" y="5410839"/>
              <a:ext cx="262702" cy="93708"/>
              <a:chOff x="4811486" y="4985657"/>
              <a:chExt cx="405569" cy="144671"/>
            </a:xfrm>
          </p:grpSpPr>
          <p:cxnSp>
            <p:nvCxnSpPr>
              <p:cNvPr id="699" name="直接连接符 69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0" name="直接连接符 69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0" name="组合 689"/>
            <p:cNvGrpSpPr/>
            <p:nvPr/>
          </p:nvGrpSpPr>
          <p:grpSpPr>
            <a:xfrm rot="18000000">
              <a:off x="2748173" y="4740356"/>
              <a:ext cx="262702" cy="93708"/>
              <a:chOff x="4811486" y="4985657"/>
              <a:chExt cx="405569" cy="144671"/>
            </a:xfrm>
          </p:grpSpPr>
          <p:cxnSp>
            <p:nvCxnSpPr>
              <p:cNvPr id="697" name="直接连接符 69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8" name="直接连接符 69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1" name="组合 690"/>
            <p:cNvGrpSpPr/>
            <p:nvPr/>
          </p:nvGrpSpPr>
          <p:grpSpPr>
            <a:xfrm rot="3600000" flipH="1">
              <a:off x="3887349" y="4755044"/>
              <a:ext cx="262702" cy="93708"/>
              <a:chOff x="4811486" y="4985657"/>
              <a:chExt cx="405569" cy="144671"/>
            </a:xfrm>
          </p:grpSpPr>
          <p:cxnSp>
            <p:nvCxnSpPr>
              <p:cNvPr id="695" name="直接连接符 69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6" name="直接连接符 69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2" name="组合 691"/>
            <p:cNvGrpSpPr/>
            <p:nvPr/>
          </p:nvGrpSpPr>
          <p:grpSpPr>
            <a:xfrm rot="18000000" flipH="1" flipV="1">
              <a:off x="3912119" y="5410839"/>
              <a:ext cx="262702" cy="93708"/>
              <a:chOff x="4811486" y="4985657"/>
              <a:chExt cx="405569" cy="144671"/>
            </a:xfrm>
          </p:grpSpPr>
          <p:cxnSp>
            <p:nvCxnSpPr>
              <p:cNvPr id="693" name="直接连接符 69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4" name="直接连接符 69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21" name="组合 720"/>
          <p:cNvGrpSpPr/>
          <p:nvPr/>
        </p:nvGrpSpPr>
        <p:grpSpPr>
          <a:xfrm>
            <a:off x="3295639" y="3965271"/>
            <a:ext cx="701439" cy="701439"/>
            <a:chOff x="2639515" y="4303486"/>
            <a:chExt cx="1653684" cy="1653684"/>
          </a:xfrm>
        </p:grpSpPr>
        <p:grpSp>
          <p:nvGrpSpPr>
            <p:cNvPr id="722" name="组合 721"/>
            <p:cNvGrpSpPr/>
            <p:nvPr/>
          </p:nvGrpSpPr>
          <p:grpSpPr>
            <a:xfrm>
              <a:off x="2639515" y="4303486"/>
              <a:ext cx="1653684" cy="1653684"/>
              <a:chOff x="2639515" y="4303486"/>
              <a:chExt cx="1653684" cy="1653684"/>
            </a:xfrm>
          </p:grpSpPr>
          <p:grpSp>
            <p:nvGrpSpPr>
              <p:cNvPr id="759" name="组合 758"/>
              <p:cNvGrpSpPr/>
              <p:nvPr/>
            </p:nvGrpSpPr>
            <p:grpSpPr>
              <a:xfrm>
                <a:off x="2639515" y="4303486"/>
                <a:ext cx="1653684" cy="1653684"/>
                <a:chOff x="2639515" y="4303486"/>
                <a:chExt cx="1653684" cy="1653684"/>
              </a:xfrm>
            </p:grpSpPr>
            <p:cxnSp>
              <p:nvCxnSpPr>
                <p:cNvPr id="761" name="直接连接符 760"/>
                <p:cNvCxnSpPr/>
                <p:nvPr/>
              </p:nvCxnSpPr>
              <p:spPr>
                <a:xfrm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2" name="直接连接符 761"/>
                <p:cNvCxnSpPr/>
                <p:nvPr/>
              </p:nvCxnSpPr>
              <p:spPr>
                <a:xfrm rot="3600000"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760" name="直接连接符 759"/>
              <p:cNvCxnSpPr/>
              <p:nvPr/>
            </p:nvCxnSpPr>
            <p:spPr>
              <a:xfrm rot="18000000" flipV="1"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3" name="组合 722"/>
            <p:cNvGrpSpPr/>
            <p:nvPr/>
          </p:nvGrpSpPr>
          <p:grpSpPr>
            <a:xfrm>
              <a:off x="3261984" y="4625036"/>
              <a:ext cx="405569" cy="144671"/>
              <a:chOff x="4811486" y="4985657"/>
              <a:chExt cx="405569" cy="144671"/>
            </a:xfrm>
          </p:grpSpPr>
          <p:cxnSp>
            <p:nvCxnSpPr>
              <p:cNvPr id="757" name="直接连接符 75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8" name="直接连接符 75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4" name="组合 723"/>
            <p:cNvGrpSpPr/>
            <p:nvPr/>
          </p:nvGrpSpPr>
          <p:grpSpPr>
            <a:xfrm rot="3600000">
              <a:off x="3608817" y="4866743"/>
              <a:ext cx="405569" cy="144671"/>
              <a:chOff x="4811486" y="4985657"/>
              <a:chExt cx="405569" cy="144671"/>
            </a:xfrm>
          </p:grpSpPr>
          <p:cxnSp>
            <p:nvCxnSpPr>
              <p:cNvPr id="755" name="直接连接符 75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6" name="直接连接符 75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5" name="组合 724"/>
            <p:cNvGrpSpPr/>
            <p:nvPr/>
          </p:nvGrpSpPr>
          <p:grpSpPr>
            <a:xfrm rot="7200000">
              <a:off x="3605930" y="5252346"/>
              <a:ext cx="405569" cy="144671"/>
              <a:chOff x="4811486" y="4985657"/>
              <a:chExt cx="405569" cy="144671"/>
            </a:xfrm>
          </p:grpSpPr>
          <p:cxnSp>
            <p:nvCxnSpPr>
              <p:cNvPr id="753" name="直接连接符 75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4" name="直接连接符 75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6" name="组合 725"/>
            <p:cNvGrpSpPr/>
            <p:nvPr/>
          </p:nvGrpSpPr>
          <p:grpSpPr>
            <a:xfrm flipH="1" flipV="1">
              <a:off x="3263573" y="5449415"/>
              <a:ext cx="405569" cy="144671"/>
              <a:chOff x="4811486" y="4985657"/>
              <a:chExt cx="405569" cy="144671"/>
            </a:xfrm>
          </p:grpSpPr>
          <p:cxnSp>
            <p:nvCxnSpPr>
              <p:cNvPr id="751" name="直接连接符 75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2" name="直接连接符 75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7" name="组合 726"/>
            <p:cNvGrpSpPr/>
            <p:nvPr/>
          </p:nvGrpSpPr>
          <p:grpSpPr>
            <a:xfrm rot="18000000" flipH="1">
              <a:off x="2925090" y="4871933"/>
              <a:ext cx="405569" cy="144671"/>
              <a:chOff x="4811486" y="4985657"/>
              <a:chExt cx="405569" cy="144671"/>
            </a:xfrm>
          </p:grpSpPr>
          <p:cxnSp>
            <p:nvCxnSpPr>
              <p:cNvPr id="749" name="直接连接符 74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0" name="直接连接符 74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8" name="组合 727"/>
            <p:cNvGrpSpPr/>
            <p:nvPr/>
          </p:nvGrpSpPr>
          <p:grpSpPr>
            <a:xfrm rot="14400000" flipH="1">
              <a:off x="2901582" y="5274511"/>
              <a:ext cx="405569" cy="144671"/>
              <a:chOff x="4811486" y="4985657"/>
              <a:chExt cx="405569" cy="144671"/>
            </a:xfrm>
          </p:grpSpPr>
          <p:cxnSp>
            <p:nvCxnSpPr>
              <p:cNvPr id="747" name="直接连接符 74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8" name="直接连接符 74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9" name="组合 728"/>
            <p:cNvGrpSpPr/>
            <p:nvPr/>
          </p:nvGrpSpPr>
          <p:grpSpPr>
            <a:xfrm>
              <a:off x="3335007" y="4392798"/>
              <a:ext cx="262702" cy="93708"/>
              <a:chOff x="4811486" y="4985657"/>
              <a:chExt cx="405569" cy="144671"/>
            </a:xfrm>
          </p:grpSpPr>
          <p:cxnSp>
            <p:nvCxnSpPr>
              <p:cNvPr id="745" name="直接连接符 74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6" name="直接连接符 74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0" name="组合 729"/>
            <p:cNvGrpSpPr/>
            <p:nvPr/>
          </p:nvGrpSpPr>
          <p:grpSpPr>
            <a:xfrm flipV="1">
              <a:off x="3335007" y="5748103"/>
              <a:ext cx="262702" cy="93708"/>
              <a:chOff x="4811486" y="4985657"/>
              <a:chExt cx="405569" cy="144671"/>
            </a:xfrm>
          </p:grpSpPr>
          <p:cxnSp>
            <p:nvCxnSpPr>
              <p:cNvPr id="743" name="直接连接符 74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4" name="直接连接符 74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1" name="组合 730"/>
            <p:cNvGrpSpPr/>
            <p:nvPr/>
          </p:nvGrpSpPr>
          <p:grpSpPr>
            <a:xfrm rot="3600000" flipV="1">
              <a:off x="2745175" y="5410839"/>
              <a:ext cx="262702" cy="93708"/>
              <a:chOff x="4811486" y="4985657"/>
              <a:chExt cx="405569" cy="144671"/>
            </a:xfrm>
          </p:grpSpPr>
          <p:cxnSp>
            <p:nvCxnSpPr>
              <p:cNvPr id="741" name="直接连接符 74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2" name="直接连接符 74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2" name="组合 731"/>
            <p:cNvGrpSpPr/>
            <p:nvPr/>
          </p:nvGrpSpPr>
          <p:grpSpPr>
            <a:xfrm rot="18000000">
              <a:off x="2748173" y="4740356"/>
              <a:ext cx="262702" cy="93708"/>
              <a:chOff x="4811486" y="4985657"/>
              <a:chExt cx="405569" cy="144671"/>
            </a:xfrm>
          </p:grpSpPr>
          <p:cxnSp>
            <p:nvCxnSpPr>
              <p:cNvPr id="739" name="直接连接符 73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0" name="直接连接符 73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3" name="组合 732"/>
            <p:cNvGrpSpPr/>
            <p:nvPr/>
          </p:nvGrpSpPr>
          <p:grpSpPr>
            <a:xfrm rot="3600000" flipH="1">
              <a:off x="3887349" y="4755044"/>
              <a:ext cx="262702" cy="93708"/>
              <a:chOff x="4811486" y="4985657"/>
              <a:chExt cx="405569" cy="144671"/>
            </a:xfrm>
          </p:grpSpPr>
          <p:cxnSp>
            <p:nvCxnSpPr>
              <p:cNvPr id="737" name="直接连接符 73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8" name="直接连接符 73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4" name="组合 733"/>
            <p:cNvGrpSpPr/>
            <p:nvPr/>
          </p:nvGrpSpPr>
          <p:grpSpPr>
            <a:xfrm rot="18000000" flipH="1" flipV="1">
              <a:off x="3912119" y="5410839"/>
              <a:ext cx="262702" cy="93708"/>
              <a:chOff x="4811486" y="4985657"/>
              <a:chExt cx="405569" cy="144671"/>
            </a:xfrm>
          </p:grpSpPr>
          <p:cxnSp>
            <p:nvCxnSpPr>
              <p:cNvPr id="735" name="直接连接符 73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6" name="直接连接符 73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63" name="组合 762"/>
          <p:cNvGrpSpPr/>
          <p:nvPr/>
        </p:nvGrpSpPr>
        <p:grpSpPr>
          <a:xfrm>
            <a:off x="392887" y="2797475"/>
            <a:ext cx="701439" cy="701439"/>
            <a:chOff x="2639515" y="4303486"/>
            <a:chExt cx="1653684" cy="1653684"/>
          </a:xfrm>
        </p:grpSpPr>
        <p:grpSp>
          <p:nvGrpSpPr>
            <p:cNvPr id="764" name="组合 763"/>
            <p:cNvGrpSpPr/>
            <p:nvPr/>
          </p:nvGrpSpPr>
          <p:grpSpPr>
            <a:xfrm>
              <a:off x="2639515" y="4303486"/>
              <a:ext cx="1653684" cy="1653684"/>
              <a:chOff x="2639515" y="4303486"/>
              <a:chExt cx="1653684" cy="1653684"/>
            </a:xfrm>
          </p:grpSpPr>
          <p:grpSp>
            <p:nvGrpSpPr>
              <p:cNvPr id="801" name="组合 800"/>
              <p:cNvGrpSpPr/>
              <p:nvPr/>
            </p:nvGrpSpPr>
            <p:grpSpPr>
              <a:xfrm>
                <a:off x="2639515" y="4303486"/>
                <a:ext cx="1653684" cy="1653684"/>
                <a:chOff x="2639515" y="4303486"/>
                <a:chExt cx="1653684" cy="1653684"/>
              </a:xfrm>
            </p:grpSpPr>
            <p:cxnSp>
              <p:nvCxnSpPr>
                <p:cNvPr id="803" name="直接连接符 802"/>
                <p:cNvCxnSpPr/>
                <p:nvPr/>
              </p:nvCxnSpPr>
              <p:spPr>
                <a:xfrm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4" name="直接连接符 803"/>
                <p:cNvCxnSpPr/>
                <p:nvPr/>
              </p:nvCxnSpPr>
              <p:spPr>
                <a:xfrm rot="3600000"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02" name="直接连接符 801"/>
              <p:cNvCxnSpPr/>
              <p:nvPr/>
            </p:nvCxnSpPr>
            <p:spPr>
              <a:xfrm rot="18000000" flipV="1"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5" name="组合 764"/>
            <p:cNvGrpSpPr/>
            <p:nvPr/>
          </p:nvGrpSpPr>
          <p:grpSpPr>
            <a:xfrm>
              <a:off x="3261984" y="4625036"/>
              <a:ext cx="405569" cy="144671"/>
              <a:chOff x="4811486" y="4985657"/>
              <a:chExt cx="405569" cy="144671"/>
            </a:xfrm>
          </p:grpSpPr>
          <p:cxnSp>
            <p:nvCxnSpPr>
              <p:cNvPr id="799" name="直接连接符 79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" name="直接连接符 79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6" name="组合 765"/>
            <p:cNvGrpSpPr/>
            <p:nvPr/>
          </p:nvGrpSpPr>
          <p:grpSpPr>
            <a:xfrm rot="3600000">
              <a:off x="3608817" y="4866743"/>
              <a:ext cx="405569" cy="144671"/>
              <a:chOff x="4811486" y="4985657"/>
              <a:chExt cx="405569" cy="144671"/>
            </a:xfrm>
          </p:grpSpPr>
          <p:cxnSp>
            <p:nvCxnSpPr>
              <p:cNvPr id="797" name="直接连接符 79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" name="直接连接符 79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7" name="组合 766"/>
            <p:cNvGrpSpPr/>
            <p:nvPr/>
          </p:nvGrpSpPr>
          <p:grpSpPr>
            <a:xfrm rot="7200000">
              <a:off x="3605930" y="5252346"/>
              <a:ext cx="405569" cy="144671"/>
              <a:chOff x="4811486" y="4985657"/>
              <a:chExt cx="405569" cy="144671"/>
            </a:xfrm>
          </p:grpSpPr>
          <p:cxnSp>
            <p:nvCxnSpPr>
              <p:cNvPr id="795" name="直接连接符 79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" name="直接连接符 79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8" name="组合 767"/>
            <p:cNvGrpSpPr/>
            <p:nvPr/>
          </p:nvGrpSpPr>
          <p:grpSpPr>
            <a:xfrm flipH="1" flipV="1">
              <a:off x="3263573" y="5449415"/>
              <a:ext cx="405569" cy="144671"/>
              <a:chOff x="4811486" y="4985657"/>
              <a:chExt cx="405569" cy="144671"/>
            </a:xfrm>
          </p:grpSpPr>
          <p:cxnSp>
            <p:nvCxnSpPr>
              <p:cNvPr id="793" name="直接连接符 79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" name="直接连接符 79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9" name="组合 768"/>
            <p:cNvGrpSpPr/>
            <p:nvPr/>
          </p:nvGrpSpPr>
          <p:grpSpPr>
            <a:xfrm rot="18000000" flipH="1">
              <a:off x="2925090" y="4871933"/>
              <a:ext cx="405569" cy="144671"/>
              <a:chOff x="4811486" y="4985657"/>
              <a:chExt cx="405569" cy="144671"/>
            </a:xfrm>
          </p:grpSpPr>
          <p:cxnSp>
            <p:nvCxnSpPr>
              <p:cNvPr id="791" name="直接连接符 79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2" name="直接连接符 79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0" name="组合 769"/>
            <p:cNvGrpSpPr/>
            <p:nvPr/>
          </p:nvGrpSpPr>
          <p:grpSpPr>
            <a:xfrm rot="14400000" flipH="1">
              <a:off x="2901582" y="5274511"/>
              <a:ext cx="405569" cy="144671"/>
              <a:chOff x="4811486" y="4985657"/>
              <a:chExt cx="405569" cy="144671"/>
            </a:xfrm>
          </p:grpSpPr>
          <p:cxnSp>
            <p:nvCxnSpPr>
              <p:cNvPr id="789" name="直接连接符 78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0" name="直接连接符 78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1" name="组合 770"/>
            <p:cNvGrpSpPr/>
            <p:nvPr/>
          </p:nvGrpSpPr>
          <p:grpSpPr>
            <a:xfrm>
              <a:off x="3335007" y="4392798"/>
              <a:ext cx="262702" cy="93708"/>
              <a:chOff x="4811486" y="4985657"/>
              <a:chExt cx="405569" cy="144671"/>
            </a:xfrm>
          </p:grpSpPr>
          <p:cxnSp>
            <p:nvCxnSpPr>
              <p:cNvPr id="787" name="直接连接符 78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8" name="直接连接符 78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2" name="组合 771"/>
            <p:cNvGrpSpPr/>
            <p:nvPr/>
          </p:nvGrpSpPr>
          <p:grpSpPr>
            <a:xfrm flipV="1">
              <a:off x="3335007" y="5748103"/>
              <a:ext cx="262702" cy="93708"/>
              <a:chOff x="4811486" y="4985657"/>
              <a:chExt cx="405569" cy="144671"/>
            </a:xfrm>
          </p:grpSpPr>
          <p:cxnSp>
            <p:nvCxnSpPr>
              <p:cNvPr id="785" name="直接连接符 78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6" name="直接连接符 78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3" name="组合 772"/>
            <p:cNvGrpSpPr/>
            <p:nvPr/>
          </p:nvGrpSpPr>
          <p:grpSpPr>
            <a:xfrm rot="3600000" flipV="1">
              <a:off x="2745175" y="5410839"/>
              <a:ext cx="262702" cy="93708"/>
              <a:chOff x="4811486" y="4985657"/>
              <a:chExt cx="405569" cy="144671"/>
            </a:xfrm>
          </p:grpSpPr>
          <p:cxnSp>
            <p:nvCxnSpPr>
              <p:cNvPr id="783" name="直接连接符 78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" name="直接连接符 78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4" name="组合 773"/>
            <p:cNvGrpSpPr/>
            <p:nvPr/>
          </p:nvGrpSpPr>
          <p:grpSpPr>
            <a:xfrm rot="18000000">
              <a:off x="2748173" y="4740356"/>
              <a:ext cx="262702" cy="93708"/>
              <a:chOff x="4811486" y="4985657"/>
              <a:chExt cx="405569" cy="144671"/>
            </a:xfrm>
          </p:grpSpPr>
          <p:cxnSp>
            <p:nvCxnSpPr>
              <p:cNvPr id="781" name="直接连接符 78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" name="直接连接符 78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5" name="组合 774"/>
            <p:cNvGrpSpPr/>
            <p:nvPr/>
          </p:nvGrpSpPr>
          <p:grpSpPr>
            <a:xfrm rot="3600000" flipH="1">
              <a:off x="3887349" y="4755044"/>
              <a:ext cx="262702" cy="93708"/>
              <a:chOff x="4811486" y="4985657"/>
              <a:chExt cx="405569" cy="144671"/>
            </a:xfrm>
          </p:grpSpPr>
          <p:cxnSp>
            <p:nvCxnSpPr>
              <p:cNvPr id="779" name="直接连接符 77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" name="直接连接符 77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6" name="组合 775"/>
            <p:cNvGrpSpPr/>
            <p:nvPr/>
          </p:nvGrpSpPr>
          <p:grpSpPr>
            <a:xfrm rot="18000000" flipH="1" flipV="1">
              <a:off x="3912119" y="5410839"/>
              <a:ext cx="262702" cy="93708"/>
              <a:chOff x="4811486" y="4985657"/>
              <a:chExt cx="405569" cy="144671"/>
            </a:xfrm>
          </p:grpSpPr>
          <p:cxnSp>
            <p:nvCxnSpPr>
              <p:cNvPr id="777" name="直接连接符 77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8" name="直接连接符 77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05" name="组合 804"/>
          <p:cNvGrpSpPr/>
          <p:nvPr/>
        </p:nvGrpSpPr>
        <p:grpSpPr>
          <a:xfrm>
            <a:off x="11106184" y="2173370"/>
            <a:ext cx="701439" cy="701439"/>
            <a:chOff x="2639515" y="4303486"/>
            <a:chExt cx="1653684" cy="1653684"/>
          </a:xfrm>
        </p:grpSpPr>
        <p:grpSp>
          <p:nvGrpSpPr>
            <p:cNvPr id="806" name="组合 805"/>
            <p:cNvGrpSpPr/>
            <p:nvPr/>
          </p:nvGrpSpPr>
          <p:grpSpPr>
            <a:xfrm>
              <a:off x="2639515" y="4303486"/>
              <a:ext cx="1653684" cy="1653684"/>
              <a:chOff x="2639515" y="4303486"/>
              <a:chExt cx="1653684" cy="1653684"/>
            </a:xfrm>
          </p:grpSpPr>
          <p:grpSp>
            <p:nvGrpSpPr>
              <p:cNvPr id="843" name="组合 842"/>
              <p:cNvGrpSpPr/>
              <p:nvPr/>
            </p:nvGrpSpPr>
            <p:grpSpPr>
              <a:xfrm>
                <a:off x="2639515" y="4303486"/>
                <a:ext cx="1653684" cy="1653684"/>
                <a:chOff x="2639515" y="4303486"/>
                <a:chExt cx="1653684" cy="1653684"/>
              </a:xfrm>
            </p:grpSpPr>
            <p:cxnSp>
              <p:nvCxnSpPr>
                <p:cNvPr id="845" name="直接连接符 844"/>
                <p:cNvCxnSpPr/>
                <p:nvPr/>
              </p:nvCxnSpPr>
              <p:spPr>
                <a:xfrm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6" name="直接连接符 845"/>
                <p:cNvCxnSpPr/>
                <p:nvPr/>
              </p:nvCxnSpPr>
              <p:spPr>
                <a:xfrm rot="3600000"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44" name="直接连接符 843"/>
              <p:cNvCxnSpPr/>
              <p:nvPr/>
            </p:nvCxnSpPr>
            <p:spPr>
              <a:xfrm rot="18000000" flipV="1"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7" name="组合 806"/>
            <p:cNvGrpSpPr/>
            <p:nvPr/>
          </p:nvGrpSpPr>
          <p:grpSpPr>
            <a:xfrm>
              <a:off x="3261984" y="4625036"/>
              <a:ext cx="405569" cy="144671"/>
              <a:chOff x="4811486" y="4985657"/>
              <a:chExt cx="405569" cy="144671"/>
            </a:xfrm>
          </p:grpSpPr>
          <p:cxnSp>
            <p:nvCxnSpPr>
              <p:cNvPr id="841" name="直接连接符 84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2" name="直接连接符 84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8" name="组合 807"/>
            <p:cNvGrpSpPr/>
            <p:nvPr/>
          </p:nvGrpSpPr>
          <p:grpSpPr>
            <a:xfrm rot="3600000">
              <a:off x="3608817" y="4866743"/>
              <a:ext cx="405569" cy="144671"/>
              <a:chOff x="4811486" y="4985657"/>
              <a:chExt cx="405569" cy="144671"/>
            </a:xfrm>
          </p:grpSpPr>
          <p:cxnSp>
            <p:nvCxnSpPr>
              <p:cNvPr id="839" name="直接连接符 83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0" name="直接连接符 83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9" name="组合 808"/>
            <p:cNvGrpSpPr/>
            <p:nvPr/>
          </p:nvGrpSpPr>
          <p:grpSpPr>
            <a:xfrm rot="7200000">
              <a:off x="3605930" y="5252346"/>
              <a:ext cx="405569" cy="144671"/>
              <a:chOff x="4811486" y="4985657"/>
              <a:chExt cx="405569" cy="144671"/>
            </a:xfrm>
          </p:grpSpPr>
          <p:cxnSp>
            <p:nvCxnSpPr>
              <p:cNvPr id="837" name="直接连接符 83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8" name="直接连接符 83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0" name="组合 809"/>
            <p:cNvGrpSpPr/>
            <p:nvPr/>
          </p:nvGrpSpPr>
          <p:grpSpPr>
            <a:xfrm flipH="1" flipV="1">
              <a:off x="3263573" y="5449415"/>
              <a:ext cx="405569" cy="144671"/>
              <a:chOff x="4811486" y="4985657"/>
              <a:chExt cx="405569" cy="144671"/>
            </a:xfrm>
          </p:grpSpPr>
          <p:cxnSp>
            <p:nvCxnSpPr>
              <p:cNvPr id="835" name="直接连接符 83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6" name="直接连接符 83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1" name="组合 810"/>
            <p:cNvGrpSpPr/>
            <p:nvPr/>
          </p:nvGrpSpPr>
          <p:grpSpPr>
            <a:xfrm rot="18000000" flipH="1">
              <a:off x="2925090" y="4871933"/>
              <a:ext cx="405569" cy="144671"/>
              <a:chOff x="4811486" y="4985657"/>
              <a:chExt cx="405569" cy="144671"/>
            </a:xfrm>
          </p:grpSpPr>
          <p:cxnSp>
            <p:nvCxnSpPr>
              <p:cNvPr id="833" name="直接连接符 83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4" name="直接连接符 83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2" name="组合 811"/>
            <p:cNvGrpSpPr/>
            <p:nvPr/>
          </p:nvGrpSpPr>
          <p:grpSpPr>
            <a:xfrm rot="14400000" flipH="1">
              <a:off x="2901582" y="5274511"/>
              <a:ext cx="405569" cy="144671"/>
              <a:chOff x="4811486" y="4985657"/>
              <a:chExt cx="405569" cy="144671"/>
            </a:xfrm>
          </p:grpSpPr>
          <p:cxnSp>
            <p:nvCxnSpPr>
              <p:cNvPr id="831" name="直接连接符 83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2" name="直接连接符 83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3" name="组合 812"/>
            <p:cNvGrpSpPr/>
            <p:nvPr/>
          </p:nvGrpSpPr>
          <p:grpSpPr>
            <a:xfrm>
              <a:off x="3335007" y="4392798"/>
              <a:ext cx="262702" cy="93708"/>
              <a:chOff x="4811486" y="4985657"/>
              <a:chExt cx="405569" cy="144671"/>
            </a:xfrm>
          </p:grpSpPr>
          <p:cxnSp>
            <p:nvCxnSpPr>
              <p:cNvPr id="829" name="直接连接符 82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" name="直接连接符 82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4" name="组合 813"/>
            <p:cNvGrpSpPr/>
            <p:nvPr/>
          </p:nvGrpSpPr>
          <p:grpSpPr>
            <a:xfrm flipV="1">
              <a:off x="3335007" y="5748103"/>
              <a:ext cx="262702" cy="93708"/>
              <a:chOff x="4811486" y="4985657"/>
              <a:chExt cx="405569" cy="144671"/>
            </a:xfrm>
          </p:grpSpPr>
          <p:cxnSp>
            <p:nvCxnSpPr>
              <p:cNvPr id="827" name="直接连接符 82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" name="直接连接符 82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5" name="组合 814"/>
            <p:cNvGrpSpPr/>
            <p:nvPr/>
          </p:nvGrpSpPr>
          <p:grpSpPr>
            <a:xfrm rot="3600000" flipV="1">
              <a:off x="2745175" y="5410839"/>
              <a:ext cx="262702" cy="93708"/>
              <a:chOff x="4811486" y="4985657"/>
              <a:chExt cx="405569" cy="144671"/>
            </a:xfrm>
          </p:grpSpPr>
          <p:cxnSp>
            <p:nvCxnSpPr>
              <p:cNvPr id="825" name="直接连接符 82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6" name="直接连接符 82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6" name="组合 815"/>
            <p:cNvGrpSpPr/>
            <p:nvPr/>
          </p:nvGrpSpPr>
          <p:grpSpPr>
            <a:xfrm rot="18000000">
              <a:off x="2748173" y="4740356"/>
              <a:ext cx="262702" cy="93708"/>
              <a:chOff x="4811486" y="4985657"/>
              <a:chExt cx="405569" cy="144671"/>
            </a:xfrm>
          </p:grpSpPr>
          <p:cxnSp>
            <p:nvCxnSpPr>
              <p:cNvPr id="823" name="直接连接符 82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" name="直接连接符 82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7" name="组合 816"/>
            <p:cNvGrpSpPr/>
            <p:nvPr/>
          </p:nvGrpSpPr>
          <p:grpSpPr>
            <a:xfrm rot="3600000" flipH="1">
              <a:off x="3887349" y="4755044"/>
              <a:ext cx="262702" cy="93708"/>
              <a:chOff x="4811486" y="4985657"/>
              <a:chExt cx="405569" cy="144671"/>
            </a:xfrm>
          </p:grpSpPr>
          <p:cxnSp>
            <p:nvCxnSpPr>
              <p:cNvPr id="821" name="直接连接符 82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2" name="直接连接符 82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8" name="组合 817"/>
            <p:cNvGrpSpPr/>
            <p:nvPr/>
          </p:nvGrpSpPr>
          <p:grpSpPr>
            <a:xfrm rot="18000000" flipH="1" flipV="1">
              <a:off x="3912119" y="5410839"/>
              <a:ext cx="262702" cy="93708"/>
              <a:chOff x="4811486" y="4985657"/>
              <a:chExt cx="405569" cy="144671"/>
            </a:xfrm>
          </p:grpSpPr>
          <p:cxnSp>
            <p:nvCxnSpPr>
              <p:cNvPr id="819" name="直接连接符 81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0" name="直接连接符 81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7" name="组合 846"/>
          <p:cNvGrpSpPr/>
          <p:nvPr/>
        </p:nvGrpSpPr>
        <p:grpSpPr>
          <a:xfrm>
            <a:off x="8676290" y="4435728"/>
            <a:ext cx="457284" cy="457284"/>
            <a:chOff x="2639515" y="4303486"/>
            <a:chExt cx="1653684" cy="1653684"/>
          </a:xfrm>
        </p:grpSpPr>
        <p:grpSp>
          <p:nvGrpSpPr>
            <p:cNvPr id="848" name="组合 847"/>
            <p:cNvGrpSpPr/>
            <p:nvPr/>
          </p:nvGrpSpPr>
          <p:grpSpPr>
            <a:xfrm>
              <a:off x="2639515" y="4303486"/>
              <a:ext cx="1653684" cy="1653684"/>
              <a:chOff x="2639515" y="4303486"/>
              <a:chExt cx="1653684" cy="1653684"/>
            </a:xfrm>
          </p:grpSpPr>
          <p:grpSp>
            <p:nvGrpSpPr>
              <p:cNvPr id="885" name="组合 884"/>
              <p:cNvGrpSpPr/>
              <p:nvPr/>
            </p:nvGrpSpPr>
            <p:grpSpPr>
              <a:xfrm>
                <a:off x="2639515" y="4303486"/>
                <a:ext cx="1653684" cy="1653684"/>
                <a:chOff x="2639515" y="4303486"/>
                <a:chExt cx="1653684" cy="1653684"/>
              </a:xfrm>
            </p:grpSpPr>
            <p:cxnSp>
              <p:nvCxnSpPr>
                <p:cNvPr id="887" name="直接连接符 886"/>
                <p:cNvCxnSpPr/>
                <p:nvPr/>
              </p:nvCxnSpPr>
              <p:spPr>
                <a:xfrm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" name="直接连接符 887"/>
                <p:cNvCxnSpPr/>
                <p:nvPr/>
              </p:nvCxnSpPr>
              <p:spPr>
                <a:xfrm rot="3600000"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86" name="直接连接符 885"/>
              <p:cNvCxnSpPr/>
              <p:nvPr/>
            </p:nvCxnSpPr>
            <p:spPr>
              <a:xfrm rot="18000000" flipV="1"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49" name="组合 848"/>
            <p:cNvGrpSpPr/>
            <p:nvPr/>
          </p:nvGrpSpPr>
          <p:grpSpPr>
            <a:xfrm>
              <a:off x="3261984" y="4625036"/>
              <a:ext cx="405569" cy="144671"/>
              <a:chOff x="4811486" y="4985657"/>
              <a:chExt cx="405569" cy="144671"/>
            </a:xfrm>
          </p:grpSpPr>
          <p:cxnSp>
            <p:nvCxnSpPr>
              <p:cNvPr id="883" name="直接连接符 88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" name="直接连接符 88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0" name="组合 849"/>
            <p:cNvGrpSpPr/>
            <p:nvPr/>
          </p:nvGrpSpPr>
          <p:grpSpPr>
            <a:xfrm rot="3600000">
              <a:off x="3608817" y="4866743"/>
              <a:ext cx="405569" cy="144671"/>
              <a:chOff x="4811486" y="4985657"/>
              <a:chExt cx="405569" cy="144671"/>
            </a:xfrm>
          </p:grpSpPr>
          <p:cxnSp>
            <p:nvCxnSpPr>
              <p:cNvPr id="881" name="直接连接符 88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" name="直接连接符 88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1" name="组合 850"/>
            <p:cNvGrpSpPr/>
            <p:nvPr/>
          </p:nvGrpSpPr>
          <p:grpSpPr>
            <a:xfrm rot="7200000">
              <a:off x="3605930" y="5252346"/>
              <a:ext cx="405569" cy="144671"/>
              <a:chOff x="4811486" y="4985657"/>
              <a:chExt cx="405569" cy="144671"/>
            </a:xfrm>
          </p:grpSpPr>
          <p:cxnSp>
            <p:nvCxnSpPr>
              <p:cNvPr id="879" name="直接连接符 87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0" name="直接连接符 87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2" name="组合 851"/>
            <p:cNvGrpSpPr/>
            <p:nvPr/>
          </p:nvGrpSpPr>
          <p:grpSpPr>
            <a:xfrm flipH="1" flipV="1">
              <a:off x="3263573" y="5449415"/>
              <a:ext cx="405569" cy="144671"/>
              <a:chOff x="4811486" y="4985657"/>
              <a:chExt cx="405569" cy="144671"/>
            </a:xfrm>
          </p:grpSpPr>
          <p:cxnSp>
            <p:nvCxnSpPr>
              <p:cNvPr id="877" name="直接连接符 87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" name="直接连接符 87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3" name="组合 852"/>
            <p:cNvGrpSpPr/>
            <p:nvPr/>
          </p:nvGrpSpPr>
          <p:grpSpPr>
            <a:xfrm rot="18000000" flipH="1">
              <a:off x="2925090" y="4871933"/>
              <a:ext cx="405569" cy="144671"/>
              <a:chOff x="4811486" y="4985657"/>
              <a:chExt cx="405569" cy="144671"/>
            </a:xfrm>
          </p:grpSpPr>
          <p:cxnSp>
            <p:nvCxnSpPr>
              <p:cNvPr id="875" name="直接连接符 87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6" name="直接连接符 87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4" name="组合 853"/>
            <p:cNvGrpSpPr/>
            <p:nvPr/>
          </p:nvGrpSpPr>
          <p:grpSpPr>
            <a:xfrm rot="14400000" flipH="1">
              <a:off x="2901582" y="5274511"/>
              <a:ext cx="405569" cy="144671"/>
              <a:chOff x="4811486" y="4985657"/>
              <a:chExt cx="405569" cy="144671"/>
            </a:xfrm>
          </p:grpSpPr>
          <p:cxnSp>
            <p:nvCxnSpPr>
              <p:cNvPr id="873" name="直接连接符 87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4" name="直接连接符 87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5" name="组合 854"/>
            <p:cNvGrpSpPr/>
            <p:nvPr/>
          </p:nvGrpSpPr>
          <p:grpSpPr>
            <a:xfrm>
              <a:off x="3335007" y="4392798"/>
              <a:ext cx="262702" cy="93708"/>
              <a:chOff x="4811486" y="4985657"/>
              <a:chExt cx="405569" cy="144671"/>
            </a:xfrm>
          </p:grpSpPr>
          <p:cxnSp>
            <p:nvCxnSpPr>
              <p:cNvPr id="871" name="直接连接符 87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2" name="直接连接符 87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6" name="组合 855"/>
            <p:cNvGrpSpPr/>
            <p:nvPr/>
          </p:nvGrpSpPr>
          <p:grpSpPr>
            <a:xfrm flipV="1">
              <a:off x="3335007" y="5748103"/>
              <a:ext cx="262702" cy="93708"/>
              <a:chOff x="4811486" y="4985657"/>
              <a:chExt cx="405569" cy="144671"/>
            </a:xfrm>
          </p:grpSpPr>
          <p:cxnSp>
            <p:nvCxnSpPr>
              <p:cNvPr id="869" name="直接连接符 86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0" name="直接连接符 86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7" name="组合 856"/>
            <p:cNvGrpSpPr/>
            <p:nvPr/>
          </p:nvGrpSpPr>
          <p:grpSpPr>
            <a:xfrm rot="3600000" flipV="1">
              <a:off x="2745175" y="5410839"/>
              <a:ext cx="262702" cy="93708"/>
              <a:chOff x="4811486" y="4985657"/>
              <a:chExt cx="405569" cy="144671"/>
            </a:xfrm>
          </p:grpSpPr>
          <p:cxnSp>
            <p:nvCxnSpPr>
              <p:cNvPr id="867" name="直接连接符 86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8" name="直接连接符 86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8" name="组合 857"/>
            <p:cNvGrpSpPr/>
            <p:nvPr/>
          </p:nvGrpSpPr>
          <p:grpSpPr>
            <a:xfrm rot="18000000">
              <a:off x="2748173" y="4740356"/>
              <a:ext cx="262702" cy="93708"/>
              <a:chOff x="4811486" y="4985657"/>
              <a:chExt cx="405569" cy="144671"/>
            </a:xfrm>
          </p:grpSpPr>
          <p:cxnSp>
            <p:nvCxnSpPr>
              <p:cNvPr id="865" name="直接连接符 86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6" name="直接连接符 86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9" name="组合 858"/>
            <p:cNvGrpSpPr/>
            <p:nvPr/>
          </p:nvGrpSpPr>
          <p:grpSpPr>
            <a:xfrm rot="3600000" flipH="1">
              <a:off x="3887349" y="4755044"/>
              <a:ext cx="262702" cy="93708"/>
              <a:chOff x="4811486" y="4985657"/>
              <a:chExt cx="405569" cy="144671"/>
            </a:xfrm>
          </p:grpSpPr>
          <p:cxnSp>
            <p:nvCxnSpPr>
              <p:cNvPr id="863" name="直接连接符 86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4" name="直接连接符 86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60" name="组合 859"/>
            <p:cNvGrpSpPr/>
            <p:nvPr/>
          </p:nvGrpSpPr>
          <p:grpSpPr>
            <a:xfrm rot="18000000" flipH="1" flipV="1">
              <a:off x="3912119" y="5410839"/>
              <a:ext cx="262702" cy="93708"/>
              <a:chOff x="4811486" y="4985657"/>
              <a:chExt cx="405569" cy="144671"/>
            </a:xfrm>
          </p:grpSpPr>
          <p:cxnSp>
            <p:nvCxnSpPr>
              <p:cNvPr id="861" name="直接连接符 86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2" name="直接连接符 86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89" name="组合 888"/>
          <p:cNvGrpSpPr/>
          <p:nvPr/>
        </p:nvGrpSpPr>
        <p:grpSpPr>
          <a:xfrm>
            <a:off x="3958887" y="6039737"/>
            <a:ext cx="457284" cy="457284"/>
            <a:chOff x="2639515" y="4303486"/>
            <a:chExt cx="1653684" cy="1653684"/>
          </a:xfrm>
        </p:grpSpPr>
        <p:grpSp>
          <p:nvGrpSpPr>
            <p:cNvPr id="890" name="组合 889"/>
            <p:cNvGrpSpPr/>
            <p:nvPr/>
          </p:nvGrpSpPr>
          <p:grpSpPr>
            <a:xfrm>
              <a:off x="2639515" y="4303486"/>
              <a:ext cx="1653684" cy="1653684"/>
              <a:chOff x="2639515" y="4303486"/>
              <a:chExt cx="1653684" cy="1653684"/>
            </a:xfrm>
          </p:grpSpPr>
          <p:grpSp>
            <p:nvGrpSpPr>
              <p:cNvPr id="927" name="组合 926"/>
              <p:cNvGrpSpPr/>
              <p:nvPr/>
            </p:nvGrpSpPr>
            <p:grpSpPr>
              <a:xfrm>
                <a:off x="2639515" y="4303486"/>
                <a:ext cx="1653684" cy="1653684"/>
                <a:chOff x="2639515" y="4303486"/>
                <a:chExt cx="1653684" cy="1653684"/>
              </a:xfrm>
            </p:grpSpPr>
            <p:cxnSp>
              <p:nvCxnSpPr>
                <p:cNvPr id="929" name="直接连接符 928"/>
                <p:cNvCxnSpPr/>
                <p:nvPr/>
              </p:nvCxnSpPr>
              <p:spPr>
                <a:xfrm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0" name="直接连接符 929"/>
                <p:cNvCxnSpPr/>
                <p:nvPr/>
              </p:nvCxnSpPr>
              <p:spPr>
                <a:xfrm rot="3600000"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28" name="直接连接符 927"/>
              <p:cNvCxnSpPr/>
              <p:nvPr/>
            </p:nvCxnSpPr>
            <p:spPr>
              <a:xfrm rot="18000000" flipV="1"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1" name="组合 890"/>
            <p:cNvGrpSpPr/>
            <p:nvPr/>
          </p:nvGrpSpPr>
          <p:grpSpPr>
            <a:xfrm>
              <a:off x="3261984" y="4625036"/>
              <a:ext cx="405569" cy="144671"/>
              <a:chOff x="4811486" y="4985657"/>
              <a:chExt cx="405569" cy="144671"/>
            </a:xfrm>
          </p:grpSpPr>
          <p:cxnSp>
            <p:nvCxnSpPr>
              <p:cNvPr id="925" name="直接连接符 92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6" name="直接连接符 92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2" name="组合 891"/>
            <p:cNvGrpSpPr/>
            <p:nvPr/>
          </p:nvGrpSpPr>
          <p:grpSpPr>
            <a:xfrm rot="3600000">
              <a:off x="3608817" y="4866743"/>
              <a:ext cx="405569" cy="144671"/>
              <a:chOff x="4811486" y="4985657"/>
              <a:chExt cx="405569" cy="144671"/>
            </a:xfrm>
          </p:grpSpPr>
          <p:cxnSp>
            <p:nvCxnSpPr>
              <p:cNvPr id="923" name="直接连接符 92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4" name="直接连接符 92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3" name="组合 892"/>
            <p:cNvGrpSpPr/>
            <p:nvPr/>
          </p:nvGrpSpPr>
          <p:grpSpPr>
            <a:xfrm rot="7200000">
              <a:off x="3605930" y="5252346"/>
              <a:ext cx="405569" cy="144671"/>
              <a:chOff x="4811486" y="4985657"/>
              <a:chExt cx="405569" cy="144671"/>
            </a:xfrm>
          </p:grpSpPr>
          <p:cxnSp>
            <p:nvCxnSpPr>
              <p:cNvPr id="921" name="直接连接符 92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2" name="直接连接符 92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4" name="组合 893"/>
            <p:cNvGrpSpPr/>
            <p:nvPr/>
          </p:nvGrpSpPr>
          <p:grpSpPr>
            <a:xfrm flipH="1" flipV="1">
              <a:off x="3263573" y="5449415"/>
              <a:ext cx="405569" cy="144671"/>
              <a:chOff x="4811486" y="4985657"/>
              <a:chExt cx="405569" cy="144671"/>
            </a:xfrm>
          </p:grpSpPr>
          <p:cxnSp>
            <p:nvCxnSpPr>
              <p:cNvPr id="919" name="直接连接符 91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0" name="直接连接符 91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5" name="组合 894"/>
            <p:cNvGrpSpPr/>
            <p:nvPr/>
          </p:nvGrpSpPr>
          <p:grpSpPr>
            <a:xfrm rot="18000000" flipH="1">
              <a:off x="2925090" y="4871933"/>
              <a:ext cx="405569" cy="144671"/>
              <a:chOff x="4811486" y="4985657"/>
              <a:chExt cx="405569" cy="144671"/>
            </a:xfrm>
          </p:grpSpPr>
          <p:cxnSp>
            <p:nvCxnSpPr>
              <p:cNvPr id="917" name="直接连接符 91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8" name="直接连接符 91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6" name="组合 895"/>
            <p:cNvGrpSpPr/>
            <p:nvPr/>
          </p:nvGrpSpPr>
          <p:grpSpPr>
            <a:xfrm rot="14400000" flipH="1">
              <a:off x="2901582" y="5274511"/>
              <a:ext cx="405569" cy="144671"/>
              <a:chOff x="4811486" y="4985657"/>
              <a:chExt cx="405569" cy="144671"/>
            </a:xfrm>
          </p:grpSpPr>
          <p:cxnSp>
            <p:nvCxnSpPr>
              <p:cNvPr id="915" name="直接连接符 91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6" name="直接连接符 91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7" name="组合 896"/>
            <p:cNvGrpSpPr/>
            <p:nvPr/>
          </p:nvGrpSpPr>
          <p:grpSpPr>
            <a:xfrm>
              <a:off x="3335007" y="4392798"/>
              <a:ext cx="262702" cy="93708"/>
              <a:chOff x="4811486" y="4985657"/>
              <a:chExt cx="405569" cy="144671"/>
            </a:xfrm>
          </p:grpSpPr>
          <p:cxnSp>
            <p:nvCxnSpPr>
              <p:cNvPr id="913" name="直接连接符 91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4" name="直接连接符 91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8" name="组合 897"/>
            <p:cNvGrpSpPr/>
            <p:nvPr/>
          </p:nvGrpSpPr>
          <p:grpSpPr>
            <a:xfrm flipV="1">
              <a:off x="3335007" y="5748103"/>
              <a:ext cx="262702" cy="93708"/>
              <a:chOff x="4811486" y="4985657"/>
              <a:chExt cx="405569" cy="144671"/>
            </a:xfrm>
          </p:grpSpPr>
          <p:cxnSp>
            <p:nvCxnSpPr>
              <p:cNvPr id="911" name="直接连接符 91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2" name="直接连接符 91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9" name="组合 898"/>
            <p:cNvGrpSpPr/>
            <p:nvPr/>
          </p:nvGrpSpPr>
          <p:grpSpPr>
            <a:xfrm rot="3600000" flipV="1">
              <a:off x="2745175" y="5410839"/>
              <a:ext cx="262702" cy="93708"/>
              <a:chOff x="4811486" y="4985657"/>
              <a:chExt cx="405569" cy="144671"/>
            </a:xfrm>
          </p:grpSpPr>
          <p:cxnSp>
            <p:nvCxnSpPr>
              <p:cNvPr id="909" name="直接连接符 90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0" name="直接连接符 90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0" name="组合 899"/>
            <p:cNvGrpSpPr/>
            <p:nvPr/>
          </p:nvGrpSpPr>
          <p:grpSpPr>
            <a:xfrm rot="18000000">
              <a:off x="2748173" y="4740356"/>
              <a:ext cx="262702" cy="93708"/>
              <a:chOff x="4811486" y="4985657"/>
              <a:chExt cx="405569" cy="144671"/>
            </a:xfrm>
          </p:grpSpPr>
          <p:cxnSp>
            <p:nvCxnSpPr>
              <p:cNvPr id="907" name="直接连接符 90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8" name="直接连接符 90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1" name="组合 900"/>
            <p:cNvGrpSpPr/>
            <p:nvPr/>
          </p:nvGrpSpPr>
          <p:grpSpPr>
            <a:xfrm rot="3600000" flipH="1">
              <a:off x="3887349" y="4755044"/>
              <a:ext cx="262702" cy="93708"/>
              <a:chOff x="4811486" y="4985657"/>
              <a:chExt cx="405569" cy="144671"/>
            </a:xfrm>
          </p:grpSpPr>
          <p:cxnSp>
            <p:nvCxnSpPr>
              <p:cNvPr id="905" name="直接连接符 90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6" name="直接连接符 90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2" name="组合 901"/>
            <p:cNvGrpSpPr/>
            <p:nvPr/>
          </p:nvGrpSpPr>
          <p:grpSpPr>
            <a:xfrm rot="18000000" flipH="1" flipV="1">
              <a:off x="3912119" y="5410839"/>
              <a:ext cx="262702" cy="93708"/>
              <a:chOff x="4811486" y="4985657"/>
              <a:chExt cx="405569" cy="144671"/>
            </a:xfrm>
          </p:grpSpPr>
          <p:cxnSp>
            <p:nvCxnSpPr>
              <p:cNvPr id="903" name="直接连接符 90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4" name="直接连接符 90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15" name="组合 1014"/>
          <p:cNvGrpSpPr/>
          <p:nvPr/>
        </p:nvGrpSpPr>
        <p:grpSpPr>
          <a:xfrm>
            <a:off x="3776910" y="466291"/>
            <a:ext cx="457284" cy="457284"/>
            <a:chOff x="2639515" y="4303486"/>
            <a:chExt cx="1653684" cy="1653684"/>
          </a:xfrm>
        </p:grpSpPr>
        <p:grpSp>
          <p:nvGrpSpPr>
            <p:cNvPr id="1016" name="组合 1015"/>
            <p:cNvGrpSpPr/>
            <p:nvPr/>
          </p:nvGrpSpPr>
          <p:grpSpPr>
            <a:xfrm>
              <a:off x="2639515" y="4303486"/>
              <a:ext cx="1653684" cy="1653684"/>
              <a:chOff x="2639515" y="4303486"/>
              <a:chExt cx="1653684" cy="1653684"/>
            </a:xfrm>
          </p:grpSpPr>
          <p:grpSp>
            <p:nvGrpSpPr>
              <p:cNvPr id="1053" name="组合 1052"/>
              <p:cNvGrpSpPr/>
              <p:nvPr/>
            </p:nvGrpSpPr>
            <p:grpSpPr>
              <a:xfrm>
                <a:off x="2639515" y="4303486"/>
                <a:ext cx="1653684" cy="1653684"/>
                <a:chOff x="2639515" y="4303486"/>
                <a:chExt cx="1653684" cy="1653684"/>
              </a:xfrm>
            </p:grpSpPr>
            <p:cxnSp>
              <p:nvCxnSpPr>
                <p:cNvPr id="1055" name="直接连接符 1054"/>
                <p:cNvCxnSpPr/>
                <p:nvPr/>
              </p:nvCxnSpPr>
              <p:spPr>
                <a:xfrm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6" name="直接连接符 1055"/>
                <p:cNvCxnSpPr/>
                <p:nvPr/>
              </p:nvCxnSpPr>
              <p:spPr>
                <a:xfrm rot="3600000"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54" name="直接连接符 1053"/>
              <p:cNvCxnSpPr/>
              <p:nvPr/>
            </p:nvCxnSpPr>
            <p:spPr>
              <a:xfrm rot="18000000" flipV="1"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7" name="组合 1016"/>
            <p:cNvGrpSpPr/>
            <p:nvPr/>
          </p:nvGrpSpPr>
          <p:grpSpPr>
            <a:xfrm>
              <a:off x="3261984" y="4625036"/>
              <a:ext cx="405569" cy="144671"/>
              <a:chOff x="4811486" y="4985657"/>
              <a:chExt cx="405569" cy="144671"/>
            </a:xfrm>
          </p:grpSpPr>
          <p:cxnSp>
            <p:nvCxnSpPr>
              <p:cNvPr id="1051" name="直接连接符 105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2" name="直接连接符 105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8" name="组合 1017"/>
            <p:cNvGrpSpPr/>
            <p:nvPr/>
          </p:nvGrpSpPr>
          <p:grpSpPr>
            <a:xfrm rot="3600000">
              <a:off x="3608817" y="4866743"/>
              <a:ext cx="405569" cy="144671"/>
              <a:chOff x="4811486" y="4985657"/>
              <a:chExt cx="405569" cy="144671"/>
            </a:xfrm>
          </p:grpSpPr>
          <p:cxnSp>
            <p:nvCxnSpPr>
              <p:cNvPr id="1049" name="直接连接符 104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0" name="直接连接符 104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9" name="组合 1018"/>
            <p:cNvGrpSpPr/>
            <p:nvPr/>
          </p:nvGrpSpPr>
          <p:grpSpPr>
            <a:xfrm rot="7200000">
              <a:off x="3605930" y="5252346"/>
              <a:ext cx="405569" cy="144671"/>
              <a:chOff x="4811486" y="4985657"/>
              <a:chExt cx="405569" cy="144671"/>
            </a:xfrm>
          </p:grpSpPr>
          <p:cxnSp>
            <p:nvCxnSpPr>
              <p:cNvPr id="1047" name="直接连接符 104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8" name="直接连接符 104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0" name="组合 1019"/>
            <p:cNvGrpSpPr/>
            <p:nvPr/>
          </p:nvGrpSpPr>
          <p:grpSpPr>
            <a:xfrm flipH="1" flipV="1">
              <a:off x="3263573" y="5449415"/>
              <a:ext cx="405569" cy="144671"/>
              <a:chOff x="4811486" y="4985657"/>
              <a:chExt cx="405569" cy="144671"/>
            </a:xfrm>
          </p:grpSpPr>
          <p:cxnSp>
            <p:nvCxnSpPr>
              <p:cNvPr id="1045" name="直接连接符 104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6" name="直接连接符 104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1" name="组合 1020"/>
            <p:cNvGrpSpPr/>
            <p:nvPr/>
          </p:nvGrpSpPr>
          <p:grpSpPr>
            <a:xfrm rot="18000000" flipH="1">
              <a:off x="2925090" y="4871933"/>
              <a:ext cx="405569" cy="144671"/>
              <a:chOff x="4811486" y="4985657"/>
              <a:chExt cx="405569" cy="144671"/>
            </a:xfrm>
          </p:grpSpPr>
          <p:cxnSp>
            <p:nvCxnSpPr>
              <p:cNvPr id="1043" name="直接连接符 104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4" name="直接连接符 104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2" name="组合 1021"/>
            <p:cNvGrpSpPr/>
            <p:nvPr/>
          </p:nvGrpSpPr>
          <p:grpSpPr>
            <a:xfrm rot="14400000" flipH="1">
              <a:off x="2901582" y="5274511"/>
              <a:ext cx="405569" cy="144671"/>
              <a:chOff x="4811486" y="4985657"/>
              <a:chExt cx="405569" cy="144671"/>
            </a:xfrm>
          </p:grpSpPr>
          <p:cxnSp>
            <p:nvCxnSpPr>
              <p:cNvPr id="1041" name="直接连接符 104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2" name="直接连接符 104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3" name="组合 1022"/>
            <p:cNvGrpSpPr/>
            <p:nvPr/>
          </p:nvGrpSpPr>
          <p:grpSpPr>
            <a:xfrm>
              <a:off x="3335007" y="4392798"/>
              <a:ext cx="262702" cy="93708"/>
              <a:chOff x="4811486" y="4985657"/>
              <a:chExt cx="405569" cy="144671"/>
            </a:xfrm>
          </p:grpSpPr>
          <p:cxnSp>
            <p:nvCxnSpPr>
              <p:cNvPr id="1039" name="直接连接符 103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0" name="直接连接符 103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4" name="组合 1023"/>
            <p:cNvGrpSpPr/>
            <p:nvPr/>
          </p:nvGrpSpPr>
          <p:grpSpPr>
            <a:xfrm flipV="1">
              <a:off x="3335007" y="5748103"/>
              <a:ext cx="262702" cy="93708"/>
              <a:chOff x="4811486" y="4985657"/>
              <a:chExt cx="405569" cy="144671"/>
            </a:xfrm>
          </p:grpSpPr>
          <p:cxnSp>
            <p:nvCxnSpPr>
              <p:cNvPr id="1037" name="直接连接符 103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8" name="直接连接符 103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5" name="组合 1024"/>
            <p:cNvGrpSpPr/>
            <p:nvPr/>
          </p:nvGrpSpPr>
          <p:grpSpPr>
            <a:xfrm rot="3600000" flipV="1">
              <a:off x="2745175" y="5410839"/>
              <a:ext cx="262702" cy="93708"/>
              <a:chOff x="4811486" y="4985657"/>
              <a:chExt cx="405569" cy="144671"/>
            </a:xfrm>
          </p:grpSpPr>
          <p:cxnSp>
            <p:nvCxnSpPr>
              <p:cNvPr id="1035" name="直接连接符 103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6" name="直接连接符 103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6" name="组合 1025"/>
            <p:cNvGrpSpPr/>
            <p:nvPr/>
          </p:nvGrpSpPr>
          <p:grpSpPr>
            <a:xfrm rot="18000000">
              <a:off x="2748173" y="4740356"/>
              <a:ext cx="262702" cy="93708"/>
              <a:chOff x="4811486" y="4985657"/>
              <a:chExt cx="405569" cy="144671"/>
            </a:xfrm>
          </p:grpSpPr>
          <p:cxnSp>
            <p:nvCxnSpPr>
              <p:cNvPr id="1033" name="直接连接符 103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4" name="直接连接符 103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7" name="组合 1026"/>
            <p:cNvGrpSpPr/>
            <p:nvPr/>
          </p:nvGrpSpPr>
          <p:grpSpPr>
            <a:xfrm rot="3600000" flipH="1">
              <a:off x="3887349" y="4755044"/>
              <a:ext cx="262702" cy="93708"/>
              <a:chOff x="4811486" y="4985657"/>
              <a:chExt cx="405569" cy="144671"/>
            </a:xfrm>
          </p:grpSpPr>
          <p:cxnSp>
            <p:nvCxnSpPr>
              <p:cNvPr id="1031" name="直接连接符 103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2" name="直接连接符 103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8" name="组合 1027"/>
            <p:cNvGrpSpPr/>
            <p:nvPr/>
          </p:nvGrpSpPr>
          <p:grpSpPr>
            <a:xfrm rot="18000000" flipH="1" flipV="1">
              <a:off x="3912119" y="5410839"/>
              <a:ext cx="262702" cy="93708"/>
              <a:chOff x="4811486" y="4985657"/>
              <a:chExt cx="405569" cy="144671"/>
            </a:xfrm>
          </p:grpSpPr>
          <p:cxnSp>
            <p:nvCxnSpPr>
              <p:cNvPr id="1029" name="直接连接符 102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0" name="直接连接符 102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文本框 11"/>
          <p:cNvSpPr txBox="1"/>
          <p:nvPr/>
        </p:nvSpPr>
        <p:spPr>
          <a:xfrm>
            <a:off x="3392376" y="1661183"/>
            <a:ext cx="5407249" cy="92333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23900" b="1" spc="-150" dirty="0" smtClean="0">
                <a:ln>
                  <a:solidFill>
                    <a:schemeClr val="bg1"/>
                  </a:solidFill>
                </a:ln>
                <a:solidFill>
                  <a:srgbClr val="E50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MERRY CHRISTMAS</a:t>
            </a:r>
            <a:endParaRPr lang="zh-CN" altLang="en-US" sz="23900" b="1" spc="-150" dirty="0">
              <a:ln>
                <a:solidFill>
                  <a:schemeClr val="bg1"/>
                </a:solidFill>
              </a:ln>
              <a:solidFill>
                <a:srgbClr val="E50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43" name="组合 342"/>
          <p:cNvGrpSpPr/>
          <p:nvPr/>
        </p:nvGrpSpPr>
        <p:grpSpPr>
          <a:xfrm>
            <a:off x="7279236" y="63912"/>
            <a:ext cx="1352870" cy="1352870"/>
            <a:chOff x="2639515" y="4303486"/>
            <a:chExt cx="1653684" cy="1653684"/>
          </a:xfrm>
        </p:grpSpPr>
        <p:grpSp>
          <p:nvGrpSpPr>
            <p:cNvPr id="344" name="组合 343"/>
            <p:cNvGrpSpPr/>
            <p:nvPr/>
          </p:nvGrpSpPr>
          <p:grpSpPr>
            <a:xfrm>
              <a:off x="2639515" y="4303486"/>
              <a:ext cx="1653684" cy="1653684"/>
              <a:chOff x="2639515" y="4303486"/>
              <a:chExt cx="1653684" cy="1653684"/>
            </a:xfrm>
          </p:grpSpPr>
          <p:grpSp>
            <p:nvGrpSpPr>
              <p:cNvPr id="381" name="组合 380"/>
              <p:cNvGrpSpPr/>
              <p:nvPr/>
            </p:nvGrpSpPr>
            <p:grpSpPr>
              <a:xfrm>
                <a:off x="2639515" y="4303486"/>
                <a:ext cx="1653684" cy="1653684"/>
                <a:chOff x="2639515" y="4303486"/>
                <a:chExt cx="1653684" cy="1653684"/>
              </a:xfrm>
            </p:grpSpPr>
            <p:cxnSp>
              <p:nvCxnSpPr>
                <p:cNvPr id="383" name="直接连接符 382"/>
                <p:cNvCxnSpPr/>
                <p:nvPr/>
              </p:nvCxnSpPr>
              <p:spPr>
                <a:xfrm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4" name="直接连接符 383"/>
                <p:cNvCxnSpPr/>
                <p:nvPr/>
              </p:nvCxnSpPr>
              <p:spPr>
                <a:xfrm rot="3600000">
                  <a:off x="3466357" y="4303486"/>
                  <a:ext cx="0" cy="1653684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82" name="直接连接符 381"/>
              <p:cNvCxnSpPr/>
              <p:nvPr/>
            </p:nvCxnSpPr>
            <p:spPr>
              <a:xfrm rot="18000000" flipV="1">
                <a:off x="3466357" y="4303486"/>
                <a:ext cx="0" cy="165368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5" name="组合 344"/>
            <p:cNvGrpSpPr/>
            <p:nvPr/>
          </p:nvGrpSpPr>
          <p:grpSpPr>
            <a:xfrm>
              <a:off x="3261984" y="4625036"/>
              <a:ext cx="405569" cy="144671"/>
              <a:chOff x="4811486" y="4985657"/>
              <a:chExt cx="405569" cy="144671"/>
            </a:xfrm>
          </p:grpSpPr>
          <p:cxnSp>
            <p:nvCxnSpPr>
              <p:cNvPr id="379" name="直接连接符 37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直接连接符 37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6" name="组合 345"/>
            <p:cNvGrpSpPr/>
            <p:nvPr/>
          </p:nvGrpSpPr>
          <p:grpSpPr>
            <a:xfrm rot="3600000">
              <a:off x="3608817" y="4866743"/>
              <a:ext cx="405569" cy="144671"/>
              <a:chOff x="4811486" y="4985657"/>
              <a:chExt cx="405569" cy="144671"/>
            </a:xfrm>
          </p:grpSpPr>
          <p:cxnSp>
            <p:nvCxnSpPr>
              <p:cNvPr id="377" name="直接连接符 37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8" name="直接连接符 37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7" name="组合 346"/>
            <p:cNvGrpSpPr/>
            <p:nvPr/>
          </p:nvGrpSpPr>
          <p:grpSpPr>
            <a:xfrm rot="7200000">
              <a:off x="3605930" y="5252346"/>
              <a:ext cx="405569" cy="144671"/>
              <a:chOff x="4811486" y="4985657"/>
              <a:chExt cx="405569" cy="144671"/>
            </a:xfrm>
          </p:grpSpPr>
          <p:cxnSp>
            <p:nvCxnSpPr>
              <p:cNvPr id="375" name="直接连接符 37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6" name="直接连接符 37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8" name="组合 347"/>
            <p:cNvGrpSpPr/>
            <p:nvPr/>
          </p:nvGrpSpPr>
          <p:grpSpPr>
            <a:xfrm flipH="1" flipV="1">
              <a:off x="3263573" y="5449415"/>
              <a:ext cx="405569" cy="144671"/>
              <a:chOff x="4811486" y="4985657"/>
              <a:chExt cx="405569" cy="144671"/>
            </a:xfrm>
          </p:grpSpPr>
          <p:cxnSp>
            <p:nvCxnSpPr>
              <p:cNvPr id="373" name="直接连接符 37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直接连接符 37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9" name="组合 348"/>
            <p:cNvGrpSpPr/>
            <p:nvPr/>
          </p:nvGrpSpPr>
          <p:grpSpPr>
            <a:xfrm rot="18000000" flipH="1">
              <a:off x="2925090" y="4871933"/>
              <a:ext cx="405569" cy="144671"/>
              <a:chOff x="4811486" y="4985657"/>
              <a:chExt cx="405569" cy="144671"/>
            </a:xfrm>
          </p:grpSpPr>
          <p:cxnSp>
            <p:nvCxnSpPr>
              <p:cNvPr id="371" name="直接连接符 37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直接连接符 37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0" name="组合 349"/>
            <p:cNvGrpSpPr/>
            <p:nvPr/>
          </p:nvGrpSpPr>
          <p:grpSpPr>
            <a:xfrm rot="14400000" flipH="1">
              <a:off x="2901582" y="5274511"/>
              <a:ext cx="405569" cy="144671"/>
              <a:chOff x="4811486" y="4985657"/>
              <a:chExt cx="405569" cy="144671"/>
            </a:xfrm>
          </p:grpSpPr>
          <p:cxnSp>
            <p:nvCxnSpPr>
              <p:cNvPr id="369" name="直接连接符 36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直接连接符 36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1" name="组合 350"/>
            <p:cNvGrpSpPr/>
            <p:nvPr/>
          </p:nvGrpSpPr>
          <p:grpSpPr>
            <a:xfrm>
              <a:off x="3335007" y="4392798"/>
              <a:ext cx="262702" cy="93708"/>
              <a:chOff x="4811486" y="4985657"/>
              <a:chExt cx="405569" cy="144671"/>
            </a:xfrm>
          </p:grpSpPr>
          <p:cxnSp>
            <p:nvCxnSpPr>
              <p:cNvPr id="367" name="直接连接符 36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直接连接符 36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2" name="组合 351"/>
            <p:cNvGrpSpPr/>
            <p:nvPr/>
          </p:nvGrpSpPr>
          <p:grpSpPr>
            <a:xfrm flipV="1">
              <a:off x="3335007" y="5748103"/>
              <a:ext cx="262702" cy="93708"/>
              <a:chOff x="4811486" y="4985657"/>
              <a:chExt cx="405569" cy="144671"/>
            </a:xfrm>
          </p:grpSpPr>
          <p:cxnSp>
            <p:nvCxnSpPr>
              <p:cNvPr id="365" name="直接连接符 364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3" name="组合 352"/>
            <p:cNvGrpSpPr/>
            <p:nvPr/>
          </p:nvGrpSpPr>
          <p:grpSpPr>
            <a:xfrm rot="3600000" flipV="1">
              <a:off x="2745175" y="5410839"/>
              <a:ext cx="262702" cy="93708"/>
              <a:chOff x="4811486" y="4985657"/>
              <a:chExt cx="405569" cy="144671"/>
            </a:xfrm>
          </p:grpSpPr>
          <p:cxnSp>
            <p:nvCxnSpPr>
              <p:cNvPr id="363" name="直接连接符 362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4" name="组合 353"/>
            <p:cNvGrpSpPr/>
            <p:nvPr/>
          </p:nvGrpSpPr>
          <p:grpSpPr>
            <a:xfrm rot="18000000">
              <a:off x="2748173" y="4740356"/>
              <a:ext cx="262702" cy="93708"/>
              <a:chOff x="4811486" y="4985657"/>
              <a:chExt cx="405569" cy="144671"/>
            </a:xfrm>
          </p:grpSpPr>
          <p:cxnSp>
            <p:nvCxnSpPr>
              <p:cNvPr id="361" name="直接连接符 360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直接连接符 361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5" name="组合 354"/>
            <p:cNvGrpSpPr/>
            <p:nvPr/>
          </p:nvGrpSpPr>
          <p:grpSpPr>
            <a:xfrm rot="3600000" flipH="1">
              <a:off x="3887349" y="4755044"/>
              <a:ext cx="262702" cy="93708"/>
              <a:chOff x="4811486" y="4985657"/>
              <a:chExt cx="405569" cy="144671"/>
            </a:xfrm>
          </p:grpSpPr>
          <p:cxnSp>
            <p:nvCxnSpPr>
              <p:cNvPr id="359" name="直接连接符 358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直接连接符 359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6" name="组合 355"/>
            <p:cNvGrpSpPr/>
            <p:nvPr/>
          </p:nvGrpSpPr>
          <p:grpSpPr>
            <a:xfrm rot="18000000" flipH="1" flipV="1">
              <a:off x="3912119" y="5410839"/>
              <a:ext cx="262702" cy="93708"/>
              <a:chOff x="4811486" y="4985657"/>
              <a:chExt cx="405569" cy="144671"/>
            </a:xfrm>
          </p:grpSpPr>
          <p:cxnSp>
            <p:nvCxnSpPr>
              <p:cNvPr id="357" name="直接连接符 356"/>
              <p:cNvCxnSpPr/>
              <p:nvPr/>
            </p:nvCxnSpPr>
            <p:spPr>
              <a:xfrm>
                <a:off x="4811486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8" name="直接连接符 357"/>
              <p:cNvCxnSpPr/>
              <p:nvPr/>
            </p:nvCxnSpPr>
            <p:spPr>
              <a:xfrm flipH="1">
                <a:off x="5006598" y="4985657"/>
                <a:ext cx="210457" cy="14467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98067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195</Words>
  <Application>Microsoft Office PowerPoint</Application>
  <PresentationFormat>宽屏</PresentationFormat>
  <Paragraphs>67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DengXian</vt:lpstr>
      <vt:lpstr>Meiryo</vt:lpstr>
      <vt:lpstr>SimHei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20</cp:revision>
  <dcterms:created xsi:type="dcterms:W3CDTF">2015-12-20T03:32:41Z</dcterms:created>
  <dcterms:modified xsi:type="dcterms:W3CDTF">2016-09-21T04:49:59Z</dcterms:modified>
</cp:coreProperties>
</file>