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4"/>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90" d="100"/>
          <a:sy n="90" d="100"/>
        </p:scale>
        <p:origin x="19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微软雅黑" panose="020B0503020204020204" pitchFamily="34" charset="-122"/>
                <a:ea typeface="微软雅黑" panose="020B0503020204020204" pitchFamily="34" charset="-122"/>
                <a:cs typeface="+mn-cs"/>
              </a:defRPr>
            </a:pPr>
            <a:r>
              <a:rPr lang="en-US"/>
              <a:t>2012</a:t>
            </a:r>
            <a:r>
              <a:rPr lang="zh-CN"/>
              <a:t>年</a:t>
            </a:r>
            <a:r>
              <a:rPr lang="en-US"/>
              <a:t>-2016</a:t>
            </a:r>
            <a:r>
              <a:rPr lang="zh-CN"/>
              <a:t>年 销售情况</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微软雅黑" panose="020B0503020204020204" pitchFamily="34" charset="-122"/>
              <a:ea typeface="微软雅黑" panose="020B0503020204020204" pitchFamily="34" charset="-122"/>
              <a:cs typeface="+mn-cs"/>
            </a:defRPr>
          </a:pPr>
          <a:endParaRPr lang="zh-CN"/>
        </a:p>
      </c:txPr>
    </c:title>
    <c:autoTitleDeleted val="0"/>
    <c:plotArea>
      <c:layout/>
      <c:areaChart>
        <c:grouping val="stacked"/>
        <c:varyColors val="0"/>
        <c:ser>
          <c:idx val="0"/>
          <c:order val="0"/>
          <c:tx>
            <c:strRef>
              <c:f>Sheet1!$B$1</c:f>
              <c:strCache>
                <c:ptCount val="1"/>
                <c:pt idx="0">
                  <c:v>种类一</c:v>
                </c:pt>
              </c:strCache>
            </c:strRef>
          </c:tx>
          <c:spPr>
            <a:gradFill>
              <a:gsLst>
                <a:gs pos="100000">
                  <a:srgbClr val="7C8F3D"/>
                </a:gs>
                <a:gs pos="0">
                  <a:schemeClr val="bg1">
                    <a:lumMod val="50000"/>
                  </a:schemeClr>
                </a:gs>
              </a:gsLst>
              <a:lin ang="10800000" scaled="1"/>
            </a:gradFill>
            <a:ln>
              <a:noFill/>
            </a:ln>
            <a:effectLst/>
          </c:spPr>
          <c:cat>
            <c:numRef>
              <c:f>Sheet1!$A$2:$A$6</c:f>
              <c:numCache>
                <c:formatCode>m/d/yyyy</c:formatCode>
                <c:ptCount val="5"/>
                <c:pt idx="0">
                  <c:v>40909</c:v>
                </c:pt>
                <c:pt idx="1">
                  <c:v>41275</c:v>
                </c:pt>
                <c:pt idx="2">
                  <c:v>41640</c:v>
                </c:pt>
                <c:pt idx="3">
                  <c:v>42005</c:v>
                </c:pt>
                <c:pt idx="4">
                  <c:v>42370</c:v>
                </c:pt>
              </c:numCache>
            </c:numRef>
          </c:cat>
          <c:val>
            <c:numRef>
              <c:f>Sheet1!$B$2:$B$6</c:f>
              <c:numCache>
                <c:formatCode>General</c:formatCode>
                <c:ptCount val="5"/>
                <c:pt idx="0">
                  <c:v>12</c:v>
                </c:pt>
                <c:pt idx="1">
                  <c:v>15</c:v>
                </c:pt>
                <c:pt idx="2">
                  <c:v>15</c:v>
                </c:pt>
                <c:pt idx="3">
                  <c:v>18</c:v>
                </c:pt>
                <c:pt idx="4">
                  <c:v>30</c:v>
                </c:pt>
              </c:numCache>
            </c:numRef>
          </c:val>
        </c:ser>
        <c:ser>
          <c:idx val="1"/>
          <c:order val="1"/>
          <c:tx>
            <c:strRef>
              <c:f>Sheet1!$C$1</c:f>
              <c:strCache>
                <c:ptCount val="1"/>
                <c:pt idx="0">
                  <c:v>种类二</c:v>
                </c:pt>
              </c:strCache>
            </c:strRef>
          </c:tx>
          <c:spPr>
            <a:gradFill>
              <a:gsLst>
                <a:gs pos="100000">
                  <a:srgbClr val="B1C769"/>
                </a:gs>
                <a:gs pos="0">
                  <a:schemeClr val="bg1">
                    <a:lumMod val="65000"/>
                  </a:schemeClr>
                </a:gs>
              </a:gsLst>
              <a:lin ang="10800000" scaled="1"/>
            </a:gradFill>
            <a:ln>
              <a:noFill/>
            </a:ln>
            <a:effectLst/>
          </c:spPr>
          <c:cat>
            <c:numRef>
              <c:f>Sheet1!$A$2:$A$6</c:f>
              <c:numCache>
                <c:formatCode>m/d/yyyy</c:formatCode>
                <c:ptCount val="5"/>
                <c:pt idx="0">
                  <c:v>40909</c:v>
                </c:pt>
                <c:pt idx="1">
                  <c:v>41275</c:v>
                </c:pt>
                <c:pt idx="2">
                  <c:v>41640</c:v>
                </c:pt>
                <c:pt idx="3">
                  <c:v>42005</c:v>
                </c:pt>
                <c:pt idx="4">
                  <c:v>42370</c:v>
                </c:pt>
              </c:numCache>
            </c:numRef>
          </c:cat>
          <c:val>
            <c:numRef>
              <c:f>Sheet1!$C$2:$C$6</c:f>
              <c:numCache>
                <c:formatCode>General</c:formatCode>
                <c:ptCount val="5"/>
                <c:pt idx="0">
                  <c:v>30</c:v>
                </c:pt>
                <c:pt idx="1">
                  <c:v>18</c:v>
                </c:pt>
                <c:pt idx="2">
                  <c:v>15</c:v>
                </c:pt>
                <c:pt idx="3">
                  <c:v>15</c:v>
                </c:pt>
                <c:pt idx="4">
                  <c:v>12</c:v>
                </c:pt>
              </c:numCache>
            </c:numRef>
          </c:val>
        </c:ser>
        <c:ser>
          <c:idx val="2"/>
          <c:order val="2"/>
          <c:tx>
            <c:strRef>
              <c:f>Sheet1!$D$1</c:f>
              <c:strCache>
                <c:ptCount val="1"/>
                <c:pt idx="0">
                  <c:v>种类三</c:v>
                </c:pt>
              </c:strCache>
            </c:strRef>
          </c:tx>
          <c:spPr>
            <a:gradFill>
              <a:gsLst>
                <a:gs pos="100000">
                  <a:srgbClr val="FFE985"/>
                </a:gs>
                <a:gs pos="0">
                  <a:schemeClr val="bg1">
                    <a:lumMod val="75000"/>
                  </a:schemeClr>
                </a:gs>
              </a:gsLst>
              <a:lin ang="10800000" scaled="1"/>
            </a:gradFill>
            <a:ln w="25400">
              <a:noFill/>
            </a:ln>
            <a:effectLst/>
          </c:spPr>
          <c:cat>
            <c:numRef>
              <c:f>Sheet1!$A$2:$A$6</c:f>
              <c:numCache>
                <c:formatCode>m/d/yyyy</c:formatCode>
                <c:ptCount val="5"/>
                <c:pt idx="0">
                  <c:v>40909</c:v>
                </c:pt>
                <c:pt idx="1">
                  <c:v>41275</c:v>
                </c:pt>
                <c:pt idx="2">
                  <c:v>41640</c:v>
                </c:pt>
                <c:pt idx="3">
                  <c:v>42005</c:v>
                </c:pt>
                <c:pt idx="4">
                  <c:v>42370</c:v>
                </c:pt>
              </c:numCache>
            </c:numRef>
          </c:cat>
          <c:val>
            <c:numRef>
              <c:f>Sheet1!$D$2:$D$6</c:f>
              <c:numCache>
                <c:formatCode>General</c:formatCode>
                <c:ptCount val="5"/>
                <c:pt idx="0">
                  <c:v>16</c:v>
                </c:pt>
                <c:pt idx="1">
                  <c:v>17</c:v>
                </c:pt>
                <c:pt idx="2">
                  <c:v>18</c:v>
                </c:pt>
                <c:pt idx="3">
                  <c:v>19</c:v>
                </c:pt>
                <c:pt idx="4">
                  <c:v>20</c:v>
                </c:pt>
              </c:numCache>
            </c:numRef>
          </c:val>
        </c:ser>
        <c:ser>
          <c:idx val="3"/>
          <c:order val="3"/>
          <c:tx>
            <c:strRef>
              <c:f>Sheet1!$E$1</c:f>
              <c:strCache>
                <c:ptCount val="1"/>
                <c:pt idx="0">
                  <c:v>种类四</c:v>
                </c:pt>
              </c:strCache>
            </c:strRef>
          </c:tx>
          <c:spPr>
            <a:gradFill flip="none" rotWithShape="1">
              <a:gsLst>
                <a:gs pos="100000">
                  <a:srgbClr val="FFA385"/>
                </a:gs>
                <a:gs pos="0">
                  <a:schemeClr val="bg1">
                    <a:lumMod val="85000"/>
                  </a:schemeClr>
                </a:gs>
              </a:gsLst>
              <a:lin ang="10800000" scaled="1"/>
              <a:tileRect/>
            </a:gradFill>
            <a:ln w="25400">
              <a:noFill/>
            </a:ln>
            <a:effectLst/>
          </c:spPr>
          <c:cat>
            <c:numRef>
              <c:f>Sheet1!$A$2:$A$6</c:f>
              <c:numCache>
                <c:formatCode>m/d/yyyy</c:formatCode>
                <c:ptCount val="5"/>
                <c:pt idx="0">
                  <c:v>40909</c:v>
                </c:pt>
                <c:pt idx="1">
                  <c:v>41275</c:v>
                </c:pt>
                <c:pt idx="2">
                  <c:v>41640</c:v>
                </c:pt>
                <c:pt idx="3">
                  <c:v>42005</c:v>
                </c:pt>
                <c:pt idx="4">
                  <c:v>42370</c:v>
                </c:pt>
              </c:numCache>
            </c:numRef>
          </c:cat>
          <c:val>
            <c:numRef>
              <c:f>Sheet1!$E$2:$E$6</c:f>
              <c:numCache>
                <c:formatCode>General</c:formatCode>
                <c:ptCount val="5"/>
                <c:pt idx="0">
                  <c:v>21</c:v>
                </c:pt>
                <c:pt idx="1">
                  <c:v>22</c:v>
                </c:pt>
                <c:pt idx="2">
                  <c:v>21</c:v>
                </c:pt>
                <c:pt idx="3">
                  <c:v>22</c:v>
                </c:pt>
                <c:pt idx="4">
                  <c:v>21</c:v>
                </c:pt>
              </c:numCache>
            </c:numRef>
          </c:val>
        </c:ser>
        <c:dLbls>
          <c:showLegendKey val="0"/>
          <c:showVal val="0"/>
          <c:showCatName val="0"/>
          <c:showSerName val="0"/>
          <c:showPercent val="0"/>
          <c:showBubbleSize val="0"/>
        </c:dLbls>
        <c:axId val="409300568"/>
        <c:axId val="405032400"/>
      </c:areaChart>
      <c:dateAx>
        <c:axId val="409300568"/>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405032400"/>
        <c:crosses val="autoZero"/>
        <c:auto val="1"/>
        <c:lblOffset val="100"/>
        <c:baseTimeUnit val="years"/>
      </c:dateAx>
      <c:valAx>
        <c:axId val="4050324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40930056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zero"/>
    <c:showDLblsOverMax val="0"/>
  </c:chart>
  <c:spPr>
    <a:noFill/>
    <a:ln>
      <a:noFill/>
    </a:ln>
    <a:effectLst/>
  </c:spPr>
  <c:txPr>
    <a:bodyPr/>
    <a:lstStyle/>
    <a:p>
      <a:pPr>
        <a:defRPr>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70A813-1A39-4C46-BFFD-7D7D6F42C14E}" type="datetimeFigureOut">
              <a:rPr lang="zh-CN" altLang="en-US" smtClean="0"/>
              <a:t>2016/9/23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739DCB-3A62-4731-8C53-A438E18DE0F1}" type="slidenum">
              <a:rPr lang="zh-CN" altLang="en-US" smtClean="0"/>
              <a:t>‹#›</a:t>
            </a:fld>
            <a:endParaRPr lang="zh-CN" altLang="en-US"/>
          </a:p>
        </p:txBody>
      </p:sp>
    </p:spTree>
    <p:extLst>
      <p:ext uri="{BB962C8B-B14F-4D97-AF65-F5344CB8AC3E}">
        <p14:creationId xmlns:p14="http://schemas.microsoft.com/office/powerpoint/2010/main" val="3230817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11407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41C2DE8-7F97-4017-BEC9-358B90300C3D}"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3793A23-C323-4FE3-BDAB-C9CBF2DA9F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6426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1C2DE8-7F97-4017-BEC9-358B90300C3D}"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3793A23-C323-4FE3-BDAB-C9CBF2DA9F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917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1C2DE8-7F97-4017-BEC9-358B90300C3D}"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3793A23-C323-4FE3-BDAB-C9CBF2DA9F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1098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82688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97009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02410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14422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16627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74076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67225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9896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1C2DE8-7F97-4017-BEC9-358B90300C3D}"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3793A23-C323-4FE3-BDAB-C9CBF2DA9F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93439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41214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536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5339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41C2DE8-7F97-4017-BEC9-358B90300C3D}"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3793A23-C323-4FE3-BDAB-C9CBF2DA9F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3943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41C2DE8-7F97-4017-BEC9-358B90300C3D}"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3793A23-C323-4FE3-BDAB-C9CBF2DA9F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761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41C2DE8-7F97-4017-BEC9-358B90300C3D}"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43793A23-C323-4FE3-BDAB-C9CBF2DA9F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4774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41C2DE8-7F97-4017-BEC9-358B90300C3D}"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43793A23-C323-4FE3-BDAB-C9CBF2DA9F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1616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1C2DE8-7F97-4017-BEC9-358B90300C3D}"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43793A23-C323-4FE3-BDAB-C9CBF2DA9F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3367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1C2DE8-7F97-4017-BEC9-358B90300C3D}"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3793A23-C323-4FE3-BDAB-C9CBF2DA9F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1361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1C2DE8-7F97-4017-BEC9-358B90300C3D}"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3793A23-C323-4FE3-BDAB-C9CBF2DA9F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92168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1C2DE8-7F97-4017-BEC9-358B90300C3D}"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793A23-C323-4FE3-BDAB-C9CBF2DA9F2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3018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2016/9/23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70187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1C769"/>
        </a:solidFill>
        <a:effectLst/>
      </p:bgPr>
    </p:bg>
    <p:spTree>
      <p:nvGrpSpPr>
        <p:cNvPr id="1" name=""/>
        <p:cNvGrpSpPr/>
        <p:nvPr/>
      </p:nvGrpSpPr>
      <p:grpSpPr>
        <a:xfrm>
          <a:off x="0" y="0"/>
          <a:ext cx="0" cy="0"/>
          <a:chOff x="0" y="0"/>
          <a:chExt cx="0" cy="0"/>
        </a:xfrm>
      </p:grpSpPr>
      <p:sp>
        <p:nvSpPr>
          <p:cNvPr id="67" name="文本框 66"/>
          <p:cNvSpPr txBox="1"/>
          <p:nvPr/>
        </p:nvSpPr>
        <p:spPr>
          <a:xfrm>
            <a:off x="2549074" y="4848226"/>
            <a:ext cx="7455991" cy="1107996"/>
          </a:xfrm>
          <a:prstGeom prst="rect">
            <a:avLst/>
          </a:prstGeom>
          <a:noFill/>
        </p:spPr>
        <p:txBody>
          <a:bodyPr wrap="square" rtlCol="0">
            <a:spAutoFit/>
          </a:bodyPr>
          <a:lstStyle/>
          <a:p>
            <a:pPr algn="ctr"/>
            <a:r>
              <a:rPr lang="zh-CN" altLang="en-US" sz="6600" dirty="0">
                <a:solidFill>
                  <a:prstClr val="white"/>
                </a:solidFill>
                <a:latin typeface="华康海报体W12(P)" panose="040B0C00000000000000" pitchFamily="82" charset="-122"/>
                <a:ea typeface="华康海报体W12(P)" panose="040B0C00000000000000" pitchFamily="82" charset="-122"/>
              </a:rPr>
              <a:t>甜蜜商人蛋糕作坊</a:t>
            </a:r>
          </a:p>
        </p:txBody>
      </p:sp>
      <p:pic>
        <p:nvPicPr>
          <p:cNvPr id="31" name="图片 30"/>
          <p:cNvPicPr>
            <a:picLocks noChangeAspect="1"/>
          </p:cNvPicPr>
          <p:nvPr/>
        </p:nvPicPr>
        <p:blipFill rotWithShape="1">
          <a:blip r:embed="rId2">
            <a:extLst>
              <a:ext uri="{28A0092B-C50C-407E-A947-70E740481C1C}">
                <a14:useLocalDpi xmlns:a14="http://schemas.microsoft.com/office/drawing/2010/main" val="0"/>
              </a:ext>
            </a:extLst>
          </a:blip>
          <a:srcRect l="49110"/>
          <a:stretch/>
        </p:blipFill>
        <p:spPr>
          <a:xfrm rot="16200000">
            <a:off x="4095751" y="-4095749"/>
            <a:ext cx="4000500" cy="12191999"/>
          </a:xfrm>
          <a:custGeom>
            <a:avLst/>
            <a:gdLst>
              <a:gd name="connsiteX0" fmla="*/ 4000500 w 4000500"/>
              <a:gd name="connsiteY0" fmla="*/ 0 h 12191999"/>
              <a:gd name="connsiteX1" fmla="*/ 4000500 w 4000500"/>
              <a:gd name="connsiteY1" fmla="*/ 12191999 h 12191999"/>
              <a:gd name="connsiteX2" fmla="*/ 0 w 4000500"/>
              <a:gd name="connsiteY2" fmla="*/ 12191999 h 12191999"/>
              <a:gd name="connsiteX3" fmla="*/ 0 w 4000500"/>
              <a:gd name="connsiteY3" fmla="*/ 10858496 h 12191999"/>
              <a:gd name="connsiteX4" fmla="*/ 172765 w 4000500"/>
              <a:gd name="connsiteY4" fmla="*/ 10841080 h 12191999"/>
              <a:gd name="connsiteX5" fmla="*/ 857249 w 4000500"/>
              <a:gd name="connsiteY5" fmla="*/ 10001246 h 12191999"/>
              <a:gd name="connsiteX6" fmla="*/ 172765 w 4000500"/>
              <a:gd name="connsiteY6" fmla="*/ 9161412 h 12191999"/>
              <a:gd name="connsiteX7" fmla="*/ 0 w 4000500"/>
              <a:gd name="connsiteY7" fmla="*/ 9143996 h 12191999"/>
              <a:gd name="connsiteX8" fmla="*/ 0 w 4000500"/>
              <a:gd name="connsiteY8" fmla="*/ 8477247 h 12191999"/>
              <a:gd name="connsiteX9" fmla="*/ 172765 w 4000500"/>
              <a:gd name="connsiteY9" fmla="*/ 8459831 h 12191999"/>
              <a:gd name="connsiteX10" fmla="*/ 857249 w 4000500"/>
              <a:gd name="connsiteY10" fmla="*/ 7619997 h 12191999"/>
              <a:gd name="connsiteX11" fmla="*/ 172765 w 4000500"/>
              <a:gd name="connsiteY11" fmla="*/ 6780164 h 12191999"/>
              <a:gd name="connsiteX12" fmla="*/ 0 w 4000500"/>
              <a:gd name="connsiteY12" fmla="*/ 6762747 h 12191999"/>
              <a:gd name="connsiteX13" fmla="*/ 0 w 4000500"/>
              <a:gd name="connsiteY13" fmla="*/ 6095998 h 12191999"/>
              <a:gd name="connsiteX14" fmla="*/ 172765 w 4000500"/>
              <a:gd name="connsiteY14" fmla="*/ 6078582 h 12191999"/>
              <a:gd name="connsiteX15" fmla="*/ 857249 w 4000500"/>
              <a:gd name="connsiteY15" fmla="*/ 5238748 h 12191999"/>
              <a:gd name="connsiteX16" fmla="*/ 172765 w 4000500"/>
              <a:gd name="connsiteY16" fmla="*/ 4398915 h 12191999"/>
              <a:gd name="connsiteX17" fmla="*/ 0 w 4000500"/>
              <a:gd name="connsiteY17" fmla="*/ 4381499 h 12191999"/>
              <a:gd name="connsiteX18" fmla="*/ 0 w 4000500"/>
              <a:gd name="connsiteY18" fmla="*/ 3714750 h 12191999"/>
              <a:gd name="connsiteX19" fmla="*/ 172765 w 4000500"/>
              <a:gd name="connsiteY19" fmla="*/ 3697334 h 12191999"/>
              <a:gd name="connsiteX20" fmla="*/ 857249 w 4000500"/>
              <a:gd name="connsiteY20" fmla="*/ 2857500 h 12191999"/>
              <a:gd name="connsiteX21" fmla="*/ 172765 w 4000500"/>
              <a:gd name="connsiteY21" fmla="*/ 2017666 h 12191999"/>
              <a:gd name="connsiteX22" fmla="*/ 0 w 4000500"/>
              <a:gd name="connsiteY22" fmla="*/ 2000250 h 12191999"/>
              <a:gd name="connsiteX23" fmla="*/ 0 w 4000500"/>
              <a:gd name="connsiteY23" fmla="*/ 0 h 1219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00500" h="12191999">
                <a:moveTo>
                  <a:pt x="4000500" y="0"/>
                </a:moveTo>
                <a:lnTo>
                  <a:pt x="4000500" y="12191999"/>
                </a:lnTo>
                <a:lnTo>
                  <a:pt x="0" y="12191999"/>
                </a:lnTo>
                <a:lnTo>
                  <a:pt x="0" y="10858496"/>
                </a:lnTo>
                <a:lnTo>
                  <a:pt x="172765" y="10841080"/>
                </a:lnTo>
                <a:cubicBezTo>
                  <a:pt x="563399" y="10761144"/>
                  <a:pt x="857249" y="10415511"/>
                  <a:pt x="857249" y="10001246"/>
                </a:cubicBezTo>
                <a:cubicBezTo>
                  <a:pt x="857249" y="9586981"/>
                  <a:pt x="563399" y="9241348"/>
                  <a:pt x="172765" y="9161412"/>
                </a:cubicBezTo>
                <a:lnTo>
                  <a:pt x="0" y="9143996"/>
                </a:lnTo>
                <a:lnTo>
                  <a:pt x="0" y="8477247"/>
                </a:lnTo>
                <a:lnTo>
                  <a:pt x="172765" y="8459831"/>
                </a:lnTo>
                <a:cubicBezTo>
                  <a:pt x="563399" y="8379896"/>
                  <a:pt x="857249" y="8034262"/>
                  <a:pt x="857249" y="7619997"/>
                </a:cubicBezTo>
                <a:cubicBezTo>
                  <a:pt x="857249" y="7205732"/>
                  <a:pt x="563399" y="6860099"/>
                  <a:pt x="172765" y="6780164"/>
                </a:cubicBezTo>
                <a:lnTo>
                  <a:pt x="0" y="6762747"/>
                </a:lnTo>
                <a:lnTo>
                  <a:pt x="0" y="6095998"/>
                </a:lnTo>
                <a:lnTo>
                  <a:pt x="172765" y="6078582"/>
                </a:lnTo>
                <a:cubicBezTo>
                  <a:pt x="563399" y="5998647"/>
                  <a:pt x="857249" y="5653014"/>
                  <a:pt x="857249" y="5238748"/>
                </a:cubicBezTo>
                <a:cubicBezTo>
                  <a:pt x="857249" y="4824484"/>
                  <a:pt x="563399" y="4478850"/>
                  <a:pt x="172765" y="4398915"/>
                </a:cubicBezTo>
                <a:lnTo>
                  <a:pt x="0" y="4381499"/>
                </a:lnTo>
                <a:lnTo>
                  <a:pt x="0" y="3714750"/>
                </a:lnTo>
                <a:lnTo>
                  <a:pt x="172765" y="3697334"/>
                </a:lnTo>
                <a:cubicBezTo>
                  <a:pt x="563399" y="3617398"/>
                  <a:pt x="857249" y="3271765"/>
                  <a:pt x="857249" y="2857500"/>
                </a:cubicBezTo>
                <a:cubicBezTo>
                  <a:pt x="857249" y="2443235"/>
                  <a:pt x="563399" y="2097601"/>
                  <a:pt x="172765" y="2017666"/>
                </a:cubicBezTo>
                <a:lnTo>
                  <a:pt x="0" y="2000250"/>
                </a:lnTo>
                <a:lnTo>
                  <a:pt x="0" y="0"/>
                </a:lnTo>
                <a:close/>
              </a:path>
            </a:pathLst>
          </a:custGeom>
        </p:spPr>
      </p:pic>
      <p:sp>
        <p:nvSpPr>
          <p:cNvPr id="30" name="椭圆 29"/>
          <p:cNvSpPr/>
          <p:nvPr/>
        </p:nvSpPr>
        <p:spPr>
          <a:xfrm>
            <a:off x="2000249" y="3143251"/>
            <a:ext cx="1714500" cy="1714500"/>
          </a:xfrm>
          <a:prstGeom prst="ellipse">
            <a:avLst/>
          </a:prstGeom>
          <a:solidFill>
            <a:schemeClr val="bg1"/>
          </a:solidFill>
          <a:ln>
            <a:solidFill>
              <a:srgbClr val="7C8F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a:off x="4381501" y="3143251"/>
            <a:ext cx="1714500" cy="1714500"/>
          </a:xfrm>
          <a:prstGeom prst="ellipse">
            <a:avLst/>
          </a:prstGeom>
          <a:solidFill>
            <a:schemeClr val="bg1"/>
          </a:solidFill>
          <a:ln>
            <a:solidFill>
              <a:srgbClr val="7C8F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6762753" y="3133726"/>
            <a:ext cx="1714500" cy="1714500"/>
          </a:xfrm>
          <a:prstGeom prst="ellipse">
            <a:avLst/>
          </a:prstGeom>
          <a:solidFill>
            <a:schemeClr val="bg1"/>
          </a:solidFill>
          <a:ln>
            <a:solidFill>
              <a:srgbClr val="7C8F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9147815" y="3143251"/>
            <a:ext cx="1714500" cy="1714500"/>
          </a:xfrm>
          <a:prstGeom prst="ellipse">
            <a:avLst/>
          </a:prstGeom>
          <a:solidFill>
            <a:schemeClr val="bg1"/>
          </a:solidFill>
          <a:ln>
            <a:solidFill>
              <a:srgbClr val="7C8F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Freeform 5"/>
          <p:cNvSpPr>
            <a:spLocks noEditPoints="1"/>
          </p:cNvSpPr>
          <p:nvPr/>
        </p:nvSpPr>
        <p:spPr bwMode="auto">
          <a:xfrm>
            <a:off x="4856958" y="3618707"/>
            <a:ext cx="763587" cy="763588"/>
          </a:xfrm>
          <a:custGeom>
            <a:avLst/>
            <a:gdLst>
              <a:gd name="T0" fmla="*/ 0 w 125"/>
              <a:gd name="T1" fmla="*/ 0 h 125"/>
              <a:gd name="T2" fmla="*/ 0 w 125"/>
              <a:gd name="T3" fmla="*/ 125 h 125"/>
              <a:gd name="T4" fmla="*/ 125 w 125"/>
              <a:gd name="T5" fmla="*/ 125 h 125"/>
              <a:gd name="T6" fmla="*/ 125 w 125"/>
              <a:gd name="T7" fmla="*/ 0 h 125"/>
              <a:gd name="T8" fmla="*/ 0 w 125"/>
              <a:gd name="T9" fmla="*/ 0 h 125"/>
              <a:gd name="T10" fmla="*/ 26 w 125"/>
              <a:gd name="T11" fmla="*/ 115 h 125"/>
              <a:gd name="T12" fmla="*/ 11 w 125"/>
              <a:gd name="T13" fmla="*/ 100 h 125"/>
              <a:gd name="T14" fmla="*/ 26 w 125"/>
              <a:gd name="T15" fmla="*/ 85 h 125"/>
              <a:gd name="T16" fmla="*/ 41 w 125"/>
              <a:gd name="T17" fmla="*/ 100 h 125"/>
              <a:gd name="T18" fmla="*/ 26 w 125"/>
              <a:gd name="T19" fmla="*/ 115 h 125"/>
              <a:gd name="T20" fmla="*/ 79 w 125"/>
              <a:gd name="T21" fmla="*/ 115 h 125"/>
              <a:gd name="T22" fmla="*/ 79 w 125"/>
              <a:gd name="T23" fmla="*/ 115 h 125"/>
              <a:gd name="T24" fmla="*/ 59 w 125"/>
              <a:gd name="T25" fmla="*/ 115 h 125"/>
              <a:gd name="T26" fmla="*/ 58 w 125"/>
              <a:gd name="T27" fmla="*/ 114 h 125"/>
              <a:gd name="T28" fmla="*/ 12 w 125"/>
              <a:gd name="T29" fmla="*/ 68 h 125"/>
              <a:gd name="T30" fmla="*/ 11 w 125"/>
              <a:gd name="T31" fmla="*/ 67 h 125"/>
              <a:gd name="T32" fmla="*/ 11 w 125"/>
              <a:gd name="T33" fmla="*/ 48 h 125"/>
              <a:gd name="T34" fmla="*/ 12 w 125"/>
              <a:gd name="T35" fmla="*/ 46 h 125"/>
              <a:gd name="T36" fmla="*/ 80 w 125"/>
              <a:gd name="T37" fmla="*/ 113 h 125"/>
              <a:gd name="T38" fmla="*/ 80 w 125"/>
              <a:gd name="T39" fmla="*/ 114 h 125"/>
              <a:gd name="T40" fmla="*/ 79 w 125"/>
              <a:gd name="T41" fmla="*/ 115 h 125"/>
              <a:gd name="T42" fmla="*/ 112 w 125"/>
              <a:gd name="T43" fmla="*/ 115 h 125"/>
              <a:gd name="T44" fmla="*/ 112 w 125"/>
              <a:gd name="T45" fmla="*/ 115 h 125"/>
              <a:gd name="T46" fmla="*/ 92 w 125"/>
              <a:gd name="T47" fmla="*/ 115 h 125"/>
              <a:gd name="T48" fmla="*/ 91 w 125"/>
              <a:gd name="T49" fmla="*/ 114 h 125"/>
              <a:gd name="T50" fmla="*/ 12 w 125"/>
              <a:gd name="T51" fmla="*/ 35 h 125"/>
              <a:gd name="T52" fmla="*/ 11 w 125"/>
              <a:gd name="T53" fmla="*/ 34 h 125"/>
              <a:gd name="T54" fmla="*/ 11 w 125"/>
              <a:gd name="T55" fmla="*/ 14 h 125"/>
              <a:gd name="T56" fmla="*/ 12 w 125"/>
              <a:gd name="T57" fmla="*/ 12 h 125"/>
              <a:gd name="T58" fmla="*/ 114 w 125"/>
              <a:gd name="T59" fmla="*/ 113 h 125"/>
              <a:gd name="T60" fmla="*/ 114 w 125"/>
              <a:gd name="T61" fmla="*/ 114 h 125"/>
              <a:gd name="T62" fmla="*/ 112 w 125"/>
              <a:gd name="T63" fmla="*/ 11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 h="125">
                <a:moveTo>
                  <a:pt x="0" y="0"/>
                </a:moveTo>
                <a:cubicBezTo>
                  <a:pt x="0" y="125"/>
                  <a:pt x="0" y="125"/>
                  <a:pt x="0" y="125"/>
                </a:cubicBezTo>
                <a:cubicBezTo>
                  <a:pt x="125" y="125"/>
                  <a:pt x="125" y="125"/>
                  <a:pt x="125" y="125"/>
                </a:cubicBezTo>
                <a:cubicBezTo>
                  <a:pt x="125" y="0"/>
                  <a:pt x="125" y="0"/>
                  <a:pt x="125" y="0"/>
                </a:cubicBezTo>
                <a:lnTo>
                  <a:pt x="0" y="0"/>
                </a:lnTo>
                <a:close/>
                <a:moveTo>
                  <a:pt x="26" y="115"/>
                </a:moveTo>
                <a:cubicBezTo>
                  <a:pt x="18" y="115"/>
                  <a:pt x="11" y="108"/>
                  <a:pt x="11" y="100"/>
                </a:cubicBezTo>
                <a:cubicBezTo>
                  <a:pt x="11" y="92"/>
                  <a:pt x="18" y="85"/>
                  <a:pt x="26" y="85"/>
                </a:cubicBezTo>
                <a:cubicBezTo>
                  <a:pt x="35" y="85"/>
                  <a:pt x="41" y="92"/>
                  <a:pt x="41" y="100"/>
                </a:cubicBezTo>
                <a:cubicBezTo>
                  <a:pt x="41" y="108"/>
                  <a:pt x="35" y="115"/>
                  <a:pt x="26" y="115"/>
                </a:cubicBezTo>
                <a:close/>
                <a:moveTo>
                  <a:pt x="79" y="115"/>
                </a:moveTo>
                <a:cubicBezTo>
                  <a:pt x="79" y="115"/>
                  <a:pt x="79" y="115"/>
                  <a:pt x="79" y="115"/>
                </a:cubicBezTo>
                <a:cubicBezTo>
                  <a:pt x="59" y="115"/>
                  <a:pt x="59" y="115"/>
                  <a:pt x="59" y="115"/>
                </a:cubicBezTo>
                <a:cubicBezTo>
                  <a:pt x="58" y="115"/>
                  <a:pt x="58" y="115"/>
                  <a:pt x="58" y="114"/>
                </a:cubicBezTo>
                <a:cubicBezTo>
                  <a:pt x="58" y="89"/>
                  <a:pt x="37" y="68"/>
                  <a:pt x="12" y="68"/>
                </a:cubicBezTo>
                <a:cubicBezTo>
                  <a:pt x="12" y="68"/>
                  <a:pt x="11" y="68"/>
                  <a:pt x="11" y="67"/>
                </a:cubicBezTo>
                <a:cubicBezTo>
                  <a:pt x="11" y="48"/>
                  <a:pt x="11" y="48"/>
                  <a:pt x="11" y="48"/>
                </a:cubicBezTo>
                <a:cubicBezTo>
                  <a:pt x="11" y="47"/>
                  <a:pt x="12" y="46"/>
                  <a:pt x="12" y="46"/>
                </a:cubicBezTo>
                <a:cubicBezTo>
                  <a:pt x="50" y="46"/>
                  <a:pt x="80" y="76"/>
                  <a:pt x="80" y="113"/>
                </a:cubicBezTo>
                <a:cubicBezTo>
                  <a:pt x="80" y="114"/>
                  <a:pt x="80" y="114"/>
                  <a:pt x="80" y="114"/>
                </a:cubicBezTo>
                <a:cubicBezTo>
                  <a:pt x="80" y="115"/>
                  <a:pt x="80" y="115"/>
                  <a:pt x="79" y="115"/>
                </a:cubicBezTo>
                <a:close/>
                <a:moveTo>
                  <a:pt x="112" y="115"/>
                </a:moveTo>
                <a:cubicBezTo>
                  <a:pt x="112" y="115"/>
                  <a:pt x="112" y="115"/>
                  <a:pt x="112" y="115"/>
                </a:cubicBezTo>
                <a:cubicBezTo>
                  <a:pt x="92" y="115"/>
                  <a:pt x="92" y="115"/>
                  <a:pt x="92" y="115"/>
                </a:cubicBezTo>
                <a:cubicBezTo>
                  <a:pt x="91" y="115"/>
                  <a:pt x="91" y="115"/>
                  <a:pt x="91" y="114"/>
                </a:cubicBezTo>
                <a:cubicBezTo>
                  <a:pt x="91" y="71"/>
                  <a:pt x="56" y="35"/>
                  <a:pt x="12" y="35"/>
                </a:cubicBezTo>
                <a:cubicBezTo>
                  <a:pt x="12" y="35"/>
                  <a:pt x="11" y="35"/>
                  <a:pt x="11" y="34"/>
                </a:cubicBezTo>
                <a:cubicBezTo>
                  <a:pt x="11" y="14"/>
                  <a:pt x="11" y="14"/>
                  <a:pt x="11" y="14"/>
                </a:cubicBezTo>
                <a:cubicBezTo>
                  <a:pt x="11" y="13"/>
                  <a:pt x="12" y="12"/>
                  <a:pt x="12" y="12"/>
                </a:cubicBezTo>
                <a:cubicBezTo>
                  <a:pt x="68" y="12"/>
                  <a:pt x="113" y="57"/>
                  <a:pt x="114" y="113"/>
                </a:cubicBezTo>
                <a:cubicBezTo>
                  <a:pt x="114" y="114"/>
                  <a:pt x="114" y="114"/>
                  <a:pt x="114" y="114"/>
                </a:cubicBezTo>
                <a:cubicBezTo>
                  <a:pt x="114" y="115"/>
                  <a:pt x="113" y="115"/>
                  <a:pt x="112" y="115"/>
                </a:cubicBezTo>
                <a:close/>
              </a:path>
            </a:pathLst>
          </a:custGeom>
          <a:solidFill>
            <a:srgbClr val="7C8F3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9"/>
          <p:cNvSpPr>
            <a:spLocks noEditPoints="1"/>
          </p:cNvSpPr>
          <p:nvPr/>
        </p:nvSpPr>
        <p:spPr bwMode="auto">
          <a:xfrm>
            <a:off x="2636043" y="3617914"/>
            <a:ext cx="442913" cy="765175"/>
          </a:xfrm>
          <a:custGeom>
            <a:avLst/>
            <a:gdLst>
              <a:gd name="T0" fmla="*/ 63 w 73"/>
              <a:gd name="T1" fmla="*/ 0 h 129"/>
              <a:gd name="T2" fmla="*/ 9 w 73"/>
              <a:gd name="T3" fmla="*/ 0 h 129"/>
              <a:gd name="T4" fmla="*/ 0 w 73"/>
              <a:gd name="T5" fmla="*/ 10 h 129"/>
              <a:gd name="T6" fmla="*/ 0 w 73"/>
              <a:gd name="T7" fmla="*/ 120 h 129"/>
              <a:gd name="T8" fmla="*/ 9 w 73"/>
              <a:gd name="T9" fmla="*/ 129 h 129"/>
              <a:gd name="T10" fmla="*/ 63 w 73"/>
              <a:gd name="T11" fmla="*/ 129 h 129"/>
              <a:gd name="T12" fmla="*/ 73 w 73"/>
              <a:gd name="T13" fmla="*/ 120 h 129"/>
              <a:gd name="T14" fmla="*/ 73 w 73"/>
              <a:gd name="T15" fmla="*/ 10 h 129"/>
              <a:gd name="T16" fmla="*/ 63 w 73"/>
              <a:gd name="T17" fmla="*/ 0 h 129"/>
              <a:gd name="T18" fmla="*/ 36 w 73"/>
              <a:gd name="T19" fmla="*/ 120 h 129"/>
              <a:gd name="T20" fmla="*/ 30 w 73"/>
              <a:gd name="T21" fmla="*/ 114 h 129"/>
              <a:gd name="T22" fmla="*/ 36 w 73"/>
              <a:gd name="T23" fmla="*/ 108 h 129"/>
              <a:gd name="T24" fmla="*/ 42 w 73"/>
              <a:gd name="T25" fmla="*/ 114 h 129"/>
              <a:gd name="T26" fmla="*/ 36 w 73"/>
              <a:gd name="T27" fmla="*/ 120 h 129"/>
              <a:gd name="T28" fmla="*/ 66 w 73"/>
              <a:gd name="T29" fmla="*/ 99 h 129"/>
              <a:gd name="T30" fmla="*/ 7 w 73"/>
              <a:gd name="T31" fmla="*/ 99 h 129"/>
              <a:gd name="T32" fmla="*/ 7 w 73"/>
              <a:gd name="T33" fmla="*/ 16 h 129"/>
              <a:gd name="T34" fmla="*/ 66 w 73"/>
              <a:gd name="T35" fmla="*/ 16 h 129"/>
              <a:gd name="T36" fmla="*/ 66 w 73"/>
              <a:gd name="T37" fmla="*/ 99 h 129"/>
              <a:gd name="T38" fmla="*/ 49 w 73"/>
              <a:gd name="T39" fmla="*/ 10 h 129"/>
              <a:gd name="T40" fmla="*/ 24 w 73"/>
              <a:gd name="T41" fmla="*/ 10 h 129"/>
              <a:gd name="T42" fmla="*/ 24 w 73"/>
              <a:gd name="T43" fmla="*/ 7 h 129"/>
              <a:gd name="T44" fmla="*/ 49 w 73"/>
              <a:gd name="T45" fmla="*/ 7 h 129"/>
              <a:gd name="T46" fmla="*/ 49 w 73"/>
              <a:gd name="T47" fmla="*/ 10 h 129"/>
              <a:gd name="T48" fmla="*/ 60 w 73"/>
              <a:gd name="T49" fmla="*/ 9 h 129"/>
              <a:gd name="T50" fmla="*/ 57 w 73"/>
              <a:gd name="T51" fmla="*/ 11 h 129"/>
              <a:gd name="T52" fmla="*/ 55 w 73"/>
              <a:gd name="T53" fmla="*/ 9 h 129"/>
              <a:gd name="T54" fmla="*/ 57 w 73"/>
              <a:gd name="T55" fmla="*/ 6 h 129"/>
              <a:gd name="T56" fmla="*/ 60 w 73"/>
              <a:gd name="T57"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3" h="129">
                <a:moveTo>
                  <a:pt x="63" y="0"/>
                </a:move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9" y="129"/>
                  <a:pt x="73" y="125"/>
                  <a:pt x="73" y="120"/>
                </a:cubicBezTo>
                <a:cubicBezTo>
                  <a:pt x="73" y="10"/>
                  <a:pt x="73" y="10"/>
                  <a:pt x="73" y="10"/>
                </a:cubicBezTo>
                <a:cubicBezTo>
                  <a:pt x="73" y="5"/>
                  <a:pt x="69" y="0"/>
                  <a:pt x="63" y="0"/>
                </a:cubicBezTo>
                <a:close/>
                <a:moveTo>
                  <a:pt x="36" y="120"/>
                </a:moveTo>
                <a:cubicBezTo>
                  <a:pt x="33" y="120"/>
                  <a:pt x="30" y="117"/>
                  <a:pt x="30" y="114"/>
                </a:cubicBezTo>
                <a:cubicBezTo>
                  <a:pt x="30" y="111"/>
                  <a:pt x="33" y="108"/>
                  <a:pt x="36" y="108"/>
                </a:cubicBezTo>
                <a:cubicBezTo>
                  <a:pt x="40" y="108"/>
                  <a:pt x="42" y="111"/>
                  <a:pt x="42" y="114"/>
                </a:cubicBezTo>
                <a:cubicBezTo>
                  <a:pt x="42" y="117"/>
                  <a:pt x="40" y="120"/>
                  <a:pt x="36" y="120"/>
                </a:cubicBezTo>
                <a:close/>
                <a:moveTo>
                  <a:pt x="66" y="99"/>
                </a:moveTo>
                <a:cubicBezTo>
                  <a:pt x="7" y="99"/>
                  <a:pt x="7" y="99"/>
                  <a:pt x="7" y="99"/>
                </a:cubicBezTo>
                <a:cubicBezTo>
                  <a:pt x="7" y="16"/>
                  <a:pt x="7" y="16"/>
                  <a:pt x="7" y="16"/>
                </a:cubicBezTo>
                <a:cubicBezTo>
                  <a:pt x="66" y="16"/>
                  <a:pt x="66" y="16"/>
                  <a:pt x="66" y="16"/>
                </a:cubicBezTo>
                <a:lnTo>
                  <a:pt x="66" y="99"/>
                </a:lnTo>
                <a:close/>
                <a:moveTo>
                  <a:pt x="49" y="10"/>
                </a:moveTo>
                <a:cubicBezTo>
                  <a:pt x="24" y="10"/>
                  <a:pt x="24" y="10"/>
                  <a:pt x="24" y="10"/>
                </a:cubicBezTo>
                <a:cubicBezTo>
                  <a:pt x="24" y="7"/>
                  <a:pt x="24" y="7"/>
                  <a:pt x="24" y="7"/>
                </a:cubicBezTo>
                <a:cubicBezTo>
                  <a:pt x="49" y="7"/>
                  <a:pt x="49" y="7"/>
                  <a:pt x="49" y="7"/>
                </a:cubicBezTo>
                <a:lnTo>
                  <a:pt x="49" y="10"/>
                </a:lnTo>
                <a:close/>
                <a:moveTo>
                  <a:pt x="60" y="9"/>
                </a:moveTo>
                <a:cubicBezTo>
                  <a:pt x="60" y="10"/>
                  <a:pt x="59" y="11"/>
                  <a:pt x="57" y="11"/>
                </a:cubicBezTo>
                <a:cubicBezTo>
                  <a:pt x="56" y="11"/>
                  <a:pt x="55" y="10"/>
                  <a:pt x="55" y="9"/>
                </a:cubicBezTo>
                <a:cubicBezTo>
                  <a:pt x="55" y="7"/>
                  <a:pt x="56" y="6"/>
                  <a:pt x="57" y="6"/>
                </a:cubicBezTo>
                <a:cubicBezTo>
                  <a:pt x="59" y="6"/>
                  <a:pt x="60" y="7"/>
                  <a:pt x="60" y="9"/>
                </a:cubicBezTo>
                <a:close/>
              </a:path>
            </a:pathLst>
          </a:custGeom>
          <a:solidFill>
            <a:srgbClr val="7C8F3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8" name="组合 37"/>
          <p:cNvGrpSpPr/>
          <p:nvPr/>
        </p:nvGrpSpPr>
        <p:grpSpPr>
          <a:xfrm>
            <a:off x="7306163" y="3681322"/>
            <a:ext cx="627680" cy="619308"/>
            <a:chOff x="6904353" y="3949701"/>
            <a:chExt cx="357188" cy="352424"/>
          </a:xfrm>
          <a:solidFill>
            <a:srgbClr val="7C8F3D"/>
          </a:solidFill>
        </p:grpSpPr>
        <p:sp>
          <p:nvSpPr>
            <p:cNvPr id="24" name="Freeform 25"/>
            <p:cNvSpPr>
              <a:spLocks/>
            </p:cNvSpPr>
            <p:nvPr/>
          </p:nvSpPr>
          <p:spPr bwMode="auto">
            <a:xfrm>
              <a:off x="6904353" y="3949701"/>
              <a:ext cx="93663" cy="93662"/>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3" y="24"/>
                    <a:pt x="24" y="24"/>
                    <a:pt x="24" y="24"/>
                  </a:cubicBezTo>
                  <a:cubicBezTo>
                    <a:pt x="24" y="0"/>
                    <a:pt x="24" y="0"/>
                    <a:pt x="24" y="0"/>
                  </a:cubicBezTo>
                  <a:cubicBezTo>
                    <a:pt x="24" y="0"/>
                    <a:pt x="23" y="0"/>
                    <a:pt x="23" y="0"/>
                  </a:cubicBezTo>
                  <a:cubicBezTo>
                    <a:pt x="1" y="0"/>
                    <a:pt x="1" y="0"/>
                    <a:pt x="1" y="0"/>
                  </a:cubicBezTo>
                  <a:cubicBezTo>
                    <a:pt x="0" y="0"/>
                    <a:pt x="0" y="0"/>
                    <a:pt x="0" y="0"/>
                  </a:cubicBezTo>
                  <a:cubicBezTo>
                    <a:pt x="0" y="24"/>
                    <a:pt x="0" y="24"/>
                    <a:pt x="0" y="24"/>
                  </a:cubicBezTo>
                  <a:cubicBezTo>
                    <a:pt x="0" y="24"/>
                    <a:pt x="0" y="24"/>
                    <a:pt x="1" y="24"/>
                  </a:cubicBezTo>
                  <a:lnTo>
                    <a:pt x="23"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6"/>
            <p:cNvSpPr>
              <a:spLocks/>
            </p:cNvSpPr>
            <p:nvPr/>
          </p:nvSpPr>
          <p:spPr bwMode="auto">
            <a:xfrm>
              <a:off x="7036116" y="3949701"/>
              <a:ext cx="93663" cy="93662"/>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3" y="24"/>
                    <a:pt x="24" y="24"/>
                    <a:pt x="24" y="24"/>
                  </a:cubicBezTo>
                  <a:cubicBezTo>
                    <a:pt x="24" y="0"/>
                    <a:pt x="24" y="0"/>
                    <a:pt x="24" y="0"/>
                  </a:cubicBezTo>
                  <a:cubicBezTo>
                    <a:pt x="24" y="0"/>
                    <a:pt x="23" y="0"/>
                    <a:pt x="23" y="0"/>
                  </a:cubicBezTo>
                  <a:cubicBezTo>
                    <a:pt x="1" y="0"/>
                    <a:pt x="1" y="0"/>
                    <a:pt x="1" y="0"/>
                  </a:cubicBezTo>
                  <a:cubicBezTo>
                    <a:pt x="0" y="0"/>
                    <a:pt x="0" y="0"/>
                    <a:pt x="0" y="0"/>
                  </a:cubicBezTo>
                  <a:cubicBezTo>
                    <a:pt x="0" y="24"/>
                    <a:pt x="0" y="24"/>
                    <a:pt x="0" y="24"/>
                  </a:cubicBezTo>
                  <a:cubicBezTo>
                    <a:pt x="0" y="24"/>
                    <a:pt x="0" y="24"/>
                    <a:pt x="1" y="24"/>
                  </a:cubicBezTo>
                  <a:lnTo>
                    <a:pt x="23"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7"/>
            <p:cNvSpPr>
              <a:spLocks/>
            </p:cNvSpPr>
            <p:nvPr/>
          </p:nvSpPr>
          <p:spPr bwMode="auto">
            <a:xfrm>
              <a:off x="7167878" y="3949701"/>
              <a:ext cx="88900" cy="93662"/>
            </a:xfrm>
            <a:custGeom>
              <a:avLst/>
              <a:gdLst>
                <a:gd name="T0" fmla="*/ 23 w 23"/>
                <a:gd name="T1" fmla="*/ 24 h 24"/>
                <a:gd name="T2" fmla="*/ 23 w 23"/>
                <a:gd name="T3" fmla="*/ 24 h 24"/>
                <a:gd name="T4" fmla="*/ 23 w 23"/>
                <a:gd name="T5" fmla="*/ 0 h 24"/>
                <a:gd name="T6" fmla="*/ 23 w 23"/>
                <a:gd name="T7" fmla="*/ 0 h 24"/>
                <a:gd name="T8" fmla="*/ 0 w 23"/>
                <a:gd name="T9" fmla="*/ 0 h 24"/>
                <a:gd name="T10" fmla="*/ 0 w 23"/>
                <a:gd name="T11" fmla="*/ 0 h 24"/>
                <a:gd name="T12" fmla="*/ 0 w 23"/>
                <a:gd name="T13" fmla="*/ 24 h 24"/>
                <a:gd name="T14" fmla="*/ 0 w 23"/>
                <a:gd name="T15" fmla="*/ 24 h 24"/>
                <a:gd name="T16" fmla="*/ 23 w 23"/>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4">
                  <a:moveTo>
                    <a:pt x="23" y="24"/>
                  </a:moveTo>
                  <a:cubicBezTo>
                    <a:pt x="23" y="24"/>
                    <a:pt x="23" y="24"/>
                    <a:pt x="23" y="24"/>
                  </a:cubicBezTo>
                  <a:cubicBezTo>
                    <a:pt x="23" y="0"/>
                    <a:pt x="23" y="0"/>
                    <a:pt x="23" y="0"/>
                  </a:cubicBezTo>
                  <a:cubicBezTo>
                    <a:pt x="23" y="0"/>
                    <a:pt x="23" y="0"/>
                    <a:pt x="23" y="0"/>
                  </a:cubicBezTo>
                  <a:cubicBezTo>
                    <a:pt x="0" y="0"/>
                    <a:pt x="0" y="0"/>
                    <a:pt x="0" y="0"/>
                  </a:cubicBezTo>
                  <a:cubicBezTo>
                    <a:pt x="0" y="0"/>
                    <a:pt x="0" y="0"/>
                    <a:pt x="0" y="0"/>
                  </a:cubicBezTo>
                  <a:cubicBezTo>
                    <a:pt x="0" y="24"/>
                    <a:pt x="0" y="24"/>
                    <a:pt x="0" y="24"/>
                  </a:cubicBezTo>
                  <a:cubicBezTo>
                    <a:pt x="0" y="24"/>
                    <a:pt x="0" y="24"/>
                    <a:pt x="0" y="24"/>
                  </a:cubicBezTo>
                  <a:lnTo>
                    <a:pt x="23"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8"/>
            <p:cNvSpPr>
              <a:spLocks/>
            </p:cNvSpPr>
            <p:nvPr/>
          </p:nvSpPr>
          <p:spPr bwMode="auto">
            <a:xfrm>
              <a:off x="6904353" y="4078288"/>
              <a:ext cx="93663" cy="920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3" y="24"/>
                    <a:pt x="24" y="24"/>
                    <a:pt x="24" y="24"/>
                  </a:cubicBezTo>
                  <a:cubicBezTo>
                    <a:pt x="24" y="0"/>
                    <a:pt x="24" y="0"/>
                    <a:pt x="24" y="0"/>
                  </a:cubicBezTo>
                  <a:cubicBezTo>
                    <a:pt x="24" y="0"/>
                    <a:pt x="23" y="0"/>
                    <a:pt x="23" y="0"/>
                  </a:cubicBezTo>
                  <a:cubicBezTo>
                    <a:pt x="1" y="0"/>
                    <a:pt x="1" y="0"/>
                    <a:pt x="1" y="0"/>
                  </a:cubicBezTo>
                  <a:cubicBezTo>
                    <a:pt x="0" y="0"/>
                    <a:pt x="0" y="0"/>
                    <a:pt x="0" y="0"/>
                  </a:cubicBezTo>
                  <a:cubicBezTo>
                    <a:pt x="0" y="24"/>
                    <a:pt x="0" y="24"/>
                    <a:pt x="0" y="24"/>
                  </a:cubicBezTo>
                  <a:cubicBezTo>
                    <a:pt x="0" y="24"/>
                    <a:pt x="0" y="24"/>
                    <a:pt x="1" y="24"/>
                  </a:cubicBezTo>
                  <a:lnTo>
                    <a:pt x="23"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9"/>
            <p:cNvSpPr>
              <a:spLocks/>
            </p:cNvSpPr>
            <p:nvPr/>
          </p:nvSpPr>
          <p:spPr bwMode="auto">
            <a:xfrm>
              <a:off x="7036116" y="4078288"/>
              <a:ext cx="93663" cy="920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4" y="24"/>
                    <a:pt x="24" y="24"/>
                    <a:pt x="24" y="24"/>
                  </a:cubicBezTo>
                  <a:cubicBezTo>
                    <a:pt x="24" y="0"/>
                    <a:pt x="24" y="0"/>
                    <a:pt x="24" y="0"/>
                  </a:cubicBezTo>
                  <a:cubicBezTo>
                    <a:pt x="24" y="0"/>
                    <a:pt x="24" y="0"/>
                    <a:pt x="23" y="0"/>
                  </a:cubicBezTo>
                  <a:cubicBezTo>
                    <a:pt x="1" y="0"/>
                    <a:pt x="1" y="0"/>
                    <a:pt x="1" y="0"/>
                  </a:cubicBezTo>
                  <a:cubicBezTo>
                    <a:pt x="1" y="0"/>
                    <a:pt x="0" y="0"/>
                    <a:pt x="0" y="0"/>
                  </a:cubicBezTo>
                  <a:cubicBezTo>
                    <a:pt x="0" y="24"/>
                    <a:pt x="0" y="24"/>
                    <a:pt x="0" y="24"/>
                  </a:cubicBezTo>
                  <a:cubicBezTo>
                    <a:pt x="0" y="24"/>
                    <a:pt x="1" y="24"/>
                    <a:pt x="1" y="24"/>
                  </a:cubicBezTo>
                  <a:lnTo>
                    <a:pt x="23"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30"/>
            <p:cNvSpPr>
              <a:spLocks/>
            </p:cNvSpPr>
            <p:nvPr/>
          </p:nvSpPr>
          <p:spPr bwMode="auto">
            <a:xfrm>
              <a:off x="7167878" y="4078288"/>
              <a:ext cx="93663" cy="92075"/>
            </a:xfrm>
            <a:custGeom>
              <a:avLst/>
              <a:gdLst>
                <a:gd name="T0" fmla="*/ 23 w 24"/>
                <a:gd name="T1" fmla="*/ 24 h 24"/>
                <a:gd name="T2" fmla="*/ 24 w 24"/>
                <a:gd name="T3" fmla="*/ 24 h 24"/>
                <a:gd name="T4" fmla="*/ 24 w 24"/>
                <a:gd name="T5" fmla="*/ 0 h 24"/>
                <a:gd name="T6" fmla="*/ 23 w 24"/>
                <a:gd name="T7" fmla="*/ 0 h 24"/>
                <a:gd name="T8" fmla="*/ 1 w 24"/>
                <a:gd name="T9" fmla="*/ 0 h 24"/>
                <a:gd name="T10" fmla="*/ 0 w 24"/>
                <a:gd name="T11" fmla="*/ 0 h 24"/>
                <a:gd name="T12" fmla="*/ 0 w 24"/>
                <a:gd name="T13" fmla="*/ 24 h 24"/>
                <a:gd name="T14" fmla="*/ 1 w 24"/>
                <a:gd name="T15" fmla="*/ 24 h 24"/>
                <a:gd name="T16" fmla="*/ 23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23" y="24"/>
                  </a:moveTo>
                  <a:cubicBezTo>
                    <a:pt x="23" y="24"/>
                    <a:pt x="24" y="24"/>
                    <a:pt x="24" y="24"/>
                  </a:cubicBezTo>
                  <a:cubicBezTo>
                    <a:pt x="24" y="0"/>
                    <a:pt x="24" y="0"/>
                    <a:pt x="24" y="0"/>
                  </a:cubicBezTo>
                  <a:cubicBezTo>
                    <a:pt x="24" y="0"/>
                    <a:pt x="23" y="0"/>
                    <a:pt x="23" y="0"/>
                  </a:cubicBezTo>
                  <a:cubicBezTo>
                    <a:pt x="1" y="0"/>
                    <a:pt x="1" y="0"/>
                    <a:pt x="1" y="0"/>
                  </a:cubicBezTo>
                  <a:cubicBezTo>
                    <a:pt x="0" y="0"/>
                    <a:pt x="0" y="0"/>
                    <a:pt x="0" y="0"/>
                  </a:cubicBezTo>
                  <a:cubicBezTo>
                    <a:pt x="0" y="24"/>
                    <a:pt x="0" y="24"/>
                    <a:pt x="0" y="24"/>
                  </a:cubicBezTo>
                  <a:cubicBezTo>
                    <a:pt x="0" y="24"/>
                    <a:pt x="0" y="24"/>
                    <a:pt x="1" y="24"/>
                  </a:cubicBezTo>
                  <a:lnTo>
                    <a:pt x="23"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31"/>
            <p:cNvSpPr>
              <a:spLocks/>
            </p:cNvSpPr>
            <p:nvPr/>
          </p:nvSpPr>
          <p:spPr bwMode="auto">
            <a:xfrm>
              <a:off x="6904353" y="4205288"/>
              <a:ext cx="93663" cy="96837"/>
            </a:xfrm>
            <a:custGeom>
              <a:avLst/>
              <a:gdLst>
                <a:gd name="T0" fmla="*/ 23 w 24"/>
                <a:gd name="T1" fmla="*/ 0 h 25"/>
                <a:gd name="T2" fmla="*/ 1 w 24"/>
                <a:gd name="T3" fmla="*/ 0 h 25"/>
                <a:gd name="T4" fmla="*/ 0 w 24"/>
                <a:gd name="T5" fmla="*/ 1 h 25"/>
                <a:gd name="T6" fmla="*/ 0 w 24"/>
                <a:gd name="T7" fmla="*/ 24 h 25"/>
                <a:gd name="T8" fmla="*/ 1 w 24"/>
                <a:gd name="T9" fmla="*/ 25 h 25"/>
                <a:gd name="T10" fmla="*/ 23 w 24"/>
                <a:gd name="T11" fmla="*/ 25 h 25"/>
                <a:gd name="T12" fmla="*/ 24 w 24"/>
                <a:gd name="T13" fmla="*/ 24 h 25"/>
                <a:gd name="T14" fmla="*/ 24 w 24"/>
                <a:gd name="T15" fmla="*/ 1 h 25"/>
                <a:gd name="T16" fmla="*/ 23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23" y="0"/>
                  </a:moveTo>
                  <a:cubicBezTo>
                    <a:pt x="1" y="0"/>
                    <a:pt x="1" y="0"/>
                    <a:pt x="1" y="0"/>
                  </a:cubicBezTo>
                  <a:cubicBezTo>
                    <a:pt x="1" y="0"/>
                    <a:pt x="0" y="0"/>
                    <a:pt x="0" y="1"/>
                  </a:cubicBezTo>
                  <a:cubicBezTo>
                    <a:pt x="0" y="24"/>
                    <a:pt x="0" y="24"/>
                    <a:pt x="0" y="24"/>
                  </a:cubicBezTo>
                  <a:cubicBezTo>
                    <a:pt x="0" y="25"/>
                    <a:pt x="1" y="25"/>
                    <a:pt x="1" y="25"/>
                  </a:cubicBezTo>
                  <a:cubicBezTo>
                    <a:pt x="23" y="25"/>
                    <a:pt x="23" y="25"/>
                    <a:pt x="23" y="25"/>
                  </a:cubicBezTo>
                  <a:cubicBezTo>
                    <a:pt x="24" y="25"/>
                    <a:pt x="24" y="25"/>
                    <a:pt x="24" y="24"/>
                  </a:cubicBezTo>
                  <a:cubicBezTo>
                    <a:pt x="24" y="1"/>
                    <a:pt x="24" y="1"/>
                    <a:pt x="24" y="1"/>
                  </a:cubicBezTo>
                  <a:cubicBezTo>
                    <a:pt x="24" y="0"/>
                    <a:pt x="24"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32"/>
            <p:cNvSpPr>
              <a:spLocks/>
            </p:cNvSpPr>
            <p:nvPr/>
          </p:nvSpPr>
          <p:spPr bwMode="auto">
            <a:xfrm>
              <a:off x="7040878" y="4205288"/>
              <a:ext cx="88900" cy="96837"/>
            </a:xfrm>
            <a:custGeom>
              <a:avLst/>
              <a:gdLst>
                <a:gd name="T0" fmla="*/ 23 w 23"/>
                <a:gd name="T1" fmla="*/ 0 h 25"/>
                <a:gd name="T2" fmla="*/ 0 w 23"/>
                <a:gd name="T3" fmla="*/ 0 h 25"/>
                <a:gd name="T4" fmla="*/ 0 w 23"/>
                <a:gd name="T5" fmla="*/ 1 h 25"/>
                <a:gd name="T6" fmla="*/ 0 w 23"/>
                <a:gd name="T7" fmla="*/ 24 h 25"/>
                <a:gd name="T8" fmla="*/ 0 w 23"/>
                <a:gd name="T9" fmla="*/ 25 h 25"/>
                <a:gd name="T10" fmla="*/ 23 w 23"/>
                <a:gd name="T11" fmla="*/ 25 h 25"/>
                <a:gd name="T12" fmla="*/ 23 w 23"/>
                <a:gd name="T13" fmla="*/ 24 h 25"/>
                <a:gd name="T14" fmla="*/ 23 w 23"/>
                <a:gd name="T15" fmla="*/ 1 h 25"/>
                <a:gd name="T16" fmla="*/ 23 w 23"/>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5">
                  <a:moveTo>
                    <a:pt x="23" y="0"/>
                  </a:moveTo>
                  <a:cubicBezTo>
                    <a:pt x="0" y="0"/>
                    <a:pt x="0" y="0"/>
                    <a:pt x="0" y="0"/>
                  </a:cubicBezTo>
                  <a:cubicBezTo>
                    <a:pt x="0" y="0"/>
                    <a:pt x="0" y="0"/>
                    <a:pt x="0" y="1"/>
                  </a:cubicBezTo>
                  <a:cubicBezTo>
                    <a:pt x="0" y="24"/>
                    <a:pt x="0" y="24"/>
                    <a:pt x="0" y="24"/>
                  </a:cubicBezTo>
                  <a:cubicBezTo>
                    <a:pt x="0" y="25"/>
                    <a:pt x="0" y="25"/>
                    <a:pt x="0" y="25"/>
                  </a:cubicBezTo>
                  <a:cubicBezTo>
                    <a:pt x="23" y="25"/>
                    <a:pt x="23" y="25"/>
                    <a:pt x="23" y="25"/>
                  </a:cubicBezTo>
                  <a:cubicBezTo>
                    <a:pt x="23" y="25"/>
                    <a:pt x="23" y="25"/>
                    <a:pt x="23" y="24"/>
                  </a:cubicBezTo>
                  <a:cubicBezTo>
                    <a:pt x="23" y="1"/>
                    <a:pt x="23" y="1"/>
                    <a:pt x="23" y="1"/>
                  </a:cubicBezTo>
                  <a:cubicBezTo>
                    <a:pt x="23" y="0"/>
                    <a:pt x="23"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33"/>
            <p:cNvSpPr>
              <a:spLocks/>
            </p:cNvSpPr>
            <p:nvPr/>
          </p:nvSpPr>
          <p:spPr bwMode="auto">
            <a:xfrm>
              <a:off x="7167878" y="4205288"/>
              <a:ext cx="93663" cy="96837"/>
            </a:xfrm>
            <a:custGeom>
              <a:avLst/>
              <a:gdLst>
                <a:gd name="T0" fmla="*/ 23 w 24"/>
                <a:gd name="T1" fmla="*/ 0 h 25"/>
                <a:gd name="T2" fmla="*/ 1 w 24"/>
                <a:gd name="T3" fmla="*/ 0 h 25"/>
                <a:gd name="T4" fmla="*/ 0 w 24"/>
                <a:gd name="T5" fmla="*/ 1 h 25"/>
                <a:gd name="T6" fmla="*/ 0 w 24"/>
                <a:gd name="T7" fmla="*/ 24 h 25"/>
                <a:gd name="T8" fmla="*/ 1 w 24"/>
                <a:gd name="T9" fmla="*/ 25 h 25"/>
                <a:gd name="T10" fmla="*/ 23 w 24"/>
                <a:gd name="T11" fmla="*/ 25 h 25"/>
                <a:gd name="T12" fmla="*/ 24 w 24"/>
                <a:gd name="T13" fmla="*/ 24 h 25"/>
                <a:gd name="T14" fmla="*/ 24 w 24"/>
                <a:gd name="T15" fmla="*/ 1 h 25"/>
                <a:gd name="T16" fmla="*/ 23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23" y="0"/>
                  </a:moveTo>
                  <a:cubicBezTo>
                    <a:pt x="1" y="0"/>
                    <a:pt x="1" y="0"/>
                    <a:pt x="1" y="0"/>
                  </a:cubicBezTo>
                  <a:cubicBezTo>
                    <a:pt x="0" y="0"/>
                    <a:pt x="0" y="0"/>
                    <a:pt x="0" y="1"/>
                  </a:cubicBezTo>
                  <a:cubicBezTo>
                    <a:pt x="0" y="24"/>
                    <a:pt x="0" y="24"/>
                    <a:pt x="0" y="24"/>
                  </a:cubicBezTo>
                  <a:cubicBezTo>
                    <a:pt x="0" y="25"/>
                    <a:pt x="0" y="25"/>
                    <a:pt x="1" y="25"/>
                  </a:cubicBezTo>
                  <a:cubicBezTo>
                    <a:pt x="23" y="25"/>
                    <a:pt x="23" y="25"/>
                    <a:pt x="23" y="25"/>
                  </a:cubicBezTo>
                  <a:cubicBezTo>
                    <a:pt x="24" y="25"/>
                    <a:pt x="24" y="25"/>
                    <a:pt x="24" y="24"/>
                  </a:cubicBezTo>
                  <a:cubicBezTo>
                    <a:pt x="24" y="1"/>
                    <a:pt x="24" y="1"/>
                    <a:pt x="24" y="1"/>
                  </a:cubicBezTo>
                  <a:cubicBezTo>
                    <a:pt x="24" y="0"/>
                    <a:pt x="24"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1" name="AutoShape 35"/>
          <p:cNvSpPr>
            <a:spLocks noChangeAspect="1" noChangeArrowheads="1" noTextEdit="1"/>
          </p:cNvSpPr>
          <p:nvPr/>
        </p:nvSpPr>
        <p:spPr bwMode="auto">
          <a:xfrm>
            <a:off x="8068152" y="4678364"/>
            <a:ext cx="2147888"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37"/>
          <p:cNvSpPr>
            <a:spLocks noEditPoints="1"/>
          </p:cNvSpPr>
          <p:nvPr/>
        </p:nvSpPr>
        <p:spPr bwMode="auto">
          <a:xfrm>
            <a:off x="9639309" y="3674379"/>
            <a:ext cx="731512" cy="652244"/>
          </a:xfrm>
          <a:custGeom>
            <a:avLst/>
            <a:gdLst>
              <a:gd name="T0" fmla="*/ 68 w 136"/>
              <a:gd name="T1" fmla="*/ 0 h 119"/>
              <a:gd name="T2" fmla="*/ 0 w 136"/>
              <a:gd name="T3" fmla="*/ 48 h 119"/>
              <a:gd name="T4" fmla="*/ 37 w 136"/>
              <a:gd name="T5" fmla="*/ 90 h 119"/>
              <a:gd name="T6" fmla="*/ 21 w 136"/>
              <a:gd name="T7" fmla="*/ 119 h 119"/>
              <a:gd name="T8" fmla="*/ 72 w 136"/>
              <a:gd name="T9" fmla="*/ 95 h 119"/>
              <a:gd name="T10" fmla="*/ 136 w 136"/>
              <a:gd name="T11" fmla="*/ 48 h 119"/>
              <a:gd name="T12" fmla="*/ 68 w 136"/>
              <a:gd name="T13" fmla="*/ 0 h 119"/>
              <a:gd name="T14" fmla="*/ 95 w 136"/>
              <a:gd name="T15" fmla="*/ 44 h 119"/>
              <a:gd name="T16" fmla="*/ 68 w 136"/>
              <a:gd name="T17" fmla="*/ 78 h 119"/>
              <a:gd name="T18" fmla="*/ 40 w 136"/>
              <a:gd name="T19" fmla="*/ 44 h 119"/>
              <a:gd name="T20" fmla="*/ 53 w 136"/>
              <a:gd name="T21" fmla="*/ 27 h 119"/>
              <a:gd name="T22" fmla="*/ 68 w 136"/>
              <a:gd name="T23" fmla="*/ 38 h 119"/>
              <a:gd name="T24" fmla="*/ 83 w 136"/>
              <a:gd name="T25" fmla="*/ 27 h 119"/>
              <a:gd name="T26" fmla="*/ 95 w 136"/>
              <a:gd name="T27" fmla="*/ 4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19">
                <a:moveTo>
                  <a:pt x="68" y="0"/>
                </a:moveTo>
                <a:cubicBezTo>
                  <a:pt x="30" y="0"/>
                  <a:pt x="0" y="21"/>
                  <a:pt x="0" y="48"/>
                </a:cubicBezTo>
                <a:cubicBezTo>
                  <a:pt x="0" y="66"/>
                  <a:pt x="15" y="82"/>
                  <a:pt x="37" y="90"/>
                </a:cubicBezTo>
                <a:cubicBezTo>
                  <a:pt x="38" y="96"/>
                  <a:pt x="36" y="105"/>
                  <a:pt x="21" y="119"/>
                </a:cubicBezTo>
                <a:cubicBezTo>
                  <a:pt x="21" y="119"/>
                  <a:pt x="54" y="110"/>
                  <a:pt x="72" y="95"/>
                </a:cubicBezTo>
                <a:cubicBezTo>
                  <a:pt x="108" y="94"/>
                  <a:pt x="136" y="73"/>
                  <a:pt x="136" y="48"/>
                </a:cubicBezTo>
                <a:cubicBezTo>
                  <a:pt x="136" y="21"/>
                  <a:pt x="105" y="0"/>
                  <a:pt x="68" y="0"/>
                </a:cubicBezTo>
                <a:close/>
                <a:moveTo>
                  <a:pt x="95" y="44"/>
                </a:moveTo>
                <a:cubicBezTo>
                  <a:pt x="93" y="56"/>
                  <a:pt x="68" y="78"/>
                  <a:pt x="68" y="78"/>
                </a:cubicBezTo>
                <a:cubicBezTo>
                  <a:pt x="68" y="78"/>
                  <a:pt x="42" y="56"/>
                  <a:pt x="40" y="44"/>
                </a:cubicBezTo>
                <a:cubicBezTo>
                  <a:pt x="38" y="31"/>
                  <a:pt x="46" y="28"/>
                  <a:pt x="53" y="27"/>
                </a:cubicBezTo>
                <a:cubicBezTo>
                  <a:pt x="58" y="27"/>
                  <a:pt x="66" y="30"/>
                  <a:pt x="68" y="38"/>
                </a:cubicBezTo>
                <a:cubicBezTo>
                  <a:pt x="69" y="30"/>
                  <a:pt x="78" y="27"/>
                  <a:pt x="83" y="27"/>
                </a:cubicBezTo>
                <a:cubicBezTo>
                  <a:pt x="89" y="28"/>
                  <a:pt x="97" y="31"/>
                  <a:pt x="95" y="44"/>
                </a:cubicBezTo>
                <a:close/>
              </a:path>
            </a:pathLst>
          </a:custGeom>
          <a:solidFill>
            <a:srgbClr val="7C8F3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文本框 44"/>
          <p:cNvSpPr txBox="1"/>
          <p:nvPr/>
        </p:nvSpPr>
        <p:spPr>
          <a:xfrm>
            <a:off x="3519354" y="5926029"/>
            <a:ext cx="5515429" cy="400110"/>
          </a:xfrm>
          <a:prstGeom prst="rect">
            <a:avLst/>
          </a:prstGeom>
          <a:noFill/>
        </p:spPr>
        <p:txBody>
          <a:bodyPr wrap="square" rtlCol="0">
            <a:spAutoFit/>
          </a:bodyPr>
          <a:lstStyle/>
          <a:p>
            <a:pPr algn="ctr"/>
            <a:r>
              <a:rPr lang="zh-CN" altLang="en-US" sz="2000" dirty="0">
                <a:solidFill>
                  <a:prstClr val="white"/>
                </a:solidFill>
                <a:latin typeface="方正粗圆简体" panose="03000509000000000000" pitchFamily="65" charset="-122"/>
                <a:ea typeface="方正粗圆简体" panose="03000509000000000000" pitchFamily="65" charset="-122"/>
              </a:rPr>
              <a:t>主讲人：</a:t>
            </a:r>
            <a:r>
              <a:rPr lang="en-US" altLang="zh-CN" sz="2000" dirty="0">
                <a:solidFill>
                  <a:prstClr val="white"/>
                </a:solidFill>
                <a:latin typeface="方正粗圆简体" panose="03000509000000000000" pitchFamily="65" charset="-122"/>
                <a:ea typeface="方正粗圆简体" panose="03000509000000000000" pitchFamily="65" charset="-122"/>
              </a:rPr>
              <a:t>XXX</a:t>
            </a:r>
            <a:endParaRPr lang="zh-CN" altLang="en-US" sz="2000" dirty="0">
              <a:solidFill>
                <a:prstClr val="white"/>
              </a:solidFill>
              <a:latin typeface="方正粗圆简体" panose="03000509000000000000" pitchFamily="65" charset="-122"/>
              <a:ea typeface="方正粗圆简体" panose="03000509000000000000" pitchFamily="65" charset="-122"/>
            </a:endParaRPr>
          </a:p>
        </p:txBody>
      </p:sp>
    </p:spTree>
    <p:extLst>
      <p:ext uri="{BB962C8B-B14F-4D97-AF65-F5344CB8AC3E}">
        <p14:creationId xmlns:p14="http://schemas.microsoft.com/office/powerpoint/2010/main" val="42176994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480141" y="1672542"/>
            <a:ext cx="2546576" cy="1770743"/>
          </a:xfrm>
          <a:prstGeom prst="roundRect">
            <a:avLst>
              <a:gd name="adj" fmla="val 7651"/>
            </a:avLst>
          </a:prstGeom>
          <a:blipFill>
            <a:blip r:embed="rId2"/>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圆角矩形 2"/>
          <p:cNvSpPr/>
          <p:nvPr/>
        </p:nvSpPr>
        <p:spPr>
          <a:xfrm>
            <a:off x="8850427" y="1672542"/>
            <a:ext cx="2546576" cy="1770743"/>
          </a:xfrm>
          <a:prstGeom prst="roundRect">
            <a:avLst>
              <a:gd name="adj" fmla="val 7651"/>
            </a:avLst>
          </a:prstGeom>
          <a:blipFill>
            <a:blip r:embed="rId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圆角矩形 3"/>
          <p:cNvSpPr/>
          <p:nvPr/>
        </p:nvSpPr>
        <p:spPr>
          <a:xfrm>
            <a:off x="794998" y="1672542"/>
            <a:ext cx="2546576" cy="1770743"/>
          </a:xfrm>
          <a:prstGeom prst="roundRect">
            <a:avLst>
              <a:gd name="adj" fmla="val 7651"/>
            </a:avLst>
          </a:prstGeom>
          <a:blipFill>
            <a:blip r:embed="rId4"/>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圆角矩形 4"/>
          <p:cNvSpPr/>
          <p:nvPr/>
        </p:nvSpPr>
        <p:spPr>
          <a:xfrm>
            <a:off x="6165284" y="1672542"/>
            <a:ext cx="2546576" cy="1770743"/>
          </a:xfrm>
          <a:prstGeom prst="roundRect">
            <a:avLst>
              <a:gd name="adj" fmla="val 7651"/>
            </a:avLst>
          </a:prstGeom>
          <a:blipFill>
            <a:blip r:embed="rId5"/>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537029" y="584201"/>
            <a:ext cx="180749" cy="811324"/>
          </a:xfrm>
          <a:prstGeom prst="rect">
            <a:avLst/>
          </a:prstGeom>
          <a:solidFill>
            <a:srgbClr val="FFE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769257" y="584200"/>
            <a:ext cx="79149" cy="811325"/>
          </a:xfrm>
          <a:prstGeom prst="rect">
            <a:avLst/>
          </a:prstGeom>
          <a:solidFill>
            <a:srgbClr val="FFE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781733" y="666696"/>
            <a:ext cx="2559841" cy="646331"/>
          </a:xfrm>
          <a:prstGeom prst="rect">
            <a:avLst/>
          </a:prstGeom>
          <a:noFill/>
        </p:spPr>
        <p:txBody>
          <a:bodyPr wrap="square" rtlCol="0">
            <a:spAutoFit/>
          </a:bodyPr>
          <a:lstStyle/>
          <a:p>
            <a:pPr algn="r"/>
            <a:r>
              <a:rPr lang="zh-CN" altLang="en-US" sz="3600" dirty="0">
                <a:solidFill>
                  <a:prstClr val="black"/>
                </a:solidFill>
                <a:latin typeface="华康海报体W12(P)" panose="040B0C00000000000000" pitchFamily="82" charset="-122"/>
                <a:ea typeface="华康海报体W12(P)" panose="040B0C00000000000000" pitchFamily="82" charset="-122"/>
              </a:rPr>
              <a:t>请输入标题</a:t>
            </a:r>
          </a:p>
        </p:txBody>
      </p:sp>
      <p:sp>
        <p:nvSpPr>
          <p:cNvPr id="10" name="文本框 9"/>
          <p:cNvSpPr txBox="1"/>
          <p:nvPr/>
        </p:nvSpPr>
        <p:spPr>
          <a:xfrm>
            <a:off x="717778" y="3802800"/>
            <a:ext cx="2623796" cy="2092881"/>
          </a:xfrm>
          <a:prstGeom prst="rect">
            <a:avLst/>
          </a:prstGeom>
          <a:noFill/>
        </p:spPr>
        <p:txBody>
          <a:bodyPr wrap="square" rtlCol="0">
            <a:spAutoFit/>
          </a:bodyPr>
          <a:lstStyle/>
          <a:p>
            <a:pPr>
              <a:lnSpc>
                <a:spcPct val="130000"/>
              </a:lnSpc>
            </a:pPr>
            <a:r>
              <a:rPr lang="zh-CN" altLang="en-US" sz="2000" dirty="0">
                <a:solidFill>
                  <a:prstClr val="white">
                    <a:lumMod val="50000"/>
                  </a:prstClr>
                </a:solidFill>
                <a:latin typeface="微软雅黑" panose="020B0503020204020204" pitchFamily="34" charset="-122"/>
                <a:ea typeface="微软雅黑" panose="020B0503020204020204" pitchFamily="34" charset="-122"/>
              </a:rPr>
              <a:t>拥有顶尖的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a:t>
            </a:r>
          </a:p>
        </p:txBody>
      </p:sp>
      <p:sp>
        <p:nvSpPr>
          <p:cNvPr id="11" name="文本框 10"/>
          <p:cNvSpPr txBox="1"/>
          <p:nvPr/>
        </p:nvSpPr>
        <p:spPr>
          <a:xfrm>
            <a:off x="3402921" y="3802800"/>
            <a:ext cx="2623796" cy="2092881"/>
          </a:xfrm>
          <a:prstGeom prst="rect">
            <a:avLst/>
          </a:prstGeom>
          <a:noFill/>
        </p:spPr>
        <p:txBody>
          <a:bodyPr wrap="square" rtlCol="0">
            <a:spAutoFit/>
          </a:bodyPr>
          <a:lstStyle/>
          <a:p>
            <a:pPr>
              <a:lnSpc>
                <a:spcPct val="130000"/>
              </a:lnSpc>
            </a:pPr>
            <a:r>
              <a:rPr lang="zh-CN" altLang="en-US" sz="2000" dirty="0">
                <a:solidFill>
                  <a:prstClr val="white">
                    <a:lumMod val="50000"/>
                  </a:prstClr>
                </a:solidFill>
                <a:latin typeface="微软雅黑" panose="020B0503020204020204" pitchFamily="34" charset="-122"/>
                <a:ea typeface="微软雅黑" panose="020B0503020204020204" pitchFamily="34" charset="-122"/>
              </a:rPr>
              <a:t>拥有顶尖的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a:t>
            </a:r>
          </a:p>
        </p:txBody>
      </p:sp>
      <p:sp>
        <p:nvSpPr>
          <p:cNvPr id="12" name="文本框 11"/>
          <p:cNvSpPr txBox="1"/>
          <p:nvPr/>
        </p:nvSpPr>
        <p:spPr>
          <a:xfrm>
            <a:off x="6165284" y="3802800"/>
            <a:ext cx="2623796" cy="2092881"/>
          </a:xfrm>
          <a:prstGeom prst="rect">
            <a:avLst/>
          </a:prstGeom>
          <a:noFill/>
        </p:spPr>
        <p:txBody>
          <a:bodyPr wrap="square" rtlCol="0">
            <a:spAutoFit/>
          </a:bodyPr>
          <a:lstStyle/>
          <a:p>
            <a:pPr>
              <a:lnSpc>
                <a:spcPct val="130000"/>
              </a:lnSpc>
            </a:pPr>
            <a:r>
              <a:rPr lang="zh-CN" altLang="en-US" sz="2000" dirty="0">
                <a:solidFill>
                  <a:prstClr val="white">
                    <a:lumMod val="50000"/>
                  </a:prstClr>
                </a:solidFill>
                <a:latin typeface="微软雅黑" panose="020B0503020204020204" pitchFamily="34" charset="-122"/>
                <a:ea typeface="微软雅黑" panose="020B0503020204020204" pitchFamily="34" charset="-122"/>
              </a:rPr>
              <a:t>拥有顶尖的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a:t>
            </a:r>
          </a:p>
        </p:txBody>
      </p:sp>
      <p:sp>
        <p:nvSpPr>
          <p:cNvPr id="13" name="文本框 12"/>
          <p:cNvSpPr txBox="1"/>
          <p:nvPr/>
        </p:nvSpPr>
        <p:spPr>
          <a:xfrm>
            <a:off x="8850427" y="3802800"/>
            <a:ext cx="2623796" cy="2092881"/>
          </a:xfrm>
          <a:prstGeom prst="rect">
            <a:avLst/>
          </a:prstGeom>
          <a:noFill/>
        </p:spPr>
        <p:txBody>
          <a:bodyPr wrap="square" rtlCol="0">
            <a:spAutoFit/>
          </a:bodyPr>
          <a:lstStyle/>
          <a:p>
            <a:pPr>
              <a:lnSpc>
                <a:spcPct val="130000"/>
              </a:lnSpc>
            </a:pPr>
            <a:r>
              <a:rPr lang="zh-CN" altLang="en-US" sz="2000" dirty="0">
                <a:solidFill>
                  <a:prstClr val="white">
                    <a:lumMod val="50000"/>
                  </a:prstClr>
                </a:solidFill>
                <a:latin typeface="微软雅黑" panose="020B0503020204020204" pitchFamily="34" charset="-122"/>
                <a:ea typeface="微软雅黑" panose="020B0503020204020204" pitchFamily="34" charset="-122"/>
              </a:rPr>
              <a:t>拥有顶尖的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a:t>
            </a:r>
          </a:p>
        </p:txBody>
      </p:sp>
      <p:cxnSp>
        <p:nvCxnSpPr>
          <p:cNvPr id="24" name="直接连接符 23"/>
          <p:cNvCxnSpPr/>
          <p:nvPr/>
        </p:nvCxnSpPr>
        <p:spPr>
          <a:xfrm>
            <a:off x="515938" y="6016625"/>
            <a:ext cx="11160125"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92072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图表 11"/>
          <p:cNvGraphicFramePr/>
          <p:nvPr>
            <p:extLst/>
          </p:nvPr>
        </p:nvGraphicFramePr>
        <p:xfrm>
          <a:off x="5786437" y="1419754"/>
          <a:ext cx="6359525" cy="4109509"/>
        </p:xfrm>
        <a:graphic>
          <a:graphicData uri="http://schemas.openxmlformats.org/drawingml/2006/chart">
            <c:chart xmlns:c="http://schemas.openxmlformats.org/drawingml/2006/chart" xmlns:r="http://schemas.openxmlformats.org/officeDocument/2006/relationships" r:id="rId2"/>
          </a:graphicData>
        </a:graphic>
      </p:graphicFrame>
      <p:sp>
        <p:nvSpPr>
          <p:cNvPr id="15" name="矩形 14"/>
          <p:cNvSpPr/>
          <p:nvPr/>
        </p:nvSpPr>
        <p:spPr>
          <a:xfrm>
            <a:off x="537029" y="584201"/>
            <a:ext cx="180749" cy="811324"/>
          </a:xfrm>
          <a:prstGeom prst="rect">
            <a:avLst/>
          </a:prstGeom>
          <a:solidFill>
            <a:srgbClr val="FFE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a:off x="769257" y="584200"/>
            <a:ext cx="79149" cy="811325"/>
          </a:xfrm>
          <a:prstGeom prst="rect">
            <a:avLst/>
          </a:prstGeom>
          <a:solidFill>
            <a:srgbClr val="FFE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781733" y="666696"/>
            <a:ext cx="2559841" cy="646331"/>
          </a:xfrm>
          <a:prstGeom prst="rect">
            <a:avLst/>
          </a:prstGeom>
          <a:noFill/>
        </p:spPr>
        <p:txBody>
          <a:bodyPr wrap="square" rtlCol="0">
            <a:spAutoFit/>
          </a:bodyPr>
          <a:lstStyle/>
          <a:p>
            <a:pPr algn="r"/>
            <a:r>
              <a:rPr lang="zh-CN" altLang="en-US" sz="3600" dirty="0">
                <a:solidFill>
                  <a:prstClr val="black"/>
                </a:solidFill>
                <a:latin typeface="华康海报体W12(P)" panose="040B0C00000000000000" pitchFamily="82" charset="-122"/>
                <a:ea typeface="华康海报体W12(P)" panose="040B0C00000000000000" pitchFamily="82" charset="-122"/>
              </a:rPr>
              <a:t>请输入标题</a:t>
            </a:r>
          </a:p>
        </p:txBody>
      </p:sp>
      <p:sp>
        <p:nvSpPr>
          <p:cNvPr id="18" name="文本框 17"/>
          <p:cNvSpPr txBox="1"/>
          <p:nvPr/>
        </p:nvSpPr>
        <p:spPr>
          <a:xfrm>
            <a:off x="848406" y="1987947"/>
            <a:ext cx="4559501" cy="2973122"/>
          </a:xfrm>
          <a:prstGeom prst="rect">
            <a:avLst/>
          </a:prstGeom>
          <a:noFill/>
        </p:spPr>
        <p:txBody>
          <a:bodyPr wrap="square" rtlCol="0">
            <a:spAutoFit/>
          </a:bodyPr>
          <a:lstStyle/>
          <a:p>
            <a:pPr>
              <a:lnSpc>
                <a:spcPct val="130000"/>
              </a:lnSpc>
            </a:pPr>
            <a:r>
              <a:rPr lang="zh-CN" altLang="en-US" dirty="0">
                <a:solidFill>
                  <a:prstClr val="white">
                    <a:lumMod val="50000"/>
                  </a:prstClr>
                </a:solidFill>
                <a:latin typeface="微软雅黑" panose="020B0503020204020204" pitchFamily="34" charset="-122"/>
                <a:ea typeface="微软雅黑" panose="020B0503020204020204" pitchFamily="34" charset="-122"/>
              </a:rPr>
              <a:t>基于演示设计的一站式在线演示、素材销售、服务交易系统。诞生于</a:t>
            </a:r>
            <a:r>
              <a:rPr lang="en-US" altLang="zh-CN" dirty="0">
                <a:solidFill>
                  <a:prstClr val="white">
                    <a:lumMod val="50000"/>
                  </a:prstClr>
                </a:solidFill>
                <a:latin typeface="微软雅黑" panose="020B0503020204020204" pitchFamily="34" charset="-122"/>
                <a:ea typeface="微软雅黑" panose="020B0503020204020204" pitchFamily="34" charset="-122"/>
              </a:rPr>
              <a:t>2013</a:t>
            </a:r>
            <a:r>
              <a:rPr lang="zh-CN" altLang="en-US" dirty="0">
                <a:solidFill>
                  <a:prstClr val="white">
                    <a:lumMod val="50000"/>
                  </a:prstClr>
                </a:solidFill>
                <a:latin typeface="微软雅黑" panose="020B0503020204020204" pitchFamily="34" charset="-122"/>
                <a:ea typeface="微软雅黑" panose="020B0503020204020204" pitchFamily="34" charset="-122"/>
              </a:rPr>
              <a:t>年由中国专业</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设计领跑者上海锐普广告有限公司整合锐普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设计、锐普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论坛锐普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商城、锐普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市场等资源组建成立</a:t>
            </a:r>
            <a:endParaRPr lang="en-US" altLang="zh-CN" dirty="0">
              <a:solidFill>
                <a:prstClr val="white">
                  <a:lumMod val="50000"/>
                </a:prst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prstClr val="white">
                    <a:lumMod val="50000"/>
                  </a:prstClr>
                </a:solidFill>
                <a:latin typeface="微软雅黑" panose="020B0503020204020204" pitchFamily="34" charset="-122"/>
                <a:ea typeface="微软雅黑" panose="020B0503020204020204" pitchFamily="34" charset="-122"/>
              </a:rPr>
              <a:t>所提供的服务包括：</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模板</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图表、</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动画、</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作品、</a:t>
            </a:r>
            <a:r>
              <a:rPr lang="en-US" altLang="zh-CN" dirty="0">
                <a:solidFill>
                  <a:prstClr val="white">
                    <a:lumMod val="50000"/>
                  </a:prstClr>
                </a:solidFill>
                <a:latin typeface="微软雅黑" panose="020B0503020204020204" pitchFamily="34" charset="-122"/>
                <a:ea typeface="微软雅黑" panose="020B0503020204020204" pitchFamily="34" charset="-122"/>
              </a:rPr>
              <a:t>keynote</a:t>
            </a:r>
            <a:r>
              <a:rPr lang="zh-CN" altLang="en-US" dirty="0">
                <a:solidFill>
                  <a:prstClr val="white">
                    <a:lumMod val="50000"/>
                  </a:prstClr>
                </a:solidFill>
                <a:latin typeface="微软雅黑" panose="020B0503020204020204" pitchFamily="34" charset="-122"/>
                <a:ea typeface="微软雅黑" panose="020B0503020204020204" pitchFamily="34" charset="-122"/>
              </a:rPr>
              <a:t>模板演示图片、演示定制</a:t>
            </a:r>
          </a:p>
        </p:txBody>
      </p:sp>
      <p:sp>
        <p:nvSpPr>
          <p:cNvPr id="19" name="矩形 18"/>
          <p:cNvSpPr/>
          <p:nvPr/>
        </p:nvSpPr>
        <p:spPr>
          <a:xfrm>
            <a:off x="0" y="5731782"/>
            <a:ext cx="1126218" cy="1126218"/>
          </a:xfrm>
          <a:prstGeom prst="rect">
            <a:avLst/>
          </a:prstGeom>
          <a:solidFill>
            <a:srgbClr val="FFA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a:off x="185965" y="5034596"/>
            <a:ext cx="583292" cy="583292"/>
          </a:xfrm>
          <a:prstGeom prst="rect">
            <a:avLst/>
          </a:prstGeom>
          <a:solidFill>
            <a:srgbClr val="FFA385">
              <a:alpha val="6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0"/>
          <p:cNvSpPr/>
          <p:nvPr/>
        </p:nvSpPr>
        <p:spPr>
          <a:xfrm>
            <a:off x="1208657" y="5935154"/>
            <a:ext cx="934468" cy="934468"/>
          </a:xfrm>
          <a:prstGeom prst="rect">
            <a:avLst/>
          </a:prstGeom>
          <a:solidFill>
            <a:srgbClr val="FFA385">
              <a:alpha val="6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矩形 21"/>
          <p:cNvSpPr/>
          <p:nvPr/>
        </p:nvSpPr>
        <p:spPr>
          <a:xfrm>
            <a:off x="2247698" y="5521689"/>
            <a:ext cx="400050" cy="385763"/>
          </a:xfrm>
          <a:prstGeom prst="rect">
            <a:avLst/>
          </a:prstGeom>
          <a:solidFill>
            <a:srgbClr val="FFA38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任意多边形 23"/>
          <p:cNvSpPr/>
          <p:nvPr/>
        </p:nvSpPr>
        <p:spPr>
          <a:xfrm>
            <a:off x="11065782" y="0"/>
            <a:ext cx="1126218" cy="1126218"/>
          </a:xfrm>
          <a:custGeom>
            <a:avLst/>
            <a:gdLst>
              <a:gd name="connsiteX0" fmla="*/ 146956 w 1126218"/>
              <a:gd name="connsiteY0" fmla="*/ 0 h 1126218"/>
              <a:gd name="connsiteX1" fmla="*/ 1126218 w 1126218"/>
              <a:gd name="connsiteY1" fmla="*/ 0 h 1126218"/>
              <a:gd name="connsiteX2" fmla="*/ 1126218 w 1126218"/>
              <a:gd name="connsiteY2" fmla="*/ 1126218 h 1126218"/>
              <a:gd name="connsiteX3" fmla="*/ 1114014 w 1126218"/>
              <a:gd name="connsiteY3" fmla="*/ 1126218 h 1126218"/>
              <a:gd name="connsiteX4" fmla="*/ 1121161 w 1126218"/>
              <a:gd name="connsiteY4" fmla="*/ 1079385 h 1126218"/>
              <a:gd name="connsiteX5" fmla="*/ 1126217 w 1126218"/>
              <a:gd name="connsiteY5" fmla="*/ 979261 h 1126218"/>
              <a:gd name="connsiteX6" fmla="*/ 146956 w 1126218"/>
              <a:gd name="connsiteY6" fmla="*/ 0 h 1126218"/>
              <a:gd name="connsiteX7" fmla="*/ 0 w 1126218"/>
              <a:gd name="connsiteY7" fmla="*/ 0 h 1126218"/>
              <a:gd name="connsiteX8" fmla="*/ 146956 w 1126218"/>
              <a:gd name="connsiteY8" fmla="*/ 0 h 1126218"/>
              <a:gd name="connsiteX9" fmla="*/ 46833 w 1126218"/>
              <a:gd name="connsiteY9" fmla="*/ 5056 h 1126218"/>
              <a:gd name="connsiteX10" fmla="*/ 0 w 1126218"/>
              <a:gd name="connsiteY10" fmla="*/ 12203 h 112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218" h="1126218">
                <a:moveTo>
                  <a:pt x="146956" y="0"/>
                </a:moveTo>
                <a:lnTo>
                  <a:pt x="1126218" y="0"/>
                </a:lnTo>
                <a:lnTo>
                  <a:pt x="1126218" y="1126218"/>
                </a:lnTo>
                <a:lnTo>
                  <a:pt x="1114014" y="1126218"/>
                </a:lnTo>
                <a:lnTo>
                  <a:pt x="1121161" y="1079385"/>
                </a:lnTo>
                <a:cubicBezTo>
                  <a:pt x="1124505" y="1046465"/>
                  <a:pt x="1126217" y="1013063"/>
                  <a:pt x="1126217" y="979261"/>
                </a:cubicBezTo>
                <a:cubicBezTo>
                  <a:pt x="1126217" y="438430"/>
                  <a:pt x="687787" y="0"/>
                  <a:pt x="146956" y="0"/>
                </a:cubicBezTo>
                <a:close/>
                <a:moveTo>
                  <a:pt x="0" y="0"/>
                </a:moveTo>
                <a:lnTo>
                  <a:pt x="146956" y="0"/>
                </a:lnTo>
                <a:cubicBezTo>
                  <a:pt x="113154" y="0"/>
                  <a:pt x="79752" y="1713"/>
                  <a:pt x="46833" y="5056"/>
                </a:cubicBezTo>
                <a:lnTo>
                  <a:pt x="0" y="12203"/>
                </a:lnTo>
                <a:close/>
              </a:path>
            </a:pathLst>
          </a:custGeom>
          <a:solidFill>
            <a:srgbClr val="FFA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42203582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C8F3D"/>
        </a:solidFill>
        <a:effectLst/>
      </p:bgPr>
    </p:bg>
    <p:spTree>
      <p:nvGrpSpPr>
        <p:cNvPr id="1" name=""/>
        <p:cNvGrpSpPr/>
        <p:nvPr/>
      </p:nvGrpSpPr>
      <p:grpSpPr>
        <a:xfrm>
          <a:off x="0" y="0"/>
          <a:ext cx="0" cy="0"/>
          <a:chOff x="0" y="0"/>
          <a:chExt cx="0" cy="0"/>
        </a:xfrm>
      </p:grpSpPr>
      <p:sp>
        <p:nvSpPr>
          <p:cNvPr id="2" name="椭圆 1"/>
          <p:cNvSpPr/>
          <p:nvPr/>
        </p:nvSpPr>
        <p:spPr>
          <a:xfrm>
            <a:off x="972459" y="5416324"/>
            <a:ext cx="870856" cy="870856"/>
          </a:xfrm>
          <a:prstGeom prst="ellipse">
            <a:avLst/>
          </a:prstGeom>
          <a:solidFill>
            <a:schemeClr val="bg1">
              <a:alpha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188689" y="6248401"/>
            <a:ext cx="1219198" cy="1219198"/>
          </a:xfrm>
          <a:prstGeom prst="ellipse">
            <a:avLst/>
          </a:prstGeom>
          <a:solidFill>
            <a:schemeClr val="bg1">
              <a:alpha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椭圆 3"/>
          <p:cNvSpPr/>
          <p:nvPr/>
        </p:nvSpPr>
        <p:spPr>
          <a:xfrm>
            <a:off x="1241649" y="4281715"/>
            <a:ext cx="464456" cy="464456"/>
          </a:xfrm>
          <a:prstGeom prst="ellipse">
            <a:avLst/>
          </a:prstGeom>
          <a:solidFill>
            <a:schemeClr val="bg1">
              <a:alpha val="5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0" y="5484021"/>
            <a:ext cx="609596" cy="609596"/>
          </a:xfrm>
          <a:prstGeom prst="ellipse">
            <a:avLst/>
          </a:prstGeom>
          <a:solidFill>
            <a:schemeClr val="bg1">
              <a:alpha val="4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988456" y="6025921"/>
            <a:ext cx="522518" cy="522518"/>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flipH="1">
            <a:off x="1843315" y="5077621"/>
            <a:ext cx="406400" cy="4064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椭圆 7"/>
          <p:cNvSpPr/>
          <p:nvPr/>
        </p:nvSpPr>
        <p:spPr>
          <a:xfrm>
            <a:off x="515938" y="4874424"/>
            <a:ext cx="638626" cy="638626"/>
          </a:xfrm>
          <a:prstGeom prst="ellips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flipH="1">
            <a:off x="1473877" y="4032705"/>
            <a:ext cx="406400" cy="4064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1175653" y="6180705"/>
            <a:ext cx="522518" cy="522518"/>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文本框 23"/>
          <p:cNvSpPr txBox="1"/>
          <p:nvPr/>
        </p:nvSpPr>
        <p:spPr>
          <a:xfrm>
            <a:off x="5816262" y="2976530"/>
            <a:ext cx="3251200" cy="769441"/>
          </a:xfrm>
          <a:prstGeom prst="rect">
            <a:avLst/>
          </a:prstGeom>
          <a:noFill/>
        </p:spPr>
        <p:txBody>
          <a:bodyPr wrap="square" rtlCol="0">
            <a:spAutoFit/>
          </a:bodyPr>
          <a:lstStyle/>
          <a:p>
            <a:r>
              <a:rPr lang="zh-CN" altLang="en-US" sz="4400" dirty="0">
                <a:solidFill>
                  <a:prstClr val="white"/>
                </a:solidFill>
                <a:latin typeface="华康海报体W12(P)" panose="040B0C00000000000000" pitchFamily="82" charset="-122"/>
                <a:ea typeface="华康海报体W12(P)" panose="040B0C00000000000000" pitchFamily="82" charset="-122"/>
              </a:rPr>
              <a:t>请输入标题</a:t>
            </a:r>
          </a:p>
        </p:txBody>
      </p:sp>
      <p:sp>
        <p:nvSpPr>
          <p:cNvPr id="40" name="椭圆 39"/>
          <p:cNvSpPr/>
          <p:nvPr/>
        </p:nvSpPr>
        <p:spPr>
          <a:xfrm>
            <a:off x="3124539" y="2263089"/>
            <a:ext cx="2196322" cy="219632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文本框 40"/>
          <p:cNvSpPr txBox="1"/>
          <p:nvPr/>
        </p:nvSpPr>
        <p:spPr>
          <a:xfrm>
            <a:off x="3678415" y="2328628"/>
            <a:ext cx="1088571" cy="1862048"/>
          </a:xfrm>
          <a:prstGeom prst="rect">
            <a:avLst/>
          </a:prstGeom>
          <a:noFill/>
        </p:spPr>
        <p:txBody>
          <a:bodyPr wrap="square" rtlCol="0">
            <a:spAutoFit/>
          </a:bodyPr>
          <a:lstStyle/>
          <a:p>
            <a:pPr algn="ctr"/>
            <a:r>
              <a:rPr lang="en-US" altLang="zh-CN" sz="11500" dirty="0">
                <a:solidFill>
                  <a:prstClr val="white"/>
                </a:solidFill>
                <a:latin typeface="华康海报体W12(P)" panose="040B0C00000000000000" pitchFamily="82" charset="-122"/>
                <a:ea typeface="华康海报体W12(P)" panose="040B0C00000000000000" pitchFamily="82" charset="-122"/>
              </a:rPr>
              <a:t>3</a:t>
            </a:r>
            <a:endParaRPr lang="zh-CN" altLang="en-US" sz="11500" dirty="0">
              <a:solidFill>
                <a:prstClr val="white"/>
              </a:solidFill>
              <a:latin typeface="华康海报体W12(P)" panose="040B0C00000000000000" pitchFamily="82" charset="-122"/>
              <a:ea typeface="华康海报体W12(P)" panose="040B0C00000000000000" pitchFamily="82" charset="-122"/>
            </a:endParaRPr>
          </a:p>
        </p:txBody>
      </p:sp>
      <p:cxnSp>
        <p:nvCxnSpPr>
          <p:cNvPr id="46" name="直接连接符 45"/>
          <p:cNvCxnSpPr/>
          <p:nvPr/>
        </p:nvCxnSpPr>
        <p:spPr>
          <a:xfrm>
            <a:off x="0" y="2241550"/>
            <a:ext cx="312453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067462" y="4439454"/>
            <a:ext cx="312453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50450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p:cNvSpPr txBox="1"/>
          <p:nvPr/>
        </p:nvSpPr>
        <p:spPr>
          <a:xfrm>
            <a:off x="4816080" y="666696"/>
            <a:ext cx="2559841" cy="646331"/>
          </a:xfrm>
          <a:prstGeom prst="rect">
            <a:avLst/>
          </a:prstGeom>
          <a:noFill/>
        </p:spPr>
        <p:txBody>
          <a:bodyPr wrap="square" rtlCol="0">
            <a:spAutoFit/>
          </a:bodyPr>
          <a:lstStyle/>
          <a:p>
            <a:pPr algn="ctr"/>
            <a:r>
              <a:rPr lang="zh-CN" altLang="en-US" sz="3600" dirty="0">
                <a:solidFill>
                  <a:prstClr val="black"/>
                </a:solidFill>
                <a:latin typeface="华康海报体W12(P)" panose="040B0C00000000000000" pitchFamily="82" charset="-122"/>
                <a:ea typeface="华康海报体W12(P)" panose="040B0C00000000000000" pitchFamily="82" charset="-122"/>
              </a:rPr>
              <a:t>请输入标题</a:t>
            </a:r>
          </a:p>
        </p:txBody>
      </p:sp>
      <p:grpSp>
        <p:nvGrpSpPr>
          <p:cNvPr id="72" name="组合 71"/>
          <p:cNvGrpSpPr/>
          <p:nvPr/>
        </p:nvGrpSpPr>
        <p:grpSpPr>
          <a:xfrm>
            <a:off x="3175074" y="1578977"/>
            <a:ext cx="7875514" cy="3305417"/>
            <a:chOff x="1370438" y="3840502"/>
            <a:chExt cx="7875514" cy="3305417"/>
          </a:xfrm>
        </p:grpSpPr>
        <p:grpSp>
          <p:nvGrpSpPr>
            <p:cNvPr id="71" name="组合 70"/>
            <p:cNvGrpSpPr/>
            <p:nvPr/>
          </p:nvGrpSpPr>
          <p:grpSpPr>
            <a:xfrm>
              <a:off x="1370438" y="3840502"/>
              <a:ext cx="7875514" cy="2504736"/>
              <a:chOff x="811851" y="1554372"/>
              <a:chExt cx="7875514" cy="2504736"/>
            </a:xfrm>
          </p:grpSpPr>
          <p:sp>
            <p:nvSpPr>
              <p:cNvPr id="5" name="Freeform 5"/>
              <p:cNvSpPr>
                <a:spLocks/>
              </p:cNvSpPr>
              <p:nvPr/>
            </p:nvSpPr>
            <p:spPr bwMode="auto">
              <a:xfrm>
                <a:off x="964698" y="2205209"/>
                <a:ext cx="2327237" cy="1853898"/>
              </a:xfrm>
              <a:custGeom>
                <a:avLst/>
                <a:gdLst>
                  <a:gd name="T0" fmla="*/ 140 w 199"/>
                  <a:gd name="T1" fmla="*/ 25 h 157"/>
                  <a:gd name="T2" fmla="*/ 146 w 199"/>
                  <a:gd name="T3" fmla="*/ 51 h 157"/>
                  <a:gd name="T4" fmla="*/ 93 w 199"/>
                  <a:gd name="T5" fmla="*/ 104 h 157"/>
                  <a:gd name="T6" fmla="*/ 46 w 199"/>
                  <a:gd name="T7" fmla="*/ 76 h 157"/>
                  <a:gd name="T8" fmla="*/ 0 w 199"/>
                  <a:gd name="T9" fmla="*/ 102 h 157"/>
                  <a:gd name="T10" fmla="*/ 93 w 199"/>
                  <a:gd name="T11" fmla="*/ 157 h 157"/>
                  <a:gd name="T12" fmla="*/ 199 w 199"/>
                  <a:gd name="T13" fmla="*/ 51 h 157"/>
                  <a:gd name="T14" fmla="*/ 186 w 199"/>
                  <a:gd name="T15" fmla="*/ 0 h 157"/>
                  <a:gd name="T16" fmla="*/ 140 w 199"/>
                  <a:gd name="T17" fmla="*/ 2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57">
                    <a:moveTo>
                      <a:pt x="140" y="25"/>
                    </a:moveTo>
                    <a:cubicBezTo>
                      <a:pt x="144" y="33"/>
                      <a:pt x="146" y="42"/>
                      <a:pt x="146" y="51"/>
                    </a:cubicBezTo>
                    <a:cubicBezTo>
                      <a:pt x="146" y="80"/>
                      <a:pt x="122" y="104"/>
                      <a:pt x="93" y="104"/>
                    </a:cubicBezTo>
                    <a:cubicBezTo>
                      <a:pt x="73" y="104"/>
                      <a:pt x="55" y="93"/>
                      <a:pt x="46" y="76"/>
                    </a:cubicBezTo>
                    <a:cubicBezTo>
                      <a:pt x="0" y="102"/>
                      <a:pt x="0" y="102"/>
                      <a:pt x="0" y="102"/>
                    </a:cubicBezTo>
                    <a:cubicBezTo>
                      <a:pt x="18" y="134"/>
                      <a:pt x="53" y="157"/>
                      <a:pt x="93" y="157"/>
                    </a:cubicBezTo>
                    <a:cubicBezTo>
                      <a:pt x="151" y="157"/>
                      <a:pt x="199" y="109"/>
                      <a:pt x="199" y="51"/>
                    </a:cubicBezTo>
                    <a:cubicBezTo>
                      <a:pt x="199" y="33"/>
                      <a:pt x="194" y="15"/>
                      <a:pt x="186" y="0"/>
                    </a:cubicBezTo>
                    <a:lnTo>
                      <a:pt x="140" y="25"/>
                    </a:lnTo>
                    <a:close/>
                  </a:path>
                </a:pathLst>
              </a:custGeom>
              <a:solidFill>
                <a:srgbClr val="C97C6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Freeform 6"/>
              <p:cNvSpPr>
                <a:spLocks/>
              </p:cNvSpPr>
              <p:nvPr/>
            </p:nvSpPr>
            <p:spPr bwMode="auto">
              <a:xfrm>
                <a:off x="2054358" y="1554372"/>
                <a:ext cx="1084729" cy="946671"/>
              </a:xfrm>
              <a:custGeom>
                <a:avLst/>
                <a:gdLst>
                  <a:gd name="T0" fmla="*/ 47 w 93"/>
                  <a:gd name="T1" fmla="*/ 80 h 80"/>
                  <a:gd name="T2" fmla="*/ 93 w 93"/>
                  <a:gd name="T3" fmla="*/ 55 h 80"/>
                  <a:gd name="T4" fmla="*/ 0 w 93"/>
                  <a:gd name="T5" fmla="*/ 0 h 80"/>
                  <a:gd name="T6" fmla="*/ 0 w 93"/>
                  <a:gd name="T7" fmla="*/ 53 h 80"/>
                  <a:gd name="T8" fmla="*/ 47 w 93"/>
                  <a:gd name="T9" fmla="*/ 80 h 80"/>
                </a:gdLst>
                <a:ahLst/>
                <a:cxnLst>
                  <a:cxn ang="0">
                    <a:pos x="T0" y="T1"/>
                  </a:cxn>
                  <a:cxn ang="0">
                    <a:pos x="T2" y="T3"/>
                  </a:cxn>
                  <a:cxn ang="0">
                    <a:pos x="T4" y="T5"/>
                  </a:cxn>
                  <a:cxn ang="0">
                    <a:pos x="T6" y="T7"/>
                  </a:cxn>
                  <a:cxn ang="0">
                    <a:pos x="T8" y="T9"/>
                  </a:cxn>
                </a:cxnLst>
                <a:rect l="0" t="0" r="r" b="b"/>
                <a:pathLst>
                  <a:path w="93" h="80">
                    <a:moveTo>
                      <a:pt x="47" y="80"/>
                    </a:moveTo>
                    <a:cubicBezTo>
                      <a:pt x="93" y="55"/>
                      <a:pt x="93" y="55"/>
                      <a:pt x="93" y="55"/>
                    </a:cubicBezTo>
                    <a:cubicBezTo>
                      <a:pt x="75" y="22"/>
                      <a:pt x="40" y="0"/>
                      <a:pt x="0" y="0"/>
                    </a:cubicBezTo>
                    <a:cubicBezTo>
                      <a:pt x="0" y="53"/>
                      <a:pt x="0" y="53"/>
                      <a:pt x="0" y="53"/>
                    </a:cubicBezTo>
                    <a:cubicBezTo>
                      <a:pt x="20" y="53"/>
                      <a:pt x="37" y="64"/>
                      <a:pt x="47" y="80"/>
                    </a:cubicBezTo>
                    <a:close/>
                  </a:path>
                </a:pathLst>
              </a:custGeom>
              <a:solidFill>
                <a:srgbClr val="FFE985"/>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7"/>
              <p:cNvSpPr>
                <a:spLocks/>
              </p:cNvSpPr>
              <p:nvPr/>
            </p:nvSpPr>
            <p:spPr bwMode="auto">
              <a:xfrm>
                <a:off x="811851" y="1554372"/>
                <a:ext cx="1242508" cy="1853898"/>
              </a:xfrm>
              <a:custGeom>
                <a:avLst/>
                <a:gdLst>
                  <a:gd name="T0" fmla="*/ 53 w 106"/>
                  <a:gd name="T1" fmla="*/ 106 h 157"/>
                  <a:gd name="T2" fmla="*/ 106 w 106"/>
                  <a:gd name="T3" fmla="*/ 53 h 157"/>
                  <a:gd name="T4" fmla="*/ 106 w 106"/>
                  <a:gd name="T5" fmla="*/ 0 h 157"/>
                  <a:gd name="T6" fmla="*/ 0 w 106"/>
                  <a:gd name="T7" fmla="*/ 106 h 157"/>
                  <a:gd name="T8" fmla="*/ 13 w 106"/>
                  <a:gd name="T9" fmla="*/ 157 h 157"/>
                  <a:gd name="T10" fmla="*/ 59 w 106"/>
                  <a:gd name="T11" fmla="*/ 131 h 157"/>
                  <a:gd name="T12" fmla="*/ 53 w 106"/>
                  <a:gd name="T13" fmla="*/ 106 h 157"/>
                </a:gdLst>
                <a:ahLst/>
                <a:cxnLst>
                  <a:cxn ang="0">
                    <a:pos x="T0" y="T1"/>
                  </a:cxn>
                  <a:cxn ang="0">
                    <a:pos x="T2" y="T3"/>
                  </a:cxn>
                  <a:cxn ang="0">
                    <a:pos x="T4" y="T5"/>
                  </a:cxn>
                  <a:cxn ang="0">
                    <a:pos x="T6" y="T7"/>
                  </a:cxn>
                  <a:cxn ang="0">
                    <a:pos x="T8" y="T9"/>
                  </a:cxn>
                  <a:cxn ang="0">
                    <a:pos x="T10" y="T11"/>
                  </a:cxn>
                  <a:cxn ang="0">
                    <a:pos x="T12" y="T13"/>
                  </a:cxn>
                </a:cxnLst>
                <a:rect l="0" t="0" r="r" b="b"/>
                <a:pathLst>
                  <a:path w="106" h="157">
                    <a:moveTo>
                      <a:pt x="53" y="106"/>
                    </a:moveTo>
                    <a:cubicBezTo>
                      <a:pt x="53" y="77"/>
                      <a:pt x="77" y="53"/>
                      <a:pt x="106" y="53"/>
                    </a:cubicBezTo>
                    <a:cubicBezTo>
                      <a:pt x="106" y="0"/>
                      <a:pt x="106" y="0"/>
                      <a:pt x="106" y="0"/>
                    </a:cubicBezTo>
                    <a:cubicBezTo>
                      <a:pt x="48" y="0"/>
                      <a:pt x="0" y="48"/>
                      <a:pt x="0" y="106"/>
                    </a:cubicBezTo>
                    <a:cubicBezTo>
                      <a:pt x="0" y="124"/>
                      <a:pt x="5" y="142"/>
                      <a:pt x="13" y="157"/>
                    </a:cubicBezTo>
                    <a:cubicBezTo>
                      <a:pt x="59" y="131"/>
                      <a:pt x="59" y="131"/>
                      <a:pt x="59" y="131"/>
                    </a:cubicBezTo>
                    <a:cubicBezTo>
                      <a:pt x="55" y="124"/>
                      <a:pt x="53" y="115"/>
                      <a:pt x="53" y="106"/>
                    </a:cubicBezTo>
                    <a:close/>
                  </a:path>
                </a:pathLst>
              </a:custGeom>
              <a:solidFill>
                <a:srgbClr val="B1C769"/>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Freeform 8"/>
              <p:cNvSpPr>
                <a:spLocks/>
              </p:cNvSpPr>
              <p:nvPr/>
            </p:nvSpPr>
            <p:spPr bwMode="auto">
              <a:xfrm>
                <a:off x="4747143" y="1554372"/>
                <a:ext cx="1178410" cy="1065005"/>
              </a:xfrm>
              <a:custGeom>
                <a:avLst/>
                <a:gdLst>
                  <a:gd name="T0" fmla="*/ 51 w 101"/>
                  <a:gd name="T1" fmla="*/ 90 h 90"/>
                  <a:gd name="T2" fmla="*/ 101 w 101"/>
                  <a:gd name="T3" fmla="*/ 75 h 90"/>
                  <a:gd name="T4" fmla="*/ 0 w 101"/>
                  <a:gd name="T5" fmla="*/ 0 h 90"/>
                  <a:gd name="T6" fmla="*/ 0 w 101"/>
                  <a:gd name="T7" fmla="*/ 53 h 90"/>
                  <a:gd name="T8" fmla="*/ 51 w 101"/>
                  <a:gd name="T9" fmla="*/ 90 h 90"/>
                </a:gdLst>
                <a:ahLst/>
                <a:cxnLst>
                  <a:cxn ang="0">
                    <a:pos x="T0" y="T1"/>
                  </a:cxn>
                  <a:cxn ang="0">
                    <a:pos x="T2" y="T3"/>
                  </a:cxn>
                  <a:cxn ang="0">
                    <a:pos x="T4" y="T5"/>
                  </a:cxn>
                  <a:cxn ang="0">
                    <a:pos x="T6" y="T7"/>
                  </a:cxn>
                  <a:cxn ang="0">
                    <a:pos x="T8" y="T9"/>
                  </a:cxn>
                </a:cxnLst>
                <a:rect l="0" t="0" r="r" b="b"/>
                <a:pathLst>
                  <a:path w="101" h="90">
                    <a:moveTo>
                      <a:pt x="51" y="90"/>
                    </a:moveTo>
                    <a:cubicBezTo>
                      <a:pt x="101" y="75"/>
                      <a:pt x="101" y="75"/>
                      <a:pt x="101" y="75"/>
                    </a:cubicBezTo>
                    <a:cubicBezTo>
                      <a:pt x="88" y="32"/>
                      <a:pt x="48" y="0"/>
                      <a:pt x="0" y="0"/>
                    </a:cubicBezTo>
                    <a:cubicBezTo>
                      <a:pt x="0" y="53"/>
                      <a:pt x="0" y="53"/>
                      <a:pt x="0" y="53"/>
                    </a:cubicBezTo>
                    <a:cubicBezTo>
                      <a:pt x="24" y="53"/>
                      <a:pt x="44" y="69"/>
                      <a:pt x="51" y="90"/>
                    </a:cubicBezTo>
                    <a:close/>
                  </a:path>
                </a:pathLst>
              </a:custGeom>
              <a:solidFill>
                <a:srgbClr val="FFE985"/>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9"/>
              <p:cNvSpPr>
                <a:spLocks/>
              </p:cNvSpPr>
              <p:nvPr/>
            </p:nvSpPr>
            <p:spPr bwMode="auto">
              <a:xfrm>
                <a:off x="3519426" y="1554372"/>
                <a:ext cx="1227716" cy="2480082"/>
              </a:xfrm>
              <a:custGeom>
                <a:avLst/>
                <a:gdLst>
                  <a:gd name="T0" fmla="*/ 52 w 105"/>
                  <a:gd name="T1" fmla="*/ 106 h 210"/>
                  <a:gd name="T2" fmla="*/ 105 w 105"/>
                  <a:gd name="T3" fmla="*/ 53 h 210"/>
                  <a:gd name="T4" fmla="*/ 105 w 105"/>
                  <a:gd name="T5" fmla="*/ 0 h 210"/>
                  <a:gd name="T6" fmla="*/ 0 w 105"/>
                  <a:gd name="T7" fmla="*/ 106 h 210"/>
                  <a:gd name="T8" fmla="*/ 85 w 105"/>
                  <a:gd name="T9" fmla="*/ 210 h 210"/>
                  <a:gd name="T10" fmla="*/ 95 w 105"/>
                  <a:gd name="T11" fmla="*/ 158 h 210"/>
                  <a:gd name="T12" fmla="*/ 52 w 105"/>
                  <a:gd name="T13" fmla="*/ 106 h 210"/>
                </a:gdLst>
                <a:ahLst/>
                <a:cxnLst>
                  <a:cxn ang="0">
                    <a:pos x="T0" y="T1"/>
                  </a:cxn>
                  <a:cxn ang="0">
                    <a:pos x="T2" y="T3"/>
                  </a:cxn>
                  <a:cxn ang="0">
                    <a:pos x="T4" y="T5"/>
                  </a:cxn>
                  <a:cxn ang="0">
                    <a:pos x="T6" y="T7"/>
                  </a:cxn>
                  <a:cxn ang="0">
                    <a:pos x="T8" y="T9"/>
                  </a:cxn>
                  <a:cxn ang="0">
                    <a:pos x="T10" y="T11"/>
                  </a:cxn>
                  <a:cxn ang="0">
                    <a:pos x="T12" y="T13"/>
                  </a:cxn>
                </a:cxnLst>
                <a:rect l="0" t="0" r="r" b="b"/>
                <a:pathLst>
                  <a:path w="105" h="210">
                    <a:moveTo>
                      <a:pt x="52" y="106"/>
                    </a:moveTo>
                    <a:cubicBezTo>
                      <a:pt x="52" y="77"/>
                      <a:pt x="76" y="53"/>
                      <a:pt x="105" y="53"/>
                    </a:cubicBezTo>
                    <a:cubicBezTo>
                      <a:pt x="105" y="0"/>
                      <a:pt x="105" y="0"/>
                      <a:pt x="105" y="0"/>
                    </a:cubicBezTo>
                    <a:cubicBezTo>
                      <a:pt x="47" y="0"/>
                      <a:pt x="0" y="48"/>
                      <a:pt x="0" y="106"/>
                    </a:cubicBezTo>
                    <a:cubicBezTo>
                      <a:pt x="0" y="157"/>
                      <a:pt x="36" y="200"/>
                      <a:pt x="85" y="210"/>
                    </a:cubicBezTo>
                    <a:cubicBezTo>
                      <a:pt x="95" y="158"/>
                      <a:pt x="95" y="158"/>
                      <a:pt x="95" y="158"/>
                    </a:cubicBezTo>
                    <a:cubicBezTo>
                      <a:pt x="71" y="153"/>
                      <a:pt x="52" y="132"/>
                      <a:pt x="52" y="106"/>
                    </a:cubicBezTo>
                    <a:close/>
                  </a:path>
                </a:pathLst>
              </a:custGeom>
              <a:solidFill>
                <a:srgbClr val="B1C769"/>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10"/>
              <p:cNvSpPr>
                <a:spLocks/>
              </p:cNvSpPr>
              <p:nvPr/>
            </p:nvSpPr>
            <p:spPr bwMode="auto">
              <a:xfrm>
                <a:off x="4510474" y="2441877"/>
                <a:ext cx="1474246" cy="1617231"/>
              </a:xfrm>
              <a:custGeom>
                <a:avLst/>
                <a:gdLst>
                  <a:gd name="T0" fmla="*/ 71 w 126"/>
                  <a:gd name="T1" fmla="*/ 15 h 137"/>
                  <a:gd name="T2" fmla="*/ 73 w 126"/>
                  <a:gd name="T3" fmla="*/ 31 h 137"/>
                  <a:gd name="T4" fmla="*/ 20 w 126"/>
                  <a:gd name="T5" fmla="*/ 84 h 137"/>
                  <a:gd name="T6" fmla="*/ 10 w 126"/>
                  <a:gd name="T7" fmla="*/ 83 h 137"/>
                  <a:gd name="T8" fmla="*/ 0 w 126"/>
                  <a:gd name="T9" fmla="*/ 135 h 137"/>
                  <a:gd name="T10" fmla="*/ 20 w 126"/>
                  <a:gd name="T11" fmla="*/ 137 h 137"/>
                  <a:gd name="T12" fmla="*/ 126 w 126"/>
                  <a:gd name="T13" fmla="*/ 31 h 137"/>
                  <a:gd name="T14" fmla="*/ 121 w 126"/>
                  <a:gd name="T15" fmla="*/ 0 h 137"/>
                  <a:gd name="T16" fmla="*/ 71 w 126"/>
                  <a:gd name="T17" fmla="*/ 1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37">
                    <a:moveTo>
                      <a:pt x="71" y="15"/>
                    </a:moveTo>
                    <a:cubicBezTo>
                      <a:pt x="72" y="20"/>
                      <a:pt x="73" y="26"/>
                      <a:pt x="73" y="31"/>
                    </a:cubicBezTo>
                    <a:cubicBezTo>
                      <a:pt x="73" y="60"/>
                      <a:pt x="50" y="84"/>
                      <a:pt x="20" y="84"/>
                    </a:cubicBezTo>
                    <a:cubicBezTo>
                      <a:pt x="17" y="84"/>
                      <a:pt x="13" y="84"/>
                      <a:pt x="10" y="83"/>
                    </a:cubicBezTo>
                    <a:cubicBezTo>
                      <a:pt x="0" y="135"/>
                      <a:pt x="0" y="135"/>
                      <a:pt x="0" y="135"/>
                    </a:cubicBezTo>
                    <a:cubicBezTo>
                      <a:pt x="6" y="136"/>
                      <a:pt x="13" y="137"/>
                      <a:pt x="20" y="137"/>
                    </a:cubicBezTo>
                    <a:cubicBezTo>
                      <a:pt x="79" y="137"/>
                      <a:pt x="126" y="89"/>
                      <a:pt x="126" y="31"/>
                    </a:cubicBezTo>
                    <a:cubicBezTo>
                      <a:pt x="126" y="20"/>
                      <a:pt x="124" y="10"/>
                      <a:pt x="121" y="0"/>
                    </a:cubicBezTo>
                    <a:lnTo>
                      <a:pt x="71" y="15"/>
                    </a:lnTo>
                    <a:close/>
                  </a:path>
                </a:pathLst>
              </a:custGeom>
              <a:solidFill>
                <a:srgbClr val="C97C6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11"/>
              <p:cNvSpPr>
                <a:spLocks/>
              </p:cNvSpPr>
              <p:nvPr/>
            </p:nvSpPr>
            <p:spPr bwMode="auto">
              <a:xfrm>
                <a:off x="6212211" y="1554372"/>
                <a:ext cx="1237577" cy="2371609"/>
              </a:xfrm>
              <a:custGeom>
                <a:avLst/>
                <a:gdLst>
                  <a:gd name="T0" fmla="*/ 53 w 106"/>
                  <a:gd name="T1" fmla="*/ 106 h 201"/>
                  <a:gd name="T2" fmla="*/ 106 w 106"/>
                  <a:gd name="T3" fmla="*/ 53 h 201"/>
                  <a:gd name="T4" fmla="*/ 106 w 106"/>
                  <a:gd name="T5" fmla="*/ 0 h 201"/>
                  <a:gd name="T6" fmla="*/ 0 w 106"/>
                  <a:gd name="T7" fmla="*/ 106 h 201"/>
                  <a:gd name="T8" fmla="*/ 60 w 106"/>
                  <a:gd name="T9" fmla="*/ 201 h 201"/>
                  <a:gd name="T10" fmla="*/ 83 w 106"/>
                  <a:gd name="T11" fmla="*/ 154 h 201"/>
                  <a:gd name="T12" fmla="*/ 53 w 106"/>
                  <a:gd name="T13" fmla="*/ 106 h 201"/>
                </a:gdLst>
                <a:ahLst/>
                <a:cxnLst>
                  <a:cxn ang="0">
                    <a:pos x="T0" y="T1"/>
                  </a:cxn>
                  <a:cxn ang="0">
                    <a:pos x="T2" y="T3"/>
                  </a:cxn>
                  <a:cxn ang="0">
                    <a:pos x="T4" y="T5"/>
                  </a:cxn>
                  <a:cxn ang="0">
                    <a:pos x="T6" y="T7"/>
                  </a:cxn>
                  <a:cxn ang="0">
                    <a:pos x="T8" y="T9"/>
                  </a:cxn>
                  <a:cxn ang="0">
                    <a:pos x="T10" y="T11"/>
                  </a:cxn>
                  <a:cxn ang="0">
                    <a:pos x="T12" y="T13"/>
                  </a:cxn>
                </a:cxnLst>
                <a:rect l="0" t="0" r="r" b="b"/>
                <a:pathLst>
                  <a:path w="106" h="201">
                    <a:moveTo>
                      <a:pt x="53" y="106"/>
                    </a:moveTo>
                    <a:cubicBezTo>
                      <a:pt x="53" y="77"/>
                      <a:pt x="77" y="53"/>
                      <a:pt x="106" y="53"/>
                    </a:cubicBezTo>
                    <a:cubicBezTo>
                      <a:pt x="106" y="0"/>
                      <a:pt x="106" y="0"/>
                      <a:pt x="106" y="0"/>
                    </a:cubicBezTo>
                    <a:cubicBezTo>
                      <a:pt x="48" y="0"/>
                      <a:pt x="0" y="48"/>
                      <a:pt x="0" y="106"/>
                    </a:cubicBezTo>
                    <a:cubicBezTo>
                      <a:pt x="0" y="148"/>
                      <a:pt x="25" y="184"/>
                      <a:pt x="60" y="201"/>
                    </a:cubicBezTo>
                    <a:cubicBezTo>
                      <a:pt x="83" y="154"/>
                      <a:pt x="83" y="154"/>
                      <a:pt x="83" y="154"/>
                    </a:cubicBezTo>
                    <a:cubicBezTo>
                      <a:pt x="65" y="145"/>
                      <a:pt x="53" y="127"/>
                      <a:pt x="53" y="106"/>
                    </a:cubicBezTo>
                    <a:close/>
                  </a:path>
                </a:pathLst>
              </a:custGeom>
              <a:solidFill>
                <a:srgbClr val="B1C769"/>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12"/>
              <p:cNvSpPr>
                <a:spLocks/>
              </p:cNvSpPr>
              <p:nvPr/>
            </p:nvSpPr>
            <p:spPr bwMode="auto">
              <a:xfrm>
                <a:off x="7449788" y="1554372"/>
                <a:ext cx="1217855" cy="1119242"/>
              </a:xfrm>
              <a:custGeom>
                <a:avLst/>
                <a:gdLst>
                  <a:gd name="T0" fmla="*/ 52 w 104"/>
                  <a:gd name="T1" fmla="*/ 95 h 95"/>
                  <a:gd name="T2" fmla="*/ 104 w 104"/>
                  <a:gd name="T3" fmla="*/ 85 h 95"/>
                  <a:gd name="T4" fmla="*/ 0 w 104"/>
                  <a:gd name="T5" fmla="*/ 0 h 95"/>
                  <a:gd name="T6" fmla="*/ 0 w 104"/>
                  <a:gd name="T7" fmla="*/ 53 h 95"/>
                  <a:gd name="T8" fmla="*/ 52 w 104"/>
                  <a:gd name="T9" fmla="*/ 95 h 95"/>
                </a:gdLst>
                <a:ahLst/>
                <a:cxnLst>
                  <a:cxn ang="0">
                    <a:pos x="T0" y="T1"/>
                  </a:cxn>
                  <a:cxn ang="0">
                    <a:pos x="T2" y="T3"/>
                  </a:cxn>
                  <a:cxn ang="0">
                    <a:pos x="T4" y="T5"/>
                  </a:cxn>
                  <a:cxn ang="0">
                    <a:pos x="T6" y="T7"/>
                  </a:cxn>
                  <a:cxn ang="0">
                    <a:pos x="T8" y="T9"/>
                  </a:cxn>
                </a:cxnLst>
                <a:rect l="0" t="0" r="r" b="b"/>
                <a:pathLst>
                  <a:path w="104" h="95">
                    <a:moveTo>
                      <a:pt x="52" y="95"/>
                    </a:moveTo>
                    <a:cubicBezTo>
                      <a:pt x="104" y="85"/>
                      <a:pt x="104" y="85"/>
                      <a:pt x="104" y="85"/>
                    </a:cubicBezTo>
                    <a:cubicBezTo>
                      <a:pt x="94" y="36"/>
                      <a:pt x="51" y="0"/>
                      <a:pt x="0" y="0"/>
                    </a:cubicBezTo>
                    <a:cubicBezTo>
                      <a:pt x="0" y="53"/>
                      <a:pt x="0" y="53"/>
                      <a:pt x="0" y="53"/>
                    </a:cubicBezTo>
                    <a:cubicBezTo>
                      <a:pt x="26" y="53"/>
                      <a:pt x="47" y="71"/>
                      <a:pt x="52" y="95"/>
                    </a:cubicBezTo>
                    <a:close/>
                  </a:path>
                </a:pathLst>
              </a:custGeom>
              <a:solidFill>
                <a:srgbClr val="FFE985"/>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13"/>
              <p:cNvSpPr>
                <a:spLocks/>
              </p:cNvSpPr>
              <p:nvPr/>
            </p:nvSpPr>
            <p:spPr bwMode="auto">
              <a:xfrm>
                <a:off x="6912354" y="2560211"/>
                <a:ext cx="1775011" cy="1498897"/>
              </a:xfrm>
              <a:custGeom>
                <a:avLst/>
                <a:gdLst>
                  <a:gd name="T0" fmla="*/ 98 w 152"/>
                  <a:gd name="T1" fmla="*/ 10 h 127"/>
                  <a:gd name="T2" fmla="*/ 99 w 152"/>
                  <a:gd name="T3" fmla="*/ 21 h 127"/>
                  <a:gd name="T4" fmla="*/ 46 w 152"/>
                  <a:gd name="T5" fmla="*/ 74 h 127"/>
                  <a:gd name="T6" fmla="*/ 23 w 152"/>
                  <a:gd name="T7" fmla="*/ 69 h 127"/>
                  <a:gd name="T8" fmla="*/ 0 w 152"/>
                  <a:gd name="T9" fmla="*/ 116 h 127"/>
                  <a:gd name="T10" fmla="*/ 46 w 152"/>
                  <a:gd name="T11" fmla="*/ 127 h 127"/>
                  <a:gd name="T12" fmla="*/ 152 w 152"/>
                  <a:gd name="T13" fmla="*/ 21 h 127"/>
                  <a:gd name="T14" fmla="*/ 150 w 152"/>
                  <a:gd name="T15" fmla="*/ 0 h 127"/>
                  <a:gd name="T16" fmla="*/ 98 w 152"/>
                  <a:gd name="T17" fmla="*/ 1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27">
                    <a:moveTo>
                      <a:pt x="98" y="10"/>
                    </a:moveTo>
                    <a:cubicBezTo>
                      <a:pt x="99" y="14"/>
                      <a:pt x="99" y="17"/>
                      <a:pt x="99" y="21"/>
                    </a:cubicBezTo>
                    <a:cubicBezTo>
                      <a:pt x="99" y="50"/>
                      <a:pt x="75" y="74"/>
                      <a:pt x="46" y="74"/>
                    </a:cubicBezTo>
                    <a:cubicBezTo>
                      <a:pt x="38" y="74"/>
                      <a:pt x="30" y="72"/>
                      <a:pt x="23" y="69"/>
                    </a:cubicBezTo>
                    <a:cubicBezTo>
                      <a:pt x="0" y="116"/>
                      <a:pt x="0" y="116"/>
                      <a:pt x="0" y="116"/>
                    </a:cubicBezTo>
                    <a:cubicBezTo>
                      <a:pt x="14" y="123"/>
                      <a:pt x="29" y="127"/>
                      <a:pt x="46" y="127"/>
                    </a:cubicBezTo>
                    <a:cubicBezTo>
                      <a:pt x="104" y="127"/>
                      <a:pt x="152" y="79"/>
                      <a:pt x="152" y="21"/>
                    </a:cubicBezTo>
                    <a:cubicBezTo>
                      <a:pt x="152" y="14"/>
                      <a:pt x="151" y="6"/>
                      <a:pt x="150" y="0"/>
                    </a:cubicBezTo>
                    <a:lnTo>
                      <a:pt x="98" y="10"/>
                    </a:lnTo>
                    <a:close/>
                  </a:path>
                </a:pathLst>
              </a:custGeom>
              <a:solidFill>
                <a:srgbClr val="C97C6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0" name="组合 69"/>
            <p:cNvGrpSpPr/>
            <p:nvPr/>
          </p:nvGrpSpPr>
          <p:grpSpPr>
            <a:xfrm>
              <a:off x="1433105" y="6438033"/>
              <a:ext cx="7745250" cy="707886"/>
              <a:chOff x="878216" y="7597554"/>
              <a:chExt cx="7745250" cy="707886"/>
            </a:xfrm>
          </p:grpSpPr>
          <p:sp>
            <p:nvSpPr>
              <p:cNvPr id="55" name="文本框 54"/>
              <p:cNvSpPr txBox="1"/>
              <p:nvPr/>
            </p:nvSpPr>
            <p:spPr>
              <a:xfrm>
                <a:off x="878216" y="7597554"/>
                <a:ext cx="2347355" cy="707886"/>
              </a:xfrm>
              <a:prstGeom prst="rect">
                <a:avLst/>
              </a:prstGeom>
              <a:noFill/>
            </p:spPr>
            <p:txBody>
              <a:bodyPr wrap="square" rtlCol="0">
                <a:spAutoFit/>
              </a:bodyPr>
              <a:lstStyle/>
              <a:p>
                <a:pPr algn="ctr"/>
                <a:r>
                  <a:rPr lang="en-US" altLang="zh-CN" sz="4000" dirty="0">
                    <a:solidFill>
                      <a:prstClr val="black"/>
                    </a:solidFill>
                    <a:latin typeface="CPo3HKS-Bold" panose="00000800000000000000" pitchFamily="50" charset="-128"/>
                    <a:ea typeface="CPo3HKS-Bold" panose="00000800000000000000" pitchFamily="50" charset="-128"/>
                  </a:rPr>
                  <a:t>One</a:t>
                </a:r>
                <a:endParaRPr lang="zh-CN" altLang="en-US" sz="4000" dirty="0">
                  <a:solidFill>
                    <a:prstClr val="black"/>
                  </a:solidFill>
                  <a:latin typeface="CPo3HKS-Bold" panose="00000800000000000000" pitchFamily="50" charset="-128"/>
                  <a:ea typeface="CPo3HKS-Bold" panose="00000800000000000000" pitchFamily="50" charset="-128"/>
                </a:endParaRPr>
              </a:p>
            </p:txBody>
          </p:sp>
          <p:sp>
            <p:nvSpPr>
              <p:cNvPr id="56" name="文本框 55"/>
              <p:cNvSpPr txBox="1"/>
              <p:nvPr/>
            </p:nvSpPr>
            <p:spPr>
              <a:xfrm>
                <a:off x="3578396" y="7597554"/>
                <a:ext cx="2347355" cy="707886"/>
              </a:xfrm>
              <a:prstGeom prst="rect">
                <a:avLst/>
              </a:prstGeom>
              <a:noFill/>
            </p:spPr>
            <p:txBody>
              <a:bodyPr wrap="square" rtlCol="0">
                <a:spAutoFit/>
              </a:bodyPr>
              <a:lstStyle/>
              <a:p>
                <a:pPr algn="ctr"/>
                <a:r>
                  <a:rPr lang="en-US" altLang="zh-CN" sz="4000" dirty="0">
                    <a:solidFill>
                      <a:prstClr val="black"/>
                    </a:solidFill>
                    <a:latin typeface="CPo3HKS-Bold" panose="00000800000000000000" pitchFamily="50" charset="-128"/>
                    <a:ea typeface="CPo3HKS-Bold" panose="00000800000000000000" pitchFamily="50" charset="-128"/>
                  </a:rPr>
                  <a:t>Two</a:t>
                </a:r>
                <a:endParaRPr lang="zh-CN" altLang="en-US" sz="4000" dirty="0">
                  <a:solidFill>
                    <a:prstClr val="black"/>
                  </a:solidFill>
                  <a:latin typeface="CPo3HKS-Bold" panose="00000800000000000000" pitchFamily="50" charset="-128"/>
                  <a:ea typeface="CPo3HKS-Bold" panose="00000800000000000000" pitchFamily="50" charset="-128"/>
                </a:endParaRPr>
              </a:p>
            </p:txBody>
          </p:sp>
          <p:sp>
            <p:nvSpPr>
              <p:cNvPr id="57" name="文本框 56"/>
              <p:cNvSpPr txBox="1"/>
              <p:nvPr/>
            </p:nvSpPr>
            <p:spPr>
              <a:xfrm>
                <a:off x="6276111" y="7597554"/>
                <a:ext cx="2347355" cy="707886"/>
              </a:xfrm>
              <a:prstGeom prst="rect">
                <a:avLst/>
              </a:prstGeom>
              <a:noFill/>
            </p:spPr>
            <p:txBody>
              <a:bodyPr wrap="square" rtlCol="0">
                <a:spAutoFit/>
              </a:bodyPr>
              <a:lstStyle/>
              <a:p>
                <a:pPr algn="ctr"/>
                <a:r>
                  <a:rPr lang="en-US" altLang="zh-CN" sz="4000" dirty="0">
                    <a:solidFill>
                      <a:prstClr val="black"/>
                    </a:solidFill>
                    <a:latin typeface="CPo3HKS-Bold" panose="00000800000000000000" pitchFamily="50" charset="-128"/>
                    <a:ea typeface="CPo3HKS-Bold" panose="00000800000000000000" pitchFamily="50" charset="-128"/>
                  </a:rPr>
                  <a:t>Three</a:t>
                </a:r>
                <a:endParaRPr lang="zh-CN" altLang="en-US" sz="4000" dirty="0">
                  <a:solidFill>
                    <a:prstClr val="black"/>
                  </a:solidFill>
                  <a:latin typeface="CPo3HKS-Bold" panose="00000800000000000000" pitchFamily="50" charset="-128"/>
                  <a:ea typeface="CPo3HKS-Bold" panose="00000800000000000000" pitchFamily="50" charset="-128"/>
                </a:endParaRPr>
              </a:p>
            </p:txBody>
          </p:sp>
        </p:grpSp>
      </p:grpSp>
      <p:sp>
        <p:nvSpPr>
          <p:cNvPr id="59" name="TextBox 20"/>
          <p:cNvSpPr txBox="1"/>
          <p:nvPr/>
        </p:nvSpPr>
        <p:spPr>
          <a:xfrm>
            <a:off x="1034627" y="5000499"/>
            <a:ext cx="10035555" cy="892552"/>
          </a:xfrm>
          <a:prstGeom prst="rect">
            <a:avLst/>
          </a:prstGeom>
          <a:noFill/>
        </p:spPr>
        <p:txBody>
          <a:bodyPr wrap="square" rtlCol="0">
            <a:spAutoFit/>
          </a:bodyPr>
          <a:lstStyle/>
          <a:p>
            <a:pPr algn="ctr">
              <a:lnSpc>
                <a:spcPct val="130000"/>
              </a:lnSpc>
            </a:pP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上海锐普广告有限公司是中国第一家精品</a:t>
            </a:r>
            <a:r>
              <a:rPr lang="en-US" altLang="zh-CN" sz="20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设计机构。锐普公司拥有顶尖的</a:t>
            </a:r>
            <a:r>
              <a:rPr lang="en-US" altLang="zh-CN" sz="20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设计</a:t>
            </a:r>
          </a:p>
        </p:txBody>
      </p:sp>
      <p:grpSp>
        <p:nvGrpSpPr>
          <p:cNvPr id="79" name="组合 78"/>
          <p:cNvGrpSpPr/>
          <p:nvPr/>
        </p:nvGrpSpPr>
        <p:grpSpPr>
          <a:xfrm>
            <a:off x="1034627" y="1891260"/>
            <a:ext cx="1665305" cy="338554"/>
            <a:chOff x="964699" y="1409700"/>
            <a:chExt cx="1665305" cy="338554"/>
          </a:xfrm>
        </p:grpSpPr>
        <p:sp>
          <p:nvSpPr>
            <p:cNvPr id="73" name="圆角矩形 72"/>
            <p:cNvSpPr/>
            <p:nvPr/>
          </p:nvSpPr>
          <p:spPr>
            <a:xfrm>
              <a:off x="964699" y="1445627"/>
              <a:ext cx="468407" cy="266700"/>
            </a:xfrm>
            <a:prstGeom prst="roundRect">
              <a:avLst/>
            </a:prstGeom>
            <a:solidFill>
              <a:srgbClr val="B1C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文本框 75"/>
            <p:cNvSpPr txBox="1"/>
            <p:nvPr/>
          </p:nvSpPr>
          <p:spPr>
            <a:xfrm>
              <a:off x="1466387" y="1409700"/>
              <a:ext cx="1163617" cy="338554"/>
            </a:xfrm>
            <a:prstGeom prst="rect">
              <a:avLst/>
            </a:prstGeom>
            <a:noFill/>
          </p:spPr>
          <p:txBody>
            <a:bodyPr wrap="square" rtlCol="0">
              <a:spAutoFit/>
            </a:bodyPr>
            <a:lstStyle/>
            <a:p>
              <a:pPr algn="ctr"/>
              <a:r>
                <a:rPr lang="zh-CN" altLang="en-US" sz="1600" dirty="0">
                  <a:solidFill>
                    <a:prstClr val="black"/>
                  </a:solidFill>
                  <a:latin typeface="微软雅黑" panose="020B0503020204020204" pitchFamily="34" charset="-122"/>
                  <a:ea typeface="微软雅黑" panose="020B0503020204020204" pitchFamily="34" charset="-122"/>
                </a:rPr>
                <a:t>第一小组</a:t>
              </a:r>
            </a:p>
          </p:txBody>
        </p:sp>
      </p:grpSp>
      <p:grpSp>
        <p:nvGrpSpPr>
          <p:cNvPr id="80" name="组合 79"/>
          <p:cNvGrpSpPr/>
          <p:nvPr/>
        </p:nvGrpSpPr>
        <p:grpSpPr>
          <a:xfrm>
            <a:off x="1034627" y="2231582"/>
            <a:ext cx="1665305" cy="338554"/>
            <a:chOff x="964699" y="1784620"/>
            <a:chExt cx="1665305" cy="338554"/>
          </a:xfrm>
        </p:grpSpPr>
        <p:sp>
          <p:nvSpPr>
            <p:cNvPr id="74" name="圆角矩形 73"/>
            <p:cNvSpPr/>
            <p:nvPr/>
          </p:nvSpPr>
          <p:spPr>
            <a:xfrm>
              <a:off x="964699" y="1820547"/>
              <a:ext cx="468407" cy="266700"/>
            </a:xfrm>
            <a:prstGeom prst="roundRect">
              <a:avLst/>
            </a:prstGeom>
            <a:solidFill>
              <a:srgbClr val="FFE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文本框 76"/>
            <p:cNvSpPr txBox="1"/>
            <p:nvPr/>
          </p:nvSpPr>
          <p:spPr>
            <a:xfrm>
              <a:off x="1466387" y="1784620"/>
              <a:ext cx="1163617" cy="338554"/>
            </a:xfrm>
            <a:prstGeom prst="rect">
              <a:avLst/>
            </a:prstGeom>
            <a:noFill/>
          </p:spPr>
          <p:txBody>
            <a:bodyPr wrap="square" rtlCol="0">
              <a:spAutoFit/>
            </a:bodyPr>
            <a:lstStyle/>
            <a:p>
              <a:pPr algn="ctr"/>
              <a:r>
                <a:rPr lang="zh-CN" altLang="en-US" sz="1600" dirty="0">
                  <a:solidFill>
                    <a:prstClr val="black"/>
                  </a:solidFill>
                  <a:latin typeface="微软雅黑" panose="020B0503020204020204" pitchFamily="34" charset="-122"/>
                  <a:ea typeface="微软雅黑" panose="020B0503020204020204" pitchFamily="34" charset="-122"/>
                </a:rPr>
                <a:t>第二小组</a:t>
              </a:r>
            </a:p>
          </p:txBody>
        </p:sp>
      </p:grpSp>
      <p:grpSp>
        <p:nvGrpSpPr>
          <p:cNvPr id="81" name="组合 80"/>
          <p:cNvGrpSpPr/>
          <p:nvPr/>
        </p:nvGrpSpPr>
        <p:grpSpPr>
          <a:xfrm>
            <a:off x="1034627" y="2571904"/>
            <a:ext cx="1665305" cy="338554"/>
            <a:chOff x="964699" y="2108583"/>
            <a:chExt cx="1665305" cy="338554"/>
          </a:xfrm>
        </p:grpSpPr>
        <p:sp>
          <p:nvSpPr>
            <p:cNvPr id="75" name="圆角矩形 74"/>
            <p:cNvSpPr/>
            <p:nvPr/>
          </p:nvSpPr>
          <p:spPr>
            <a:xfrm>
              <a:off x="964699" y="2144510"/>
              <a:ext cx="468407" cy="266700"/>
            </a:xfrm>
            <a:prstGeom prst="roundRect">
              <a:avLst/>
            </a:prstGeom>
            <a:solidFill>
              <a:srgbClr val="C97C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文本框 77"/>
            <p:cNvSpPr txBox="1"/>
            <p:nvPr/>
          </p:nvSpPr>
          <p:spPr>
            <a:xfrm>
              <a:off x="1466387" y="2108583"/>
              <a:ext cx="1163617" cy="338554"/>
            </a:xfrm>
            <a:prstGeom prst="rect">
              <a:avLst/>
            </a:prstGeom>
            <a:noFill/>
          </p:spPr>
          <p:txBody>
            <a:bodyPr wrap="square" rtlCol="0">
              <a:spAutoFit/>
            </a:bodyPr>
            <a:lstStyle/>
            <a:p>
              <a:pPr algn="ctr"/>
              <a:r>
                <a:rPr lang="zh-CN" altLang="en-US" sz="1600" dirty="0">
                  <a:solidFill>
                    <a:prstClr val="black"/>
                  </a:solidFill>
                  <a:latin typeface="微软雅黑" panose="020B0503020204020204" pitchFamily="34" charset="-122"/>
                  <a:ea typeface="微软雅黑" panose="020B0503020204020204" pitchFamily="34" charset="-122"/>
                </a:rPr>
                <a:t>第三小组</a:t>
              </a:r>
            </a:p>
          </p:txBody>
        </p:sp>
      </p:grpSp>
      <p:sp>
        <p:nvSpPr>
          <p:cNvPr id="82" name="椭圆 81"/>
          <p:cNvSpPr/>
          <p:nvPr/>
        </p:nvSpPr>
        <p:spPr>
          <a:xfrm>
            <a:off x="4772029" y="945810"/>
            <a:ext cx="88102" cy="88102"/>
          </a:xfrm>
          <a:prstGeom prst="ellipse">
            <a:avLst/>
          </a:pr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任意多边形 82"/>
          <p:cNvSpPr/>
          <p:nvPr/>
        </p:nvSpPr>
        <p:spPr>
          <a:xfrm flipV="1">
            <a:off x="3" y="6446514"/>
            <a:ext cx="12191997" cy="415992"/>
          </a:xfrm>
          <a:custGeom>
            <a:avLst/>
            <a:gdLst>
              <a:gd name="connsiteX0" fmla="*/ 0 w 12191997"/>
              <a:gd name="connsiteY0" fmla="*/ 0 h 415992"/>
              <a:gd name="connsiteX1" fmla="*/ 12191997 w 12191997"/>
              <a:gd name="connsiteY1" fmla="*/ 0 h 415992"/>
              <a:gd name="connsiteX2" fmla="*/ 12191997 w 12191997"/>
              <a:gd name="connsiteY2" fmla="*/ 412431 h 415992"/>
              <a:gd name="connsiteX3" fmla="*/ 12125137 w 12191997"/>
              <a:gd name="connsiteY3" fmla="*/ 376140 h 415992"/>
              <a:gd name="connsiteX4" fmla="*/ 11858004 w 12191997"/>
              <a:gd name="connsiteY4" fmla="*/ 322208 h 415992"/>
              <a:gd name="connsiteX5" fmla="*/ 11590871 w 12191997"/>
              <a:gd name="connsiteY5" fmla="*/ 376140 h 415992"/>
              <a:gd name="connsiteX6" fmla="*/ 11517449 w 12191997"/>
              <a:gd name="connsiteY6" fmla="*/ 415992 h 415992"/>
              <a:gd name="connsiteX7" fmla="*/ 11513323 w 12191997"/>
              <a:gd name="connsiteY7" fmla="*/ 413133 h 415992"/>
              <a:gd name="connsiteX8" fmla="*/ 11171720 w 12191997"/>
              <a:gd name="connsiteY8" fmla="*/ 322208 h 415992"/>
              <a:gd name="connsiteX9" fmla="*/ 10904587 w 12191997"/>
              <a:gd name="connsiteY9" fmla="*/ 376140 h 415992"/>
              <a:gd name="connsiteX10" fmla="*/ 10831165 w 12191997"/>
              <a:gd name="connsiteY10" fmla="*/ 415992 h 415992"/>
              <a:gd name="connsiteX11" fmla="*/ 10827039 w 12191997"/>
              <a:gd name="connsiteY11" fmla="*/ 413133 h 415992"/>
              <a:gd name="connsiteX12" fmla="*/ 10485436 w 12191997"/>
              <a:gd name="connsiteY12" fmla="*/ 322208 h 415992"/>
              <a:gd name="connsiteX13" fmla="*/ 10218303 w 12191997"/>
              <a:gd name="connsiteY13" fmla="*/ 376140 h 415992"/>
              <a:gd name="connsiteX14" fmla="*/ 10144881 w 12191997"/>
              <a:gd name="connsiteY14" fmla="*/ 415992 h 415992"/>
              <a:gd name="connsiteX15" fmla="*/ 10140755 w 12191997"/>
              <a:gd name="connsiteY15" fmla="*/ 413133 h 415992"/>
              <a:gd name="connsiteX16" fmla="*/ 9799152 w 12191997"/>
              <a:gd name="connsiteY16" fmla="*/ 322208 h 415992"/>
              <a:gd name="connsiteX17" fmla="*/ 9532019 w 12191997"/>
              <a:gd name="connsiteY17" fmla="*/ 376140 h 415992"/>
              <a:gd name="connsiteX18" fmla="*/ 9458597 w 12191997"/>
              <a:gd name="connsiteY18" fmla="*/ 415992 h 415992"/>
              <a:gd name="connsiteX19" fmla="*/ 9454471 w 12191997"/>
              <a:gd name="connsiteY19" fmla="*/ 413133 h 415992"/>
              <a:gd name="connsiteX20" fmla="*/ 9112868 w 12191997"/>
              <a:gd name="connsiteY20" fmla="*/ 322208 h 415992"/>
              <a:gd name="connsiteX21" fmla="*/ 8845735 w 12191997"/>
              <a:gd name="connsiteY21" fmla="*/ 376140 h 415992"/>
              <a:gd name="connsiteX22" fmla="*/ 8772313 w 12191997"/>
              <a:gd name="connsiteY22" fmla="*/ 415992 h 415992"/>
              <a:gd name="connsiteX23" fmla="*/ 8768187 w 12191997"/>
              <a:gd name="connsiteY23" fmla="*/ 413133 h 415992"/>
              <a:gd name="connsiteX24" fmla="*/ 8426584 w 12191997"/>
              <a:gd name="connsiteY24" fmla="*/ 322208 h 415992"/>
              <a:gd name="connsiteX25" fmla="*/ 8159452 w 12191997"/>
              <a:gd name="connsiteY25" fmla="*/ 376140 h 415992"/>
              <a:gd name="connsiteX26" fmla="*/ 8086029 w 12191997"/>
              <a:gd name="connsiteY26" fmla="*/ 415992 h 415992"/>
              <a:gd name="connsiteX27" fmla="*/ 8081903 w 12191997"/>
              <a:gd name="connsiteY27" fmla="*/ 413133 h 415992"/>
              <a:gd name="connsiteX28" fmla="*/ 7740300 w 12191997"/>
              <a:gd name="connsiteY28" fmla="*/ 322208 h 415992"/>
              <a:gd name="connsiteX29" fmla="*/ 7473168 w 12191997"/>
              <a:gd name="connsiteY29" fmla="*/ 376140 h 415992"/>
              <a:gd name="connsiteX30" fmla="*/ 7399745 w 12191997"/>
              <a:gd name="connsiteY30" fmla="*/ 415992 h 415992"/>
              <a:gd name="connsiteX31" fmla="*/ 7395619 w 12191997"/>
              <a:gd name="connsiteY31" fmla="*/ 413133 h 415992"/>
              <a:gd name="connsiteX32" fmla="*/ 7054016 w 12191997"/>
              <a:gd name="connsiteY32" fmla="*/ 322208 h 415992"/>
              <a:gd name="connsiteX33" fmla="*/ 6786884 w 12191997"/>
              <a:gd name="connsiteY33" fmla="*/ 376140 h 415992"/>
              <a:gd name="connsiteX34" fmla="*/ 6713461 w 12191997"/>
              <a:gd name="connsiteY34" fmla="*/ 415992 h 415992"/>
              <a:gd name="connsiteX35" fmla="*/ 6709335 w 12191997"/>
              <a:gd name="connsiteY35" fmla="*/ 413133 h 415992"/>
              <a:gd name="connsiteX36" fmla="*/ 6367732 w 12191997"/>
              <a:gd name="connsiteY36" fmla="*/ 322208 h 415992"/>
              <a:gd name="connsiteX37" fmla="*/ 6100600 w 12191997"/>
              <a:gd name="connsiteY37" fmla="*/ 376140 h 415992"/>
              <a:gd name="connsiteX38" fmla="*/ 6027178 w 12191997"/>
              <a:gd name="connsiteY38" fmla="*/ 415992 h 415992"/>
              <a:gd name="connsiteX39" fmla="*/ 6023051 w 12191997"/>
              <a:gd name="connsiteY39" fmla="*/ 413133 h 415992"/>
              <a:gd name="connsiteX40" fmla="*/ 5681449 w 12191997"/>
              <a:gd name="connsiteY40" fmla="*/ 322208 h 415992"/>
              <a:gd name="connsiteX41" fmla="*/ 5414316 w 12191997"/>
              <a:gd name="connsiteY41" fmla="*/ 376140 h 415992"/>
              <a:gd name="connsiteX42" fmla="*/ 5340894 w 12191997"/>
              <a:gd name="connsiteY42" fmla="*/ 415992 h 415992"/>
              <a:gd name="connsiteX43" fmla="*/ 5336768 w 12191997"/>
              <a:gd name="connsiteY43" fmla="*/ 413133 h 415992"/>
              <a:gd name="connsiteX44" fmla="*/ 4995166 w 12191997"/>
              <a:gd name="connsiteY44" fmla="*/ 322208 h 415992"/>
              <a:gd name="connsiteX45" fmla="*/ 4728032 w 12191997"/>
              <a:gd name="connsiteY45" fmla="*/ 376140 h 415992"/>
              <a:gd name="connsiteX46" fmla="*/ 4654610 w 12191997"/>
              <a:gd name="connsiteY46" fmla="*/ 415992 h 415992"/>
              <a:gd name="connsiteX47" fmla="*/ 4650484 w 12191997"/>
              <a:gd name="connsiteY47" fmla="*/ 413133 h 415992"/>
              <a:gd name="connsiteX48" fmla="*/ 4308881 w 12191997"/>
              <a:gd name="connsiteY48" fmla="*/ 322208 h 415992"/>
              <a:gd name="connsiteX49" fmla="*/ 4041749 w 12191997"/>
              <a:gd name="connsiteY49" fmla="*/ 376140 h 415992"/>
              <a:gd name="connsiteX50" fmla="*/ 3968327 w 12191997"/>
              <a:gd name="connsiteY50" fmla="*/ 415992 h 415992"/>
              <a:gd name="connsiteX51" fmla="*/ 3964201 w 12191997"/>
              <a:gd name="connsiteY51" fmla="*/ 413133 h 415992"/>
              <a:gd name="connsiteX52" fmla="*/ 3622598 w 12191997"/>
              <a:gd name="connsiteY52" fmla="*/ 322208 h 415992"/>
              <a:gd name="connsiteX53" fmla="*/ 3355466 w 12191997"/>
              <a:gd name="connsiteY53" fmla="*/ 376140 h 415992"/>
              <a:gd name="connsiteX54" fmla="*/ 3282043 w 12191997"/>
              <a:gd name="connsiteY54" fmla="*/ 415992 h 415992"/>
              <a:gd name="connsiteX55" fmla="*/ 3277917 w 12191997"/>
              <a:gd name="connsiteY55" fmla="*/ 413133 h 415992"/>
              <a:gd name="connsiteX56" fmla="*/ 2936315 w 12191997"/>
              <a:gd name="connsiteY56" fmla="*/ 322208 h 415992"/>
              <a:gd name="connsiteX57" fmla="*/ 2669182 w 12191997"/>
              <a:gd name="connsiteY57" fmla="*/ 376140 h 415992"/>
              <a:gd name="connsiteX58" fmla="*/ 2595760 w 12191997"/>
              <a:gd name="connsiteY58" fmla="*/ 415992 h 415992"/>
              <a:gd name="connsiteX59" fmla="*/ 2591633 w 12191997"/>
              <a:gd name="connsiteY59" fmla="*/ 413133 h 415992"/>
              <a:gd name="connsiteX60" fmla="*/ 2250031 w 12191997"/>
              <a:gd name="connsiteY60" fmla="*/ 322208 h 415992"/>
              <a:gd name="connsiteX61" fmla="*/ 1982898 w 12191997"/>
              <a:gd name="connsiteY61" fmla="*/ 376140 h 415992"/>
              <a:gd name="connsiteX62" fmla="*/ 1909475 w 12191997"/>
              <a:gd name="connsiteY62" fmla="*/ 415992 h 415992"/>
              <a:gd name="connsiteX63" fmla="*/ 1905349 w 12191997"/>
              <a:gd name="connsiteY63" fmla="*/ 413133 h 415992"/>
              <a:gd name="connsiteX64" fmla="*/ 1563747 w 12191997"/>
              <a:gd name="connsiteY64" fmla="*/ 322208 h 415992"/>
              <a:gd name="connsiteX65" fmla="*/ 1296614 w 12191997"/>
              <a:gd name="connsiteY65" fmla="*/ 376140 h 415992"/>
              <a:gd name="connsiteX66" fmla="*/ 1223191 w 12191997"/>
              <a:gd name="connsiteY66" fmla="*/ 415992 h 415992"/>
              <a:gd name="connsiteX67" fmla="*/ 1219065 w 12191997"/>
              <a:gd name="connsiteY67" fmla="*/ 413133 h 415992"/>
              <a:gd name="connsiteX68" fmla="*/ 877463 w 12191997"/>
              <a:gd name="connsiteY68" fmla="*/ 322208 h 415992"/>
              <a:gd name="connsiteX69" fmla="*/ 610330 w 12191997"/>
              <a:gd name="connsiteY69" fmla="*/ 376140 h 415992"/>
              <a:gd name="connsiteX70" fmla="*/ 536908 w 12191997"/>
              <a:gd name="connsiteY70" fmla="*/ 415992 h 415992"/>
              <a:gd name="connsiteX71" fmla="*/ 532782 w 12191997"/>
              <a:gd name="connsiteY71" fmla="*/ 413133 h 415992"/>
              <a:gd name="connsiteX72" fmla="*/ 191179 w 12191997"/>
              <a:gd name="connsiteY72" fmla="*/ 322208 h 415992"/>
              <a:gd name="connsiteX73" fmla="*/ 52869 w 12191997"/>
              <a:gd name="connsiteY73" fmla="*/ 336151 h 415992"/>
              <a:gd name="connsiteX74" fmla="*/ 0 w 12191997"/>
              <a:gd name="connsiteY74" fmla="*/ 352563 h 41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7" h="415992">
                <a:moveTo>
                  <a:pt x="0" y="0"/>
                </a:moveTo>
                <a:lnTo>
                  <a:pt x="12191997" y="0"/>
                </a:lnTo>
                <a:lnTo>
                  <a:pt x="12191997" y="412431"/>
                </a:lnTo>
                <a:lnTo>
                  <a:pt x="12125137" y="376140"/>
                </a:lnTo>
                <a:cubicBezTo>
                  <a:pt x="12043031" y="341412"/>
                  <a:pt x="11952760" y="322208"/>
                  <a:pt x="11858004" y="322208"/>
                </a:cubicBezTo>
                <a:cubicBezTo>
                  <a:pt x="11763248" y="322208"/>
                  <a:pt x="11672977" y="341412"/>
                  <a:pt x="11590871" y="376140"/>
                </a:cubicBezTo>
                <a:lnTo>
                  <a:pt x="11517449" y="415992"/>
                </a:lnTo>
                <a:lnTo>
                  <a:pt x="11513323" y="413133"/>
                </a:lnTo>
                <a:cubicBezTo>
                  <a:pt x="11412728" y="355290"/>
                  <a:pt x="11296087" y="322208"/>
                  <a:pt x="11171720" y="322208"/>
                </a:cubicBezTo>
                <a:cubicBezTo>
                  <a:pt x="11076964" y="322208"/>
                  <a:pt x="10986693" y="341412"/>
                  <a:pt x="10904587" y="376140"/>
                </a:cubicBezTo>
                <a:lnTo>
                  <a:pt x="10831165" y="415992"/>
                </a:lnTo>
                <a:lnTo>
                  <a:pt x="10827039" y="413133"/>
                </a:lnTo>
                <a:cubicBezTo>
                  <a:pt x="10726444" y="355290"/>
                  <a:pt x="10609803" y="322208"/>
                  <a:pt x="10485436" y="322208"/>
                </a:cubicBezTo>
                <a:cubicBezTo>
                  <a:pt x="10390680" y="322208"/>
                  <a:pt x="10300409" y="341412"/>
                  <a:pt x="10218303" y="376140"/>
                </a:cubicBezTo>
                <a:lnTo>
                  <a:pt x="10144881" y="415992"/>
                </a:lnTo>
                <a:lnTo>
                  <a:pt x="10140755" y="413133"/>
                </a:lnTo>
                <a:cubicBezTo>
                  <a:pt x="10040160" y="355290"/>
                  <a:pt x="9923519" y="322208"/>
                  <a:pt x="9799152" y="322208"/>
                </a:cubicBezTo>
                <a:cubicBezTo>
                  <a:pt x="9704396" y="322208"/>
                  <a:pt x="9614125" y="341412"/>
                  <a:pt x="9532019" y="376140"/>
                </a:cubicBezTo>
                <a:lnTo>
                  <a:pt x="9458597" y="415992"/>
                </a:lnTo>
                <a:lnTo>
                  <a:pt x="9454471" y="413133"/>
                </a:lnTo>
                <a:cubicBezTo>
                  <a:pt x="9353876" y="355290"/>
                  <a:pt x="9237235" y="322208"/>
                  <a:pt x="9112868" y="322208"/>
                </a:cubicBezTo>
                <a:cubicBezTo>
                  <a:pt x="9018112" y="322208"/>
                  <a:pt x="8927841" y="341412"/>
                  <a:pt x="8845735" y="376140"/>
                </a:cubicBezTo>
                <a:lnTo>
                  <a:pt x="8772313" y="415992"/>
                </a:lnTo>
                <a:lnTo>
                  <a:pt x="8768187" y="413133"/>
                </a:lnTo>
                <a:cubicBezTo>
                  <a:pt x="8667592" y="355290"/>
                  <a:pt x="8550951" y="322208"/>
                  <a:pt x="8426584" y="322208"/>
                </a:cubicBezTo>
                <a:cubicBezTo>
                  <a:pt x="8331828" y="322208"/>
                  <a:pt x="8241557" y="341412"/>
                  <a:pt x="8159452" y="376140"/>
                </a:cubicBezTo>
                <a:lnTo>
                  <a:pt x="8086029" y="415992"/>
                </a:lnTo>
                <a:lnTo>
                  <a:pt x="8081903" y="413133"/>
                </a:lnTo>
                <a:cubicBezTo>
                  <a:pt x="7981308" y="355290"/>
                  <a:pt x="7864668" y="322208"/>
                  <a:pt x="7740300" y="322208"/>
                </a:cubicBezTo>
                <a:cubicBezTo>
                  <a:pt x="7645544" y="322208"/>
                  <a:pt x="7555273" y="341412"/>
                  <a:pt x="7473168" y="376140"/>
                </a:cubicBezTo>
                <a:lnTo>
                  <a:pt x="7399745" y="415992"/>
                </a:lnTo>
                <a:lnTo>
                  <a:pt x="7395619" y="413133"/>
                </a:lnTo>
                <a:cubicBezTo>
                  <a:pt x="7295024" y="355290"/>
                  <a:pt x="7178384" y="322208"/>
                  <a:pt x="7054016" y="322208"/>
                </a:cubicBezTo>
                <a:cubicBezTo>
                  <a:pt x="6959260" y="322208"/>
                  <a:pt x="6868989" y="341412"/>
                  <a:pt x="6786884" y="376140"/>
                </a:cubicBezTo>
                <a:lnTo>
                  <a:pt x="6713461" y="415992"/>
                </a:lnTo>
                <a:lnTo>
                  <a:pt x="6709335" y="413133"/>
                </a:lnTo>
                <a:cubicBezTo>
                  <a:pt x="6608740" y="355290"/>
                  <a:pt x="6492099" y="322208"/>
                  <a:pt x="6367732" y="322208"/>
                </a:cubicBezTo>
                <a:cubicBezTo>
                  <a:pt x="6272976" y="322208"/>
                  <a:pt x="6182706" y="341412"/>
                  <a:pt x="6100600" y="376140"/>
                </a:cubicBezTo>
                <a:lnTo>
                  <a:pt x="6027178" y="415992"/>
                </a:lnTo>
                <a:lnTo>
                  <a:pt x="6023051" y="413133"/>
                </a:lnTo>
                <a:cubicBezTo>
                  <a:pt x="5922456" y="355290"/>
                  <a:pt x="5805816" y="322208"/>
                  <a:pt x="5681449" y="322208"/>
                </a:cubicBezTo>
                <a:cubicBezTo>
                  <a:pt x="5586693" y="322208"/>
                  <a:pt x="5496423" y="341412"/>
                  <a:pt x="5414316" y="376140"/>
                </a:cubicBezTo>
                <a:lnTo>
                  <a:pt x="5340894" y="415992"/>
                </a:lnTo>
                <a:lnTo>
                  <a:pt x="5336768" y="413133"/>
                </a:lnTo>
                <a:cubicBezTo>
                  <a:pt x="5236172" y="355290"/>
                  <a:pt x="5119532" y="322208"/>
                  <a:pt x="4995166" y="322208"/>
                </a:cubicBezTo>
                <a:cubicBezTo>
                  <a:pt x="4900409" y="322208"/>
                  <a:pt x="4810138" y="341412"/>
                  <a:pt x="4728032" y="376140"/>
                </a:cubicBezTo>
                <a:lnTo>
                  <a:pt x="4654610" y="415992"/>
                </a:lnTo>
                <a:lnTo>
                  <a:pt x="4650484" y="413133"/>
                </a:lnTo>
                <a:cubicBezTo>
                  <a:pt x="4549889" y="355290"/>
                  <a:pt x="4433249" y="322208"/>
                  <a:pt x="4308881" y="322208"/>
                </a:cubicBezTo>
                <a:cubicBezTo>
                  <a:pt x="4214125" y="322208"/>
                  <a:pt x="4123856" y="341412"/>
                  <a:pt x="4041749" y="376140"/>
                </a:cubicBezTo>
                <a:lnTo>
                  <a:pt x="3968327" y="415992"/>
                </a:lnTo>
                <a:lnTo>
                  <a:pt x="3964201" y="413133"/>
                </a:lnTo>
                <a:cubicBezTo>
                  <a:pt x="3863607" y="355290"/>
                  <a:pt x="3746966" y="322208"/>
                  <a:pt x="3622598" y="322208"/>
                </a:cubicBezTo>
                <a:cubicBezTo>
                  <a:pt x="3527843" y="322208"/>
                  <a:pt x="3437573" y="341412"/>
                  <a:pt x="3355466" y="376140"/>
                </a:cubicBezTo>
                <a:lnTo>
                  <a:pt x="3282043" y="415992"/>
                </a:lnTo>
                <a:lnTo>
                  <a:pt x="3277917" y="413133"/>
                </a:lnTo>
                <a:cubicBezTo>
                  <a:pt x="3177323" y="355290"/>
                  <a:pt x="3060682" y="322208"/>
                  <a:pt x="2936315" y="322208"/>
                </a:cubicBezTo>
                <a:cubicBezTo>
                  <a:pt x="2841559" y="322208"/>
                  <a:pt x="2751288" y="341412"/>
                  <a:pt x="2669182" y="376140"/>
                </a:cubicBezTo>
                <a:lnTo>
                  <a:pt x="2595760" y="415992"/>
                </a:lnTo>
                <a:lnTo>
                  <a:pt x="2591633" y="413133"/>
                </a:lnTo>
                <a:cubicBezTo>
                  <a:pt x="2491039" y="355290"/>
                  <a:pt x="2374398" y="322208"/>
                  <a:pt x="2250031" y="322208"/>
                </a:cubicBezTo>
                <a:cubicBezTo>
                  <a:pt x="2155275" y="322208"/>
                  <a:pt x="2065004" y="341412"/>
                  <a:pt x="1982898" y="376140"/>
                </a:cubicBezTo>
                <a:lnTo>
                  <a:pt x="1909475" y="415992"/>
                </a:lnTo>
                <a:lnTo>
                  <a:pt x="1905349" y="413133"/>
                </a:lnTo>
                <a:cubicBezTo>
                  <a:pt x="1804755" y="355290"/>
                  <a:pt x="1688114" y="322208"/>
                  <a:pt x="1563747" y="322208"/>
                </a:cubicBezTo>
                <a:cubicBezTo>
                  <a:pt x="1468991" y="322208"/>
                  <a:pt x="1378720" y="341412"/>
                  <a:pt x="1296614" y="376140"/>
                </a:cubicBezTo>
                <a:lnTo>
                  <a:pt x="1223191" y="415992"/>
                </a:lnTo>
                <a:lnTo>
                  <a:pt x="1219065" y="413133"/>
                </a:lnTo>
                <a:cubicBezTo>
                  <a:pt x="1118471" y="355290"/>
                  <a:pt x="1001830" y="322208"/>
                  <a:pt x="877463" y="322208"/>
                </a:cubicBezTo>
                <a:cubicBezTo>
                  <a:pt x="782707" y="322208"/>
                  <a:pt x="692436" y="341412"/>
                  <a:pt x="610330" y="376140"/>
                </a:cubicBezTo>
                <a:lnTo>
                  <a:pt x="536908" y="415992"/>
                </a:lnTo>
                <a:lnTo>
                  <a:pt x="532782" y="413133"/>
                </a:lnTo>
                <a:cubicBezTo>
                  <a:pt x="432187" y="355290"/>
                  <a:pt x="315547" y="322208"/>
                  <a:pt x="191179" y="322208"/>
                </a:cubicBezTo>
                <a:cubicBezTo>
                  <a:pt x="143801" y="322208"/>
                  <a:pt x="97545" y="327009"/>
                  <a:pt x="52869" y="336151"/>
                </a:cubicBezTo>
                <a:lnTo>
                  <a:pt x="0" y="352563"/>
                </a:lnTo>
                <a:close/>
              </a:path>
            </a:pathLst>
          </a:cu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任意多边形 83"/>
          <p:cNvSpPr/>
          <p:nvPr/>
        </p:nvSpPr>
        <p:spPr>
          <a:xfrm>
            <a:off x="3" y="10220"/>
            <a:ext cx="12191997" cy="415992"/>
          </a:xfrm>
          <a:custGeom>
            <a:avLst/>
            <a:gdLst>
              <a:gd name="connsiteX0" fmla="*/ 0 w 12191997"/>
              <a:gd name="connsiteY0" fmla="*/ 0 h 415992"/>
              <a:gd name="connsiteX1" fmla="*/ 12191997 w 12191997"/>
              <a:gd name="connsiteY1" fmla="*/ 0 h 415992"/>
              <a:gd name="connsiteX2" fmla="*/ 12191997 w 12191997"/>
              <a:gd name="connsiteY2" fmla="*/ 412431 h 415992"/>
              <a:gd name="connsiteX3" fmla="*/ 12125137 w 12191997"/>
              <a:gd name="connsiteY3" fmla="*/ 376140 h 415992"/>
              <a:gd name="connsiteX4" fmla="*/ 11858004 w 12191997"/>
              <a:gd name="connsiteY4" fmla="*/ 322208 h 415992"/>
              <a:gd name="connsiteX5" fmla="*/ 11590871 w 12191997"/>
              <a:gd name="connsiteY5" fmla="*/ 376140 h 415992"/>
              <a:gd name="connsiteX6" fmla="*/ 11517449 w 12191997"/>
              <a:gd name="connsiteY6" fmla="*/ 415992 h 415992"/>
              <a:gd name="connsiteX7" fmla="*/ 11513323 w 12191997"/>
              <a:gd name="connsiteY7" fmla="*/ 413133 h 415992"/>
              <a:gd name="connsiteX8" fmla="*/ 11171720 w 12191997"/>
              <a:gd name="connsiteY8" fmla="*/ 322208 h 415992"/>
              <a:gd name="connsiteX9" fmla="*/ 10904587 w 12191997"/>
              <a:gd name="connsiteY9" fmla="*/ 376140 h 415992"/>
              <a:gd name="connsiteX10" fmla="*/ 10831165 w 12191997"/>
              <a:gd name="connsiteY10" fmla="*/ 415992 h 415992"/>
              <a:gd name="connsiteX11" fmla="*/ 10827039 w 12191997"/>
              <a:gd name="connsiteY11" fmla="*/ 413133 h 415992"/>
              <a:gd name="connsiteX12" fmla="*/ 10485436 w 12191997"/>
              <a:gd name="connsiteY12" fmla="*/ 322208 h 415992"/>
              <a:gd name="connsiteX13" fmla="*/ 10218303 w 12191997"/>
              <a:gd name="connsiteY13" fmla="*/ 376140 h 415992"/>
              <a:gd name="connsiteX14" fmla="*/ 10144881 w 12191997"/>
              <a:gd name="connsiteY14" fmla="*/ 415992 h 415992"/>
              <a:gd name="connsiteX15" fmla="*/ 10140755 w 12191997"/>
              <a:gd name="connsiteY15" fmla="*/ 413133 h 415992"/>
              <a:gd name="connsiteX16" fmla="*/ 9799152 w 12191997"/>
              <a:gd name="connsiteY16" fmla="*/ 322208 h 415992"/>
              <a:gd name="connsiteX17" fmla="*/ 9532019 w 12191997"/>
              <a:gd name="connsiteY17" fmla="*/ 376140 h 415992"/>
              <a:gd name="connsiteX18" fmla="*/ 9458597 w 12191997"/>
              <a:gd name="connsiteY18" fmla="*/ 415992 h 415992"/>
              <a:gd name="connsiteX19" fmla="*/ 9454471 w 12191997"/>
              <a:gd name="connsiteY19" fmla="*/ 413133 h 415992"/>
              <a:gd name="connsiteX20" fmla="*/ 9112868 w 12191997"/>
              <a:gd name="connsiteY20" fmla="*/ 322208 h 415992"/>
              <a:gd name="connsiteX21" fmla="*/ 8845735 w 12191997"/>
              <a:gd name="connsiteY21" fmla="*/ 376140 h 415992"/>
              <a:gd name="connsiteX22" fmla="*/ 8772313 w 12191997"/>
              <a:gd name="connsiteY22" fmla="*/ 415992 h 415992"/>
              <a:gd name="connsiteX23" fmla="*/ 8768187 w 12191997"/>
              <a:gd name="connsiteY23" fmla="*/ 413133 h 415992"/>
              <a:gd name="connsiteX24" fmla="*/ 8426584 w 12191997"/>
              <a:gd name="connsiteY24" fmla="*/ 322208 h 415992"/>
              <a:gd name="connsiteX25" fmla="*/ 8159452 w 12191997"/>
              <a:gd name="connsiteY25" fmla="*/ 376140 h 415992"/>
              <a:gd name="connsiteX26" fmla="*/ 8086029 w 12191997"/>
              <a:gd name="connsiteY26" fmla="*/ 415992 h 415992"/>
              <a:gd name="connsiteX27" fmla="*/ 8081903 w 12191997"/>
              <a:gd name="connsiteY27" fmla="*/ 413133 h 415992"/>
              <a:gd name="connsiteX28" fmla="*/ 7740300 w 12191997"/>
              <a:gd name="connsiteY28" fmla="*/ 322208 h 415992"/>
              <a:gd name="connsiteX29" fmla="*/ 7473168 w 12191997"/>
              <a:gd name="connsiteY29" fmla="*/ 376140 h 415992"/>
              <a:gd name="connsiteX30" fmla="*/ 7399745 w 12191997"/>
              <a:gd name="connsiteY30" fmla="*/ 415992 h 415992"/>
              <a:gd name="connsiteX31" fmla="*/ 7395619 w 12191997"/>
              <a:gd name="connsiteY31" fmla="*/ 413133 h 415992"/>
              <a:gd name="connsiteX32" fmla="*/ 7054016 w 12191997"/>
              <a:gd name="connsiteY32" fmla="*/ 322208 h 415992"/>
              <a:gd name="connsiteX33" fmla="*/ 6786884 w 12191997"/>
              <a:gd name="connsiteY33" fmla="*/ 376140 h 415992"/>
              <a:gd name="connsiteX34" fmla="*/ 6713461 w 12191997"/>
              <a:gd name="connsiteY34" fmla="*/ 415992 h 415992"/>
              <a:gd name="connsiteX35" fmla="*/ 6709335 w 12191997"/>
              <a:gd name="connsiteY35" fmla="*/ 413133 h 415992"/>
              <a:gd name="connsiteX36" fmla="*/ 6367732 w 12191997"/>
              <a:gd name="connsiteY36" fmla="*/ 322208 h 415992"/>
              <a:gd name="connsiteX37" fmla="*/ 6100600 w 12191997"/>
              <a:gd name="connsiteY37" fmla="*/ 376140 h 415992"/>
              <a:gd name="connsiteX38" fmla="*/ 6027178 w 12191997"/>
              <a:gd name="connsiteY38" fmla="*/ 415992 h 415992"/>
              <a:gd name="connsiteX39" fmla="*/ 6023051 w 12191997"/>
              <a:gd name="connsiteY39" fmla="*/ 413133 h 415992"/>
              <a:gd name="connsiteX40" fmla="*/ 5681449 w 12191997"/>
              <a:gd name="connsiteY40" fmla="*/ 322208 h 415992"/>
              <a:gd name="connsiteX41" fmla="*/ 5414316 w 12191997"/>
              <a:gd name="connsiteY41" fmla="*/ 376140 h 415992"/>
              <a:gd name="connsiteX42" fmla="*/ 5340894 w 12191997"/>
              <a:gd name="connsiteY42" fmla="*/ 415992 h 415992"/>
              <a:gd name="connsiteX43" fmla="*/ 5336768 w 12191997"/>
              <a:gd name="connsiteY43" fmla="*/ 413133 h 415992"/>
              <a:gd name="connsiteX44" fmla="*/ 4995166 w 12191997"/>
              <a:gd name="connsiteY44" fmla="*/ 322208 h 415992"/>
              <a:gd name="connsiteX45" fmla="*/ 4728032 w 12191997"/>
              <a:gd name="connsiteY45" fmla="*/ 376140 h 415992"/>
              <a:gd name="connsiteX46" fmla="*/ 4654610 w 12191997"/>
              <a:gd name="connsiteY46" fmla="*/ 415992 h 415992"/>
              <a:gd name="connsiteX47" fmla="*/ 4650484 w 12191997"/>
              <a:gd name="connsiteY47" fmla="*/ 413133 h 415992"/>
              <a:gd name="connsiteX48" fmla="*/ 4308881 w 12191997"/>
              <a:gd name="connsiteY48" fmla="*/ 322208 h 415992"/>
              <a:gd name="connsiteX49" fmla="*/ 4041749 w 12191997"/>
              <a:gd name="connsiteY49" fmla="*/ 376140 h 415992"/>
              <a:gd name="connsiteX50" fmla="*/ 3968327 w 12191997"/>
              <a:gd name="connsiteY50" fmla="*/ 415992 h 415992"/>
              <a:gd name="connsiteX51" fmla="*/ 3964201 w 12191997"/>
              <a:gd name="connsiteY51" fmla="*/ 413133 h 415992"/>
              <a:gd name="connsiteX52" fmla="*/ 3622598 w 12191997"/>
              <a:gd name="connsiteY52" fmla="*/ 322208 h 415992"/>
              <a:gd name="connsiteX53" fmla="*/ 3355466 w 12191997"/>
              <a:gd name="connsiteY53" fmla="*/ 376140 h 415992"/>
              <a:gd name="connsiteX54" fmla="*/ 3282043 w 12191997"/>
              <a:gd name="connsiteY54" fmla="*/ 415992 h 415992"/>
              <a:gd name="connsiteX55" fmla="*/ 3277917 w 12191997"/>
              <a:gd name="connsiteY55" fmla="*/ 413133 h 415992"/>
              <a:gd name="connsiteX56" fmla="*/ 2936315 w 12191997"/>
              <a:gd name="connsiteY56" fmla="*/ 322208 h 415992"/>
              <a:gd name="connsiteX57" fmla="*/ 2669182 w 12191997"/>
              <a:gd name="connsiteY57" fmla="*/ 376140 h 415992"/>
              <a:gd name="connsiteX58" fmla="*/ 2595760 w 12191997"/>
              <a:gd name="connsiteY58" fmla="*/ 415992 h 415992"/>
              <a:gd name="connsiteX59" fmla="*/ 2591633 w 12191997"/>
              <a:gd name="connsiteY59" fmla="*/ 413133 h 415992"/>
              <a:gd name="connsiteX60" fmla="*/ 2250031 w 12191997"/>
              <a:gd name="connsiteY60" fmla="*/ 322208 h 415992"/>
              <a:gd name="connsiteX61" fmla="*/ 1982898 w 12191997"/>
              <a:gd name="connsiteY61" fmla="*/ 376140 h 415992"/>
              <a:gd name="connsiteX62" fmla="*/ 1909475 w 12191997"/>
              <a:gd name="connsiteY62" fmla="*/ 415992 h 415992"/>
              <a:gd name="connsiteX63" fmla="*/ 1905349 w 12191997"/>
              <a:gd name="connsiteY63" fmla="*/ 413133 h 415992"/>
              <a:gd name="connsiteX64" fmla="*/ 1563747 w 12191997"/>
              <a:gd name="connsiteY64" fmla="*/ 322208 h 415992"/>
              <a:gd name="connsiteX65" fmla="*/ 1296614 w 12191997"/>
              <a:gd name="connsiteY65" fmla="*/ 376140 h 415992"/>
              <a:gd name="connsiteX66" fmla="*/ 1223191 w 12191997"/>
              <a:gd name="connsiteY66" fmla="*/ 415992 h 415992"/>
              <a:gd name="connsiteX67" fmla="*/ 1219065 w 12191997"/>
              <a:gd name="connsiteY67" fmla="*/ 413133 h 415992"/>
              <a:gd name="connsiteX68" fmla="*/ 877463 w 12191997"/>
              <a:gd name="connsiteY68" fmla="*/ 322208 h 415992"/>
              <a:gd name="connsiteX69" fmla="*/ 610330 w 12191997"/>
              <a:gd name="connsiteY69" fmla="*/ 376140 h 415992"/>
              <a:gd name="connsiteX70" fmla="*/ 536908 w 12191997"/>
              <a:gd name="connsiteY70" fmla="*/ 415992 h 415992"/>
              <a:gd name="connsiteX71" fmla="*/ 532782 w 12191997"/>
              <a:gd name="connsiteY71" fmla="*/ 413133 h 415992"/>
              <a:gd name="connsiteX72" fmla="*/ 191179 w 12191997"/>
              <a:gd name="connsiteY72" fmla="*/ 322208 h 415992"/>
              <a:gd name="connsiteX73" fmla="*/ 52869 w 12191997"/>
              <a:gd name="connsiteY73" fmla="*/ 336151 h 415992"/>
              <a:gd name="connsiteX74" fmla="*/ 0 w 12191997"/>
              <a:gd name="connsiteY74" fmla="*/ 352563 h 41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7" h="415992">
                <a:moveTo>
                  <a:pt x="0" y="0"/>
                </a:moveTo>
                <a:lnTo>
                  <a:pt x="12191997" y="0"/>
                </a:lnTo>
                <a:lnTo>
                  <a:pt x="12191997" y="412431"/>
                </a:lnTo>
                <a:lnTo>
                  <a:pt x="12125137" y="376140"/>
                </a:lnTo>
                <a:cubicBezTo>
                  <a:pt x="12043031" y="341412"/>
                  <a:pt x="11952760" y="322208"/>
                  <a:pt x="11858004" y="322208"/>
                </a:cubicBezTo>
                <a:cubicBezTo>
                  <a:pt x="11763248" y="322208"/>
                  <a:pt x="11672977" y="341412"/>
                  <a:pt x="11590871" y="376140"/>
                </a:cubicBezTo>
                <a:lnTo>
                  <a:pt x="11517449" y="415992"/>
                </a:lnTo>
                <a:lnTo>
                  <a:pt x="11513323" y="413133"/>
                </a:lnTo>
                <a:cubicBezTo>
                  <a:pt x="11412728" y="355290"/>
                  <a:pt x="11296087" y="322208"/>
                  <a:pt x="11171720" y="322208"/>
                </a:cubicBezTo>
                <a:cubicBezTo>
                  <a:pt x="11076964" y="322208"/>
                  <a:pt x="10986693" y="341412"/>
                  <a:pt x="10904587" y="376140"/>
                </a:cubicBezTo>
                <a:lnTo>
                  <a:pt x="10831165" y="415992"/>
                </a:lnTo>
                <a:lnTo>
                  <a:pt x="10827039" y="413133"/>
                </a:lnTo>
                <a:cubicBezTo>
                  <a:pt x="10726444" y="355290"/>
                  <a:pt x="10609803" y="322208"/>
                  <a:pt x="10485436" y="322208"/>
                </a:cubicBezTo>
                <a:cubicBezTo>
                  <a:pt x="10390680" y="322208"/>
                  <a:pt x="10300409" y="341412"/>
                  <a:pt x="10218303" y="376140"/>
                </a:cubicBezTo>
                <a:lnTo>
                  <a:pt x="10144881" y="415992"/>
                </a:lnTo>
                <a:lnTo>
                  <a:pt x="10140755" y="413133"/>
                </a:lnTo>
                <a:cubicBezTo>
                  <a:pt x="10040160" y="355290"/>
                  <a:pt x="9923519" y="322208"/>
                  <a:pt x="9799152" y="322208"/>
                </a:cubicBezTo>
                <a:cubicBezTo>
                  <a:pt x="9704396" y="322208"/>
                  <a:pt x="9614125" y="341412"/>
                  <a:pt x="9532019" y="376140"/>
                </a:cubicBezTo>
                <a:lnTo>
                  <a:pt x="9458597" y="415992"/>
                </a:lnTo>
                <a:lnTo>
                  <a:pt x="9454471" y="413133"/>
                </a:lnTo>
                <a:cubicBezTo>
                  <a:pt x="9353876" y="355290"/>
                  <a:pt x="9237235" y="322208"/>
                  <a:pt x="9112868" y="322208"/>
                </a:cubicBezTo>
                <a:cubicBezTo>
                  <a:pt x="9018112" y="322208"/>
                  <a:pt x="8927841" y="341412"/>
                  <a:pt x="8845735" y="376140"/>
                </a:cubicBezTo>
                <a:lnTo>
                  <a:pt x="8772313" y="415992"/>
                </a:lnTo>
                <a:lnTo>
                  <a:pt x="8768187" y="413133"/>
                </a:lnTo>
                <a:cubicBezTo>
                  <a:pt x="8667592" y="355290"/>
                  <a:pt x="8550951" y="322208"/>
                  <a:pt x="8426584" y="322208"/>
                </a:cubicBezTo>
                <a:cubicBezTo>
                  <a:pt x="8331828" y="322208"/>
                  <a:pt x="8241557" y="341412"/>
                  <a:pt x="8159452" y="376140"/>
                </a:cubicBezTo>
                <a:lnTo>
                  <a:pt x="8086029" y="415992"/>
                </a:lnTo>
                <a:lnTo>
                  <a:pt x="8081903" y="413133"/>
                </a:lnTo>
                <a:cubicBezTo>
                  <a:pt x="7981308" y="355290"/>
                  <a:pt x="7864668" y="322208"/>
                  <a:pt x="7740300" y="322208"/>
                </a:cubicBezTo>
                <a:cubicBezTo>
                  <a:pt x="7645544" y="322208"/>
                  <a:pt x="7555273" y="341412"/>
                  <a:pt x="7473168" y="376140"/>
                </a:cubicBezTo>
                <a:lnTo>
                  <a:pt x="7399745" y="415992"/>
                </a:lnTo>
                <a:lnTo>
                  <a:pt x="7395619" y="413133"/>
                </a:lnTo>
                <a:cubicBezTo>
                  <a:pt x="7295024" y="355290"/>
                  <a:pt x="7178384" y="322208"/>
                  <a:pt x="7054016" y="322208"/>
                </a:cubicBezTo>
                <a:cubicBezTo>
                  <a:pt x="6959260" y="322208"/>
                  <a:pt x="6868989" y="341412"/>
                  <a:pt x="6786884" y="376140"/>
                </a:cubicBezTo>
                <a:lnTo>
                  <a:pt x="6713461" y="415992"/>
                </a:lnTo>
                <a:lnTo>
                  <a:pt x="6709335" y="413133"/>
                </a:lnTo>
                <a:cubicBezTo>
                  <a:pt x="6608740" y="355290"/>
                  <a:pt x="6492099" y="322208"/>
                  <a:pt x="6367732" y="322208"/>
                </a:cubicBezTo>
                <a:cubicBezTo>
                  <a:pt x="6272976" y="322208"/>
                  <a:pt x="6182706" y="341412"/>
                  <a:pt x="6100600" y="376140"/>
                </a:cubicBezTo>
                <a:lnTo>
                  <a:pt x="6027178" y="415992"/>
                </a:lnTo>
                <a:lnTo>
                  <a:pt x="6023051" y="413133"/>
                </a:lnTo>
                <a:cubicBezTo>
                  <a:pt x="5922456" y="355290"/>
                  <a:pt x="5805816" y="322208"/>
                  <a:pt x="5681449" y="322208"/>
                </a:cubicBezTo>
                <a:cubicBezTo>
                  <a:pt x="5586693" y="322208"/>
                  <a:pt x="5496423" y="341412"/>
                  <a:pt x="5414316" y="376140"/>
                </a:cubicBezTo>
                <a:lnTo>
                  <a:pt x="5340894" y="415992"/>
                </a:lnTo>
                <a:lnTo>
                  <a:pt x="5336768" y="413133"/>
                </a:lnTo>
                <a:cubicBezTo>
                  <a:pt x="5236172" y="355290"/>
                  <a:pt x="5119532" y="322208"/>
                  <a:pt x="4995166" y="322208"/>
                </a:cubicBezTo>
                <a:cubicBezTo>
                  <a:pt x="4900409" y="322208"/>
                  <a:pt x="4810138" y="341412"/>
                  <a:pt x="4728032" y="376140"/>
                </a:cubicBezTo>
                <a:lnTo>
                  <a:pt x="4654610" y="415992"/>
                </a:lnTo>
                <a:lnTo>
                  <a:pt x="4650484" y="413133"/>
                </a:lnTo>
                <a:cubicBezTo>
                  <a:pt x="4549889" y="355290"/>
                  <a:pt x="4433249" y="322208"/>
                  <a:pt x="4308881" y="322208"/>
                </a:cubicBezTo>
                <a:cubicBezTo>
                  <a:pt x="4214125" y="322208"/>
                  <a:pt x="4123856" y="341412"/>
                  <a:pt x="4041749" y="376140"/>
                </a:cubicBezTo>
                <a:lnTo>
                  <a:pt x="3968327" y="415992"/>
                </a:lnTo>
                <a:lnTo>
                  <a:pt x="3964201" y="413133"/>
                </a:lnTo>
                <a:cubicBezTo>
                  <a:pt x="3863607" y="355290"/>
                  <a:pt x="3746966" y="322208"/>
                  <a:pt x="3622598" y="322208"/>
                </a:cubicBezTo>
                <a:cubicBezTo>
                  <a:pt x="3527843" y="322208"/>
                  <a:pt x="3437573" y="341412"/>
                  <a:pt x="3355466" y="376140"/>
                </a:cubicBezTo>
                <a:lnTo>
                  <a:pt x="3282043" y="415992"/>
                </a:lnTo>
                <a:lnTo>
                  <a:pt x="3277917" y="413133"/>
                </a:lnTo>
                <a:cubicBezTo>
                  <a:pt x="3177323" y="355290"/>
                  <a:pt x="3060682" y="322208"/>
                  <a:pt x="2936315" y="322208"/>
                </a:cubicBezTo>
                <a:cubicBezTo>
                  <a:pt x="2841559" y="322208"/>
                  <a:pt x="2751288" y="341412"/>
                  <a:pt x="2669182" y="376140"/>
                </a:cubicBezTo>
                <a:lnTo>
                  <a:pt x="2595760" y="415992"/>
                </a:lnTo>
                <a:lnTo>
                  <a:pt x="2591633" y="413133"/>
                </a:lnTo>
                <a:cubicBezTo>
                  <a:pt x="2491039" y="355290"/>
                  <a:pt x="2374398" y="322208"/>
                  <a:pt x="2250031" y="322208"/>
                </a:cubicBezTo>
                <a:cubicBezTo>
                  <a:pt x="2155275" y="322208"/>
                  <a:pt x="2065004" y="341412"/>
                  <a:pt x="1982898" y="376140"/>
                </a:cubicBezTo>
                <a:lnTo>
                  <a:pt x="1909475" y="415992"/>
                </a:lnTo>
                <a:lnTo>
                  <a:pt x="1905349" y="413133"/>
                </a:lnTo>
                <a:cubicBezTo>
                  <a:pt x="1804755" y="355290"/>
                  <a:pt x="1688114" y="322208"/>
                  <a:pt x="1563747" y="322208"/>
                </a:cubicBezTo>
                <a:cubicBezTo>
                  <a:pt x="1468991" y="322208"/>
                  <a:pt x="1378720" y="341412"/>
                  <a:pt x="1296614" y="376140"/>
                </a:cubicBezTo>
                <a:lnTo>
                  <a:pt x="1223191" y="415992"/>
                </a:lnTo>
                <a:lnTo>
                  <a:pt x="1219065" y="413133"/>
                </a:lnTo>
                <a:cubicBezTo>
                  <a:pt x="1118471" y="355290"/>
                  <a:pt x="1001830" y="322208"/>
                  <a:pt x="877463" y="322208"/>
                </a:cubicBezTo>
                <a:cubicBezTo>
                  <a:pt x="782707" y="322208"/>
                  <a:pt x="692436" y="341412"/>
                  <a:pt x="610330" y="376140"/>
                </a:cubicBezTo>
                <a:lnTo>
                  <a:pt x="536908" y="415992"/>
                </a:lnTo>
                <a:lnTo>
                  <a:pt x="532782" y="413133"/>
                </a:lnTo>
                <a:cubicBezTo>
                  <a:pt x="432187" y="355290"/>
                  <a:pt x="315547" y="322208"/>
                  <a:pt x="191179" y="322208"/>
                </a:cubicBezTo>
                <a:cubicBezTo>
                  <a:pt x="143801" y="322208"/>
                  <a:pt x="97545" y="327009"/>
                  <a:pt x="52869" y="336151"/>
                </a:cubicBezTo>
                <a:lnTo>
                  <a:pt x="0" y="352563"/>
                </a:lnTo>
                <a:close/>
              </a:path>
            </a:pathLst>
          </a:cu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41966387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4816080" y="666696"/>
            <a:ext cx="2559841" cy="646331"/>
          </a:xfrm>
          <a:prstGeom prst="rect">
            <a:avLst/>
          </a:prstGeom>
          <a:noFill/>
        </p:spPr>
        <p:txBody>
          <a:bodyPr wrap="square" rtlCol="0">
            <a:spAutoFit/>
          </a:bodyPr>
          <a:lstStyle/>
          <a:p>
            <a:pPr algn="ctr"/>
            <a:r>
              <a:rPr lang="zh-CN" altLang="en-US" sz="3600" dirty="0">
                <a:solidFill>
                  <a:prstClr val="black"/>
                </a:solidFill>
                <a:latin typeface="华康海报体W12(P)" panose="040B0C00000000000000" pitchFamily="82" charset="-122"/>
                <a:ea typeface="华康海报体W12(P)" panose="040B0C00000000000000" pitchFamily="82" charset="-122"/>
              </a:rPr>
              <a:t>请输入标题</a:t>
            </a:r>
          </a:p>
        </p:txBody>
      </p:sp>
      <p:sp>
        <p:nvSpPr>
          <p:cNvPr id="18" name="椭圆 17"/>
          <p:cNvSpPr/>
          <p:nvPr/>
        </p:nvSpPr>
        <p:spPr>
          <a:xfrm>
            <a:off x="4772029" y="945810"/>
            <a:ext cx="88102" cy="88102"/>
          </a:xfrm>
          <a:prstGeom prst="ellipse">
            <a:avLst/>
          </a:pr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4" name="组合 43"/>
          <p:cNvGrpSpPr/>
          <p:nvPr/>
        </p:nvGrpSpPr>
        <p:grpSpPr>
          <a:xfrm>
            <a:off x="840753" y="1832625"/>
            <a:ext cx="10510494" cy="2486026"/>
            <a:chOff x="1706563" y="2395538"/>
            <a:chExt cx="8778876" cy="2076450"/>
          </a:xfrm>
        </p:grpSpPr>
        <p:sp>
          <p:nvSpPr>
            <p:cNvPr id="5" name="Freeform 5"/>
            <p:cNvSpPr>
              <a:spLocks/>
            </p:cNvSpPr>
            <p:nvPr/>
          </p:nvSpPr>
          <p:spPr bwMode="auto">
            <a:xfrm>
              <a:off x="1706563" y="2740026"/>
              <a:ext cx="774700" cy="1657350"/>
            </a:xfrm>
            <a:custGeom>
              <a:avLst/>
              <a:gdLst>
                <a:gd name="T0" fmla="*/ 64 w 84"/>
                <a:gd name="T1" fmla="*/ 0 h 178"/>
                <a:gd name="T2" fmla="*/ 22 w 84"/>
                <a:gd name="T3" fmla="*/ 0 h 178"/>
                <a:gd name="T4" fmla="*/ 0 w 84"/>
                <a:gd name="T5" fmla="*/ 18 h 178"/>
                <a:gd name="T6" fmla="*/ 0 w 84"/>
                <a:gd name="T7" fmla="*/ 18 h 178"/>
                <a:gd name="T8" fmla="*/ 0 w 84"/>
                <a:gd name="T9" fmla="*/ 21 h 178"/>
                <a:gd name="T10" fmla="*/ 0 w 84"/>
                <a:gd name="T11" fmla="*/ 80 h 178"/>
                <a:gd name="T12" fmla="*/ 7 w 84"/>
                <a:gd name="T13" fmla="*/ 87 h 178"/>
                <a:gd name="T14" fmla="*/ 14 w 84"/>
                <a:gd name="T15" fmla="*/ 80 h 178"/>
                <a:gd name="T16" fmla="*/ 14 w 84"/>
                <a:gd name="T17" fmla="*/ 29 h 178"/>
                <a:gd name="T18" fmla="*/ 20 w 84"/>
                <a:gd name="T19" fmla="*/ 29 h 178"/>
                <a:gd name="T20" fmla="*/ 20 w 84"/>
                <a:gd name="T21" fmla="*/ 78 h 178"/>
                <a:gd name="T22" fmla="*/ 20 w 84"/>
                <a:gd name="T23" fmla="*/ 80 h 178"/>
                <a:gd name="T24" fmla="*/ 20 w 84"/>
                <a:gd name="T25" fmla="*/ 168 h 178"/>
                <a:gd name="T26" fmla="*/ 30 w 84"/>
                <a:gd name="T27" fmla="*/ 178 h 178"/>
                <a:gd name="T28" fmla="*/ 40 w 84"/>
                <a:gd name="T29" fmla="*/ 168 h 178"/>
                <a:gd name="T30" fmla="*/ 40 w 84"/>
                <a:gd name="T31" fmla="*/ 90 h 178"/>
                <a:gd name="T32" fmla="*/ 45 w 84"/>
                <a:gd name="T33" fmla="*/ 90 h 178"/>
                <a:gd name="T34" fmla="*/ 45 w 84"/>
                <a:gd name="T35" fmla="*/ 168 h 178"/>
                <a:gd name="T36" fmla="*/ 54 w 84"/>
                <a:gd name="T37" fmla="*/ 178 h 178"/>
                <a:gd name="T38" fmla="*/ 64 w 84"/>
                <a:gd name="T39" fmla="*/ 168 h 178"/>
                <a:gd name="T40" fmla="*/ 64 w 84"/>
                <a:gd name="T41" fmla="*/ 78 h 178"/>
                <a:gd name="T42" fmla="*/ 64 w 84"/>
                <a:gd name="T43" fmla="*/ 78 h 178"/>
                <a:gd name="T44" fmla="*/ 64 w 84"/>
                <a:gd name="T45" fmla="*/ 29 h 178"/>
                <a:gd name="T46" fmla="*/ 69 w 84"/>
                <a:gd name="T47" fmla="*/ 29 h 178"/>
                <a:gd name="T48" fmla="*/ 69 w 84"/>
                <a:gd name="T49" fmla="*/ 80 h 178"/>
                <a:gd name="T50" fmla="*/ 77 w 84"/>
                <a:gd name="T51" fmla="*/ 87 h 178"/>
                <a:gd name="T52" fmla="*/ 84 w 84"/>
                <a:gd name="T53" fmla="*/ 80 h 178"/>
                <a:gd name="T54" fmla="*/ 84 w 84"/>
                <a:gd name="T55" fmla="*/ 21 h 178"/>
                <a:gd name="T56" fmla="*/ 84 w 84"/>
                <a:gd name="T57" fmla="*/ 18 h 178"/>
                <a:gd name="T58" fmla="*/ 84 w 84"/>
                <a:gd name="T59" fmla="*/ 17 h 178"/>
                <a:gd name="T60" fmla="*/ 64 w 84"/>
                <a:gd name="T61"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178">
                  <a:moveTo>
                    <a:pt x="64" y="0"/>
                  </a:moveTo>
                  <a:cubicBezTo>
                    <a:pt x="22" y="0"/>
                    <a:pt x="22" y="0"/>
                    <a:pt x="22" y="0"/>
                  </a:cubicBezTo>
                  <a:cubicBezTo>
                    <a:pt x="6" y="0"/>
                    <a:pt x="0" y="13"/>
                    <a:pt x="0" y="18"/>
                  </a:cubicBezTo>
                  <a:cubicBezTo>
                    <a:pt x="0" y="18"/>
                    <a:pt x="0" y="18"/>
                    <a:pt x="0" y="18"/>
                  </a:cubicBezTo>
                  <a:cubicBezTo>
                    <a:pt x="0" y="21"/>
                    <a:pt x="0" y="21"/>
                    <a:pt x="0" y="21"/>
                  </a:cubicBezTo>
                  <a:cubicBezTo>
                    <a:pt x="0" y="80"/>
                    <a:pt x="0" y="80"/>
                    <a:pt x="0" y="80"/>
                  </a:cubicBezTo>
                  <a:cubicBezTo>
                    <a:pt x="0" y="84"/>
                    <a:pt x="3" y="87"/>
                    <a:pt x="7" y="87"/>
                  </a:cubicBezTo>
                  <a:cubicBezTo>
                    <a:pt x="11" y="87"/>
                    <a:pt x="14" y="84"/>
                    <a:pt x="14" y="80"/>
                  </a:cubicBezTo>
                  <a:cubicBezTo>
                    <a:pt x="14" y="29"/>
                    <a:pt x="14" y="29"/>
                    <a:pt x="14" y="29"/>
                  </a:cubicBezTo>
                  <a:cubicBezTo>
                    <a:pt x="20" y="29"/>
                    <a:pt x="20" y="29"/>
                    <a:pt x="20" y="29"/>
                  </a:cubicBezTo>
                  <a:cubicBezTo>
                    <a:pt x="20" y="78"/>
                    <a:pt x="20" y="78"/>
                    <a:pt x="20" y="78"/>
                  </a:cubicBezTo>
                  <a:cubicBezTo>
                    <a:pt x="20" y="79"/>
                    <a:pt x="20" y="79"/>
                    <a:pt x="20" y="80"/>
                  </a:cubicBezTo>
                  <a:cubicBezTo>
                    <a:pt x="20" y="168"/>
                    <a:pt x="20" y="168"/>
                    <a:pt x="20" y="168"/>
                  </a:cubicBezTo>
                  <a:cubicBezTo>
                    <a:pt x="20" y="174"/>
                    <a:pt x="25" y="178"/>
                    <a:pt x="30" y="178"/>
                  </a:cubicBezTo>
                  <a:cubicBezTo>
                    <a:pt x="35" y="178"/>
                    <a:pt x="40" y="174"/>
                    <a:pt x="40" y="168"/>
                  </a:cubicBezTo>
                  <a:cubicBezTo>
                    <a:pt x="40" y="90"/>
                    <a:pt x="40" y="90"/>
                    <a:pt x="40" y="90"/>
                  </a:cubicBezTo>
                  <a:cubicBezTo>
                    <a:pt x="45" y="90"/>
                    <a:pt x="45" y="90"/>
                    <a:pt x="45" y="90"/>
                  </a:cubicBezTo>
                  <a:cubicBezTo>
                    <a:pt x="45" y="168"/>
                    <a:pt x="45" y="168"/>
                    <a:pt x="45" y="168"/>
                  </a:cubicBezTo>
                  <a:cubicBezTo>
                    <a:pt x="45" y="174"/>
                    <a:pt x="49" y="178"/>
                    <a:pt x="54" y="178"/>
                  </a:cubicBezTo>
                  <a:cubicBezTo>
                    <a:pt x="60" y="178"/>
                    <a:pt x="64" y="174"/>
                    <a:pt x="64" y="168"/>
                  </a:cubicBezTo>
                  <a:cubicBezTo>
                    <a:pt x="64" y="78"/>
                    <a:pt x="64" y="78"/>
                    <a:pt x="64" y="78"/>
                  </a:cubicBezTo>
                  <a:cubicBezTo>
                    <a:pt x="64" y="78"/>
                    <a:pt x="64" y="78"/>
                    <a:pt x="64" y="78"/>
                  </a:cubicBezTo>
                  <a:cubicBezTo>
                    <a:pt x="64" y="29"/>
                    <a:pt x="64" y="29"/>
                    <a:pt x="64" y="29"/>
                  </a:cubicBezTo>
                  <a:cubicBezTo>
                    <a:pt x="69" y="29"/>
                    <a:pt x="69" y="29"/>
                    <a:pt x="69" y="29"/>
                  </a:cubicBezTo>
                  <a:cubicBezTo>
                    <a:pt x="69" y="80"/>
                    <a:pt x="69" y="80"/>
                    <a:pt x="69" y="80"/>
                  </a:cubicBezTo>
                  <a:cubicBezTo>
                    <a:pt x="69" y="84"/>
                    <a:pt x="73" y="87"/>
                    <a:pt x="77" y="87"/>
                  </a:cubicBezTo>
                  <a:cubicBezTo>
                    <a:pt x="81" y="87"/>
                    <a:pt x="84" y="84"/>
                    <a:pt x="84" y="80"/>
                  </a:cubicBezTo>
                  <a:cubicBezTo>
                    <a:pt x="84" y="21"/>
                    <a:pt x="84" y="21"/>
                    <a:pt x="84" y="21"/>
                  </a:cubicBezTo>
                  <a:cubicBezTo>
                    <a:pt x="84" y="18"/>
                    <a:pt x="84" y="18"/>
                    <a:pt x="84" y="18"/>
                  </a:cubicBezTo>
                  <a:cubicBezTo>
                    <a:pt x="84" y="17"/>
                    <a:pt x="84" y="17"/>
                    <a:pt x="84" y="17"/>
                  </a:cubicBezTo>
                  <a:cubicBezTo>
                    <a:pt x="84" y="11"/>
                    <a:pt x="77" y="0"/>
                    <a:pt x="64" y="0"/>
                  </a:cubicBezTo>
                  <a:close/>
                </a:path>
              </a:pathLst>
            </a:custGeom>
            <a:solidFill>
              <a:srgbClr val="7C8F3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Oval 6"/>
            <p:cNvSpPr>
              <a:spLocks noChangeArrowheads="1"/>
            </p:cNvSpPr>
            <p:nvPr/>
          </p:nvSpPr>
          <p:spPr bwMode="auto">
            <a:xfrm>
              <a:off x="1936751" y="2395538"/>
              <a:ext cx="314325" cy="315913"/>
            </a:xfrm>
            <a:prstGeom prst="ellipse">
              <a:avLst/>
            </a:prstGeom>
            <a:solidFill>
              <a:srgbClr val="7C8F3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Rectangle 7"/>
            <p:cNvSpPr>
              <a:spLocks noChangeArrowheads="1"/>
            </p:cNvSpPr>
            <p:nvPr/>
          </p:nvSpPr>
          <p:spPr bwMode="auto">
            <a:xfrm>
              <a:off x="2832101" y="2740026"/>
              <a:ext cx="2784475" cy="1563688"/>
            </a:xfrm>
            <a:prstGeom prst="rect">
              <a:avLst/>
            </a:prstGeom>
            <a:solidFill>
              <a:srgbClr val="7C8F3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Oval 11"/>
            <p:cNvSpPr>
              <a:spLocks noChangeArrowheads="1"/>
            </p:cNvSpPr>
            <p:nvPr/>
          </p:nvSpPr>
          <p:spPr bwMode="auto">
            <a:xfrm>
              <a:off x="6364288" y="2470151"/>
              <a:ext cx="293688" cy="298450"/>
            </a:xfrm>
            <a:prstGeom prst="ellipse">
              <a:avLst/>
            </a:prstGeom>
            <a:solidFill>
              <a:srgbClr val="FFA385"/>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12"/>
            <p:cNvSpPr>
              <a:spLocks/>
            </p:cNvSpPr>
            <p:nvPr/>
          </p:nvSpPr>
          <p:spPr bwMode="auto">
            <a:xfrm>
              <a:off x="6059488" y="2824163"/>
              <a:ext cx="922338" cy="1647825"/>
            </a:xfrm>
            <a:custGeom>
              <a:avLst/>
              <a:gdLst>
                <a:gd name="T0" fmla="*/ 99 w 100"/>
                <a:gd name="T1" fmla="*/ 65 h 177"/>
                <a:gd name="T2" fmla="*/ 81 w 100"/>
                <a:gd name="T3" fmla="*/ 11 h 177"/>
                <a:gd name="T4" fmla="*/ 69 w 100"/>
                <a:gd name="T5" fmla="*/ 0 h 177"/>
                <a:gd name="T6" fmla="*/ 30 w 100"/>
                <a:gd name="T7" fmla="*/ 0 h 177"/>
                <a:gd name="T8" fmla="*/ 20 w 100"/>
                <a:gd name="T9" fmla="*/ 6 h 177"/>
                <a:gd name="T10" fmla="*/ 19 w 100"/>
                <a:gd name="T11" fmla="*/ 8 h 177"/>
                <a:gd name="T12" fmla="*/ 19 w 100"/>
                <a:gd name="T13" fmla="*/ 8 h 177"/>
                <a:gd name="T14" fmla="*/ 18 w 100"/>
                <a:gd name="T15" fmla="*/ 9 h 177"/>
                <a:gd name="T16" fmla="*/ 1 w 100"/>
                <a:gd name="T17" fmla="*/ 66 h 177"/>
                <a:gd name="T18" fmla="*/ 5 w 100"/>
                <a:gd name="T19" fmla="*/ 75 h 177"/>
                <a:gd name="T20" fmla="*/ 14 w 100"/>
                <a:gd name="T21" fmla="*/ 70 h 177"/>
                <a:gd name="T22" fmla="*/ 28 w 100"/>
                <a:gd name="T23" fmla="*/ 25 h 177"/>
                <a:gd name="T24" fmla="*/ 30 w 100"/>
                <a:gd name="T25" fmla="*/ 25 h 177"/>
                <a:gd name="T26" fmla="*/ 31 w 100"/>
                <a:gd name="T27" fmla="*/ 25 h 177"/>
                <a:gd name="T28" fmla="*/ 10 w 100"/>
                <a:gd name="T29" fmla="*/ 105 h 177"/>
                <a:gd name="T30" fmla="*/ 31 w 100"/>
                <a:gd name="T31" fmla="*/ 105 h 177"/>
                <a:gd name="T32" fmla="*/ 31 w 100"/>
                <a:gd name="T33" fmla="*/ 168 h 177"/>
                <a:gd name="T34" fmla="*/ 39 w 100"/>
                <a:gd name="T35" fmla="*/ 177 h 177"/>
                <a:gd name="T36" fmla="*/ 48 w 100"/>
                <a:gd name="T37" fmla="*/ 168 h 177"/>
                <a:gd name="T38" fmla="*/ 48 w 100"/>
                <a:gd name="T39" fmla="*/ 105 h 177"/>
                <a:gd name="T40" fmla="*/ 52 w 100"/>
                <a:gd name="T41" fmla="*/ 105 h 177"/>
                <a:gd name="T42" fmla="*/ 52 w 100"/>
                <a:gd name="T43" fmla="*/ 168 h 177"/>
                <a:gd name="T44" fmla="*/ 61 w 100"/>
                <a:gd name="T45" fmla="*/ 177 h 177"/>
                <a:gd name="T46" fmla="*/ 69 w 100"/>
                <a:gd name="T47" fmla="*/ 168 h 177"/>
                <a:gd name="T48" fmla="*/ 69 w 100"/>
                <a:gd name="T49" fmla="*/ 105 h 177"/>
                <a:gd name="T50" fmla="*/ 90 w 100"/>
                <a:gd name="T51" fmla="*/ 105 h 177"/>
                <a:gd name="T52" fmla="*/ 68 w 100"/>
                <a:gd name="T53" fmla="*/ 25 h 177"/>
                <a:gd name="T54" fmla="*/ 69 w 100"/>
                <a:gd name="T55" fmla="*/ 25 h 177"/>
                <a:gd name="T56" fmla="*/ 71 w 100"/>
                <a:gd name="T57" fmla="*/ 25 h 177"/>
                <a:gd name="T58" fmla="*/ 85 w 100"/>
                <a:gd name="T59" fmla="*/ 70 h 177"/>
                <a:gd name="T60" fmla="*/ 94 w 100"/>
                <a:gd name="T61" fmla="*/ 74 h 177"/>
                <a:gd name="T62" fmla="*/ 99 w 100"/>
                <a:gd name="T63" fmla="*/ 6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 h="177">
                  <a:moveTo>
                    <a:pt x="99" y="65"/>
                  </a:moveTo>
                  <a:cubicBezTo>
                    <a:pt x="81" y="11"/>
                    <a:pt x="81" y="11"/>
                    <a:pt x="81" y="11"/>
                  </a:cubicBezTo>
                  <a:cubicBezTo>
                    <a:pt x="80" y="5"/>
                    <a:pt x="75" y="0"/>
                    <a:pt x="69" y="0"/>
                  </a:cubicBezTo>
                  <a:cubicBezTo>
                    <a:pt x="30" y="0"/>
                    <a:pt x="30" y="0"/>
                    <a:pt x="30" y="0"/>
                  </a:cubicBezTo>
                  <a:cubicBezTo>
                    <a:pt x="25" y="0"/>
                    <a:pt x="22" y="3"/>
                    <a:pt x="20" y="6"/>
                  </a:cubicBezTo>
                  <a:cubicBezTo>
                    <a:pt x="19" y="6"/>
                    <a:pt x="19" y="7"/>
                    <a:pt x="19" y="8"/>
                  </a:cubicBezTo>
                  <a:cubicBezTo>
                    <a:pt x="19" y="8"/>
                    <a:pt x="19" y="8"/>
                    <a:pt x="19" y="8"/>
                  </a:cubicBezTo>
                  <a:cubicBezTo>
                    <a:pt x="19" y="8"/>
                    <a:pt x="18" y="9"/>
                    <a:pt x="18" y="9"/>
                  </a:cubicBezTo>
                  <a:cubicBezTo>
                    <a:pt x="1" y="66"/>
                    <a:pt x="1" y="66"/>
                    <a:pt x="1" y="66"/>
                  </a:cubicBezTo>
                  <a:cubicBezTo>
                    <a:pt x="0" y="69"/>
                    <a:pt x="2" y="73"/>
                    <a:pt x="5" y="75"/>
                  </a:cubicBezTo>
                  <a:cubicBezTo>
                    <a:pt x="9" y="76"/>
                    <a:pt x="13" y="74"/>
                    <a:pt x="14" y="70"/>
                  </a:cubicBezTo>
                  <a:cubicBezTo>
                    <a:pt x="28" y="25"/>
                    <a:pt x="28" y="25"/>
                    <a:pt x="28" y="25"/>
                  </a:cubicBezTo>
                  <a:cubicBezTo>
                    <a:pt x="29" y="25"/>
                    <a:pt x="29" y="25"/>
                    <a:pt x="30" y="25"/>
                  </a:cubicBezTo>
                  <a:cubicBezTo>
                    <a:pt x="31" y="25"/>
                    <a:pt x="31" y="25"/>
                    <a:pt x="31" y="25"/>
                  </a:cubicBezTo>
                  <a:cubicBezTo>
                    <a:pt x="10" y="105"/>
                    <a:pt x="10" y="105"/>
                    <a:pt x="10" y="105"/>
                  </a:cubicBezTo>
                  <a:cubicBezTo>
                    <a:pt x="31" y="105"/>
                    <a:pt x="31" y="105"/>
                    <a:pt x="31" y="105"/>
                  </a:cubicBezTo>
                  <a:cubicBezTo>
                    <a:pt x="31" y="168"/>
                    <a:pt x="31" y="168"/>
                    <a:pt x="31" y="168"/>
                  </a:cubicBezTo>
                  <a:cubicBezTo>
                    <a:pt x="31" y="173"/>
                    <a:pt x="35" y="177"/>
                    <a:pt x="39" y="177"/>
                  </a:cubicBezTo>
                  <a:cubicBezTo>
                    <a:pt x="44" y="177"/>
                    <a:pt x="48" y="173"/>
                    <a:pt x="48" y="168"/>
                  </a:cubicBezTo>
                  <a:cubicBezTo>
                    <a:pt x="48" y="105"/>
                    <a:pt x="48" y="105"/>
                    <a:pt x="48" y="105"/>
                  </a:cubicBezTo>
                  <a:cubicBezTo>
                    <a:pt x="52" y="105"/>
                    <a:pt x="52" y="105"/>
                    <a:pt x="52" y="105"/>
                  </a:cubicBezTo>
                  <a:cubicBezTo>
                    <a:pt x="52" y="168"/>
                    <a:pt x="52" y="168"/>
                    <a:pt x="52" y="168"/>
                  </a:cubicBezTo>
                  <a:cubicBezTo>
                    <a:pt x="52" y="173"/>
                    <a:pt x="56" y="177"/>
                    <a:pt x="61" y="177"/>
                  </a:cubicBezTo>
                  <a:cubicBezTo>
                    <a:pt x="65" y="177"/>
                    <a:pt x="69" y="173"/>
                    <a:pt x="69" y="168"/>
                  </a:cubicBezTo>
                  <a:cubicBezTo>
                    <a:pt x="69" y="105"/>
                    <a:pt x="69" y="105"/>
                    <a:pt x="69" y="105"/>
                  </a:cubicBezTo>
                  <a:cubicBezTo>
                    <a:pt x="90" y="105"/>
                    <a:pt x="90" y="105"/>
                    <a:pt x="90" y="105"/>
                  </a:cubicBezTo>
                  <a:cubicBezTo>
                    <a:pt x="68" y="25"/>
                    <a:pt x="68" y="25"/>
                    <a:pt x="68" y="25"/>
                  </a:cubicBezTo>
                  <a:cubicBezTo>
                    <a:pt x="69" y="25"/>
                    <a:pt x="69" y="25"/>
                    <a:pt x="69" y="25"/>
                  </a:cubicBezTo>
                  <a:cubicBezTo>
                    <a:pt x="70" y="25"/>
                    <a:pt x="70" y="25"/>
                    <a:pt x="71" y="25"/>
                  </a:cubicBezTo>
                  <a:cubicBezTo>
                    <a:pt x="85" y="70"/>
                    <a:pt x="85" y="70"/>
                    <a:pt x="85" y="70"/>
                  </a:cubicBezTo>
                  <a:cubicBezTo>
                    <a:pt x="87" y="74"/>
                    <a:pt x="91" y="76"/>
                    <a:pt x="94" y="74"/>
                  </a:cubicBezTo>
                  <a:cubicBezTo>
                    <a:pt x="98" y="73"/>
                    <a:pt x="100" y="69"/>
                    <a:pt x="99" y="65"/>
                  </a:cubicBezTo>
                  <a:close/>
                </a:path>
              </a:pathLst>
            </a:custGeom>
            <a:solidFill>
              <a:srgbClr val="FFA385"/>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Rectangle 13"/>
            <p:cNvSpPr>
              <a:spLocks noChangeArrowheads="1"/>
            </p:cNvSpPr>
            <p:nvPr/>
          </p:nvSpPr>
          <p:spPr bwMode="auto">
            <a:xfrm>
              <a:off x="7258051" y="2749551"/>
              <a:ext cx="3227388" cy="1573213"/>
            </a:xfrm>
            <a:prstGeom prst="rect">
              <a:avLst/>
            </a:prstGeom>
            <a:solidFill>
              <a:srgbClr val="FFA385"/>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文本框 18"/>
            <p:cNvSpPr txBox="1"/>
            <p:nvPr/>
          </p:nvSpPr>
          <p:spPr>
            <a:xfrm>
              <a:off x="3244624" y="3106057"/>
              <a:ext cx="1959428" cy="923330"/>
            </a:xfrm>
            <a:prstGeom prst="rect">
              <a:avLst/>
            </a:prstGeom>
            <a:noFill/>
          </p:spPr>
          <p:txBody>
            <a:bodyPr wrap="square" rtlCol="0">
              <a:spAutoFit/>
            </a:bodyPr>
            <a:lstStyle/>
            <a:p>
              <a:pPr algn="ctr"/>
              <a:r>
                <a:rPr lang="en-US" altLang="zh-CN" sz="5400" dirty="0">
                  <a:solidFill>
                    <a:prstClr val="white"/>
                  </a:solidFill>
                </a:rPr>
                <a:t>38%</a:t>
              </a:r>
              <a:endParaRPr lang="zh-CN" altLang="en-US" sz="5400" dirty="0">
                <a:solidFill>
                  <a:prstClr val="white"/>
                </a:solidFill>
              </a:endParaRPr>
            </a:p>
          </p:txBody>
        </p:sp>
        <p:sp>
          <p:nvSpPr>
            <p:cNvPr id="20" name="文本框 19"/>
            <p:cNvSpPr txBox="1"/>
            <p:nvPr/>
          </p:nvSpPr>
          <p:spPr>
            <a:xfrm>
              <a:off x="7892031" y="3106057"/>
              <a:ext cx="1959428" cy="923330"/>
            </a:xfrm>
            <a:prstGeom prst="rect">
              <a:avLst/>
            </a:prstGeom>
            <a:noFill/>
          </p:spPr>
          <p:txBody>
            <a:bodyPr wrap="square" rtlCol="0">
              <a:spAutoFit/>
            </a:bodyPr>
            <a:lstStyle/>
            <a:p>
              <a:pPr algn="ctr"/>
              <a:r>
                <a:rPr lang="en-US" altLang="zh-CN" sz="5400" dirty="0">
                  <a:solidFill>
                    <a:prstClr val="white"/>
                  </a:solidFill>
                </a:rPr>
                <a:t>62%</a:t>
              </a:r>
              <a:endParaRPr lang="zh-CN" altLang="en-US" sz="5400" dirty="0">
                <a:solidFill>
                  <a:prstClr val="white"/>
                </a:solidFill>
              </a:endParaRPr>
            </a:p>
          </p:txBody>
        </p:sp>
      </p:grpSp>
      <p:sp>
        <p:nvSpPr>
          <p:cNvPr id="21" name="TextBox 20"/>
          <p:cNvSpPr txBox="1"/>
          <p:nvPr/>
        </p:nvSpPr>
        <p:spPr>
          <a:xfrm>
            <a:off x="1034627" y="5000499"/>
            <a:ext cx="10035555" cy="892552"/>
          </a:xfrm>
          <a:prstGeom prst="rect">
            <a:avLst/>
          </a:prstGeom>
          <a:noFill/>
        </p:spPr>
        <p:txBody>
          <a:bodyPr wrap="square" rtlCol="0">
            <a:spAutoFit/>
          </a:bodyPr>
          <a:lstStyle/>
          <a:p>
            <a:pPr algn="ctr">
              <a:lnSpc>
                <a:spcPct val="130000"/>
              </a:lnSpc>
            </a:pP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上海锐普广告有限公司是中国第一家精品</a:t>
            </a:r>
            <a:r>
              <a:rPr lang="en-US" altLang="zh-CN" sz="20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设计机构。锐普公司拥有顶尖的</a:t>
            </a:r>
            <a:r>
              <a:rPr lang="en-US" altLang="zh-CN" sz="20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设计</a:t>
            </a:r>
          </a:p>
        </p:txBody>
      </p:sp>
      <p:sp>
        <p:nvSpPr>
          <p:cNvPr id="42" name="任意多边形 41"/>
          <p:cNvSpPr/>
          <p:nvPr/>
        </p:nvSpPr>
        <p:spPr>
          <a:xfrm flipV="1">
            <a:off x="3" y="6446514"/>
            <a:ext cx="12191997" cy="415992"/>
          </a:xfrm>
          <a:custGeom>
            <a:avLst/>
            <a:gdLst>
              <a:gd name="connsiteX0" fmla="*/ 0 w 12191997"/>
              <a:gd name="connsiteY0" fmla="*/ 0 h 415992"/>
              <a:gd name="connsiteX1" fmla="*/ 12191997 w 12191997"/>
              <a:gd name="connsiteY1" fmla="*/ 0 h 415992"/>
              <a:gd name="connsiteX2" fmla="*/ 12191997 w 12191997"/>
              <a:gd name="connsiteY2" fmla="*/ 412431 h 415992"/>
              <a:gd name="connsiteX3" fmla="*/ 12125137 w 12191997"/>
              <a:gd name="connsiteY3" fmla="*/ 376140 h 415992"/>
              <a:gd name="connsiteX4" fmla="*/ 11858004 w 12191997"/>
              <a:gd name="connsiteY4" fmla="*/ 322208 h 415992"/>
              <a:gd name="connsiteX5" fmla="*/ 11590871 w 12191997"/>
              <a:gd name="connsiteY5" fmla="*/ 376140 h 415992"/>
              <a:gd name="connsiteX6" fmla="*/ 11517449 w 12191997"/>
              <a:gd name="connsiteY6" fmla="*/ 415992 h 415992"/>
              <a:gd name="connsiteX7" fmla="*/ 11513323 w 12191997"/>
              <a:gd name="connsiteY7" fmla="*/ 413133 h 415992"/>
              <a:gd name="connsiteX8" fmla="*/ 11171720 w 12191997"/>
              <a:gd name="connsiteY8" fmla="*/ 322208 h 415992"/>
              <a:gd name="connsiteX9" fmla="*/ 10904587 w 12191997"/>
              <a:gd name="connsiteY9" fmla="*/ 376140 h 415992"/>
              <a:gd name="connsiteX10" fmla="*/ 10831165 w 12191997"/>
              <a:gd name="connsiteY10" fmla="*/ 415992 h 415992"/>
              <a:gd name="connsiteX11" fmla="*/ 10827039 w 12191997"/>
              <a:gd name="connsiteY11" fmla="*/ 413133 h 415992"/>
              <a:gd name="connsiteX12" fmla="*/ 10485436 w 12191997"/>
              <a:gd name="connsiteY12" fmla="*/ 322208 h 415992"/>
              <a:gd name="connsiteX13" fmla="*/ 10218303 w 12191997"/>
              <a:gd name="connsiteY13" fmla="*/ 376140 h 415992"/>
              <a:gd name="connsiteX14" fmla="*/ 10144881 w 12191997"/>
              <a:gd name="connsiteY14" fmla="*/ 415992 h 415992"/>
              <a:gd name="connsiteX15" fmla="*/ 10140755 w 12191997"/>
              <a:gd name="connsiteY15" fmla="*/ 413133 h 415992"/>
              <a:gd name="connsiteX16" fmla="*/ 9799152 w 12191997"/>
              <a:gd name="connsiteY16" fmla="*/ 322208 h 415992"/>
              <a:gd name="connsiteX17" fmla="*/ 9532019 w 12191997"/>
              <a:gd name="connsiteY17" fmla="*/ 376140 h 415992"/>
              <a:gd name="connsiteX18" fmla="*/ 9458597 w 12191997"/>
              <a:gd name="connsiteY18" fmla="*/ 415992 h 415992"/>
              <a:gd name="connsiteX19" fmla="*/ 9454471 w 12191997"/>
              <a:gd name="connsiteY19" fmla="*/ 413133 h 415992"/>
              <a:gd name="connsiteX20" fmla="*/ 9112868 w 12191997"/>
              <a:gd name="connsiteY20" fmla="*/ 322208 h 415992"/>
              <a:gd name="connsiteX21" fmla="*/ 8845735 w 12191997"/>
              <a:gd name="connsiteY21" fmla="*/ 376140 h 415992"/>
              <a:gd name="connsiteX22" fmla="*/ 8772313 w 12191997"/>
              <a:gd name="connsiteY22" fmla="*/ 415992 h 415992"/>
              <a:gd name="connsiteX23" fmla="*/ 8768187 w 12191997"/>
              <a:gd name="connsiteY23" fmla="*/ 413133 h 415992"/>
              <a:gd name="connsiteX24" fmla="*/ 8426584 w 12191997"/>
              <a:gd name="connsiteY24" fmla="*/ 322208 h 415992"/>
              <a:gd name="connsiteX25" fmla="*/ 8159452 w 12191997"/>
              <a:gd name="connsiteY25" fmla="*/ 376140 h 415992"/>
              <a:gd name="connsiteX26" fmla="*/ 8086029 w 12191997"/>
              <a:gd name="connsiteY26" fmla="*/ 415992 h 415992"/>
              <a:gd name="connsiteX27" fmla="*/ 8081903 w 12191997"/>
              <a:gd name="connsiteY27" fmla="*/ 413133 h 415992"/>
              <a:gd name="connsiteX28" fmla="*/ 7740300 w 12191997"/>
              <a:gd name="connsiteY28" fmla="*/ 322208 h 415992"/>
              <a:gd name="connsiteX29" fmla="*/ 7473168 w 12191997"/>
              <a:gd name="connsiteY29" fmla="*/ 376140 h 415992"/>
              <a:gd name="connsiteX30" fmla="*/ 7399745 w 12191997"/>
              <a:gd name="connsiteY30" fmla="*/ 415992 h 415992"/>
              <a:gd name="connsiteX31" fmla="*/ 7395619 w 12191997"/>
              <a:gd name="connsiteY31" fmla="*/ 413133 h 415992"/>
              <a:gd name="connsiteX32" fmla="*/ 7054016 w 12191997"/>
              <a:gd name="connsiteY32" fmla="*/ 322208 h 415992"/>
              <a:gd name="connsiteX33" fmla="*/ 6786884 w 12191997"/>
              <a:gd name="connsiteY33" fmla="*/ 376140 h 415992"/>
              <a:gd name="connsiteX34" fmla="*/ 6713461 w 12191997"/>
              <a:gd name="connsiteY34" fmla="*/ 415992 h 415992"/>
              <a:gd name="connsiteX35" fmla="*/ 6709335 w 12191997"/>
              <a:gd name="connsiteY35" fmla="*/ 413133 h 415992"/>
              <a:gd name="connsiteX36" fmla="*/ 6367732 w 12191997"/>
              <a:gd name="connsiteY36" fmla="*/ 322208 h 415992"/>
              <a:gd name="connsiteX37" fmla="*/ 6100600 w 12191997"/>
              <a:gd name="connsiteY37" fmla="*/ 376140 h 415992"/>
              <a:gd name="connsiteX38" fmla="*/ 6027178 w 12191997"/>
              <a:gd name="connsiteY38" fmla="*/ 415992 h 415992"/>
              <a:gd name="connsiteX39" fmla="*/ 6023051 w 12191997"/>
              <a:gd name="connsiteY39" fmla="*/ 413133 h 415992"/>
              <a:gd name="connsiteX40" fmla="*/ 5681449 w 12191997"/>
              <a:gd name="connsiteY40" fmla="*/ 322208 h 415992"/>
              <a:gd name="connsiteX41" fmla="*/ 5414316 w 12191997"/>
              <a:gd name="connsiteY41" fmla="*/ 376140 h 415992"/>
              <a:gd name="connsiteX42" fmla="*/ 5340894 w 12191997"/>
              <a:gd name="connsiteY42" fmla="*/ 415992 h 415992"/>
              <a:gd name="connsiteX43" fmla="*/ 5336768 w 12191997"/>
              <a:gd name="connsiteY43" fmla="*/ 413133 h 415992"/>
              <a:gd name="connsiteX44" fmla="*/ 4995166 w 12191997"/>
              <a:gd name="connsiteY44" fmla="*/ 322208 h 415992"/>
              <a:gd name="connsiteX45" fmla="*/ 4728032 w 12191997"/>
              <a:gd name="connsiteY45" fmla="*/ 376140 h 415992"/>
              <a:gd name="connsiteX46" fmla="*/ 4654610 w 12191997"/>
              <a:gd name="connsiteY46" fmla="*/ 415992 h 415992"/>
              <a:gd name="connsiteX47" fmla="*/ 4650484 w 12191997"/>
              <a:gd name="connsiteY47" fmla="*/ 413133 h 415992"/>
              <a:gd name="connsiteX48" fmla="*/ 4308881 w 12191997"/>
              <a:gd name="connsiteY48" fmla="*/ 322208 h 415992"/>
              <a:gd name="connsiteX49" fmla="*/ 4041749 w 12191997"/>
              <a:gd name="connsiteY49" fmla="*/ 376140 h 415992"/>
              <a:gd name="connsiteX50" fmla="*/ 3968327 w 12191997"/>
              <a:gd name="connsiteY50" fmla="*/ 415992 h 415992"/>
              <a:gd name="connsiteX51" fmla="*/ 3964201 w 12191997"/>
              <a:gd name="connsiteY51" fmla="*/ 413133 h 415992"/>
              <a:gd name="connsiteX52" fmla="*/ 3622598 w 12191997"/>
              <a:gd name="connsiteY52" fmla="*/ 322208 h 415992"/>
              <a:gd name="connsiteX53" fmla="*/ 3355466 w 12191997"/>
              <a:gd name="connsiteY53" fmla="*/ 376140 h 415992"/>
              <a:gd name="connsiteX54" fmla="*/ 3282043 w 12191997"/>
              <a:gd name="connsiteY54" fmla="*/ 415992 h 415992"/>
              <a:gd name="connsiteX55" fmla="*/ 3277917 w 12191997"/>
              <a:gd name="connsiteY55" fmla="*/ 413133 h 415992"/>
              <a:gd name="connsiteX56" fmla="*/ 2936315 w 12191997"/>
              <a:gd name="connsiteY56" fmla="*/ 322208 h 415992"/>
              <a:gd name="connsiteX57" fmla="*/ 2669182 w 12191997"/>
              <a:gd name="connsiteY57" fmla="*/ 376140 h 415992"/>
              <a:gd name="connsiteX58" fmla="*/ 2595760 w 12191997"/>
              <a:gd name="connsiteY58" fmla="*/ 415992 h 415992"/>
              <a:gd name="connsiteX59" fmla="*/ 2591633 w 12191997"/>
              <a:gd name="connsiteY59" fmla="*/ 413133 h 415992"/>
              <a:gd name="connsiteX60" fmla="*/ 2250031 w 12191997"/>
              <a:gd name="connsiteY60" fmla="*/ 322208 h 415992"/>
              <a:gd name="connsiteX61" fmla="*/ 1982898 w 12191997"/>
              <a:gd name="connsiteY61" fmla="*/ 376140 h 415992"/>
              <a:gd name="connsiteX62" fmla="*/ 1909475 w 12191997"/>
              <a:gd name="connsiteY62" fmla="*/ 415992 h 415992"/>
              <a:gd name="connsiteX63" fmla="*/ 1905349 w 12191997"/>
              <a:gd name="connsiteY63" fmla="*/ 413133 h 415992"/>
              <a:gd name="connsiteX64" fmla="*/ 1563747 w 12191997"/>
              <a:gd name="connsiteY64" fmla="*/ 322208 h 415992"/>
              <a:gd name="connsiteX65" fmla="*/ 1296614 w 12191997"/>
              <a:gd name="connsiteY65" fmla="*/ 376140 h 415992"/>
              <a:gd name="connsiteX66" fmla="*/ 1223191 w 12191997"/>
              <a:gd name="connsiteY66" fmla="*/ 415992 h 415992"/>
              <a:gd name="connsiteX67" fmla="*/ 1219065 w 12191997"/>
              <a:gd name="connsiteY67" fmla="*/ 413133 h 415992"/>
              <a:gd name="connsiteX68" fmla="*/ 877463 w 12191997"/>
              <a:gd name="connsiteY68" fmla="*/ 322208 h 415992"/>
              <a:gd name="connsiteX69" fmla="*/ 610330 w 12191997"/>
              <a:gd name="connsiteY69" fmla="*/ 376140 h 415992"/>
              <a:gd name="connsiteX70" fmla="*/ 536908 w 12191997"/>
              <a:gd name="connsiteY70" fmla="*/ 415992 h 415992"/>
              <a:gd name="connsiteX71" fmla="*/ 532782 w 12191997"/>
              <a:gd name="connsiteY71" fmla="*/ 413133 h 415992"/>
              <a:gd name="connsiteX72" fmla="*/ 191179 w 12191997"/>
              <a:gd name="connsiteY72" fmla="*/ 322208 h 415992"/>
              <a:gd name="connsiteX73" fmla="*/ 52869 w 12191997"/>
              <a:gd name="connsiteY73" fmla="*/ 336151 h 415992"/>
              <a:gd name="connsiteX74" fmla="*/ 0 w 12191997"/>
              <a:gd name="connsiteY74" fmla="*/ 352563 h 41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7" h="415992">
                <a:moveTo>
                  <a:pt x="0" y="0"/>
                </a:moveTo>
                <a:lnTo>
                  <a:pt x="12191997" y="0"/>
                </a:lnTo>
                <a:lnTo>
                  <a:pt x="12191997" y="412431"/>
                </a:lnTo>
                <a:lnTo>
                  <a:pt x="12125137" y="376140"/>
                </a:lnTo>
                <a:cubicBezTo>
                  <a:pt x="12043031" y="341412"/>
                  <a:pt x="11952760" y="322208"/>
                  <a:pt x="11858004" y="322208"/>
                </a:cubicBezTo>
                <a:cubicBezTo>
                  <a:pt x="11763248" y="322208"/>
                  <a:pt x="11672977" y="341412"/>
                  <a:pt x="11590871" y="376140"/>
                </a:cubicBezTo>
                <a:lnTo>
                  <a:pt x="11517449" y="415992"/>
                </a:lnTo>
                <a:lnTo>
                  <a:pt x="11513323" y="413133"/>
                </a:lnTo>
                <a:cubicBezTo>
                  <a:pt x="11412728" y="355290"/>
                  <a:pt x="11296087" y="322208"/>
                  <a:pt x="11171720" y="322208"/>
                </a:cubicBezTo>
                <a:cubicBezTo>
                  <a:pt x="11076964" y="322208"/>
                  <a:pt x="10986693" y="341412"/>
                  <a:pt x="10904587" y="376140"/>
                </a:cubicBezTo>
                <a:lnTo>
                  <a:pt x="10831165" y="415992"/>
                </a:lnTo>
                <a:lnTo>
                  <a:pt x="10827039" y="413133"/>
                </a:lnTo>
                <a:cubicBezTo>
                  <a:pt x="10726444" y="355290"/>
                  <a:pt x="10609803" y="322208"/>
                  <a:pt x="10485436" y="322208"/>
                </a:cubicBezTo>
                <a:cubicBezTo>
                  <a:pt x="10390680" y="322208"/>
                  <a:pt x="10300409" y="341412"/>
                  <a:pt x="10218303" y="376140"/>
                </a:cubicBezTo>
                <a:lnTo>
                  <a:pt x="10144881" y="415992"/>
                </a:lnTo>
                <a:lnTo>
                  <a:pt x="10140755" y="413133"/>
                </a:lnTo>
                <a:cubicBezTo>
                  <a:pt x="10040160" y="355290"/>
                  <a:pt x="9923519" y="322208"/>
                  <a:pt x="9799152" y="322208"/>
                </a:cubicBezTo>
                <a:cubicBezTo>
                  <a:pt x="9704396" y="322208"/>
                  <a:pt x="9614125" y="341412"/>
                  <a:pt x="9532019" y="376140"/>
                </a:cubicBezTo>
                <a:lnTo>
                  <a:pt x="9458597" y="415992"/>
                </a:lnTo>
                <a:lnTo>
                  <a:pt x="9454471" y="413133"/>
                </a:lnTo>
                <a:cubicBezTo>
                  <a:pt x="9353876" y="355290"/>
                  <a:pt x="9237235" y="322208"/>
                  <a:pt x="9112868" y="322208"/>
                </a:cubicBezTo>
                <a:cubicBezTo>
                  <a:pt x="9018112" y="322208"/>
                  <a:pt x="8927841" y="341412"/>
                  <a:pt x="8845735" y="376140"/>
                </a:cubicBezTo>
                <a:lnTo>
                  <a:pt x="8772313" y="415992"/>
                </a:lnTo>
                <a:lnTo>
                  <a:pt x="8768187" y="413133"/>
                </a:lnTo>
                <a:cubicBezTo>
                  <a:pt x="8667592" y="355290"/>
                  <a:pt x="8550951" y="322208"/>
                  <a:pt x="8426584" y="322208"/>
                </a:cubicBezTo>
                <a:cubicBezTo>
                  <a:pt x="8331828" y="322208"/>
                  <a:pt x="8241557" y="341412"/>
                  <a:pt x="8159452" y="376140"/>
                </a:cubicBezTo>
                <a:lnTo>
                  <a:pt x="8086029" y="415992"/>
                </a:lnTo>
                <a:lnTo>
                  <a:pt x="8081903" y="413133"/>
                </a:lnTo>
                <a:cubicBezTo>
                  <a:pt x="7981308" y="355290"/>
                  <a:pt x="7864668" y="322208"/>
                  <a:pt x="7740300" y="322208"/>
                </a:cubicBezTo>
                <a:cubicBezTo>
                  <a:pt x="7645544" y="322208"/>
                  <a:pt x="7555273" y="341412"/>
                  <a:pt x="7473168" y="376140"/>
                </a:cubicBezTo>
                <a:lnTo>
                  <a:pt x="7399745" y="415992"/>
                </a:lnTo>
                <a:lnTo>
                  <a:pt x="7395619" y="413133"/>
                </a:lnTo>
                <a:cubicBezTo>
                  <a:pt x="7295024" y="355290"/>
                  <a:pt x="7178384" y="322208"/>
                  <a:pt x="7054016" y="322208"/>
                </a:cubicBezTo>
                <a:cubicBezTo>
                  <a:pt x="6959260" y="322208"/>
                  <a:pt x="6868989" y="341412"/>
                  <a:pt x="6786884" y="376140"/>
                </a:cubicBezTo>
                <a:lnTo>
                  <a:pt x="6713461" y="415992"/>
                </a:lnTo>
                <a:lnTo>
                  <a:pt x="6709335" y="413133"/>
                </a:lnTo>
                <a:cubicBezTo>
                  <a:pt x="6608740" y="355290"/>
                  <a:pt x="6492099" y="322208"/>
                  <a:pt x="6367732" y="322208"/>
                </a:cubicBezTo>
                <a:cubicBezTo>
                  <a:pt x="6272976" y="322208"/>
                  <a:pt x="6182706" y="341412"/>
                  <a:pt x="6100600" y="376140"/>
                </a:cubicBezTo>
                <a:lnTo>
                  <a:pt x="6027178" y="415992"/>
                </a:lnTo>
                <a:lnTo>
                  <a:pt x="6023051" y="413133"/>
                </a:lnTo>
                <a:cubicBezTo>
                  <a:pt x="5922456" y="355290"/>
                  <a:pt x="5805816" y="322208"/>
                  <a:pt x="5681449" y="322208"/>
                </a:cubicBezTo>
                <a:cubicBezTo>
                  <a:pt x="5586693" y="322208"/>
                  <a:pt x="5496423" y="341412"/>
                  <a:pt x="5414316" y="376140"/>
                </a:cubicBezTo>
                <a:lnTo>
                  <a:pt x="5340894" y="415992"/>
                </a:lnTo>
                <a:lnTo>
                  <a:pt x="5336768" y="413133"/>
                </a:lnTo>
                <a:cubicBezTo>
                  <a:pt x="5236172" y="355290"/>
                  <a:pt x="5119532" y="322208"/>
                  <a:pt x="4995166" y="322208"/>
                </a:cubicBezTo>
                <a:cubicBezTo>
                  <a:pt x="4900409" y="322208"/>
                  <a:pt x="4810138" y="341412"/>
                  <a:pt x="4728032" y="376140"/>
                </a:cubicBezTo>
                <a:lnTo>
                  <a:pt x="4654610" y="415992"/>
                </a:lnTo>
                <a:lnTo>
                  <a:pt x="4650484" y="413133"/>
                </a:lnTo>
                <a:cubicBezTo>
                  <a:pt x="4549889" y="355290"/>
                  <a:pt x="4433249" y="322208"/>
                  <a:pt x="4308881" y="322208"/>
                </a:cubicBezTo>
                <a:cubicBezTo>
                  <a:pt x="4214125" y="322208"/>
                  <a:pt x="4123856" y="341412"/>
                  <a:pt x="4041749" y="376140"/>
                </a:cubicBezTo>
                <a:lnTo>
                  <a:pt x="3968327" y="415992"/>
                </a:lnTo>
                <a:lnTo>
                  <a:pt x="3964201" y="413133"/>
                </a:lnTo>
                <a:cubicBezTo>
                  <a:pt x="3863607" y="355290"/>
                  <a:pt x="3746966" y="322208"/>
                  <a:pt x="3622598" y="322208"/>
                </a:cubicBezTo>
                <a:cubicBezTo>
                  <a:pt x="3527843" y="322208"/>
                  <a:pt x="3437573" y="341412"/>
                  <a:pt x="3355466" y="376140"/>
                </a:cubicBezTo>
                <a:lnTo>
                  <a:pt x="3282043" y="415992"/>
                </a:lnTo>
                <a:lnTo>
                  <a:pt x="3277917" y="413133"/>
                </a:lnTo>
                <a:cubicBezTo>
                  <a:pt x="3177323" y="355290"/>
                  <a:pt x="3060682" y="322208"/>
                  <a:pt x="2936315" y="322208"/>
                </a:cubicBezTo>
                <a:cubicBezTo>
                  <a:pt x="2841559" y="322208"/>
                  <a:pt x="2751288" y="341412"/>
                  <a:pt x="2669182" y="376140"/>
                </a:cubicBezTo>
                <a:lnTo>
                  <a:pt x="2595760" y="415992"/>
                </a:lnTo>
                <a:lnTo>
                  <a:pt x="2591633" y="413133"/>
                </a:lnTo>
                <a:cubicBezTo>
                  <a:pt x="2491039" y="355290"/>
                  <a:pt x="2374398" y="322208"/>
                  <a:pt x="2250031" y="322208"/>
                </a:cubicBezTo>
                <a:cubicBezTo>
                  <a:pt x="2155275" y="322208"/>
                  <a:pt x="2065004" y="341412"/>
                  <a:pt x="1982898" y="376140"/>
                </a:cubicBezTo>
                <a:lnTo>
                  <a:pt x="1909475" y="415992"/>
                </a:lnTo>
                <a:lnTo>
                  <a:pt x="1905349" y="413133"/>
                </a:lnTo>
                <a:cubicBezTo>
                  <a:pt x="1804755" y="355290"/>
                  <a:pt x="1688114" y="322208"/>
                  <a:pt x="1563747" y="322208"/>
                </a:cubicBezTo>
                <a:cubicBezTo>
                  <a:pt x="1468991" y="322208"/>
                  <a:pt x="1378720" y="341412"/>
                  <a:pt x="1296614" y="376140"/>
                </a:cubicBezTo>
                <a:lnTo>
                  <a:pt x="1223191" y="415992"/>
                </a:lnTo>
                <a:lnTo>
                  <a:pt x="1219065" y="413133"/>
                </a:lnTo>
                <a:cubicBezTo>
                  <a:pt x="1118471" y="355290"/>
                  <a:pt x="1001830" y="322208"/>
                  <a:pt x="877463" y="322208"/>
                </a:cubicBezTo>
                <a:cubicBezTo>
                  <a:pt x="782707" y="322208"/>
                  <a:pt x="692436" y="341412"/>
                  <a:pt x="610330" y="376140"/>
                </a:cubicBezTo>
                <a:lnTo>
                  <a:pt x="536908" y="415992"/>
                </a:lnTo>
                <a:lnTo>
                  <a:pt x="532782" y="413133"/>
                </a:lnTo>
                <a:cubicBezTo>
                  <a:pt x="432187" y="355290"/>
                  <a:pt x="315547" y="322208"/>
                  <a:pt x="191179" y="322208"/>
                </a:cubicBezTo>
                <a:cubicBezTo>
                  <a:pt x="143801" y="322208"/>
                  <a:pt x="97545" y="327009"/>
                  <a:pt x="52869" y="336151"/>
                </a:cubicBezTo>
                <a:lnTo>
                  <a:pt x="0" y="352563"/>
                </a:lnTo>
                <a:close/>
              </a:path>
            </a:pathLst>
          </a:cu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任意多边形 42"/>
          <p:cNvSpPr/>
          <p:nvPr/>
        </p:nvSpPr>
        <p:spPr>
          <a:xfrm>
            <a:off x="3" y="10220"/>
            <a:ext cx="12191997" cy="415992"/>
          </a:xfrm>
          <a:custGeom>
            <a:avLst/>
            <a:gdLst>
              <a:gd name="connsiteX0" fmla="*/ 0 w 12191997"/>
              <a:gd name="connsiteY0" fmla="*/ 0 h 415992"/>
              <a:gd name="connsiteX1" fmla="*/ 12191997 w 12191997"/>
              <a:gd name="connsiteY1" fmla="*/ 0 h 415992"/>
              <a:gd name="connsiteX2" fmla="*/ 12191997 w 12191997"/>
              <a:gd name="connsiteY2" fmla="*/ 412431 h 415992"/>
              <a:gd name="connsiteX3" fmla="*/ 12125137 w 12191997"/>
              <a:gd name="connsiteY3" fmla="*/ 376140 h 415992"/>
              <a:gd name="connsiteX4" fmla="*/ 11858004 w 12191997"/>
              <a:gd name="connsiteY4" fmla="*/ 322208 h 415992"/>
              <a:gd name="connsiteX5" fmla="*/ 11590871 w 12191997"/>
              <a:gd name="connsiteY5" fmla="*/ 376140 h 415992"/>
              <a:gd name="connsiteX6" fmla="*/ 11517449 w 12191997"/>
              <a:gd name="connsiteY6" fmla="*/ 415992 h 415992"/>
              <a:gd name="connsiteX7" fmla="*/ 11513323 w 12191997"/>
              <a:gd name="connsiteY7" fmla="*/ 413133 h 415992"/>
              <a:gd name="connsiteX8" fmla="*/ 11171720 w 12191997"/>
              <a:gd name="connsiteY8" fmla="*/ 322208 h 415992"/>
              <a:gd name="connsiteX9" fmla="*/ 10904587 w 12191997"/>
              <a:gd name="connsiteY9" fmla="*/ 376140 h 415992"/>
              <a:gd name="connsiteX10" fmla="*/ 10831165 w 12191997"/>
              <a:gd name="connsiteY10" fmla="*/ 415992 h 415992"/>
              <a:gd name="connsiteX11" fmla="*/ 10827039 w 12191997"/>
              <a:gd name="connsiteY11" fmla="*/ 413133 h 415992"/>
              <a:gd name="connsiteX12" fmla="*/ 10485436 w 12191997"/>
              <a:gd name="connsiteY12" fmla="*/ 322208 h 415992"/>
              <a:gd name="connsiteX13" fmla="*/ 10218303 w 12191997"/>
              <a:gd name="connsiteY13" fmla="*/ 376140 h 415992"/>
              <a:gd name="connsiteX14" fmla="*/ 10144881 w 12191997"/>
              <a:gd name="connsiteY14" fmla="*/ 415992 h 415992"/>
              <a:gd name="connsiteX15" fmla="*/ 10140755 w 12191997"/>
              <a:gd name="connsiteY15" fmla="*/ 413133 h 415992"/>
              <a:gd name="connsiteX16" fmla="*/ 9799152 w 12191997"/>
              <a:gd name="connsiteY16" fmla="*/ 322208 h 415992"/>
              <a:gd name="connsiteX17" fmla="*/ 9532019 w 12191997"/>
              <a:gd name="connsiteY17" fmla="*/ 376140 h 415992"/>
              <a:gd name="connsiteX18" fmla="*/ 9458597 w 12191997"/>
              <a:gd name="connsiteY18" fmla="*/ 415992 h 415992"/>
              <a:gd name="connsiteX19" fmla="*/ 9454471 w 12191997"/>
              <a:gd name="connsiteY19" fmla="*/ 413133 h 415992"/>
              <a:gd name="connsiteX20" fmla="*/ 9112868 w 12191997"/>
              <a:gd name="connsiteY20" fmla="*/ 322208 h 415992"/>
              <a:gd name="connsiteX21" fmla="*/ 8845735 w 12191997"/>
              <a:gd name="connsiteY21" fmla="*/ 376140 h 415992"/>
              <a:gd name="connsiteX22" fmla="*/ 8772313 w 12191997"/>
              <a:gd name="connsiteY22" fmla="*/ 415992 h 415992"/>
              <a:gd name="connsiteX23" fmla="*/ 8768187 w 12191997"/>
              <a:gd name="connsiteY23" fmla="*/ 413133 h 415992"/>
              <a:gd name="connsiteX24" fmla="*/ 8426584 w 12191997"/>
              <a:gd name="connsiteY24" fmla="*/ 322208 h 415992"/>
              <a:gd name="connsiteX25" fmla="*/ 8159452 w 12191997"/>
              <a:gd name="connsiteY25" fmla="*/ 376140 h 415992"/>
              <a:gd name="connsiteX26" fmla="*/ 8086029 w 12191997"/>
              <a:gd name="connsiteY26" fmla="*/ 415992 h 415992"/>
              <a:gd name="connsiteX27" fmla="*/ 8081903 w 12191997"/>
              <a:gd name="connsiteY27" fmla="*/ 413133 h 415992"/>
              <a:gd name="connsiteX28" fmla="*/ 7740300 w 12191997"/>
              <a:gd name="connsiteY28" fmla="*/ 322208 h 415992"/>
              <a:gd name="connsiteX29" fmla="*/ 7473168 w 12191997"/>
              <a:gd name="connsiteY29" fmla="*/ 376140 h 415992"/>
              <a:gd name="connsiteX30" fmla="*/ 7399745 w 12191997"/>
              <a:gd name="connsiteY30" fmla="*/ 415992 h 415992"/>
              <a:gd name="connsiteX31" fmla="*/ 7395619 w 12191997"/>
              <a:gd name="connsiteY31" fmla="*/ 413133 h 415992"/>
              <a:gd name="connsiteX32" fmla="*/ 7054016 w 12191997"/>
              <a:gd name="connsiteY32" fmla="*/ 322208 h 415992"/>
              <a:gd name="connsiteX33" fmla="*/ 6786884 w 12191997"/>
              <a:gd name="connsiteY33" fmla="*/ 376140 h 415992"/>
              <a:gd name="connsiteX34" fmla="*/ 6713461 w 12191997"/>
              <a:gd name="connsiteY34" fmla="*/ 415992 h 415992"/>
              <a:gd name="connsiteX35" fmla="*/ 6709335 w 12191997"/>
              <a:gd name="connsiteY35" fmla="*/ 413133 h 415992"/>
              <a:gd name="connsiteX36" fmla="*/ 6367732 w 12191997"/>
              <a:gd name="connsiteY36" fmla="*/ 322208 h 415992"/>
              <a:gd name="connsiteX37" fmla="*/ 6100600 w 12191997"/>
              <a:gd name="connsiteY37" fmla="*/ 376140 h 415992"/>
              <a:gd name="connsiteX38" fmla="*/ 6027178 w 12191997"/>
              <a:gd name="connsiteY38" fmla="*/ 415992 h 415992"/>
              <a:gd name="connsiteX39" fmla="*/ 6023051 w 12191997"/>
              <a:gd name="connsiteY39" fmla="*/ 413133 h 415992"/>
              <a:gd name="connsiteX40" fmla="*/ 5681449 w 12191997"/>
              <a:gd name="connsiteY40" fmla="*/ 322208 h 415992"/>
              <a:gd name="connsiteX41" fmla="*/ 5414316 w 12191997"/>
              <a:gd name="connsiteY41" fmla="*/ 376140 h 415992"/>
              <a:gd name="connsiteX42" fmla="*/ 5340894 w 12191997"/>
              <a:gd name="connsiteY42" fmla="*/ 415992 h 415992"/>
              <a:gd name="connsiteX43" fmla="*/ 5336768 w 12191997"/>
              <a:gd name="connsiteY43" fmla="*/ 413133 h 415992"/>
              <a:gd name="connsiteX44" fmla="*/ 4995166 w 12191997"/>
              <a:gd name="connsiteY44" fmla="*/ 322208 h 415992"/>
              <a:gd name="connsiteX45" fmla="*/ 4728032 w 12191997"/>
              <a:gd name="connsiteY45" fmla="*/ 376140 h 415992"/>
              <a:gd name="connsiteX46" fmla="*/ 4654610 w 12191997"/>
              <a:gd name="connsiteY46" fmla="*/ 415992 h 415992"/>
              <a:gd name="connsiteX47" fmla="*/ 4650484 w 12191997"/>
              <a:gd name="connsiteY47" fmla="*/ 413133 h 415992"/>
              <a:gd name="connsiteX48" fmla="*/ 4308881 w 12191997"/>
              <a:gd name="connsiteY48" fmla="*/ 322208 h 415992"/>
              <a:gd name="connsiteX49" fmla="*/ 4041749 w 12191997"/>
              <a:gd name="connsiteY49" fmla="*/ 376140 h 415992"/>
              <a:gd name="connsiteX50" fmla="*/ 3968327 w 12191997"/>
              <a:gd name="connsiteY50" fmla="*/ 415992 h 415992"/>
              <a:gd name="connsiteX51" fmla="*/ 3964201 w 12191997"/>
              <a:gd name="connsiteY51" fmla="*/ 413133 h 415992"/>
              <a:gd name="connsiteX52" fmla="*/ 3622598 w 12191997"/>
              <a:gd name="connsiteY52" fmla="*/ 322208 h 415992"/>
              <a:gd name="connsiteX53" fmla="*/ 3355466 w 12191997"/>
              <a:gd name="connsiteY53" fmla="*/ 376140 h 415992"/>
              <a:gd name="connsiteX54" fmla="*/ 3282043 w 12191997"/>
              <a:gd name="connsiteY54" fmla="*/ 415992 h 415992"/>
              <a:gd name="connsiteX55" fmla="*/ 3277917 w 12191997"/>
              <a:gd name="connsiteY55" fmla="*/ 413133 h 415992"/>
              <a:gd name="connsiteX56" fmla="*/ 2936315 w 12191997"/>
              <a:gd name="connsiteY56" fmla="*/ 322208 h 415992"/>
              <a:gd name="connsiteX57" fmla="*/ 2669182 w 12191997"/>
              <a:gd name="connsiteY57" fmla="*/ 376140 h 415992"/>
              <a:gd name="connsiteX58" fmla="*/ 2595760 w 12191997"/>
              <a:gd name="connsiteY58" fmla="*/ 415992 h 415992"/>
              <a:gd name="connsiteX59" fmla="*/ 2591633 w 12191997"/>
              <a:gd name="connsiteY59" fmla="*/ 413133 h 415992"/>
              <a:gd name="connsiteX60" fmla="*/ 2250031 w 12191997"/>
              <a:gd name="connsiteY60" fmla="*/ 322208 h 415992"/>
              <a:gd name="connsiteX61" fmla="*/ 1982898 w 12191997"/>
              <a:gd name="connsiteY61" fmla="*/ 376140 h 415992"/>
              <a:gd name="connsiteX62" fmla="*/ 1909475 w 12191997"/>
              <a:gd name="connsiteY62" fmla="*/ 415992 h 415992"/>
              <a:gd name="connsiteX63" fmla="*/ 1905349 w 12191997"/>
              <a:gd name="connsiteY63" fmla="*/ 413133 h 415992"/>
              <a:gd name="connsiteX64" fmla="*/ 1563747 w 12191997"/>
              <a:gd name="connsiteY64" fmla="*/ 322208 h 415992"/>
              <a:gd name="connsiteX65" fmla="*/ 1296614 w 12191997"/>
              <a:gd name="connsiteY65" fmla="*/ 376140 h 415992"/>
              <a:gd name="connsiteX66" fmla="*/ 1223191 w 12191997"/>
              <a:gd name="connsiteY66" fmla="*/ 415992 h 415992"/>
              <a:gd name="connsiteX67" fmla="*/ 1219065 w 12191997"/>
              <a:gd name="connsiteY67" fmla="*/ 413133 h 415992"/>
              <a:gd name="connsiteX68" fmla="*/ 877463 w 12191997"/>
              <a:gd name="connsiteY68" fmla="*/ 322208 h 415992"/>
              <a:gd name="connsiteX69" fmla="*/ 610330 w 12191997"/>
              <a:gd name="connsiteY69" fmla="*/ 376140 h 415992"/>
              <a:gd name="connsiteX70" fmla="*/ 536908 w 12191997"/>
              <a:gd name="connsiteY70" fmla="*/ 415992 h 415992"/>
              <a:gd name="connsiteX71" fmla="*/ 532782 w 12191997"/>
              <a:gd name="connsiteY71" fmla="*/ 413133 h 415992"/>
              <a:gd name="connsiteX72" fmla="*/ 191179 w 12191997"/>
              <a:gd name="connsiteY72" fmla="*/ 322208 h 415992"/>
              <a:gd name="connsiteX73" fmla="*/ 52869 w 12191997"/>
              <a:gd name="connsiteY73" fmla="*/ 336151 h 415992"/>
              <a:gd name="connsiteX74" fmla="*/ 0 w 12191997"/>
              <a:gd name="connsiteY74" fmla="*/ 352563 h 41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7" h="415992">
                <a:moveTo>
                  <a:pt x="0" y="0"/>
                </a:moveTo>
                <a:lnTo>
                  <a:pt x="12191997" y="0"/>
                </a:lnTo>
                <a:lnTo>
                  <a:pt x="12191997" y="412431"/>
                </a:lnTo>
                <a:lnTo>
                  <a:pt x="12125137" y="376140"/>
                </a:lnTo>
                <a:cubicBezTo>
                  <a:pt x="12043031" y="341412"/>
                  <a:pt x="11952760" y="322208"/>
                  <a:pt x="11858004" y="322208"/>
                </a:cubicBezTo>
                <a:cubicBezTo>
                  <a:pt x="11763248" y="322208"/>
                  <a:pt x="11672977" y="341412"/>
                  <a:pt x="11590871" y="376140"/>
                </a:cubicBezTo>
                <a:lnTo>
                  <a:pt x="11517449" y="415992"/>
                </a:lnTo>
                <a:lnTo>
                  <a:pt x="11513323" y="413133"/>
                </a:lnTo>
                <a:cubicBezTo>
                  <a:pt x="11412728" y="355290"/>
                  <a:pt x="11296087" y="322208"/>
                  <a:pt x="11171720" y="322208"/>
                </a:cubicBezTo>
                <a:cubicBezTo>
                  <a:pt x="11076964" y="322208"/>
                  <a:pt x="10986693" y="341412"/>
                  <a:pt x="10904587" y="376140"/>
                </a:cubicBezTo>
                <a:lnTo>
                  <a:pt x="10831165" y="415992"/>
                </a:lnTo>
                <a:lnTo>
                  <a:pt x="10827039" y="413133"/>
                </a:lnTo>
                <a:cubicBezTo>
                  <a:pt x="10726444" y="355290"/>
                  <a:pt x="10609803" y="322208"/>
                  <a:pt x="10485436" y="322208"/>
                </a:cubicBezTo>
                <a:cubicBezTo>
                  <a:pt x="10390680" y="322208"/>
                  <a:pt x="10300409" y="341412"/>
                  <a:pt x="10218303" y="376140"/>
                </a:cubicBezTo>
                <a:lnTo>
                  <a:pt x="10144881" y="415992"/>
                </a:lnTo>
                <a:lnTo>
                  <a:pt x="10140755" y="413133"/>
                </a:lnTo>
                <a:cubicBezTo>
                  <a:pt x="10040160" y="355290"/>
                  <a:pt x="9923519" y="322208"/>
                  <a:pt x="9799152" y="322208"/>
                </a:cubicBezTo>
                <a:cubicBezTo>
                  <a:pt x="9704396" y="322208"/>
                  <a:pt x="9614125" y="341412"/>
                  <a:pt x="9532019" y="376140"/>
                </a:cubicBezTo>
                <a:lnTo>
                  <a:pt x="9458597" y="415992"/>
                </a:lnTo>
                <a:lnTo>
                  <a:pt x="9454471" y="413133"/>
                </a:lnTo>
                <a:cubicBezTo>
                  <a:pt x="9353876" y="355290"/>
                  <a:pt x="9237235" y="322208"/>
                  <a:pt x="9112868" y="322208"/>
                </a:cubicBezTo>
                <a:cubicBezTo>
                  <a:pt x="9018112" y="322208"/>
                  <a:pt x="8927841" y="341412"/>
                  <a:pt x="8845735" y="376140"/>
                </a:cubicBezTo>
                <a:lnTo>
                  <a:pt x="8772313" y="415992"/>
                </a:lnTo>
                <a:lnTo>
                  <a:pt x="8768187" y="413133"/>
                </a:lnTo>
                <a:cubicBezTo>
                  <a:pt x="8667592" y="355290"/>
                  <a:pt x="8550951" y="322208"/>
                  <a:pt x="8426584" y="322208"/>
                </a:cubicBezTo>
                <a:cubicBezTo>
                  <a:pt x="8331828" y="322208"/>
                  <a:pt x="8241557" y="341412"/>
                  <a:pt x="8159452" y="376140"/>
                </a:cubicBezTo>
                <a:lnTo>
                  <a:pt x="8086029" y="415992"/>
                </a:lnTo>
                <a:lnTo>
                  <a:pt x="8081903" y="413133"/>
                </a:lnTo>
                <a:cubicBezTo>
                  <a:pt x="7981308" y="355290"/>
                  <a:pt x="7864668" y="322208"/>
                  <a:pt x="7740300" y="322208"/>
                </a:cubicBezTo>
                <a:cubicBezTo>
                  <a:pt x="7645544" y="322208"/>
                  <a:pt x="7555273" y="341412"/>
                  <a:pt x="7473168" y="376140"/>
                </a:cubicBezTo>
                <a:lnTo>
                  <a:pt x="7399745" y="415992"/>
                </a:lnTo>
                <a:lnTo>
                  <a:pt x="7395619" y="413133"/>
                </a:lnTo>
                <a:cubicBezTo>
                  <a:pt x="7295024" y="355290"/>
                  <a:pt x="7178384" y="322208"/>
                  <a:pt x="7054016" y="322208"/>
                </a:cubicBezTo>
                <a:cubicBezTo>
                  <a:pt x="6959260" y="322208"/>
                  <a:pt x="6868989" y="341412"/>
                  <a:pt x="6786884" y="376140"/>
                </a:cubicBezTo>
                <a:lnTo>
                  <a:pt x="6713461" y="415992"/>
                </a:lnTo>
                <a:lnTo>
                  <a:pt x="6709335" y="413133"/>
                </a:lnTo>
                <a:cubicBezTo>
                  <a:pt x="6608740" y="355290"/>
                  <a:pt x="6492099" y="322208"/>
                  <a:pt x="6367732" y="322208"/>
                </a:cubicBezTo>
                <a:cubicBezTo>
                  <a:pt x="6272976" y="322208"/>
                  <a:pt x="6182706" y="341412"/>
                  <a:pt x="6100600" y="376140"/>
                </a:cubicBezTo>
                <a:lnTo>
                  <a:pt x="6027178" y="415992"/>
                </a:lnTo>
                <a:lnTo>
                  <a:pt x="6023051" y="413133"/>
                </a:lnTo>
                <a:cubicBezTo>
                  <a:pt x="5922456" y="355290"/>
                  <a:pt x="5805816" y="322208"/>
                  <a:pt x="5681449" y="322208"/>
                </a:cubicBezTo>
                <a:cubicBezTo>
                  <a:pt x="5586693" y="322208"/>
                  <a:pt x="5496423" y="341412"/>
                  <a:pt x="5414316" y="376140"/>
                </a:cubicBezTo>
                <a:lnTo>
                  <a:pt x="5340894" y="415992"/>
                </a:lnTo>
                <a:lnTo>
                  <a:pt x="5336768" y="413133"/>
                </a:lnTo>
                <a:cubicBezTo>
                  <a:pt x="5236172" y="355290"/>
                  <a:pt x="5119532" y="322208"/>
                  <a:pt x="4995166" y="322208"/>
                </a:cubicBezTo>
                <a:cubicBezTo>
                  <a:pt x="4900409" y="322208"/>
                  <a:pt x="4810138" y="341412"/>
                  <a:pt x="4728032" y="376140"/>
                </a:cubicBezTo>
                <a:lnTo>
                  <a:pt x="4654610" y="415992"/>
                </a:lnTo>
                <a:lnTo>
                  <a:pt x="4650484" y="413133"/>
                </a:lnTo>
                <a:cubicBezTo>
                  <a:pt x="4549889" y="355290"/>
                  <a:pt x="4433249" y="322208"/>
                  <a:pt x="4308881" y="322208"/>
                </a:cubicBezTo>
                <a:cubicBezTo>
                  <a:pt x="4214125" y="322208"/>
                  <a:pt x="4123856" y="341412"/>
                  <a:pt x="4041749" y="376140"/>
                </a:cubicBezTo>
                <a:lnTo>
                  <a:pt x="3968327" y="415992"/>
                </a:lnTo>
                <a:lnTo>
                  <a:pt x="3964201" y="413133"/>
                </a:lnTo>
                <a:cubicBezTo>
                  <a:pt x="3863607" y="355290"/>
                  <a:pt x="3746966" y="322208"/>
                  <a:pt x="3622598" y="322208"/>
                </a:cubicBezTo>
                <a:cubicBezTo>
                  <a:pt x="3527843" y="322208"/>
                  <a:pt x="3437573" y="341412"/>
                  <a:pt x="3355466" y="376140"/>
                </a:cubicBezTo>
                <a:lnTo>
                  <a:pt x="3282043" y="415992"/>
                </a:lnTo>
                <a:lnTo>
                  <a:pt x="3277917" y="413133"/>
                </a:lnTo>
                <a:cubicBezTo>
                  <a:pt x="3177323" y="355290"/>
                  <a:pt x="3060682" y="322208"/>
                  <a:pt x="2936315" y="322208"/>
                </a:cubicBezTo>
                <a:cubicBezTo>
                  <a:pt x="2841559" y="322208"/>
                  <a:pt x="2751288" y="341412"/>
                  <a:pt x="2669182" y="376140"/>
                </a:cubicBezTo>
                <a:lnTo>
                  <a:pt x="2595760" y="415992"/>
                </a:lnTo>
                <a:lnTo>
                  <a:pt x="2591633" y="413133"/>
                </a:lnTo>
                <a:cubicBezTo>
                  <a:pt x="2491039" y="355290"/>
                  <a:pt x="2374398" y="322208"/>
                  <a:pt x="2250031" y="322208"/>
                </a:cubicBezTo>
                <a:cubicBezTo>
                  <a:pt x="2155275" y="322208"/>
                  <a:pt x="2065004" y="341412"/>
                  <a:pt x="1982898" y="376140"/>
                </a:cubicBezTo>
                <a:lnTo>
                  <a:pt x="1909475" y="415992"/>
                </a:lnTo>
                <a:lnTo>
                  <a:pt x="1905349" y="413133"/>
                </a:lnTo>
                <a:cubicBezTo>
                  <a:pt x="1804755" y="355290"/>
                  <a:pt x="1688114" y="322208"/>
                  <a:pt x="1563747" y="322208"/>
                </a:cubicBezTo>
                <a:cubicBezTo>
                  <a:pt x="1468991" y="322208"/>
                  <a:pt x="1378720" y="341412"/>
                  <a:pt x="1296614" y="376140"/>
                </a:cubicBezTo>
                <a:lnTo>
                  <a:pt x="1223191" y="415992"/>
                </a:lnTo>
                <a:lnTo>
                  <a:pt x="1219065" y="413133"/>
                </a:lnTo>
                <a:cubicBezTo>
                  <a:pt x="1118471" y="355290"/>
                  <a:pt x="1001830" y="322208"/>
                  <a:pt x="877463" y="322208"/>
                </a:cubicBezTo>
                <a:cubicBezTo>
                  <a:pt x="782707" y="322208"/>
                  <a:pt x="692436" y="341412"/>
                  <a:pt x="610330" y="376140"/>
                </a:cubicBezTo>
                <a:lnTo>
                  <a:pt x="536908" y="415992"/>
                </a:lnTo>
                <a:lnTo>
                  <a:pt x="532782" y="413133"/>
                </a:lnTo>
                <a:cubicBezTo>
                  <a:pt x="432187" y="355290"/>
                  <a:pt x="315547" y="322208"/>
                  <a:pt x="191179" y="322208"/>
                </a:cubicBezTo>
                <a:cubicBezTo>
                  <a:pt x="143801" y="322208"/>
                  <a:pt x="97545" y="327009"/>
                  <a:pt x="52869" y="336151"/>
                </a:cubicBezTo>
                <a:lnTo>
                  <a:pt x="0" y="352563"/>
                </a:lnTo>
                <a:close/>
              </a:path>
            </a:pathLst>
          </a:cu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9202118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A385"/>
        </a:solidFill>
        <a:effectLst/>
      </p:bgPr>
    </p:bg>
    <p:spTree>
      <p:nvGrpSpPr>
        <p:cNvPr id="1" name=""/>
        <p:cNvGrpSpPr/>
        <p:nvPr/>
      </p:nvGrpSpPr>
      <p:grpSpPr>
        <a:xfrm>
          <a:off x="0" y="0"/>
          <a:ext cx="0" cy="0"/>
          <a:chOff x="0" y="0"/>
          <a:chExt cx="0" cy="0"/>
        </a:xfrm>
      </p:grpSpPr>
      <p:sp>
        <p:nvSpPr>
          <p:cNvPr id="2" name="椭圆 1"/>
          <p:cNvSpPr/>
          <p:nvPr/>
        </p:nvSpPr>
        <p:spPr>
          <a:xfrm>
            <a:off x="972459" y="5416324"/>
            <a:ext cx="870856" cy="870856"/>
          </a:xfrm>
          <a:prstGeom prst="ellipse">
            <a:avLst/>
          </a:prstGeom>
          <a:solidFill>
            <a:schemeClr val="bg1">
              <a:alpha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188689" y="6248401"/>
            <a:ext cx="1219198" cy="1219198"/>
          </a:xfrm>
          <a:prstGeom prst="ellipse">
            <a:avLst/>
          </a:prstGeom>
          <a:solidFill>
            <a:schemeClr val="bg1">
              <a:alpha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椭圆 3"/>
          <p:cNvSpPr/>
          <p:nvPr/>
        </p:nvSpPr>
        <p:spPr>
          <a:xfrm>
            <a:off x="1241649" y="4281715"/>
            <a:ext cx="464456" cy="464456"/>
          </a:xfrm>
          <a:prstGeom prst="ellipse">
            <a:avLst/>
          </a:prstGeom>
          <a:solidFill>
            <a:schemeClr val="bg1">
              <a:alpha val="5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0" y="5484021"/>
            <a:ext cx="609596" cy="609596"/>
          </a:xfrm>
          <a:prstGeom prst="ellipse">
            <a:avLst/>
          </a:prstGeom>
          <a:solidFill>
            <a:schemeClr val="bg1">
              <a:alpha val="4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988456" y="6025921"/>
            <a:ext cx="522518" cy="522518"/>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flipH="1">
            <a:off x="1843315" y="5077621"/>
            <a:ext cx="406400" cy="4064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椭圆 7"/>
          <p:cNvSpPr/>
          <p:nvPr/>
        </p:nvSpPr>
        <p:spPr>
          <a:xfrm>
            <a:off x="515938" y="4874424"/>
            <a:ext cx="638626" cy="638626"/>
          </a:xfrm>
          <a:prstGeom prst="ellips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flipH="1">
            <a:off x="1473877" y="4032705"/>
            <a:ext cx="406400" cy="4064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1175653" y="6180705"/>
            <a:ext cx="522518" cy="522518"/>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文本框 23"/>
          <p:cNvSpPr txBox="1"/>
          <p:nvPr/>
        </p:nvSpPr>
        <p:spPr>
          <a:xfrm>
            <a:off x="5816262" y="2976530"/>
            <a:ext cx="3251200" cy="769441"/>
          </a:xfrm>
          <a:prstGeom prst="rect">
            <a:avLst/>
          </a:prstGeom>
          <a:noFill/>
        </p:spPr>
        <p:txBody>
          <a:bodyPr wrap="square" rtlCol="0">
            <a:spAutoFit/>
          </a:bodyPr>
          <a:lstStyle/>
          <a:p>
            <a:r>
              <a:rPr lang="zh-CN" altLang="en-US" sz="4400" dirty="0">
                <a:solidFill>
                  <a:prstClr val="white"/>
                </a:solidFill>
                <a:latin typeface="华康海报体W12(P)" panose="040B0C00000000000000" pitchFamily="82" charset="-122"/>
                <a:ea typeface="华康海报体W12(P)" panose="040B0C00000000000000" pitchFamily="82" charset="-122"/>
              </a:rPr>
              <a:t>请输入标题</a:t>
            </a:r>
          </a:p>
        </p:txBody>
      </p:sp>
      <p:sp>
        <p:nvSpPr>
          <p:cNvPr id="40" name="椭圆 39"/>
          <p:cNvSpPr/>
          <p:nvPr/>
        </p:nvSpPr>
        <p:spPr>
          <a:xfrm>
            <a:off x="3124539" y="2263089"/>
            <a:ext cx="2196322" cy="219632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文本框 40"/>
          <p:cNvSpPr txBox="1"/>
          <p:nvPr/>
        </p:nvSpPr>
        <p:spPr>
          <a:xfrm>
            <a:off x="3678415" y="2328628"/>
            <a:ext cx="1088571" cy="1862048"/>
          </a:xfrm>
          <a:prstGeom prst="rect">
            <a:avLst/>
          </a:prstGeom>
          <a:noFill/>
        </p:spPr>
        <p:txBody>
          <a:bodyPr wrap="square" rtlCol="0">
            <a:spAutoFit/>
          </a:bodyPr>
          <a:lstStyle/>
          <a:p>
            <a:pPr algn="ctr"/>
            <a:r>
              <a:rPr lang="en-US" altLang="zh-CN" sz="11500" dirty="0">
                <a:solidFill>
                  <a:prstClr val="white"/>
                </a:solidFill>
                <a:latin typeface="华康海报体W12(P)" panose="040B0C00000000000000" pitchFamily="82" charset="-122"/>
                <a:ea typeface="华康海报体W12(P)" panose="040B0C00000000000000" pitchFamily="82" charset="-122"/>
              </a:rPr>
              <a:t>4</a:t>
            </a:r>
            <a:endParaRPr lang="zh-CN" altLang="en-US" sz="11500" dirty="0">
              <a:solidFill>
                <a:prstClr val="white"/>
              </a:solidFill>
              <a:latin typeface="华康海报体W12(P)" panose="040B0C00000000000000" pitchFamily="82" charset="-122"/>
              <a:ea typeface="华康海报体W12(P)" panose="040B0C00000000000000" pitchFamily="82" charset="-122"/>
            </a:endParaRPr>
          </a:p>
        </p:txBody>
      </p:sp>
      <p:cxnSp>
        <p:nvCxnSpPr>
          <p:cNvPr id="46" name="直接连接符 45"/>
          <p:cNvCxnSpPr/>
          <p:nvPr/>
        </p:nvCxnSpPr>
        <p:spPr>
          <a:xfrm>
            <a:off x="0" y="2241550"/>
            <a:ext cx="312453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067462" y="4439454"/>
            <a:ext cx="312453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65658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图片 108"/>
          <p:cNvPicPr>
            <a:picLocks noChangeAspect="1"/>
          </p:cNvPicPr>
          <p:nvPr/>
        </p:nvPicPr>
        <p:blipFill rotWithShape="1">
          <a:blip r:embed="rId2">
            <a:extLst>
              <a:ext uri="{28A0092B-C50C-407E-A947-70E740481C1C}">
                <a14:useLocalDpi xmlns:a14="http://schemas.microsoft.com/office/drawing/2010/main" val="0"/>
              </a:ext>
            </a:extLst>
          </a:blip>
          <a:srcRect l="988" t="33725" r="512" b="14128"/>
          <a:stretch/>
        </p:blipFill>
        <p:spPr>
          <a:xfrm>
            <a:off x="1114903" y="1413054"/>
            <a:ext cx="9962194" cy="3517900"/>
          </a:xfrm>
          <a:prstGeom prst="rect">
            <a:avLst/>
          </a:prstGeom>
          <a:ln>
            <a:noFill/>
          </a:ln>
          <a:effectLst>
            <a:outerShdw blurRad="292100" dist="139700" dir="2700000" algn="tl" rotWithShape="0">
              <a:srgbClr val="333333">
                <a:alpha val="65000"/>
              </a:srgbClr>
            </a:outerShdw>
          </a:effectLst>
        </p:spPr>
      </p:pic>
      <p:sp>
        <p:nvSpPr>
          <p:cNvPr id="110" name="文本框 109"/>
          <p:cNvSpPr txBox="1"/>
          <p:nvPr/>
        </p:nvSpPr>
        <p:spPr>
          <a:xfrm>
            <a:off x="4816080" y="666696"/>
            <a:ext cx="2559841" cy="646331"/>
          </a:xfrm>
          <a:prstGeom prst="rect">
            <a:avLst/>
          </a:prstGeom>
          <a:noFill/>
        </p:spPr>
        <p:txBody>
          <a:bodyPr wrap="square" rtlCol="0">
            <a:spAutoFit/>
          </a:bodyPr>
          <a:lstStyle/>
          <a:p>
            <a:pPr algn="ctr"/>
            <a:r>
              <a:rPr lang="zh-CN" altLang="en-US" sz="3600" dirty="0">
                <a:solidFill>
                  <a:prstClr val="black"/>
                </a:solidFill>
                <a:latin typeface="华康海报体W12(P)" panose="040B0C00000000000000" pitchFamily="82" charset="-122"/>
                <a:ea typeface="华康海报体W12(P)" panose="040B0C00000000000000" pitchFamily="82" charset="-122"/>
              </a:rPr>
              <a:t>请输入标题</a:t>
            </a:r>
          </a:p>
        </p:txBody>
      </p:sp>
      <p:sp>
        <p:nvSpPr>
          <p:cNvPr id="111" name="TextBox 20"/>
          <p:cNvSpPr txBox="1"/>
          <p:nvPr/>
        </p:nvSpPr>
        <p:spPr>
          <a:xfrm>
            <a:off x="794998" y="5217790"/>
            <a:ext cx="10602005" cy="892552"/>
          </a:xfrm>
          <a:prstGeom prst="rect">
            <a:avLst/>
          </a:prstGeom>
          <a:noFill/>
        </p:spPr>
        <p:txBody>
          <a:bodyPr wrap="square" rtlCol="0">
            <a:spAutoFit/>
          </a:bodyPr>
          <a:lstStyle/>
          <a:p>
            <a:pPr algn="ctr">
              <a:lnSpc>
                <a:spcPct val="130000"/>
              </a:lnSpc>
            </a:pP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上海锐普广告有限公司是中国第一家精品</a:t>
            </a:r>
            <a:r>
              <a:rPr lang="en-US" altLang="zh-CN" sz="20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设计机构。锐普公司拥有顶尖的</a:t>
            </a:r>
            <a:r>
              <a:rPr lang="en-US" altLang="zh-CN" sz="20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设计</a:t>
            </a:r>
          </a:p>
        </p:txBody>
      </p:sp>
      <p:sp>
        <p:nvSpPr>
          <p:cNvPr id="121" name="椭圆 120"/>
          <p:cNvSpPr/>
          <p:nvPr/>
        </p:nvSpPr>
        <p:spPr>
          <a:xfrm>
            <a:off x="4772029" y="945810"/>
            <a:ext cx="88102" cy="88102"/>
          </a:xfrm>
          <a:prstGeom prst="ellipse">
            <a:avLst/>
          </a:pr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任意多边形 121"/>
          <p:cNvSpPr/>
          <p:nvPr/>
        </p:nvSpPr>
        <p:spPr>
          <a:xfrm>
            <a:off x="11065782" y="0"/>
            <a:ext cx="1126218" cy="1126218"/>
          </a:xfrm>
          <a:custGeom>
            <a:avLst/>
            <a:gdLst>
              <a:gd name="connsiteX0" fmla="*/ 146956 w 1126218"/>
              <a:gd name="connsiteY0" fmla="*/ 0 h 1126218"/>
              <a:gd name="connsiteX1" fmla="*/ 1126218 w 1126218"/>
              <a:gd name="connsiteY1" fmla="*/ 0 h 1126218"/>
              <a:gd name="connsiteX2" fmla="*/ 1126218 w 1126218"/>
              <a:gd name="connsiteY2" fmla="*/ 1126218 h 1126218"/>
              <a:gd name="connsiteX3" fmla="*/ 1114014 w 1126218"/>
              <a:gd name="connsiteY3" fmla="*/ 1126218 h 1126218"/>
              <a:gd name="connsiteX4" fmla="*/ 1121161 w 1126218"/>
              <a:gd name="connsiteY4" fmla="*/ 1079385 h 1126218"/>
              <a:gd name="connsiteX5" fmla="*/ 1126217 w 1126218"/>
              <a:gd name="connsiteY5" fmla="*/ 979261 h 1126218"/>
              <a:gd name="connsiteX6" fmla="*/ 146956 w 1126218"/>
              <a:gd name="connsiteY6" fmla="*/ 0 h 1126218"/>
              <a:gd name="connsiteX7" fmla="*/ 0 w 1126218"/>
              <a:gd name="connsiteY7" fmla="*/ 0 h 1126218"/>
              <a:gd name="connsiteX8" fmla="*/ 146956 w 1126218"/>
              <a:gd name="connsiteY8" fmla="*/ 0 h 1126218"/>
              <a:gd name="connsiteX9" fmla="*/ 46833 w 1126218"/>
              <a:gd name="connsiteY9" fmla="*/ 5056 h 1126218"/>
              <a:gd name="connsiteX10" fmla="*/ 0 w 1126218"/>
              <a:gd name="connsiteY10" fmla="*/ 12203 h 112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218" h="1126218">
                <a:moveTo>
                  <a:pt x="146956" y="0"/>
                </a:moveTo>
                <a:lnTo>
                  <a:pt x="1126218" y="0"/>
                </a:lnTo>
                <a:lnTo>
                  <a:pt x="1126218" y="1126218"/>
                </a:lnTo>
                <a:lnTo>
                  <a:pt x="1114014" y="1126218"/>
                </a:lnTo>
                <a:lnTo>
                  <a:pt x="1121161" y="1079385"/>
                </a:lnTo>
                <a:cubicBezTo>
                  <a:pt x="1124505" y="1046465"/>
                  <a:pt x="1126217" y="1013063"/>
                  <a:pt x="1126217" y="979261"/>
                </a:cubicBezTo>
                <a:cubicBezTo>
                  <a:pt x="1126217" y="438430"/>
                  <a:pt x="687787" y="0"/>
                  <a:pt x="146956" y="0"/>
                </a:cubicBezTo>
                <a:close/>
                <a:moveTo>
                  <a:pt x="0" y="0"/>
                </a:moveTo>
                <a:lnTo>
                  <a:pt x="146956" y="0"/>
                </a:lnTo>
                <a:cubicBezTo>
                  <a:pt x="113154" y="0"/>
                  <a:pt x="79752" y="1713"/>
                  <a:pt x="46833" y="5056"/>
                </a:cubicBezTo>
                <a:lnTo>
                  <a:pt x="0" y="12203"/>
                </a:lnTo>
                <a:close/>
              </a:path>
            </a:pathLst>
          </a:custGeom>
          <a:solidFill>
            <a:srgbClr val="C97C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任意多边形 122"/>
          <p:cNvSpPr/>
          <p:nvPr/>
        </p:nvSpPr>
        <p:spPr>
          <a:xfrm rot="16200000">
            <a:off x="1" y="0"/>
            <a:ext cx="1126218" cy="1126218"/>
          </a:xfrm>
          <a:custGeom>
            <a:avLst/>
            <a:gdLst>
              <a:gd name="connsiteX0" fmla="*/ 146956 w 1126218"/>
              <a:gd name="connsiteY0" fmla="*/ 0 h 1126218"/>
              <a:gd name="connsiteX1" fmla="*/ 1126218 w 1126218"/>
              <a:gd name="connsiteY1" fmla="*/ 0 h 1126218"/>
              <a:gd name="connsiteX2" fmla="*/ 1126218 w 1126218"/>
              <a:gd name="connsiteY2" fmla="*/ 1126218 h 1126218"/>
              <a:gd name="connsiteX3" fmla="*/ 1114014 w 1126218"/>
              <a:gd name="connsiteY3" fmla="*/ 1126218 h 1126218"/>
              <a:gd name="connsiteX4" fmla="*/ 1121161 w 1126218"/>
              <a:gd name="connsiteY4" fmla="*/ 1079385 h 1126218"/>
              <a:gd name="connsiteX5" fmla="*/ 1126217 w 1126218"/>
              <a:gd name="connsiteY5" fmla="*/ 979261 h 1126218"/>
              <a:gd name="connsiteX6" fmla="*/ 146956 w 1126218"/>
              <a:gd name="connsiteY6" fmla="*/ 0 h 1126218"/>
              <a:gd name="connsiteX7" fmla="*/ 0 w 1126218"/>
              <a:gd name="connsiteY7" fmla="*/ 0 h 1126218"/>
              <a:gd name="connsiteX8" fmla="*/ 146956 w 1126218"/>
              <a:gd name="connsiteY8" fmla="*/ 0 h 1126218"/>
              <a:gd name="connsiteX9" fmla="*/ 46833 w 1126218"/>
              <a:gd name="connsiteY9" fmla="*/ 5056 h 1126218"/>
              <a:gd name="connsiteX10" fmla="*/ 0 w 1126218"/>
              <a:gd name="connsiteY10" fmla="*/ 12203 h 112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218" h="1126218">
                <a:moveTo>
                  <a:pt x="146956" y="0"/>
                </a:moveTo>
                <a:lnTo>
                  <a:pt x="1126218" y="0"/>
                </a:lnTo>
                <a:lnTo>
                  <a:pt x="1126218" y="1126218"/>
                </a:lnTo>
                <a:lnTo>
                  <a:pt x="1114014" y="1126218"/>
                </a:lnTo>
                <a:lnTo>
                  <a:pt x="1121161" y="1079385"/>
                </a:lnTo>
                <a:cubicBezTo>
                  <a:pt x="1124505" y="1046465"/>
                  <a:pt x="1126217" y="1013063"/>
                  <a:pt x="1126217" y="979261"/>
                </a:cubicBezTo>
                <a:cubicBezTo>
                  <a:pt x="1126217" y="438430"/>
                  <a:pt x="687787" y="0"/>
                  <a:pt x="146956" y="0"/>
                </a:cubicBezTo>
                <a:close/>
                <a:moveTo>
                  <a:pt x="0" y="0"/>
                </a:moveTo>
                <a:lnTo>
                  <a:pt x="146956" y="0"/>
                </a:lnTo>
                <a:cubicBezTo>
                  <a:pt x="113154" y="0"/>
                  <a:pt x="79752" y="1713"/>
                  <a:pt x="46833" y="5056"/>
                </a:cubicBezTo>
                <a:lnTo>
                  <a:pt x="0" y="12203"/>
                </a:lnTo>
                <a:close/>
              </a:path>
            </a:pathLst>
          </a:custGeom>
          <a:solidFill>
            <a:srgbClr val="C97C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任意多边形 123"/>
          <p:cNvSpPr/>
          <p:nvPr/>
        </p:nvSpPr>
        <p:spPr>
          <a:xfrm flipV="1">
            <a:off x="11065782" y="5731782"/>
            <a:ext cx="1126218" cy="1126218"/>
          </a:xfrm>
          <a:custGeom>
            <a:avLst/>
            <a:gdLst>
              <a:gd name="connsiteX0" fmla="*/ 146956 w 1126218"/>
              <a:gd name="connsiteY0" fmla="*/ 0 h 1126218"/>
              <a:gd name="connsiteX1" fmla="*/ 1126218 w 1126218"/>
              <a:gd name="connsiteY1" fmla="*/ 0 h 1126218"/>
              <a:gd name="connsiteX2" fmla="*/ 1126218 w 1126218"/>
              <a:gd name="connsiteY2" fmla="*/ 1126218 h 1126218"/>
              <a:gd name="connsiteX3" fmla="*/ 1114014 w 1126218"/>
              <a:gd name="connsiteY3" fmla="*/ 1126218 h 1126218"/>
              <a:gd name="connsiteX4" fmla="*/ 1121161 w 1126218"/>
              <a:gd name="connsiteY4" fmla="*/ 1079385 h 1126218"/>
              <a:gd name="connsiteX5" fmla="*/ 1126217 w 1126218"/>
              <a:gd name="connsiteY5" fmla="*/ 979261 h 1126218"/>
              <a:gd name="connsiteX6" fmla="*/ 146956 w 1126218"/>
              <a:gd name="connsiteY6" fmla="*/ 0 h 1126218"/>
              <a:gd name="connsiteX7" fmla="*/ 0 w 1126218"/>
              <a:gd name="connsiteY7" fmla="*/ 0 h 1126218"/>
              <a:gd name="connsiteX8" fmla="*/ 146956 w 1126218"/>
              <a:gd name="connsiteY8" fmla="*/ 0 h 1126218"/>
              <a:gd name="connsiteX9" fmla="*/ 46833 w 1126218"/>
              <a:gd name="connsiteY9" fmla="*/ 5056 h 1126218"/>
              <a:gd name="connsiteX10" fmla="*/ 0 w 1126218"/>
              <a:gd name="connsiteY10" fmla="*/ 12203 h 112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218" h="1126218">
                <a:moveTo>
                  <a:pt x="146956" y="0"/>
                </a:moveTo>
                <a:lnTo>
                  <a:pt x="1126218" y="0"/>
                </a:lnTo>
                <a:lnTo>
                  <a:pt x="1126218" y="1126218"/>
                </a:lnTo>
                <a:lnTo>
                  <a:pt x="1114014" y="1126218"/>
                </a:lnTo>
                <a:lnTo>
                  <a:pt x="1121161" y="1079385"/>
                </a:lnTo>
                <a:cubicBezTo>
                  <a:pt x="1124505" y="1046465"/>
                  <a:pt x="1126217" y="1013063"/>
                  <a:pt x="1126217" y="979261"/>
                </a:cubicBezTo>
                <a:cubicBezTo>
                  <a:pt x="1126217" y="438430"/>
                  <a:pt x="687787" y="0"/>
                  <a:pt x="146956" y="0"/>
                </a:cubicBezTo>
                <a:close/>
                <a:moveTo>
                  <a:pt x="0" y="0"/>
                </a:moveTo>
                <a:lnTo>
                  <a:pt x="146956" y="0"/>
                </a:lnTo>
                <a:cubicBezTo>
                  <a:pt x="113154" y="0"/>
                  <a:pt x="79752" y="1713"/>
                  <a:pt x="46833" y="5056"/>
                </a:cubicBezTo>
                <a:lnTo>
                  <a:pt x="0" y="12203"/>
                </a:lnTo>
                <a:close/>
              </a:path>
            </a:pathLst>
          </a:custGeom>
          <a:solidFill>
            <a:srgbClr val="C97C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任意多边形 124"/>
          <p:cNvSpPr/>
          <p:nvPr/>
        </p:nvSpPr>
        <p:spPr>
          <a:xfrm rot="5400000" flipV="1">
            <a:off x="1" y="5731782"/>
            <a:ext cx="1126218" cy="1126218"/>
          </a:xfrm>
          <a:custGeom>
            <a:avLst/>
            <a:gdLst>
              <a:gd name="connsiteX0" fmla="*/ 146956 w 1126218"/>
              <a:gd name="connsiteY0" fmla="*/ 0 h 1126218"/>
              <a:gd name="connsiteX1" fmla="*/ 1126218 w 1126218"/>
              <a:gd name="connsiteY1" fmla="*/ 0 h 1126218"/>
              <a:gd name="connsiteX2" fmla="*/ 1126218 w 1126218"/>
              <a:gd name="connsiteY2" fmla="*/ 1126218 h 1126218"/>
              <a:gd name="connsiteX3" fmla="*/ 1114014 w 1126218"/>
              <a:gd name="connsiteY3" fmla="*/ 1126218 h 1126218"/>
              <a:gd name="connsiteX4" fmla="*/ 1121161 w 1126218"/>
              <a:gd name="connsiteY4" fmla="*/ 1079385 h 1126218"/>
              <a:gd name="connsiteX5" fmla="*/ 1126217 w 1126218"/>
              <a:gd name="connsiteY5" fmla="*/ 979261 h 1126218"/>
              <a:gd name="connsiteX6" fmla="*/ 146956 w 1126218"/>
              <a:gd name="connsiteY6" fmla="*/ 0 h 1126218"/>
              <a:gd name="connsiteX7" fmla="*/ 0 w 1126218"/>
              <a:gd name="connsiteY7" fmla="*/ 0 h 1126218"/>
              <a:gd name="connsiteX8" fmla="*/ 146956 w 1126218"/>
              <a:gd name="connsiteY8" fmla="*/ 0 h 1126218"/>
              <a:gd name="connsiteX9" fmla="*/ 46833 w 1126218"/>
              <a:gd name="connsiteY9" fmla="*/ 5056 h 1126218"/>
              <a:gd name="connsiteX10" fmla="*/ 0 w 1126218"/>
              <a:gd name="connsiteY10" fmla="*/ 12203 h 112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218" h="1126218">
                <a:moveTo>
                  <a:pt x="146956" y="0"/>
                </a:moveTo>
                <a:lnTo>
                  <a:pt x="1126218" y="0"/>
                </a:lnTo>
                <a:lnTo>
                  <a:pt x="1126218" y="1126218"/>
                </a:lnTo>
                <a:lnTo>
                  <a:pt x="1114014" y="1126218"/>
                </a:lnTo>
                <a:lnTo>
                  <a:pt x="1121161" y="1079385"/>
                </a:lnTo>
                <a:cubicBezTo>
                  <a:pt x="1124505" y="1046465"/>
                  <a:pt x="1126217" y="1013063"/>
                  <a:pt x="1126217" y="979261"/>
                </a:cubicBezTo>
                <a:cubicBezTo>
                  <a:pt x="1126217" y="438430"/>
                  <a:pt x="687787" y="0"/>
                  <a:pt x="146956" y="0"/>
                </a:cubicBezTo>
                <a:close/>
                <a:moveTo>
                  <a:pt x="0" y="0"/>
                </a:moveTo>
                <a:lnTo>
                  <a:pt x="146956" y="0"/>
                </a:lnTo>
                <a:cubicBezTo>
                  <a:pt x="113154" y="0"/>
                  <a:pt x="79752" y="1713"/>
                  <a:pt x="46833" y="5056"/>
                </a:cubicBezTo>
                <a:lnTo>
                  <a:pt x="0" y="12203"/>
                </a:lnTo>
                <a:close/>
              </a:path>
            </a:pathLst>
          </a:custGeom>
          <a:solidFill>
            <a:srgbClr val="C97C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6755918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4531" t="35601" r="66630" b="16004"/>
          <a:stretch/>
        </p:blipFill>
        <p:spPr>
          <a:xfrm>
            <a:off x="1019320" y="1401875"/>
            <a:ext cx="1958946" cy="2192740"/>
          </a:xfrm>
          <a:prstGeom prst="rect">
            <a:avLst/>
          </a:prstGeom>
          <a:ln>
            <a:noFill/>
          </a:ln>
          <a:effectLst>
            <a:softEdge rad="112500"/>
          </a:effectLst>
        </p:spPr>
      </p:pic>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5819" t="35601" r="35343" b="16004"/>
          <a:stretch/>
        </p:blipFill>
        <p:spPr>
          <a:xfrm>
            <a:off x="1019320" y="3982315"/>
            <a:ext cx="1958946" cy="2192740"/>
          </a:xfrm>
          <a:prstGeom prst="rect">
            <a:avLst/>
          </a:prstGeom>
          <a:ln>
            <a:noFill/>
          </a:ln>
          <a:effectLst>
            <a:softEdge rad="112500"/>
          </a:effectLst>
        </p:spPr>
      </p:pic>
      <p:sp>
        <p:nvSpPr>
          <p:cNvPr id="11" name="文本框 10"/>
          <p:cNvSpPr txBox="1"/>
          <p:nvPr/>
        </p:nvSpPr>
        <p:spPr>
          <a:xfrm>
            <a:off x="3166497" y="1451804"/>
            <a:ext cx="2623796" cy="2092881"/>
          </a:xfrm>
          <a:prstGeom prst="rect">
            <a:avLst/>
          </a:prstGeom>
          <a:noFill/>
        </p:spPr>
        <p:txBody>
          <a:bodyPr wrap="square" rtlCol="0">
            <a:spAutoFit/>
          </a:bodyPr>
          <a:lstStyle/>
          <a:p>
            <a:pPr>
              <a:lnSpc>
                <a:spcPct val="130000"/>
              </a:lnSpc>
            </a:pPr>
            <a:r>
              <a:rPr lang="zh-CN" altLang="en-US" sz="2000" dirty="0">
                <a:solidFill>
                  <a:prstClr val="white">
                    <a:lumMod val="50000"/>
                  </a:prstClr>
                </a:solidFill>
                <a:latin typeface="微软雅黑" panose="020B0503020204020204" pitchFamily="34" charset="-122"/>
                <a:ea typeface="微软雅黑" panose="020B0503020204020204" pitchFamily="34" charset="-122"/>
              </a:rPr>
              <a:t>拥有顶尖的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a:t>
            </a:r>
          </a:p>
        </p:txBody>
      </p:sp>
      <p:sp>
        <p:nvSpPr>
          <p:cNvPr id="14" name="文本框 13"/>
          <p:cNvSpPr txBox="1"/>
          <p:nvPr/>
        </p:nvSpPr>
        <p:spPr>
          <a:xfrm>
            <a:off x="3166497" y="4032245"/>
            <a:ext cx="2623796" cy="2092881"/>
          </a:xfrm>
          <a:prstGeom prst="rect">
            <a:avLst/>
          </a:prstGeom>
          <a:noFill/>
        </p:spPr>
        <p:txBody>
          <a:bodyPr wrap="square" rtlCol="0">
            <a:spAutoFit/>
          </a:bodyPr>
          <a:lstStyle/>
          <a:p>
            <a:pPr>
              <a:lnSpc>
                <a:spcPct val="130000"/>
              </a:lnSpc>
            </a:pPr>
            <a:r>
              <a:rPr lang="zh-CN" altLang="en-US" sz="2000" dirty="0">
                <a:solidFill>
                  <a:prstClr val="white">
                    <a:lumMod val="50000"/>
                  </a:prstClr>
                </a:solidFill>
                <a:latin typeface="微软雅黑" panose="020B0503020204020204" pitchFamily="34" charset="-122"/>
                <a:ea typeface="微软雅黑" panose="020B0503020204020204" pitchFamily="34" charset="-122"/>
              </a:rPr>
              <a:t>拥有顶尖的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a:t>
            </a:r>
          </a:p>
        </p:txBody>
      </p:sp>
      <p:sp>
        <p:nvSpPr>
          <p:cNvPr id="16" name="等腰三角形 15"/>
          <p:cNvSpPr/>
          <p:nvPr/>
        </p:nvSpPr>
        <p:spPr>
          <a:xfrm>
            <a:off x="5543550" y="4267200"/>
            <a:ext cx="6648450" cy="2590800"/>
          </a:xfrm>
          <a:prstGeom prst="triangle">
            <a:avLst>
              <a:gd name="adj" fmla="val 100000"/>
            </a:avLst>
          </a:prstGeom>
          <a:solidFill>
            <a:srgbClr val="FFA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67106" t="35601" r="4055" b="16004"/>
          <a:stretch/>
        </p:blipFill>
        <p:spPr>
          <a:xfrm>
            <a:off x="8911317" y="2578090"/>
            <a:ext cx="1958946" cy="2192740"/>
          </a:xfrm>
          <a:prstGeom prst="rect">
            <a:avLst/>
          </a:prstGeom>
          <a:ln>
            <a:noFill/>
          </a:ln>
          <a:effectLst>
            <a:softEdge rad="112500"/>
          </a:effectLst>
        </p:spPr>
      </p:pic>
      <p:sp>
        <p:nvSpPr>
          <p:cNvPr id="15" name="文本框 14"/>
          <p:cNvSpPr txBox="1"/>
          <p:nvPr/>
        </p:nvSpPr>
        <p:spPr>
          <a:xfrm>
            <a:off x="6099290" y="2628020"/>
            <a:ext cx="2623796" cy="2092881"/>
          </a:xfrm>
          <a:prstGeom prst="rect">
            <a:avLst/>
          </a:prstGeom>
          <a:noFill/>
        </p:spPr>
        <p:txBody>
          <a:bodyPr wrap="square" rtlCol="0">
            <a:spAutoFit/>
          </a:bodyPr>
          <a:lstStyle/>
          <a:p>
            <a:pPr>
              <a:lnSpc>
                <a:spcPct val="130000"/>
              </a:lnSpc>
            </a:pPr>
            <a:r>
              <a:rPr lang="zh-CN" altLang="en-US" sz="2000" dirty="0">
                <a:solidFill>
                  <a:prstClr val="white">
                    <a:lumMod val="50000"/>
                  </a:prstClr>
                </a:solidFill>
                <a:latin typeface="微软雅黑" panose="020B0503020204020204" pitchFamily="34" charset="-122"/>
                <a:ea typeface="微软雅黑" panose="020B0503020204020204" pitchFamily="34" charset="-122"/>
              </a:rPr>
              <a:t>拥有顶尖的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a:t>
            </a:r>
          </a:p>
        </p:txBody>
      </p:sp>
      <p:sp>
        <p:nvSpPr>
          <p:cNvPr id="20" name="矩形 19"/>
          <p:cNvSpPr/>
          <p:nvPr/>
        </p:nvSpPr>
        <p:spPr>
          <a:xfrm>
            <a:off x="11495314" y="590551"/>
            <a:ext cx="180749" cy="811324"/>
          </a:xfrm>
          <a:prstGeom prst="rect">
            <a:avLst/>
          </a:prstGeom>
          <a:solidFill>
            <a:srgbClr val="FFA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0"/>
          <p:cNvSpPr/>
          <p:nvPr/>
        </p:nvSpPr>
        <p:spPr>
          <a:xfrm>
            <a:off x="11364686" y="590550"/>
            <a:ext cx="79149" cy="811325"/>
          </a:xfrm>
          <a:prstGeom prst="rect">
            <a:avLst/>
          </a:prstGeom>
          <a:solidFill>
            <a:srgbClr val="FFA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文本框 21"/>
          <p:cNvSpPr txBox="1"/>
          <p:nvPr/>
        </p:nvSpPr>
        <p:spPr>
          <a:xfrm>
            <a:off x="8723086" y="673046"/>
            <a:ext cx="2559841" cy="646331"/>
          </a:xfrm>
          <a:prstGeom prst="rect">
            <a:avLst/>
          </a:prstGeom>
          <a:noFill/>
        </p:spPr>
        <p:txBody>
          <a:bodyPr wrap="square" rtlCol="0">
            <a:spAutoFit/>
          </a:bodyPr>
          <a:lstStyle/>
          <a:p>
            <a:pPr algn="r"/>
            <a:r>
              <a:rPr lang="zh-CN" altLang="en-US" sz="3600" dirty="0">
                <a:solidFill>
                  <a:prstClr val="black"/>
                </a:solidFill>
                <a:latin typeface="华康海报体W12(P)" panose="040B0C00000000000000" pitchFamily="82" charset="-122"/>
                <a:ea typeface="华康海报体W12(P)" panose="040B0C00000000000000" pitchFamily="82" charset="-122"/>
              </a:rPr>
              <a:t>请输入标题</a:t>
            </a:r>
          </a:p>
        </p:txBody>
      </p:sp>
    </p:spTree>
    <p:extLst>
      <p:ext uri="{BB962C8B-B14F-4D97-AF65-F5344CB8AC3E}">
        <p14:creationId xmlns:p14="http://schemas.microsoft.com/office/powerpoint/2010/main" val="21608449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等腰三角形 41"/>
          <p:cNvSpPr/>
          <p:nvPr/>
        </p:nvSpPr>
        <p:spPr>
          <a:xfrm flipH="1" flipV="1">
            <a:off x="0" y="0"/>
            <a:ext cx="6648450" cy="2590800"/>
          </a:xfrm>
          <a:prstGeom prst="triangle">
            <a:avLst>
              <a:gd name="adj" fmla="val 100000"/>
            </a:avLst>
          </a:prstGeom>
          <a:solidFill>
            <a:srgbClr val="FFA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矩形 21"/>
          <p:cNvSpPr/>
          <p:nvPr/>
        </p:nvSpPr>
        <p:spPr>
          <a:xfrm>
            <a:off x="11460389" y="553812"/>
            <a:ext cx="180749" cy="811324"/>
          </a:xfrm>
          <a:prstGeom prst="rect">
            <a:avLst/>
          </a:prstGeom>
          <a:solidFill>
            <a:srgbClr val="FFA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矩形 22"/>
          <p:cNvSpPr/>
          <p:nvPr/>
        </p:nvSpPr>
        <p:spPr>
          <a:xfrm>
            <a:off x="11329761" y="553811"/>
            <a:ext cx="79149" cy="811325"/>
          </a:xfrm>
          <a:prstGeom prst="rect">
            <a:avLst/>
          </a:prstGeom>
          <a:solidFill>
            <a:srgbClr val="FFA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文本框 23"/>
          <p:cNvSpPr txBox="1"/>
          <p:nvPr/>
        </p:nvSpPr>
        <p:spPr>
          <a:xfrm>
            <a:off x="8723086" y="636308"/>
            <a:ext cx="2559841" cy="646331"/>
          </a:xfrm>
          <a:prstGeom prst="rect">
            <a:avLst/>
          </a:prstGeom>
          <a:noFill/>
        </p:spPr>
        <p:txBody>
          <a:bodyPr wrap="square" rtlCol="0">
            <a:spAutoFit/>
          </a:bodyPr>
          <a:lstStyle/>
          <a:p>
            <a:pPr algn="r"/>
            <a:r>
              <a:rPr lang="zh-CN" altLang="en-US" sz="3600" dirty="0">
                <a:solidFill>
                  <a:prstClr val="black"/>
                </a:solidFill>
                <a:latin typeface="华康海报体W12(P)" panose="040B0C00000000000000" pitchFamily="82" charset="-122"/>
                <a:ea typeface="华康海报体W12(P)" panose="040B0C00000000000000" pitchFamily="82" charset="-122"/>
              </a:rPr>
              <a:t>请输入标题</a:t>
            </a:r>
          </a:p>
        </p:txBody>
      </p:sp>
      <p:grpSp>
        <p:nvGrpSpPr>
          <p:cNvPr id="40" name="组合 39"/>
          <p:cNvGrpSpPr/>
          <p:nvPr/>
        </p:nvGrpSpPr>
        <p:grpSpPr>
          <a:xfrm>
            <a:off x="698498" y="1539761"/>
            <a:ext cx="10942639" cy="4572000"/>
            <a:chOff x="698498" y="1539761"/>
            <a:chExt cx="10942639" cy="4572000"/>
          </a:xfrm>
        </p:grpSpPr>
        <p:grpSp>
          <p:nvGrpSpPr>
            <p:cNvPr id="37" name="组合 36"/>
            <p:cNvGrpSpPr/>
            <p:nvPr/>
          </p:nvGrpSpPr>
          <p:grpSpPr>
            <a:xfrm>
              <a:off x="698498" y="1539761"/>
              <a:ext cx="1592944" cy="4572000"/>
              <a:chOff x="800099" y="1401876"/>
              <a:chExt cx="1592944" cy="4572000"/>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rcRect l="2844" t="4017" r="2844" b="74077"/>
              <a:stretch>
                <a:fillRect/>
              </a:stretch>
            </p:blipFill>
            <p:spPr>
              <a:xfrm rot="16200000">
                <a:off x="-689429" y="2891404"/>
                <a:ext cx="4572000" cy="1592943"/>
              </a:xfrm>
              <a:custGeom>
                <a:avLst/>
                <a:gdLst>
                  <a:gd name="connsiteX0" fmla="*/ 0 w 4572000"/>
                  <a:gd name="connsiteY0" fmla="*/ 0 h 1592943"/>
                  <a:gd name="connsiteX1" fmla="*/ 4572000 w 4572000"/>
                  <a:gd name="connsiteY1" fmla="*/ 0 h 1592943"/>
                  <a:gd name="connsiteX2" fmla="*/ 4572000 w 4572000"/>
                  <a:gd name="connsiteY2" fmla="*/ 1592943 h 1592943"/>
                  <a:gd name="connsiteX3" fmla="*/ 0 w 4572000"/>
                  <a:gd name="connsiteY3" fmla="*/ 1592943 h 1592943"/>
                  <a:gd name="connsiteX4" fmla="*/ 0 w 4572000"/>
                  <a:gd name="connsiteY4" fmla="*/ 0 h 1592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1592943">
                    <a:moveTo>
                      <a:pt x="0" y="0"/>
                    </a:moveTo>
                    <a:lnTo>
                      <a:pt x="4572000" y="0"/>
                    </a:lnTo>
                    <a:lnTo>
                      <a:pt x="4572000" y="1592943"/>
                    </a:lnTo>
                    <a:lnTo>
                      <a:pt x="0" y="1592943"/>
                    </a:lnTo>
                    <a:lnTo>
                      <a:pt x="0" y="0"/>
                    </a:lnTo>
                    <a:close/>
                  </a:path>
                </a:pathLst>
              </a:custGeom>
              <a:effectLst>
                <a:outerShdw blurRad="50800" dist="38100" dir="2700000" algn="tl" rotWithShape="0">
                  <a:prstClr val="black">
                    <a:alpha val="40000"/>
                  </a:prstClr>
                </a:outerShdw>
                <a:reflection blurRad="6350" stA="48000" endPos="7000" dir="5400000" sy="-100000" algn="bl" rotWithShape="0"/>
              </a:effectLst>
            </p:spPr>
          </p:pic>
          <p:sp>
            <p:nvSpPr>
              <p:cNvPr id="25" name="矩形 24"/>
              <p:cNvSpPr/>
              <p:nvPr/>
            </p:nvSpPr>
            <p:spPr>
              <a:xfrm>
                <a:off x="800099" y="5471886"/>
                <a:ext cx="1592944" cy="501990"/>
              </a:xfrm>
              <a:prstGeom prst="rect">
                <a:avLst/>
              </a:prstGeom>
              <a:solidFill>
                <a:srgbClr val="B1C76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5" name="组合 34"/>
            <p:cNvGrpSpPr/>
            <p:nvPr/>
          </p:nvGrpSpPr>
          <p:grpSpPr>
            <a:xfrm>
              <a:off x="2393645" y="1539761"/>
              <a:ext cx="1592944" cy="4572000"/>
              <a:chOff x="2495246" y="1401876"/>
              <a:chExt cx="1592944" cy="4572000"/>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rcRect l="2844" t="27570" r="2844" b="50524"/>
              <a:stretch>
                <a:fillRect/>
              </a:stretch>
            </p:blipFill>
            <p:spPr>
              <a:xfrm rot="16200000">
                <a:off x="1005719" y="2891404"/>
                <a:ext cx="4572000" cy="1592943"/>
              </a:xfrm>
              <a:custGeom>
                <a:avLst/>
                <a:gdLst>
                  <a:gd name="connsiteX0" fmla="*/ 0 w 4572000"/>
                  <a:gd name="connsiteY0" fmla="*/ 0 h 1592943"/>
                  <a:gd name="connsiteX1" fmla="*/ 4572000 w 4572000"/>
                  <a:gd name="connsiteY1" fmla="*/ 0 h 1592943"/>
                  <a:gd name="connsiteX2" fmla="*/ 4572000 w 4572000"/>
                  <a:gd name="connsiteY2" fmla="*/ 1592943 h 1592943"/>
                  <a:gd name="connsiteX3" fmla="*/ 0 w 4572000"/>
                  <a:gd name="connsiteY3" fmla="*/ 1592943 h 1592943"/>
                  <a:gd name="connsiteX4" fmla="*/ 0 w 4572000"/>
                  <a:gd name="connsiteY4" fmla="*/ 0 h 1592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1592943">
                    <a:moveTo>
                      <a:pt x="0" y="0"/>
                    </a:moveTo>
                    <a:lnTo>
                      <a:pt x="4572000" y="0"/>
                    </a:lnTo>
                    <a:lnTo>
                      <a:pt x="4572000" y="1592943"/>
                    </a:lnTo>
                    <a:lnTo>
                      <a:pt x="0" y="1592943"/>
                    </a:lnTo>
                    <a:lnTo>
                      <a:pt x="0" y="0"/>
                    </a:lnTo>
                    <a:close/>
                  </a:path>
                </a:pathLst>
              </a:custGeom>
              <a:effectLst>
                <a:outerShdw blurRad="50800" dist="38100" dir="2700000" algn="tl" rotWithShape="0">
                  <a:prstClr val="black">
                    <a:alpha val="40000"/>
                  </a:prstClr>
                </a:outerShdw>
                <a:reflection blurRad="6350" stA="48000" endPos="7000" dir="5400000" sy="-100000" algn="bl" rotWithShape="0"/>
              </a:effectLst>
            </p:spPr>
          </p:pic>
          <p:sp>
            <p:nvSpPr>
              <p:cNvPr id="26" name="矩形 25"/>
              <p:cNvSpPr/>
              <p:nvPr/>
            </p:nvSpPr>
            <p:spPr>
              <a:xfrm>
                <a:off x="2495246" y="5471886"/>
                <a:ext cx="1592944" cy="501990"/>
              </a:xfrm>
              <a:prstGeom prst="rect">
                <a:avLst/>
              </a:prstGeom>
              <a:solidFill>
                <a:srgbClr val="C97C6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6" name="组合 35"/>
            <p:cNvGrpSpPr/>
            <p:nvPr/>
          </p:nvGrpSpPr>
          <p:grpSpPr>
            <a:xfrm>
              <a:off x="4088793" y="1539761"/>
              <a:ext cx="1592944" cy="4572000"/>
              <a:chOff x="4190394" y="1401876"/>
              <a:chExt cx="1592944" cy="4572000"/>
            </a:xfrm>
          </p:grpSpPr>
          <p:pic>
            <p:nvPicPr>
              <p:cNvPr id="20" name="图片 19"/>
              <p:cNvPicPr>
                <a:picLocks noChangeAspect="1"/>
              </p:cNvPicPr>
              <p:nvPr/>
            </p:nvPicPr>
            <p:blipFill>
              <a:blip r:embed="rId2">
                <a:extLst>
                  <a:ext uri="{28A0092B-C50C-407E-A947-70E740481C1C}">
                    <a14:useLocalDpi xmlns:a14="http://schemas.microsoft.com/office/drawing/2010/main" val="0"/>
                  </a:ext>
                </a:extLst>
              </a:blip>
              <a:srcRect l="2844" t="51123" r="2844" b="26971"/>
              <a:stretch>
                <a:fillRect/>
              </a:stretch>
            </p:blipFill>
            <p:spPr>
              <a:xfrm rot="16200000">
                <a:off x="2700867" y="2891404"/>
                <a:ext cx="4572000" cy="1592943"/>
              </a:xfrm>
              <a:custGeom>
                <a:avLst/>
                <a:gdLst>
                  <a:gd name="connsiteX0" fmla="*/ 0 w 4572000"/>
                  <a:gd name="connsiteY0" fmla="*/ 0 h 1592943"/>
                  <a:gd name="connsiteX1" fmla="*/ 4572000 w 4572000"/>
                  <a:gd name="connsiteY1" fmla="*/ 0 h 1592943"/>
                  <a:gd name="connsiteX2" fmla="*/ 4572000 w 4572000"/>
                  <a:gd name="connsiteY2" fmla="*/ 1592943 h 1592943"/>
                  <a:gd name="connsiteX3" fmla="*/ 0 w 4572000"/>
                  <a:gd name="connsiteY3" fmla="*/ 1592943 h 1592943"/>
                  <a:gd name="connsiteX4" fmla="*/ 0 w 4572000"/>
                  <a:gd name="connsiteY4" fmla="*/ 0 h 1592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1592943">
                    <a:moveTo>
                      <a:pt x="0" y="0"/>
                    </a:moveTo>
                    <a:lnTo>
                      <a:pt x="4572000" y="0"/>
                    </a:lnTo>
                    <a:lnTo>
                      <a:pt x="4572000" y="1592943"/>
                    </a:lnTo>
                    <a:lnTo>
                      <a:pt x="0" y="1592943"/>
                    </a:lnTo>
                    <a:lnTo>
                      <a:pt x="0" y="0"/>
                    </a:lnTo>
                    <a:close/>
                  </a:path>
                </a:pathLst>
              </a:custGeom>
              <a:effectLst>
                <a:outerShdw blurRad="50800" dist="38100" dir="2700000" algn="tl" rotWithShape="0">
                  <a:prstClr val="black">
                    <a:alpha val="40000"/>
                  </a:prstClr>
                </a:outerShdw>
                <a:reflection blurRad="6350" stA="48000" endPos="7000" dir="5400000" sy="-100000" algn="bl" rotWithShape="0"/>
              </a:effectLst>
            </p:spPr>
          </p:pic>
          <p:sp>
            <p:nvSpPr>
              <p:cNvPr id="28" name="矩形 27"/>
              <p:cNvSpPr/>
              <p:nvPr/>
            </p:nvSpPr>
            <p:spPr>
              <a:xfrm>
                <a:off x="4190394" y="5471886"/>
                <a:ext cx="1592944" cy="501990"/>
              </a:xfrm>
              <a:prstGeom prst="rect">
                <a:avLst/>
              </a:prstGeom>
              <a:solidFill>
                <a:srgbClr val="FFA38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组合 37"/>
            <p:cNvGrpSpPr/>
            <p:nvPr/>
          </p:nvGrpSpPr>
          <p:grpSpPr>
            <a:xfrm>
              <a:off x="5783943" y="1539761"/>
              <a:ext cx="1592944" cy="4572000"/>
              <a:chOff x="5885544" y="1401876"/>
              <a:chExt cx="1592944" cy="4572000"/>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rcRect l="2844" t="74676" r="2844" b="3418"/>
              <a:stretch>
                <a:fillRect/>
              </a:stretch>
            </p:blipFill>
            <p:spPr>
              <a:xfrm rot="16200000">
                <a:off x="4396016" y="2891404"/>
                <a:ext cx="4572000" cy="1592943"/>
              </a:xfrm>
              <a:custGeom>
                <a:avLst/>
                <a:gdLst>
                  <a:gd name="connsiteX0" fmla="*/ 0 w 4572000"/>
                  <a:gd name="connsiteY0" fmla="*/ 0 h 1592943"/>
                  <a:gd name="connsiteX1" fmla="*/ 4572000 w 4572000"/>
                  <a:gd name="connsiteY1" fmla="*/ 0 h 1592943"/>
                  <a:gd name="connsiteX2" fmla="*/ 4572000 w 4572000"/>
                  <a:gd name="connsiteY2" fmla="*/ 1592943 h 1592943"/>
                  <a:gd name="connsiteX3" fmla="*/ 0 w 4572000"/>
                  <a:gd name="connsiteY3" fmla="*/ 1592943 h 1592943"/>
                  <a:gd name="connsiteX4" fmla="*/ 0 w 4572000"/>
                  <a:gd name="connsiteY4" fmla="*/ 0 h 1592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1592943">
                    <a:moveTo>
                      <a:pt x="0" y="0"/>
                    </a:moveTo>
                    <a:lnTo>
                      <a:pt x="4572000" y="0"/>
                    </a:lnTo>
                    <a:lnTo>
                      <a:pt x="4572000" y="1592943"/>
                    </a:lnTo>
                    <a:lnTo>
                      <a:pt x="0" y="1592943"/>
                    </a:lnTo>
                    <a:lnTo>
                      <a:pt x="0" y="0"/>
                    </a:lnTo>
                    <a:close/>
                  </a:path>
                </a:pathLst>
              </a:custGeom>
              <a:effectLst>
                <a:outerShdw blurRad="50800" dist="38100" dir="2700000" algn="tl" rotWithShape="0">
                  <a:prstClr val="black">
                    <a:alpha val="40000"/>
                  </a:prstClr>
                </a:outerShdw>
                <a:reflection blurRad="6350" stA="48000" endPos="7000" dir="5400000" sy="-100000" algn="bl" rotWithShape="0"/>
              </a:effectLst>
            </p:spPr>
          </p:pic>
          <p:sp>
            <p:nvSpPr>
              <p:cNvPr id="29" name="矩形 28"/>
              <p:cNvSpPr/>
              <p:nvPr/>
            </p:nvSpPr>
            <p:spPr>
              <a:xfrm>
                <a:off x="5885544" y="5471886"/>
                <a:ext cx="1592944" cy="501990"/>
              </a:xfrm>
              <a:prstGeom prst="rect">
                <a:avLst/>
              </a:prstGeom>
              <a:solidFill>
                <a:srgbClr val="FFE98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文本框 33"/>
            <p:cNvSpPr txBox="1"/>
            <p:nvPr/>
          </p:nvSpPr>
          <p:spPr>
            <a:xfrm>
              <a:off x="7997371" y="2159151"/>
              <a:ext cx="3643766" cy="3333220"/>
            </a:xfrm>
            <a:prstGeom prst="rect">
              <a:avLst/>
            </a:prstGeom>
            <a:noFill/>
          </p:spPr>
          <p:txBody>
            <a:bodyPr wrap="square" rtlCol="0">
              <a:spAutoFit/>
            </a:bodyPr>
            <a:lstStyle/>
            <a:p>
              <a:pPr>
                <a:lnSpc>
                  <a:spcPct val="130000"/>
                </a:lnSpc>
              </a:pPr>
              <a:r>
                <a:rPr lang="zh-CN" altLang="en-US" dirty="0">
                  <a:solidFill>
                    <a:prstClr val="white">
                      <a:lumMod val="50000"/>
                    </a:prstClr>
                  </a:solidFill>
                  <a:latin typeface="微软雅黑" panose="020B0503020204020204" pitchFamily="34" charset="-122"/>
                  <a:ea typeface="微软雅黑" panose="020B0503020204020204" pitchFamily="34" charset="-122"/>
                </a:rPr>
                <a:t>基于演示设计的一站式在线演示素材销售、服务交易系统。诞生于</a:t>
              </a:r>
              <a:r>
                <a:rPr lang="en-US" altLang="zh-CN" dirty="0">
                  <a:solidFill>
                    <a:prstClr val="white">
                      <a:lumMod val="50000"/>
                    </a:prstClr>
                  </a:solidFill>
                  <a:latin typeface="微软雅黑" panose="020B0503020204020204" pitchFamily="34" charset="-122"/>
                  <a:ea typeface="微软雅黑" panose="020B0503020204020204" pitchFamily="34" charset="-122"/>
                </a:rPr>
                <a:t>2013</a:t>
              </a:r>
              <a:r>
                <a:rPr lang="zh-CN" altLang="en-US" dirty="0">
                  <a:solidFill>
                    <a:prstClr val="white">
                      <a:lumMod val="50000"/>
                    </a:prstClr>
                  </a:solidFill>
                  <a:latin typeface="微软雅黑" panose="020B0503020204020204" pitchFamily="34" charset="-122"/>
                  <a:ea typeface="微软雅黑" panose="020B0503020204020204" pitchFamily="34" charset="-122"/>
                </a:rPr>
                <a:t>年由中国专业</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设计领跑者上海锐普广告有限公司整合锐普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设计、锐普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论坛锐普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商城锐普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市场等资源组建成立</a:t>
              </a:r>
              <a:endParaRPr lang="en-US" altLang="zh-CN" dirty="0">
                <a:solidFill>
                  <a:prstClr val="white">
                    <a:lumMod val="50000"/>
                  </a:prst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prstClr val="white">
                      <a:lumMod val="50000"/>
                    </a:prstClr>
                  </a:solidFill>
                  <a:latin typeface="微软雅黑" panose="020B0503020204020204" pitchFamily="34" charset="-122"/>
                  <a:ea typeface="微软雅黑" panose="020B0503020204020204" pitchFamily="34" charset="-122"/>
                </a:rPr>
                <a:t>所提供的服务包括：</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模板</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图表、</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动画、</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作品</a:t>
              </a:r>
              <a:r>
                <a:rPr lang="en-US" altLang="zh-CN" dirty="0">
                  <a:solidFill>
                    <a:prstClr val="white">
                      <a:lumMod val="50000"/>
                    </a:prstClr>
                  </a:solidFill>
                  <a:latin typeface="微软雅黑" panose="020B0503020204020204" pitchFamily="34" charset="-122"/>
                  <a:ea typeface="微软雅黑" panose="020B0503020204020204" pitchFamily="34" charset="-122"/>
                </a:rPr>
                <a:t>keynote</a:t>
              </a:r>
              <a:r>
                <a:rPr lang="zh-CN" altLang="en-US" dirty="0">
                  <a:solidFill>
                    <a:prstClr val="white">
                      <a:lumMod val="50000"/>
                    </a:prstClr>
                  </a:solidFill>
                  <a:latin typeface="微软雅黑" panose="020B0503020204020204" pitchFamily="34" charset="-122"/>
                  <a:ea typeface="微软雅黑" panose="020B0503020204020204" pitchFamily="34" charset="-122"/>
                </a:rPr>
                <a:t>模板演示图片、演示定制</a:t>
              </a:r>
            </a:p>
          </p:txBody>
        </p:sp>
      </p:grpSp>
    </p:spTree>
    <p:extLst>
      <p:ext uri="{BB962C8B-B14F-4D97-AF65-F5344CB8AC3E}">
        <p14:creationId xmlns:p14="http://schemas.microsoft.com/office/powerpoint/2010/main" val="11314071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1460389" y="553812"/>
            <a:ext cx="180749" cy="811324"/>
          </a:xfrm>
          <a:prstGeom prst="rect">
            <a:avLst/>
          </a:prstGeom>
          <a:solidFill>
            <a:srgbClr val="FFA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31"/>
          <p:cNvSpPr/>
          <p:nvPr/>
        </p:nvSpPr>
        <p:spPr>
          <a:xfrm>
            <a:off x="11329761" y="553811"/>
            <a:ext cx="79149" cy="811325"/>
          </a:xfrm>
          <a:prstGeom prst="rect">
            <a:avLst/>
          </a:prstGeom>
          <a:solidFill>
            <a:srgbClr val="FFA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文本框 32"/>
          <p:cNvSpPr txBox="1"/>
          <p:nvPr/>
        </p:nvSpPr>
        <p:spPr>
          <a:xfrm>
            <a:off x="8723086" y="636308"/>
            <a:ext cx="2559841" cy="646331"/>
          </a:xfrm>
          <a:prstGeom prst="rect">
            <a:avLst/>
          </a:prstGeom>
          <a:noFill/>
        </p:spPr>
        <p:txBody>
          <a:bodyPr wrap="square" rtlCol="0">
            <a:spAutoFit/>
          </a:bodyPr>
          <a:lstStyle/>
          <a:p>
            <a:pPr algn="r"/>
            <a:r>
              <a:rPr lang="zh-CN" altLang="en-US" sz="3600" dirty="0">
                <a:solidFill>
                  <a:prstClr val="black"/>
                </a:solidFill>
                <a:latin typeface="华康海报体W12(P)" panose="040B0C00000000000000" pitchFamily="82" charset="-122"/>
                <a:ea typeface="华康海报体W12(P)" panose="040B0C00000000000000" pitchFamily="82" charset="-122"/>
              </a:rPr>
              <a:t>请输入标题</a:t>
            </a:r>
          </a:p>
        </p:txBody>
      </p:sp>
      <p:grpSp>
        <p:nvGrpSpPr>
          <p:cNvPr id="61" name="组合 60"/>
          <p:cNvGrpSpPr/>
          <p:nvPr/>
        </p:nvGrpSpPr>
        <p:grpSpPr>
          <a:xfrm>
            <a:off x="623002" y="1521502"/>
            <a:ext cx="7540209" cy="4397829"/>
            <a:chOff x="623002" y="1365896"/>
            <a:chExt cx="7540209" cy="4397829"/>
          </a:xfrm>
        </p:grpSpPr>
        <p:pic>
          <p:nvPicPr>
            <p:cNvPr id="54" name="图片 53"/>
            <p:cNvPicPr>
              <a:picLocks noChangeAspect="1"/>
            </p:cNvPicPr>
            <p:nvPr/>
          </p:nvPicPr>
          <p:blipFill rotWithShape="1">
            <a:blip r:embed="rId2">
              <a:extLst>
                <a:ext uri="{28A0092B-C50C-407E-A947-70E740481C1C}">
                  <a14:useLocalDpi xmlns:a14="http://schemas.microsoft.com/office/drawing/2010/main" val="0"/>
                </a:ext>
              </a:extLst>
            </a:blip>
            <a:srcRect t="6082" b="5924"/>
            <a:stretch/>
          </p:blipFill>
          <p:spPr>
            <a:xfrm>
              <a:off x="623002" y="1365896"/>
              <a:ext cx="7522568" cy="4397829"/>
            </a:xfrm>
            <a:prstGeom prst="rect">
              <a:avLst/>
            </a:prstGeom>
          </p:spPr>
        </p:pic>
        <p:grpSp>
          <p:nvGrpSpPr>
            <p:cNvPr id="52" name="组合 51"/>
            <p:cNvGrpSpPr/>
            <p:nvPr/>
          </p:nvGrpSpPr>
          <p:grpSpPr>
            <a:xfrm>
              <a:off x="630297" y="1368445"/>
              <a:ext cx="7532914" cy="4392730"/>
              <a:chOff x="2336800" y="2191657"/>
              <a:chExt cx="6197600" cy="3614058"/>
            </a:xfrm>
          </p:grpSpPr>
          <p:cxnSp>
            <p:nvCxnSpPr>
              <p:cNvPr id="37" name="直接连接符 36"/>
              <p:cNvCxnSpPr/>
              <p:nvPr/>
            </p:nvCxnSpPr>
            <p:spPr>
              <a:xfrm>
                <a:off x="2336800" y="2191657"/>
                <a:ext cx="6197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336800" y="2914469"/>
                <a:ext cx="6197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336800" y="3637281"/>
                <a:ext cx="6197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336800" y="4360093"/>
                <a:ext cx="6197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336800" y="5082905"/>
                <a:ext cx="6197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336800" y="5805715"/>
                <a:ext cx="61976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2336800" y="2191657"/>
                <a:ext cx="0" cy="361405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519886" y="2191657"/>
                <a:ext cx="0" cy="361405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636588" y="2191657"/>
                <a:ext cx="0" cy="361405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753290" y="2191657"/>
                <a:ext cx="0" cy="361405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869992" y="2191657"/>
                <a:ext cx="0" cy="361405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986694" y="2191657"/>
                <a:ext cx="0" cy="361405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103396" y="2191657"/>
                <a:ext cx="0" cy="361405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220098" y="2191657"/>
                <a:ext cx="0" cy="361405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5" name="矩形 54"/>
            <p:cNvSpPr/>
            <p:nvPr/>
          </p:nvSpPr>
          <p:spPr>
            <a:xfrm>
              <a:off x="630296" y="1370995"/>
              <a:ext cx="1073611" cy="873447"/>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矩形 55"/>
            <p:cNvSpPr/>
            <p:nvPr/>
          </p:nvSpPr>
          <p:spPr>
            <a:xfrm>
              <a:off x="3842309" y="2252092"/>
              <a:ext cx="1073611" cy="87344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矩形 56"/>
            <p:cNvSpPr/>
            <p:nvPr/>
          </p:nvSpPr>
          <p:spPr>
            <a:xfrm>
              <a:off x="7071958" y="3133188"/>
              <a:ext cx="1073611" cy="873447"/>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矩形 57"/>
            <p:cNvSpPr/>
            <p:nvPr/>
          </p:nvSpPr>
          <p:spPr>
            <a:xfrm>
              <a:off x="1703906" y="4009185"/>
              <a:ext cx="1073611" cy="87344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矩形 58"/>
            <p:cNvSpPr/>
            <p:nvPr/>
          </p:nvSpPr>
          <p:spPr>
            <a:xfrm>
              <a:off x="4933558" y="4879720"/>
              <a:ext cx="1073611" cy="873447"/>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0" name="文本框 59"/>
          <p:cNvSpPr txBox="1"/>
          <p:nvPr/>
        </p:nvSpPr>
        <p:spPr>
          <a:xfrm>
            <a:off x="8372475" y="1693708"/>
            <a:ext cx="3268662" cy="4053417"/>
          </a:xfrm>
          <a:prstGeom prst="rect">
            <a:avLst/>
          </a:prstGeom>
          <a:noFill/>
        </p:spPr>
        <p:txBody>
          <a:bodyPr wrap="square" rtlCol="0">
            <a:spAutoFit/>
          </a:bodyPr>
          <a:lstStyle/>
          <a:p>
            <a:pPr>
              <a:lnSpc>
                <a:spcPct val="130000"/>
              </a:lnSpc>
            </a:pPr>
            <a:r>
              <a:rPr lang="zh-CN" altLang="en-US" dirty="0">
                <a:solidFill>
                  <a:prstClr val="white">
                    <a:lumMod val="50000"/>
                  </a:prstClr>
                </a:solidFill>
                <a:latin typeface="微软雅黑" panose="020B0503020204020204" pitchFamily="34" charset="-122"/>
                <a:ea typeface="微软雅黑" panose="020B0503020204020204" pitchFamily="34" charset="-122"/>
              </a:rPr>
              <a:t>基于演示设计的一站式在线演示素材销售、服务交易系统</a:t>
            </a:r>
            <a:endParaRPr lang="en-US" altLang="zh-CN" dirty="0">
              <a:solidFill>
                <a:prstClr val="white">
                  <a:lumMod val="50000"/>
                </a:prst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prstClr val="white">
                    <a:lumMod val="50000"/>
                  </a:prstClr>
                </a:solidFill>
                <a:latin typeface="微软雅黑" panose="020B0503020204020204" pitchFamily="34" charset="-122"/>
                <a:ea typeface="微软雅黑" panose="020B0503020204020204" pitchFamily="34" charset="-122"/>
              </a:rPr>
              <a:t>诞生于</a:t>
            </a:r>
            <a:r>
              <a:rPr lang="en-US" altLang="zh-CN" dirty="0">
                <a:solidFill>
                  <a:prstClr val="white">
                    <a:lumMod val="50000"/>
                  </a:prstClr>
                </a:solidFill>
                <a:latin typeface="微软雅黑" panose="020B0503020204020204" pitchFamily="34" charset="-122"/>
                <a:ea typeface="微软雅黑" panose="020B0503020204020204" pitchFamily="34" charset="-122"/>
              </a:rPr>
              <a:t>2013</a:t>
            </a:r>
            <a:r>
              <a:rPr lang="zh-CN" altLang="en-US" dirty="0">
                <a:solidFill>
                  <a:prstClr val="white">
                    <a:lumMod val="50000"/>
                  </a:prstClr>
                </a:solidFill>
                <a:latin typeface="微软雅黑" panose="020B0503020204020204" pitchFamily="34" charset="-122"/>
                <a:ea typeface="微软雅黑" panose="020B0503020204020204" pitchFamily="34" charset="-122"/>
              </a:rPr>
              <a:t>年由中国专业</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设计领跑者上海锐普广告有限公司整合锐普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设计、锐普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论坛锐普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商城锐普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市场等资源组建成立</a:t>
            </a:r>
            <a:endParaRPr lang="en-US" altLang="zh-CN" dirty="0">
              <a:solidFill>
                <a:prstClr val="white">
                  <a:lumMod val="50000"/>
                </a:prst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prstClr val="white">
                    <a:lumMod val="50000"/>
                  </a:prstClr>
                </a:solidFill>
                <a:latin typeface="微软雅黑" panose="020B0503020204020204" pitchFamily="34" charset="-122"/>
                <a:ea typeface="微软雅黑" panose="020B0503020204020204" pitchFamily="34" charset="-122"/>
              </a:rPr>
              <a:t>所提供的服务包括：</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模板</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图表、</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动画、</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作品</a:t>
            </a:r>
            <a:r>
              <a:rPr lang="en-US" altLang="zh-CN" dirty="0">
                <a:solidFill>
                  <a:prstClr val="white">
                    <a:lumMod val="50000"/>
                  </a:prstClr>
                </a:solidFill>
                <a:latin typeface="微软雅黑" panose="020B0503020204020204" pitchFamily="34" charset="-122"/>
                <a:ea typeface="微软雅黑" panose="020B0503020204020204" pitchFamily="34" charset="-122"/>
              </a:rPr>
              <a:t>keynote</a:t>
            </a:r>
            <a:r>
              <a:rPr lang="zh-CN" altLang="en-US" dirty="0">
                <a:solidFill>
                  <a:prstClr val="white">
                    <a:lumMod val="50000"/>
                  </a:prstClr>
                </a:solidFill>
                <a:latin typeface="微软雅黑" panose="020B0503020204020204" pitchFamily="34" charset="-122"/>
                <a:ea typeface="微软雅黑" panose="020B0503020204020204" pitchFamily="34" charset="-122"/>
              </a:rPr>
              <a:t>模板演示图片、演示定制</a:t>
            </a:r>
          </a:p>
        </p:txBody>
      </p:sp>
      <p:sp>
        <p:nvSpPr>
          <p:cNvPr id="62" name="任意多边形 61"/>
          <p:cNvSpPr/>
          <p:nvPr/>
        </p:nvSpPr>
        <p:spPr>
          <a:xfrm>
            <a:off x="11065782" y="0"/>
            <a:ext cx="1126218" cy="1126218"/>
          </a:xfrm>
          <a:custGeom>
            <a:avLst/>
            <a:gdLst>
              <a:gd name="connsiteX0" fmla="*/ 146956 w 1126218"/>
              <a:gd name="connsiteY0" fmla="*/ 0 h 1126218"/>
              <a:gd name="connsiteX1" fmla="*/ 1126218 w 1126218"/>
              <a:gd name="connsiteY1" fmla="*/ 0 h 1126218"/>
              <a:gd name="connsiteX2" fmla="*/ 1126218 w 1126218"/>
              <a:gd name="connsiteY2" fmla="*/ 1126218 h 1126218"/>
              <a:gd name="connsiteX3" fmla="*/ 1114014 w 1126218"/>
              <a:gd name="connsiteY3" fmla="*/ 1126218 h 1126218"/>
              <a:gd name="connsiteX4" fmla="*/ 1121161 w 1126218"/>
              <a:gd name="connsiteY4" fmla="*/ 1079385 h 1126218"/>
              <a:gd name="connsiteX5" fmla="*/ 1126217 w 1126218"/>
              <a:gd name="connsiteY5" fmla="*/ 979261 h 1126218"/>
              <a:gd name="connsiteX6" fmla="*/ 146956 w 1126218"/>
              <a:gd name="connsiteY6" fmla="*/ 0 h 1126218"/>
              <a:gd name="connsiteX7" fmla="*/ 0 w 1126218"/>
              <a:gd name="connsiteY7" fmla="*/ 0 h 1126218"/>
              <a:gd name="connsiteX8" fmla="*/ 146956 w 1126218"/>
              <a:gd name="connsiteY8" fmla="*/ 0 h 1126218"/>
              <a:gd name="connsiteX9" fmla="*/ 46833 w 1126218"/>
              <a:gd name="connsiteY9" fmla="*/ 5056 h 1126218"/>
              <a:gd name="connsiteX10" fmla="*/ 0 w 1126218"/>
              <a:gd name="connsiteY10" fmla="*/ 12203 h 112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218" h="1126218">
                <a:moveTo>
                  <a:pt x="146956" y="0"/>
                </a:moveTo>
                <a:lnTo>
                  <a:pt x="1126218" y="0"/>
                </a:lnTo>
                <a:lnTo>
                  <a:pt x="1126218" y="1126218"/>
                </a:lnTo>
                <a:lnTo>
                  <a:pt x="1114014" y="1126218"/>
                </a:lnTo>
                <a:lnTo>
                  <a:pt x="1121161" y="1079385"/>
                </a:lnTo>
                <a:cubicBezTo>
                  <a:pt x="1124505" y="1046465"/>
                  <a:pt x="1126217" y="1013063"/>
                  <a:pt x="1126217" y="979261"/>
                </a:cubicBezTo>
                <a:cubicBezTo>
                  <a:pt x="1126217" y="438430"/>
                  <a:pt x="687787" y="0"/>
                  <a:pt x="146956" y="0"/>
                </a:cubicBezTo>
                <a:close/>
                <a:moveTo>
                  <a:pt x="0" y="0"/>
                </a:moveTo>
                <a:lnTo>
                  <a:pt x="146956" y="0"/>
                </a:lnTo>
                <a:cubicBezTo>
                  <a:pt x="113154" y="0"/>
                  <a:pt x="79752" y="1713"/>
                  <a:pt x="46833" y="5056"/>
                </a:cubicBezTo>
                <a:lnTo>
                  <a:pt x="0" y="12203"/>
                </a:lnTo>
                <a:close/>
              </a:path>
            </a:pathLst>
          </a:custGeom>
          <a:solidFill>
            <a:srgbClr val="C97C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任意多边形 62"/>
          <p:cNvSpPr/>
          <p:nvPr/>
        </p:nvSpPr>
        <p:spPr>
          <a:xfrm rot="16200000">
            <a:off x="1" y="0"/>
            <a:ext cx="1126218" cy="1126218"/>
          </a:xfrm>
          <a:custGeom>
            <a:avLst/>
            <a:gdLst>
              <a:gd name="connsiteX0" fmla="*/ 146956 w 1126218"/>
              <a:gd name="connsiteY0" fmla="*/ 0 h 1126218"/>
              <a:gd name="connsiteX1" fmla="*/ 1126218 w 1126218"/>
              <a:gd name="connsiteY1" fmla="*/ 0 h 1126218"/>
              <a:gd name="connsiteX2" fmla="*/ 1126218 w 1126218"/>
              <a:gd name="connsiteY2" fmla="*/ 1126218 h 1126218"/>
              <a:gd name="connsiteX3" fmla="*/ 1114014 w 1126218"/>
              <a:gd name="connsiteY3" fmla="*/ 1126218 h 1126218"/>
              <a:gd name="connsiteX4" fmla="*/ 1121161 w 1126218"/>
              <a:gd name="connsiteY4" fmla="*/ 1079385 h 1126218"/>
              <a:gd name="connsiteX5" fmla="*/ 1126217 w 1126218"/>
              <a:gd name="connsiteY5" fmla="*/ 979261 h 1126218"/>
              <a:gd name="connsiteX6" fmla="*/ 146956 w 1126218"/>
              <a:gd name="connsiteY6" fmla="*/ 0 h 1126218"/>
              <a:gd name="connsiteX7" fmla="*/ 0 w 1126218"/>
              <a:gd name="connsiteY7" fmla="*/ 0 h 1126218"/>
              <a:gd name="connsiteX8" fmla="*/ 146956 w 1126218"/>
              <a:gd name="connsiteY8" fmla="*/ 0 h 1126218"/>
              <a:gd name="connsiteX9" fmla="*/ 46833 w 1126218"/>
              <a:gd name="connsiteY9" fmla="*/ 5056 h 1126218"/>
              <a:gd name="connsiteX10" fmla="*/ 0 w 1126218"/>
              <a:gd name="connsiteY10" fmla="*/ 12203 h 112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218" h="1126218">
                <a:moveTo>
                  <a:pt x="146956" y="0"/>
                </a:moveTo>
                <a:lnTo>
                  <a:pt x="1126218" y="0"/>
                </a:lnTo>
                <a:lnTo>
                  <a:pt x="1126218" y="1126218"/>
                </a:lnTo>
                <a:lnTo>
                  <a:pt x="1114014" y="1126218"/>
                </a:lnTo>
                <a:lnTo>
                  <a:pt x="1121161" y="1079385"/>
                </a:lnTo>
                <a:cubicBezTo>
                  <a:pt x="1124505" y="1046465"/>
                  <a:pt x="1126217" y="1013063"/>
                  <a:pt x="1126217" y="979261"/>
                </a:cubicBezTo>
                <a:cubicBezTo>
                  <a:pt x="1126217" y="438430"/>
                  <a:pt x="687787" y="0"/>
                  <a:pt x="146956" y="0"/>
                </a:cubicBezTo>
                <a:close/>
                <a:moveTo>
                  <a:pt x="0" y="0"/>
                </a:moveTo>
                <a:lnTo>
                  <a:pt x="146956" y="0"/>
                </a:lnTo>
                <a:cubicBezTo>
                  <a:pt x="113154" y="0"/>
                  <a:pt x="79752" y="1713"/>
                  <a:pt x="46833" y="5056"/>
                </a:cubicBezTo>
                <a:lnTo>
                  <a:pt x="0" y="12203"/>
                </a:lnTo>
                <a:close/>
              </a:path>
            </a:pathLst>
          </a:custGeom>
          <a:solidFill>
            <a:srgbClr val="C97C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任意多边形 63"/>
          <p:cNvSpPr/>
          <p:nvPr/>
        </p:nvSpPr>
        <p:spPr>
          <a:xfrm flipV="1">
            <a:off x="11065782" y="5731782"/>
            <a:ext cx="1126218" cy="1126218"/>
          </a:xfrm>
          <a:custGeom>
            <a:avLst/>
            <a:gdLst>
              <a:gd name="connsiteX0" fmla="*/ 146956 w 1126218"/>
              <a:gd name="connsiteY0" fmla="*/ 0 h 1126218"/>
              <a:gd name="connsiteX1" fmla="*/ 1126218 w 1126218"/>
              <a:gd name="connsiteY1" fmla="*/ 0 h 1126218"/>
              <a:gd name="connsiteX2" fmla="*/ 1126218 w 1126218"/>
              <a:gd name="connsiteY2" fmla="*/ 1126218 h 1126218"/>
              <a:gd name="connsiteX3" fmla="*/ 1114014 w 1126218"/>
              <a:gd name="connsiteY3" fmla="*/ 1126218 h 1126218"/>
              <a:gd name="connsiteX4" fmla="*/ 1121161 w 1126218"/>
              <a:gd name="connsiteY4" fmla="*/ 1079385 h 1126218"/>
              <a:gd name="connsiteX5" fmla="*/ 1126217 w 1126218"/>
              <a:gd name="connsiteY5" fmla="*/ 979261 h 1126218"/>
              <a:gd name="connsiteX6" fmla="*/ 146956 w 1126218"/>
              <a:gd name="connsiteY6" fmla="*/ 0 h 1126218"/>
              <a:gd name="connsiteX7" fmla="*/ 0 w 1126218"/>
              <a:gd name="connsiteY7" fmla="*/ 0 h 1126218"/>
              <a:gd name="connsiteX8" fmla="*/ 146956 w 1126218"/>
              <a:gd name="connsiteY8" fmla="*/ 0 h 1126218"/>
              <a:gd name="connsiteX9" fmla="*/ 46833 w 1126218"/>
              <a:gd name="connsiteY9" fmla="*/ 5056 h 1126218"/>
              <a:gd name="connsiteX10" fmla="*/ 0 w 1126218"/>
              <a:gd name="connsiteY10" fmla="*/ 12203 h 112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218" h="1126218">
                <a:moveTo>
                  <a:pt x="146956" y="0"/>
                </a:moveTo>
                <a:lnTo>
                  <a:pt x="1126218" y="0"/>
                </a:lnTo>
                <a:lnTo>
                  <a:pt x="1126218" y="1126218"/>
                </a:lnTo>
                <a:lnTo>
                  <a:pt x="1114014" y="1126218"/>
                </a:lnTo>
                <a:lnTo>
                  <a:pt x="1121161" y="1079385"/>
                </a:lnTo>
                <a:cubicBezTo>
                  <a:pt x="1124505" y="1046465"/>
                  <a:pt x="1126217" y="1013063"/>
                  <a:pt x="1126217" y="979261"/>
                </a:cubicBezTo>
                <a:cubicBezTo>
                  <a:pt x="1126217" y="438430"/>
                  <a:pt x="687787" y="0"/>
                  <a:pt x="146956" y="0"/>
                </a:cubicBezTo>
                <a:close/>
                <a:moveTo>
                  <a:pt x="0" y="0"/>
                </a:moveTo>
                <a:lnTo>
                  <a:pt x="146956" y="0"/>
                </a:lnTo>
                <a:cubicBezTo>
                  <a:pt x="113154" y="0"/>
                  <a:pt x="79752" y="1713"/>
                  <a:pt x="46833" y="5056"/>
                </a:cubicBezTo>
                <a:lnTo>
                  <a:pt x="0" y="12203"/>
                </a:lnTo>
                <a:close/>
              </a:path>
            </a:pathLst>
          </a:custGeom>
          <a:solidFill>
            <a:srgbClr val="C97C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任意多边形 64"/>
          <p:cNvSpPr/>
          <p:nvPr/>
        </p:nvSpPr>
        <p:spPr>
          <a:xfrm rot="5400000" flipV="1">
            <a:off x="1" y="5731782"/>
            <a:ext cx="1126218" cy="1126218"/>
          </a:xfrm>
          <a:custGeom>
            <a:avLst/>
            <a:gdLst>
              <a:gd name="connsiteX0" fmla="*/ 146956 w 1126218"/>
              <a:gd name="connsiteY0" fmla="*/ 0 h 1126218"/>
              <a:gd name="connsiteX1" fmla="*/ 1126218 w 1126218"/>
              <a:gd name="connsiteY1" fmla="*/ 0 h 1126218"/>
              <a:gd name="connsiteX2" fmla="*/ 1126218 w 1126218"/>
              <a:gd name="connsiteY2" fmla="*/ 1126218 h 1126218"/>
              <a:gd name="connsiteX3" fmla="*/ 1114014 w 1126218"/>
              <a:gd name="connsiteY3" fmla="*/ 1126218 h 1126218"/>
              <a:gd name="connsiteX4" fmla="*/ 1121161 w 1126218"/>
              <a:gd name="connsiteY4" fmla="*/ 1079385 h 1126218"/>
              <a:gd name="connsiteX5" fmla="*/ 1126217 w 1126218"/>
              <a:gd name="connsiteY5" fmla="*/ 979261 h 1126218"/>
              <a:gd name="connsiteX6" fmla="*/ 146956 w 1126218"/>
              <a:gd name="connsiteY6" fmla="*/ 0 h 1126218"/>
              <a:gd name="connsiteX7" fmla="*/ 0 w 1126218"/>
              <a:gd name="connsiteY7" fmla="*/ 0 h 1126218"/>
              <a:gd name="connsiteX8" fmla="*/ 146956 w 1126218"/>
              <a:gd name="connsiteY8" fmla="*/ 0 h 1126218"/>
              <a:gd name="connsiteX9" fmla="*/ 46833 w 1126218"/>
              <a:gd name="connsiteY9" fmla="*/ 5056 h 1126218"/>
              <a:gd name="connsiteX10" fmla="*/ 0 w 1126218"/>
              <a:gd name="connsiteY10" fmla="*/ 12203 h 112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6218" h="1126218">
                <a:moveTo>
                  <a:pt x="146956" y="0"/>
                </a:moveTo>
                <a:lnTo>
                  <a:pt x="1126218" y="0"/>
                </a:lnTo>
                <a:lnTo>
                  <a:pt x="1126218" y="1126218"/>
                </a:lnTo>
                <a:lnTo>
                  <a:pt x="1114014" y="1126218"/>
                </a:lnTo>
                <a:lnTo>
                  <a:pt x="1121161" y="1079385"/>
                </a:lnTo>
                <a:cubicBezTo>
                  <a:pt x="1124505" y="1046465"/>
                  <a:pt x="1126217" y="1013063"/>
                  <a:pt x="1126217" y="979261"/>
                </a:cubicBezTo>
                <a:cubicBezTo>
                  <a:pt x="1126217" y="438430"/>
                  <a:pt x="687787" y="0"/>
                  <a:pt x="146956" y="0"/>
                </a:cubicBezTo>
                <a:close/>
                <a:moveTo>
                  <a:pt x="0" y="0"/>
                </a:moveTo>
                <a:lnTo>
                  <a:pt x="146956" y="0"/>
                </a:lnTo>
                <a:cubicBezTo>
                  <a:pt x="113154" y="0"/>
                  <a:pt x="79752" y="1713"/>
                  <a:pt x="46833" y="5056"/>
                </a:cubicBezTo>
                <a:lnTo>
                  <a:pt x="0" y="12203"/>
                </a:lnTo>
                <a:close/>
              </a:path>
            </a:pathLst>
          </a:custGeom>
          <a:solidFill>
            <a:srgbClr val="C97C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6264903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923925" y="1571625"/>
            <a:ext cx="1257300" cy="1257300"/>
          </a:xfrm>
          <a:prstGeom prst="ellipse">
            <a:avLst/>
          </a:prstGeom>
          <a:noFill/>
          <a:ln w="31750">
            <a:solidFill>
              <a:srgbClr val="7C8F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0010775" y="1571625"/>
            <a:ext cx="1257300" cy="1257300"/>
          </a:xfrm>
          <a:prstGeom prst="ellipse">
            <a:avLst/>
          </a:prstGeom>
          <a:noFill/>
          <a:ln w="31750">
            <a:solidFill>
              <a:srgbClr val="C97C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0" name="直接连接符 9"/>
          <p:cNvCxnSpPr/>
          <p:nvPr/>
        </p:nvCxnSpPr>
        <p:spPr>
          <a:xfrm flipV="1">
            <a:off x="0" y="3409950"/>
            <a:ext cx="12192000" cy="38100"/>
          </a:xfrm>
          <a:prstGeom prst="line">
            <a:avLst/>
          </a:prstGeom>
          <a:ln>
            <a:solidFill>
              <a:schemeClr val="tx1">
                <a:lumMod val="75000"/>
                <a:lumOff val="2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a:endCxn id="2" idx="3"/>
          </p:cNvCxnSpPr>
          <p:nvPr/>
        </p:nvCxnSpPr>
        <p:spPr>
          <a:xfrm flipV="1">
            <a:off x="515938" y="2644798"/>
            <a:ext cx="592114" cy="784204"/>
          </a:xfrm>
          <a:prstGeom prst="line">
            <a:avLst/>
          </a:prstGeom>
          <a:ln>
            <a:solidFill>
              <a:schemeClr val="tx1">
                <a:lumMod val="75000"/>
                <a:lumOff val="2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3" idx="1"/>
          </p:cNvCxnSpPr>
          <p:nvPr/>
        </p:nvCxnSpPr>
        <p:spPr>
          <a:xfrm flipH="1" flipV="1">
            <a:off x="2552701" y="3448050"/>
            <a:ext cx="827064" cy="898502"/>
          </a:xfrm>
          <a:prstGeom prst="line">
            <a:avLst/>
          </a:prstGeom>
          <a:ln>
            <a:solidFill>
              <a:schemeClr val="tx1">
                <a:lumMod val="75000"/>
                <a:lumOff val="2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4" idx="3"/>
          </p:cNvCxnSpPr>
          <p:nvPr/>
        </p:nvCxnSpPr>
        <p:spPr>
          <a:xfrm flipH="1">
            <a:off x="4800600" y="2644798"/>
            <a:ext cx="850878" cy="765152"/>
          </a:xfrm>
          <a:prstGeom prst="line">
            <a:avLst/>
          </a:prstGeom>
          <a:ln>
            <a:solidFill>
              <a:schemeClr val="tx1">
                <a:lumMod val="75000"/>
                <a:lumOff val="2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6" idx="3"/>
          </p:cNvCxnSpPr>
          <p:nvPr/>
        </p:nvCxnSpPr>
        <p:spPr>
          <a:xfrm flipH="1">
            <a:off x="9315450" y="2644798"/>
            <a:ext cx="879452" cy="765152"/>
          </a:xfrm>
          <a:prstGeom prst="line">
            <a:avLst/>
          </a:prstGeom>
          <a:ln>
            <a:solidFill>
              <a:schemeClr val="tx1">
                <a:lumMod val="75000"/>
                <a:lumOff val="2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5" idx="1"/>
          </p:cNvCxnSpPr>
          <p:nvPr/>
        </p:nvCxnSpPr>
        <p:spPr>
          <a:xfrm flipH="1" flipV="1">
            <a:off x="6896102" y="3448050"/>
            <a:ext cx="1027088" cy="898502"/>
          </a:xfrm>
          <a:prstGeom prst="line">
            <a:avLst/>
          </a:prstGeom>
          <a:ln>
            <a:solidFill>
              <a:schemeClr val="tx1">
                <a:lumMod val="75000"/>
                <a:lumOff val="25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8726261" y="584494"/>
            <a:ext cx="2952977" cy="811325"/>
            <a:chOff x="8723086" y="654344"/>
            <a:chExt cx="2952977" cy="811325"/>
          </a:xfrm>
        </p:grpSpPr>
        <p:sp>
          <p:nvSpPr>
            <p:cNvPr id="23" name="矩形 22"/>
            <p:cNvSpPr/>
            <p:nvPr/>
          </p:nvSpPr>
          <p:spPr>
            <a:xfrm>
              <a:off x="11495314" y="654344"/>
              <a:ext cx="180749" cy="811324"/>
            </a:xfrm>
            <a:prstGeom prst="rect">
              <a:avLst/>
            </a:prstGeom>
            <a:solidFill>
              <a:srgbClr val="3C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p:cNvSpPr/>
            <p:nvPr/>
          </p:nvSpPr>
          <p:spPr>
            <a:xfrm>
              <a:off x="11364686" y="654344"/>
              <a:ext cx="79149" cy="811325"/>
            </a:xfrm>
            <a:prstGeom prst="rect">
              <a:avLst/>
            </a:prstGeom>
            <a:solidFill>
              <a:srgbClr val="3C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文本框 24"/>
            <p:cNvSpPr txBox="1"/>
            <p:nvPr/>
          </p:nvSpPr>
          <p:spPr>
            <a:xfrm>
              <a:off x="8723086" y="736841"/>
              <a:ext cx="2559841" cy="646331"/>
            </a:xfrm>
            <a:prstGeom prst="rect">
              <a:avLst/>
            </a:prstGeom>
            <a:noFill/>
          </p:spPr>
          <p:txBody>
            <a:bodyPr wrap="square" rtlCol="0">
              <a:spAutoFit/>
            </a:bodyPr>
            <a:lstStyle/>
            <a:p>
              <a:pPr algn="r"/>
              <a:r>
                <a:rPr lang="zh-CN" altLang="en-US" sz="3600" dirty="0">
                  <a:solidFill>
                    <a:prstClr val="black"/>
                  </a:solidFill>
                  <a:latin typeface="华康海报体W12(P)" panose="040B0C00000000000000" pitchFamily="82" charset="-122"/>
                  <a:ea typeface="华康海报体W12(P)" panose="040B0C00000000000000" pitchFamily="82" charset="-122"/>
                </a:rPr>
                <a:t>目录</a:t>
              </a:r>
            </a:p>
          </p:txBody>
        </p:sp>
      </p:grpSp>
      <p:grpSp>
        <p:nvGrpSpPr>
          <p:cNvPr id="27" name="组合 26"/>
          <p:cNvGrpSpPr/>
          <p:nvPr/>
        </p:nvGrpSpPr>
        <p:grpSpPr>
          <a:xfrm>
            <a:off x="1139801" y="1795585"/>
            <a:ext cx="825548" cy="809380"/>
            <a:chOff x="9024938" y="-330200"/>
            <a:chExt cx="1377950" cy="1350963"/>
          </a:xfrm>
        </p:grpSpPr>
        <p:sp>
          <p:nvSpPr>
            <p:cNvPr id="28" name="Freeform 206"/>
            <p:cNvSpPr>
              <a:spLocks/>
            </p:cNvSpPr>
            <p:nvPr/>
          </p:nvSpPr>
          <p:spPr bwMode="auto">
            <a:xfrm>
              <a:off x="9945688" y="461963"/>
              <a:ext cx="41275" cy="198438"/>
            </a:xfrm>
            <a:custGeom>
              <a:avLst/>
              <a:gdLst>
                <a:gd name="T0" fmla="*/ 9 w 11"/>
                <a:gd name="T1" fmla="*/ 0 h 53"/>
                <a:gd name="T2" fmla="*/ 0 w 11"/>
                <a:gd name="T3" fmla="*/ 0 h 53"/>
                <a:gd name="T4" fmla="*/ 0 w 11"/>
                <a:gd name="T5" fmla="*/ 48 h 53"/>
                <a:gd name="T6" fmla="*/ 5 w 11"/>
                <a:gd name="T7" fmla="*/ 53 h 53"/>
                <a:gd name="T8" fmla="*/ 5 w 11"/>
                <a:gd name="T9" fmla="*/ 53 h 53"/>
                <a:gd name="T10" fmla="*/ 11 w 11"/>
                <a:gd name="T11" fmla="*/ 48 h 53"/>
                <a:gd name="T12" fmla="*/ 11 w 11"/>
                <a:gd name="T13" fmla="*/ 0 h 53"/>
                <a:gd name="T14" fmla="*/ 9 w 11"/>
                <a:gd name="T15" fmla="*/ 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53">
                  <a:moveTo>
                    <a:pt x="9" y="0"/>
                  </a:moveTo>
                  <a:cubicBezTo>
                    <a:pt x="0" y="0"/>
                    <a:pt x="0" y="0"/>
                    <a:pt x="0" y="0"/>
                  </a:cubicBezTo>
                  <a:cubicBezTo>
                    <a:pt x="0" y="48"/>
                    <a:pt x="0" y="48"/>
                    <a:pt x="0" y="48"/>
                  </a:cubicBezTo>
                  <a:cubicBezTo>
                    <a:pt x="0" y="51"/>
                    <a:pt x="2" y="53"/>
                    <a:pt x="5" y="53"/>
                  </a:cubicBezTo>
                  <a:cubicBezTo>
                    <a:pt x="5" y="53"/>
                    <a:pt x="5" y="53"/>
                    <a:pt x="5" y="53"/>
                  </a:cubicBezTo>
                  <a:cubicBezTo>
                    <a:pt x="8" y="53"/>
                    <a:pt x="11" y="51"/>
                    <a:pt x="11" y="48"/>
                  </a:cubicBezTo>
                  <a:cubicBezTo>
                    <a:pt x="11" y="0"/>
                    <a:pt x="11" y="0"/>
                    <a:pt x="11" y="0"/>
                  </a:cubicBezTo>
                  <a:lnTo>
                    <a:pt x="9" y="0"/>
                  </a:lnTo>
                  <a:close/>
                </a:path>
              </a:pathLst>
            </a:custGeom>
            <a:solidFill>
              <a:srgbClr val="8963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07"/>
            <p:cNvSpPr>
              <a:spLocks/>
            </p:cNvSpPr>
            <p:nvPr/>
          </p:nvSpPr>
          <p:spPr bwMode="auto">
            <a:xfrm>
              <a:off x="9340850" y="244475"/>
              <a:ext cx="484188" cy="153988"/>
            </a:xfrm>
            <a:custGeom>
              <a:avLst/>
              <a:gdLst>
                <a:gd name="T0" fmla="*/ 129 w 129"/>
                <a:gd name="T1" fmla="*/ 41 h 41"/>
                <a:gd name="T2" fmla="*/ 129 w 129"/>
                <a:gd name="T3" fmla="*/ 18 h 41"/>
                <a:gd name="T4" fmla="*/ 120 w 129"/>
                <a:gd name="T5" fmla="*/ 19 h 41"/>
                <a:gd name="T6" fmla="*/ 100 w 129"/>
                <a:gd name="T7" fmla="*/ 20 h 41"/>
                <a:gd name="T8" fmla="*/ 0 w 129"/>
                <a:gd name="T9" fmla="*/ 0 h 41"/>
                <a:gd name="T10" fmla="*/ 0 w 129"/>
                <a:gd name="T11" fmla="*/ 41 h 41"/>
                <a:gd name="T12" fmla="*/ 0 w 129"/>
                <a:gd name="T13" fmla="*/ 41 h 41"/>
                <a:gd name="T14" fmla="*/ 129 w 12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41">
                  <a:moveTo>
                    <a:pt x="129" y="41"/>
                  </a:moveTo>
                  <a:cubicBezTo>
                    <a:pt x="129" y="18"/>
                    <a:pt x="129" y="18"/>
                    <a:pt x="129" y="18"/>
                  </a:cubicBezTo>
                  <a:cubicBezTo>
                    <a:pt x="126" y="19"/>
                    <a:pt x="123" y="19"/>
                    <a:pt x="120" y="19"/>
                  </a:cubicBezTo>
                  <a:cubicBezTo>
                    <a:pt x="113" y="20"/>
                    <a:pt x="106" y="20"/>
                    <a:pt x="100" y="20"/>
                  </a:cubicBezTo>
                  <a:cubicBezTo>
                    <a:pt x="63" y="20"/>
                    <a:pt x="28" y="13"/>
                    <a:pt x="0" y="0"/>
                  </a:cubicBezTo>
                  <a:cubicBezTo>
                    <a:pt x="0" y="41"/>
                    <a:pt x="0" y="41"/>
                    <a:pt x="0" y="41"/>
                  </a:cubicBezTo>
                  <a:cubicBezTo>
                    <a:pt x="0" y="41"/>
                    <a:pt x="0" y="41"/>
                    <a:pt x="0" y="41"/>
                  </a:cubicBezTo>
                  <a:lnTo>
                    <a:pt x="129" y="41"/>
                  </a:lnTo>
                  <a:close/>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08"/>
            <p:cNvSpPr>
              <a:spLocks/>
            </p:cNvSpPr>
            <p:nvPr/>
          </p:nvSpPr>
          <p:spPr bwMode="auto">
            <a:xfrm>
              <a:off x="9998075" y="263525"/>
              <a:ext cx="47625" cy="134938"/>
            </a:xfrm>
            <a:custGeom>
              <a:avLst/>
              <a:gdLst>
                <a:gd name="T0" fmla="*/ 13 w 13"/>
                <a:gd name="T1" fmla="*/ 0 h 36"/>
                <a:gd name="T2" fmla="*/ 0 w 13"/>
                <a:gd name="T3" fmla="*/ 4 h 36"/>
                <a:gd name="T4" fmla="*/ 0 w 13"/>
                <a:gd name="T5" fmla="*/ 36 h 36"/>
                <a:gd name="T6" fmla="*/ 13 w 13"/>
                <a:gd name="T7" fmla="*/ 36 h 36"/>
                <a:gd name="T8" fmla="*/ 13 w 13"/>
                <a:gd name="T9" fmla="*/ 0 h 36"/>
              </a:gdLst>
              <a:ahLst/>
              <a:cxnLst>
                <a:cxn ang="0">
                  <a:pos x="T0" y="T1"/>
                </a:cxn>
                <a:cxn ang="0">
                  <a:pos x="T2" y="T3"/>
                </a:cxn>
                <a:cxn ang="0">
                  <a:pos x="T4" y="T5"/>
                </a:cxn>
                <a:cxn ang="0">
                  <a:pos x="T6" y="T7"/>
                </a:cxn>
                <a:cxn ang="0">
                  <a:pos x="T8" y="T9"/>
                </a:cxn>
              </a:cxnLst>
              <a:rect l="0" t="0" r="r" b="b"/>
              <a:pathLst>
                <a:path w="13" h="36">
                  <a:moveTo>
                    <a:pt x="13" y="0"/>
                  </a:moveTo>
                  <a:cubicBezTo>
                    <a:pt x="9" y="2"/>
                    <a:pt x="4" y="3"/>
                    <a:pt x="0" y="4"/>
                  </a:cubicBezTo>
                  <a:cubicBezTo>
                    <a:pt x="0" y="36"/>
                    <a:pt x="0" y="36"/>
                    <a:pt x="0" y="36"/>
                  </a:cubicBezTo>
                  <a:cubicBezTo>
                    <a:pt x="13" y="36"/>
                    <a:pt x="13" y="36"/>
                    <a:pt x="13" y="36"/>
                  </a:cubicBezTo>
                  <a:lnTo>
                    <a:pt x="13" y="0"/>
                  </a:lnTo>
                  <a:close/>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09"/>
            <p:cNvSpPr>
              <a:spLocks/>
            </p:cNvSpPr>
            <p:nvPr/>
          </p:nvSpPr>
          <p:spPr bwMode="auto">
            <a:xfrm>
              <a:off x="9655175" y="-82550"/>
              <a:ext cx="95250" cy="101600"/>
            </a:xfrm>
            <a:custGeom>
              <a:avLst/>
              <a:gdLst>
                <a:gd name="T0" fmla="*/ 16 w 25"/>
                <a:gd name="T1" fmla="*/ 27 h 27"/>
                <a:gd name="T2" fmla="*/ 20 w 25"/>
                <a:gd name="T3" fmla="*/ 26 h 27"/>
                <a:gd name="T4" fmla="*/ 25 w 25"/>
                <a:gd name="T5" fmla="*/ 15 h 27"/>
                <a:gd name="T6" fmla="*/ 10 w 25"/>
                <a:gd name="T7" fmla="*/ 0 h 27"/>
                <a:gd name="T8" fmla="*/ 5 w 25"/>
                <a:gd name="T9" fmla="*/ 0 h 27"/>
                <a:gd name="T10" fmla="*/ 0 w 25"/>
                <a:gd name="T11" fmla="*/ 11 h 27"/>
                <a:gd name="T12" fmla="*/ 16 w 25"/>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25" h="27">
                  <a:moveTo>
                    <a:pt x="16" y="27"/>
                  </a:moveTo>
                  <a:cubicBezTo>
                    <a:pt x="17" y="27"/>
                    <a:pt x="19" y="26"/>
                    <a:pt x="20" y="26"/>
                  </a:cubicBezTo>
                  <a:cubicBezTo>
                    <a:pt x="23" y="23"/>
                    <a:pt x="25" y="19"/>
                    <a:pt x="25" y="15"/>
                  </a:cubicBezTo>
                  <a:cubicBezTo>
                    <a:pt x="25" y="6"/>
                    <a:pt x="18" y="0"/>
                    <a:pt x="10" y="0"/>
                  </a:cubicBezTo>
                  <a:cubicBezTo>
                    <a:pt x="8" y="0"/>
                    <a:pt x="6" y="0"/>
                    <a:pt x="5" y="0"/>
                  </a:cubicBezTo>
                  <a:cubicBezTo>
                    <a:pt x="2" y="3"/>
                    <a:pt x="0" y="7"/>
                    <a:pt x="0" y="11"/>
                  </a:cubicBezTo>
                  <a:cubicBezTo>
                    <a:pt x="0" y="20"/>
                    <a:pt x="7" y="27"/>
                    <a:pt x="16" y="27"/>
                  </a:cubicBezTo>
                </a:path>
              </a:pathLst>
            </a:custGeom>
            <a:solidFill>
              <a:srgbClr val="F2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210"/>
            <p:cNvSpPr>
              <a:spLocks/>
            </p:cNvSpPr>
            <p:nvPr/>
          </p:nvSpPr>
          <p:spPr bwMode="auto">
            <a:xfrm>
              <a:off x="9340850" y="82550"/>
              <a:ext cx="709613" cy="315913"/>
            </a:xfrm>
            <a:custGeom>
              <a:avLst/>
              <a:gdLst>
                <a:gd name="T0" fmla="*/ 137 w 189"/>
                <a:gd name="T1" fmla="*/ 43 h 84"/>
                <a:gd name="T2" fmla="*/ 144 w 189"/>
                <a:gd name="T3" fmla="*/ 45 h 84"/>
                <a:gd name="T4" fmla="*/ 146 w 189"/>
                <a:gd name="T5" fmla="*/ 47 h 84"/>
                <a:gd name="T6" fmla="*/ 147 w 189"/>
                <a:gd name="T7" fmla="*/ 52 h 84"/>
                <a:gd name="T8" fmla="*/ 147 w 189"/>
                <a:gd name="T9" fmla="*/ 84 h 84"/>
                <a:gd name="T10" fmla="*/ 158 w 189"/>
                <a:gd name="T11" fmla="*/ 84 h 84"/>
                <a:gd name="T12" fmla="*/ 158 w 189"/>
                <a:gd name="T13" fmla="*/ 46 h 84"/>
                <a:gd name="T14" fmla="*/ 164 w 189"/>
                <a:gd name="T15" fmla="*/ 37 h 84"/>
                <a:gd name="T16" fmla="*/ 189 w 189"/>
                <a:gd name="T17" fmla="*/ 29 h 84"/>
                <a:gd name="T18" fmla="*/ 185 w 189"/>
                <a:gd name="T19" fmla="*/ 18 h 84"/>
                <a:gd name="T20" fmla="*/ 180 w 189"/>
                <a:gd name="T21" fmla="*/ 9 h 84"/>
                <a:gd name="T22" fmla="*/ 163 w 189"/>
                <a:gd name="T23" fmla="*/ 0 h 84"/>
                <a:gd name="T24" fmla="*/ 163 w 189"/>
                <a:gd name="T25" fmla="*/ 0 h 84"/>
                <a:gd name="T26" fmla="*/ 163 w 189"/>
                <a:gd name="T27" fmla="*/ 0 h 84"/>
                <a:gd name="T28" fmla="*/ 160 w 189"/>
                <a:gd name="T29" fmla="*/ 0 h 84"/>
                <a:gd name="T30" fmla="*/ 27 w 189"/>
                <a:gd name="T31" fmla="*/ 0 h 84"/>
                <a:gd name="T32" fmla="*/ 0 w 189"/>
                <a:gd name="T33" fmla="*/ 24 h 84"/>
                <a:gd name="T34" fmla="*/ 100 w 189"/>
                <a:gd name="T35" fmla="*/ 45 h 84"/>
                <a:gd name="T36" fmla="*/ 137 w 189"/>
                <a:gd name="T37" fmla="*/ 4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9" h="84">
                  <a:moveTo>
                    <a:pt x="137" y="43"/>
                  </a:moveTo>
                  <a:cubicBezTo>
                    <a:pt x="139" y="42"/>
                    <a:pt x="142" y="43"/>
                    <a:pt x="144" y="45"/>
                  </a:cubicBezTo>
                  <a:cubicBezTo>
                    <a:pt x="145" y="46"/>
                    <a:pt x="145" y="46"/>
                    <a:pt x="146" y="47"/>
                  </a:cubicBezTo>
                  <a:cubicBezTo>
                    <a:pt x="147" y="49"/>
                    <a:pt x="147" y="50"/>
                    <a:pt x="147" y="52"/>
                  </a:cubicBezTo>
                  <a:cubicBezTo>
                    <a:pt x="147" y="84"/>
                    <a:pt x="147" y="84"/>
                    <a:pt x="147" y="84"/>
                  </a:cubicBezTo>
                  <a:cubicBezTo>
                    <a:pt x="158" y="84"/>
                    <a:pt x="158" y="84"/>
                    <a:pt x="158" y="84"/>
                  </a:cubicBezTo>
                  <a:cubicBezTo>
                    <a:pt x="158" y="46"/>
                    <a:pt x="158" y="46"/>
                    <a:pt x="158" y="46"/>
                  </a:cubicBezTo>
                  <a:cubicBezTo>
                    <a:pt x="158" y="42"/>
                    <a:pt x="160" y="38"/>
                    <a:pt x="164" y="37"/>
                  </a:cubicBezTo>
                  <a:cubicBezTo>
                    <a:pt x="173" y="35"/>
                    <a:pt x="181" y="32"/>
                    <a:pt x="189" y="29"/>
                  </a:cubicBezTo>
                  <a:cubicBezTo>
                    <a:pt x="188" y="24"/>
                    <a:pt x="187" y="21"/>
                    <a:pt x="185" y="18"/>
                  </a:cubicBezTo>
                  <a:cubicBezTo>
                    <a:pt x="184" y="15"/>
                    <a:pt x="182" y="12"/>
                    <a:pt x="180" y="9"/>
                  </a:cubicBezTo>
                  <a:cubicBezTo>
                    <a:pt x="173" y="1"/>
                    <a:pt x="165" y="0"/>
                    <a:pt x="163" y="0"/>
                  </a:cubicBezTo>
                  <a:cubicBezTo>
                    <a:pt x="163" y="0"/>
                    <a:pt x="163" y="0"/>
                    <a:pt x="163" y="0"/>
                  </a:cubicBezTo>
                  <a:cubicBezTo>
                    <a:pt x="163" y="0"/>
                    <a:pt x="163" y="0"/>
                    <a:pt x="163" y="0"/>
                  </a:cubicBezTo>
                  <a:cubicBezTo>
                    <a:pt x="162" y="0"/>
                    <a:pt x="161" y="0"/>
                    <a:pt x="160" y="0"/>
                  </a:cubicBezTo>
                  <a:cubicBezTo>
                    <a:pt x="27" y="0"/>
                    <a:pt x="27" y="0"/>
                    <a:pt x="27" y="0"/>
                  </a:cubicBezTo>
                  <a:cubicBezTo>
                    <a:pt x="14" y="0"/>
                    <a:pt x="2" y="10"/>
                    <a:pt x="0" y="24"/>
                  </a:cubicBezTo>
                  <a:cubicBezTo>
                    <a:pt x="27" y="38"/>
                    <a:pt x="62" y="45"/>
                    <a:pt x="100" y="45"/>
                  </a:cubicBezTo>
                  <a:cubicBezTo>
                    <a:pt x="112" y="45"/>
                    <a:pt x="125" y="45"/>
                    <a:pt x="137" y="43"/>
                  </a:cubicBezTo>
                </a:path>
              </a:pathLst>
            </a:custGeom>
            <a:solidFill>
              <a:srgbClr val="8963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211"/>
            <p:cNvSpPr>
              <a:spLocks/>
            </p:cNvSpPr>
            <p:nvPr/>
          </p:nvSpPr>
          <p:spPr bwMode="auto">
            <a:xfrm>
              <a:off x="9201150" y="461963"/>
              <a:ext cx="979488" cy="315913"/>
            </a:xfrm>
            <a:custGeom>
              <a:avLst/>
              <a:gdLst>
                <a:gd name="T0" fmla="*/ 234 w 261"/>
                <a:gd name="T1" fmla="*/ 0 h 84"/>
                <a:gd name="T2" fmla="*/ 226 w 261"/>
                <a:gd name="T3" fmla="*/ 0 h 84"/>
                <a:gd name="T4" fmla="*/ 226 w 261"/>
                <a:gd name="T5" fmla="*/ 48 h 84"/>
                <a:gd name="T6" fmla="*/ 203 w 261"/>
                <a:gd name="T7" fmla="*/ 71 h 84"/>
                <a:gd name="T8" fmla="*/ 197 w 261"/>
                <a:gd name="T9" fmla="*/ 70 h 84"/>
                <a:gd name="T10" fmla="*/ 197 w 261"/>
                <a:gd name="T11" fmla="*/ 70 h 84"/>
                <a:gd name="T12" fmla="*/ 180 w 261"/>
                <a:gd name="T13" fmla="*/ 48 h 84"/>
                <a:gd name="T14" fmla="*/ 180 w 261"/>
                <a:gd name="T15" fmla="*/ 0 h 84"/>
                <a:gd name="T16" fmla="*/ 169 w 261"/>
                <a:gd name="T17" fmla="*/ 0 h 84"/>
                <a:gd name="T18" fmla="*/ 28 w 261"/>
                <a:gd name="T19" fmla="*/ 0 h 84"/>
                <a:gd name="T20" fmla="*/ 0 w 261"/>
                <a:gd name="T21" fmla="*/ 28 h 84"/>
                <a:gd name="T22" fmla="*/ 0 w 261"/>
                <a:gd name="T23" fmla="*/ 84 h 84"/>
                <a:gd name="T24" fmla="*/ 261 w 261"/>
                <a:gd name="T25" fmla="*/ 84 h 84"/>
                <a:gd name="T26" fmla="*/ 261 w 261"/>
                <a:gd name="T27" fmla="*/ 28 h 84"/>
                <a:gd name="T28" fmla="*/ 234 w 261"/>
                <a:gd name="T2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84">
                  <a:moveTo>
                    <a:pt x="234" y="0"/>
                  </a:moveTo>
                  <a:cubicBezTo>
                    <a:pt x="226" y="0"/>
                    <a:pt x="226" y="0"/>
                    <a:pt x="226" y="0"/>
                  </a:cubicBezTo>
                  <a:cubicBezTo>
                    <a:pt x="226" y="48"/>
                    <a:pt x="226" y="48"/>
                    <a:pt x="226" y="48"/>
                  </a:cubicBezTo>
                  <a:cubicBezTo>
                    <a:pt x="226" y="60"/>
                    <a:pt x="216" y="71"/>
                    <a:pt x="203" y="71"/>
                  </a:cubicBezTo>
                  <a:cubicBezTo>
                    <a:pt x="201" y="71"/>
                    <a:pt x="199" y="70"/>
                    <a:pt x="197" y="70"/>
                  </a:cubicBezTo>
                  <a:cubicBezTo>
                    <a:pt x="197" y="70"/>
                    <a:pt x="197" y="70"/>
                    <a:pt x="197" y="70"/>
                  </a:cubicBezTo>
                  <a:cubicBezTo>
                    <a:pt x="187" y="67"/>
                    <a:pt x="180" y="58"/>
                    <a:pt x="180" y="48"/>
                  </a:cubicBezTo>
                  <a:cubicBezTo>
                    <a:pt x="180" y="0"/>
                    <a:pt x="180" y="0"/>
                    <a:pt x="180" y="0"/>
                  </a:cubicBezTo>
                  <a:cubicBezTo>
                    <a:pt x="169" y="0"/>
                    <a:pt x="169" y="0"/>
                    <a:pt x="169" y="0"/>
                  </a:cubicBezTo>
                  <a:cubicBezTo>
                    <a:pt x="28" y="0"/>
                    <a:pt x="28" y="0"/>
                    <a:pt x="28" y="0"/>
                  </a:cubicBezTo>
                  <a:cubicBezTo>
                    <a:pt x="12" y="0"/>
                    <a:pt x="0" y="13"/>
                    <a:pt x="0" y="28"/>
                  </a:cubicBezTo>
                  <a:cubicBezTo>
                    <a:pt x="0" y="84"/>
                    <a:pt x="0" y="84"/>
                    <a:pt x="0" y="84"/>
                  </a:cubicBezTo>
                  <a:cubicBezTo>
                    <a:pt x="261" y="84"/>
                    <a:pt x="261" y="84"/>
                    <a:pt x="261" y="84"/>
                  </a:cubicBezTo>
                  <a:cubicBezTo>
                    <a:pt x="261" y="28"/>
                    <a:pt x="261" y="28"/>
                    <a:pt x="261" y="28"/>
                  </a:cubicBezTo>
                  <a:cubicBezTo>
                    <a:pt x="261" y="13"/>
                    <a:pt x="249" y="0"/>
                    <a:pt x="234" y="0"/>
                  </a:cubicBezTo>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212"/>
            <p:cNvSpPr>
              <a:spLocks/>
            </p:cNvSpPr>
            <p:nvPr/>
          </p:nvSpPr>
          <p:spPr bwMode="auto">
            <a:xfrm>
              <a:off x="9209088" y="841375"/>
              <a:ext cx="965200" cy="112713"/>
            </a:xfrm>
            <a:custGeom>
              <a:avLst/>
              <a:gdLst>
                <a:gd name="T0" fmla="*/ 0 w 608"/>
                <a:gd name="T1" fmla="*/ 0 h 71"/>
                <a:gd name="T2" fmla="*/ 14 w 608"/>
                <a:gd name="T3" fmla="*/ 71 h 71"/>
                <a:gd name="T4" fmla="*/ 594 w 608"/>
                <a:gd name="T5" fmla="*/ 71 h 71"/>
                <a:gd name="T6" fmla="*/ 608 w 608"/>
                <a:gd name="T7" fmla="*/ 0 h 71"/>
                <a:gd name="T8" fmla="*/ 0 w 608"/>
                <a:gd name="T9" fmla="*/ 0 h 71"/>
              </a:gdLst>
              <a:ahLst/>
              <a:cxnLst>
                <a:cxn ang="0">
                  <a:pos x="T0" y="T1"/>
                </a:cxn>
                <a:cxn ang="0">
                  <a:pos x="T2" y="T3"/>
                </a:cxn>
                <a:cxn ang="0">
                  <a:pos x="T4" y="T5"/>
                </a:cxn>
                <a:cxn ang="0">
                  <a:pos x="T6" y="T7"/>
                </a:cxn>
                <a:cxn ang="0">
                  <a:pos x="T8" y="T9"/>
                </a:cxn>
              </a:cxnLst>
              <a:rect l="0" t="0" r="r" b="b"/>
              <a:pathLst>
                <a:path w="608" h="71">
                  <a:moveTo>
                    <a:pt x="0" y="0"/>
                  </a:moveTo>
                  <a:lnTo>
                    <a:pt x="14" y="71"/>
                  </a:lnTo>
                  <a:lnTo>
                    <a:pt x="594" y="71"/>
                  </a:lnTo>
                  <a:lnTo>
                    <a:pt x="608" y="0"/>
                  </a:lnTo>
                  <a:lnTo>
                    <a:pt x="0" y="0"/>
                  </a:lnTo>
                  <a:close/>
                </a:path>
              </a:pathLst>
            </a:custGeom>
            <a:solidFill>
              <a:srgbClr val="EF84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213"/>
            <p:cNvSpPr>
              <a:spLocks noEditPoints="1"/>
            </p:cNvSpPr>
            <p:nvPr/>
          </p:nvSpPr>
          <p:spPr bwMode="auto">
            <a:xfrm>
              <a:off x="9024938" y="-330200"/>
              <a:ext cx="1377950" cy="1350963"/>
            </a:xfrm>
            <a:custGeom>
              <a:avLst/>
              <a:gdLst>
                <a:gd name="T0" fmla="*/ 338 w 367"/>
                <a:gd name="T1" fmla="*/ 295 h 360"/>
                <a:gd name="T2" fmla="*/ 301 w 367"/>
                <a:gd name="T3" fmla="*/ 194 h 360"/>
                <a:gd name="T4" fmla="*/ 256 w 367"/>
                <a:gd name="T5" fmla="*/ 93 h 360"/>
                <a:gd name="T6" fmla="*/ 217 w 367"/>
                <a:gd name="T7" fmla="*/ 77 h 360"/>
                <a:gd name="T8" fmla="*/ 228 w 367"/>
                <a:gd name="T9" fmla="*/ 18 h 360"/>
                <a:gd name="T10" fmla="*/ 228 w 367"/>
                <a:gd name="T11" fmla="*/ 0 h 360"/>
                <a:gd name="T12" fmla="*/ 151 w 367"/>
                <a:gd name="T13" fmla="*/ 77 h 360"/>
                <a:gd name="T14" fmla="*/ 111 w 367"/>
                <a:gd name="T15" fmla="*/ 93 h 360"/>
                <a:gd name="T16" fmla="*/ 66 w 367"/>
                <a:gd name="T17" fmla="*/ 194 h 360"/>
                <a:gd name="T18" fmla="*/ 29 w 367"/>
                <a:gd name="T19" fmla="*/ 295 h 360"/>
                <a:gd name="T20" fmla="*/ 0 w 367"/>
                <a:gd name="T21" fmla="*/ 304 h 360"/>
                <a:gd name="T22" fmla="*/ 31 w 367"/>
                <a:gd name="T23" fmla="*/ 312 h 360"/>
                <a:gd name="T24" fmla="*/ 48 w 367"/>
                <a:gd name="T25" fmla="*/ 360 h 360"/>
                <a:gd name="T26" fmla="*/ 328 w 367"/>
                <a:gd name="T27" fmla="*/ 353 h 360"/>
                <a:gd name="T28" fmla="*/ 358 w 367"/>
                <a:gd name="T29" fmla="*/ 312 h 360"/>
                <a:gd name="T30" fmla="*/ 358 w 367"/>
                <a:gd name="T31" fmla="*/ 295 h 360"/>
                <a:gd name="T32" fmla="*/ 250 w 367"/>
                <a:gd name="T33" fmla="*/ 264 h 360"/>
                <a:gd name="T34" fmla="*/ 245 w 367"/>
                <a:gd name="T35" fmla="*/ 211 h 360"/>
                <a:gd name="T36" fmla="*/ 256 w 367"/>
                <a:gd name="T37" fmla="*/ 211 h 360"/>
                <a:gd name="T38" fmla="*/ 250 w 367"/>
                <a:gd name="T39" fmla="*/ 264 h 360"/>
                <a:gd name="T40" fmla="*/ 259 w 367"/>
                <a:gd name="T41" fmla="*/ 162 h 360"/>
                <a:gd name="T42" fmla="*/ 283 w 367"/>
                <a:gd name="T43" fmla="*/ 153 h 360"/>
                <a:gd name="T44" fmla="*/ 259 w 367"/>
                <a:gd name="T45" fmla="*/ 194 h 360"/>
                <a:gd name="T46" fmla="*/ 184 w 367"/>
                <a:gd name="T47" fmla="*/ 62 h 360"/>
                <a:gd name="T48" fmla="*/ 188 w 367"/>
                <a:gd name="T49" fmla="*/ 92 h 360"/>
                <a:gd name="T50" fmla="*/ 168 w 367"/>
                <a:gd name="T51" fmla="*/ 77 h 360"/>
                <a:gd name="T52" fmla="*/ 111 w 367"/>
                <a:gd name="T53" fmla="*/ 110 h 360"/>
                <a:gd name="T54" fmla="*/ 247 w 367"/>
                <a:gd name="T55" fmla="*/ 110 h 360"/>
                <a:gd name="T56" fmla="*/ 256 w 367"/>
                <a:gd name="T57" fmla="*/ 110 h 360"/>
                <a:gd name="T58" fmla="*/ 273 w 367"/>
                <a:gd name="T59" fmla="*/ 139 h 360"/>
                <a:gd name="T60" fmla="*/ 242 w 367"/>
                <a:gd name="T61" fmla="*/ 156 h 360"/>
                <a:gd name="T62" fmla="*/ 231 w 367"/>
                <a:gd name="T63" fmla="*/ 194 h 360"/>
                <a:gd name="T64" fmla="*/ 230 w 367"/>
                <a:gd name="T65" fmla="*/ 157 h 360"/>
                <a:gd name="T66" fmla="*/ 221 w 367"/>
                <a:gd name="T67" fmla="*/ 153 h 360"/>
                <a:gd name="T68" fmla="*/ 84 w 367"/>
                <a:gd name="T69" fmla="*/ 134 h 360"/>
                <a:gd name="T70" fmla="*/ 84 w 367"/>
                <a:gd name="T71" fmla="*/ 194 h 360"/>
                <a:gd name="T72" fmla="*/ 184 w 367"/>
                <a:gd name="T73" fmla="*/ 173 h 360"/>
                <a:gd name="T74" fmla="*/ 213 w 367"/>
                <a:gd name="T75" fmla="*/ 171 h 360"/>
                <a:gd name="T76" fmla="*/ 84 w 367"/>
                <a:gd name="T77" fmla="*/ 194 h 360"/>
                <a:gd name="T78" fmla="*/ 312 w 367"/>
                <a:gd name="T79" fmla="*/ 342 h 360"/>
                <a:gd name="T80" fmla="*/ 55 w 367"/>
                <a:gd name="T81" fmla="*/ 342 h 360"/>
                <a:gd name="T82" fmla="*/ 306 w 367"/>
                <a:gd name="T83" fmla="*/ 312 h 360"/>
                <a:gd name="T84" fmla="*/ 312 w 367"/>
                <a:gd name="T85" fmla="*/ 342 h 360"/>
                <a:gd name="T86" fmla="*/ 308 w 367"/>
                <a:gd name="T87" fmla="*/ 295 h 360"/>
                <a:gd name="T88" fmla="*/ 47 w 367"/>
                <a:gd name="T89" fmla="*/ 239 h 360"/>
                <a:gd name="T90" fmla="*/ 216 w 367"/>
                <a:gd name="T91" fmla="*/ 211 h 360"/>
                <a:gd name="T92" fmla="*/ 227 w 367"/>
                <a:gd name="T93" fmla="*/ 259 h 360"/>
                <a:gd name="T94" fmla="*/ 244 w 367"/>
                <a:gd name="T95" fmla="*/ 281 h 360"/>
                <a:gd name="T96" fmla="*/ 273 w 367"/>
                <a:gd name="T97" fmla="*/ 259 h 360"/>
                <a:gd name="T98" fmla="*/ 281 w 367"/>
                <a:gd name="T99" fmla="*/ 211 h 360"/>
                <a:gd name="T100" fmla="*/ 320 w 367"/>
                <a:gd name="T101" fmla="*/ 23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7" h="360">
                  <a:moveTo>
                    <a:pt x="358" y="295"/>
                  </a:moveTo>
                  <a:cubicBezTo>
                    <a:pt x="338" y="295"/>
                    <a:pt x="338" y="295"/>
                    <a:pt x="338" y="295"/>
                  </a:cubicBezTo>
                  <a:cubicBezTo>
                    <a:pt x="338" y="239"/>
                    <a:pt x="338" y="239"/>
                    <a:pt x="338" y="239"/>
                  </a:cubicBezTo>
                  <a:cubicBezTo>
                    <a:pt x="338" y="217"/>
                    <a:pt x="322" y="198"/>
                    <a:pt x="301" y="194"/>
                  </a:cubicBezTo>
                  <a:cubicBezTo>
                    <a:pt x="301" y="138"/>
                    <a:pt x="301" y="138"/>
                    <a:pt x="301" y="138"/>
                  </a:cubicBezTo>
                  <a:cubicBezTo>
                    <a:pt x="301" y="113"/>
                    <a:pt x="281" y="93"/>
                    <a:pt x="256" y="93"/>
                  </a:cubicBezTo>
                  <a:cubicBezTo>
                    <a:pt x="213" y="93"/>
                    <a:pt x="213" y="93"/>
                    <a:pt x="213" y="93"/>
                  </a:cubicBezTo>
                  <a:cubicBezTo>
                    <a:pt x="215" y="88"/>
                    <a:pt x="217" y="83"/>
                    <a:pt x="217" y="77"/>
                  </a:cubicBezTo>
                  <a:cubicBezTo>
                    <a:pt x="217" y="62"/>
                    <a:pt x="207" y="50"/>
                    <a:pt x="193" y="46"/>
                  </a:cubicBezTo>
                  <a:cubicBezTo>
                    <a:pt x="197" y="30"/>
                    <a:pt x="211" y="18"/>
                    <a:pt x="228" y="18"/>
                  </a:cubicBezTo>
                  <a:cubicBezTo>
                    <a:pt x="232" y="18"/>
                    <a:pt x="236" y="14"/>
                    <a:pt x="236" y="9"/>
                  </a:cubicBezTo>
                  <a:cubicBezTo>
                    <a:pt x="236" y="4"/>
                    <a:pt x="232" y="0"/>
                    <a:pt x="228" y="0"/>
                  </a:cubicBezTo>
                  <a:cubicBezTo>
                    <a:pt x="201" y="0"/>
                    <a:pt x="179" y="20"/>
                    <a:pt x="175" y="45"/>
                  </a:cubicBezTo>
                  <a:cubicBezTo>
                    <a:pt x="161" y="49"/>
                    <a:pt x="151" y="62"/>
                    <a:pt x="151" y="77"/>
                  </a:cubicBezTo>
                  <a:cubicBezTo>
                    <a:pt x="151" y="83"/>
                    <a:pt x="152" y="88"/>
                    <a:pt x="154" y="93"/>
                  </a:cubicBezTo>
                  <a:cubicBezTo>
                    <a:pt x="111" y="93"/>
                    <a:pt x="111" y="93"/>
                    <a:pt x="111" y="93"/>
                  </a:cubicBezTo>
                  <a:cubicBezTo>
                    <a:pt x="86" y="93"/>
                    <a:pt x="66" y="113"/>
                    <a:pt x="66" y="138"/>
                  </a:cubicBezTo>
                  <a:cubicBezTo>
                    <a:pt x="66" y="194"/>
                    <a:pt x="66" y="194"/>
                    <a:pt x="66" y="194"/>
                  </a:cubicBezTo>
                  <a:cubicBezTo>
                    <a:pt x="45" y="198"/>
                    <a:pt x="29" y="217"/>
                    <a:pt x="29" y="239"/>
                  </a:cubicBezTo>
                  <a:cubicBezTo>
                    <a:pt x="29" y="295"/>
                    <a:pt x="29" y="295"/>
                    <a:pt x="29" y="295"/>
                  </a:cubicBezTo>
                  <a:cubicBezTo>
                    <a:pt x="9" y="295"/>
                    <a:pt x="9" y="295"/>
                    <a:pt x="9" y="295"/>
                  </a:cubicBezTo>
                  <a:cubicBezTo>
                    <a:pt x="4" y="295"/>
                    <a:pt x="0" y="299"/>
                    <a:pt x="0" y="304"/>
                  </a:cubicBezTo>
                  <a:cubicBezTo>
                    <a:pt x="0" y="309"/>
                    <a:pt x="4" y="312"/>
                    <a:pt x="9" y="312"/>
                  </a:cubicBezTo>
                  <a:cubicBezTo>
                    <a:pt x="31" y="312"/>
                    <a:pt x="31" y="312"/>
                    <a:pt x="31" y="312"/>
                  </a:cubicBezTo>
                  <a:cubicBezTo>
                    <a:pt x="39" y="353"/>
                    <a:pt x="39" y="353"/>
                    <a:pt x="39" y="353"/>
                  </a:cubicBezTo>
                  <a:cubicBezTo>
                    <a:pt x="40" y="357"/>
                    <a:pt x="43" y="360"/>
                    <a:pt x="48" y="360"/>
                  </a:cubicBezTo>
                  <a:cubicBezTo>
                    <a:pt x="320" y="360"/>
                    <a:pt x="320" y="360"/>
                    <a:pt x="320" y="360"/>
                  </a:cubicBezTo>
                  <a:cubicBezTo>
                    <a:pt x="324" y="360"/>
                    <a:pt x="327" y="357"/>
                    <a:pt x="328" y="353"/>
                  </a:cubicBezTo>
                  <a:cubicBezTo>
                    <a:pt x="336" y="312"/>
                    <a:pt x="336" y="312"/>
                    <a:pt x="336" y="312"/>
                  </a:cubicBezTo>
                  <a:cubicBezTo>
                    <a:pt x="358" y="312"/>
                    <a:pt x="358" y="312"/>
                    <a:pt x="358" y="312"/>
                  </a:cubicBezTo>
                  <a:cubicBezTo>
                    <a:pt x="363" y="312"/>
                    <a:pt x="367" y="309"/>
                    <a:pt x="367" y="304"/>
                  </a:cubicBezTo>
                  <a:cubicBezTo>
                    <a:pt x="367" y="299"/>
                    <a:pt x="363" y="295"/>
                    <a:pt x="358" y="295"/>
                  </a:cubicBezTo>
                  <a:moveTo>
                    <a:pt x="250" y="264"/>
                  </a:moveTo>
                  <a:cubicBezTo>
                    <a:pt x="250" y="264"/>
                    <a:pt x="250" y="264"/>
                    <a:pt x="250" y="264"/>
                  </a:cubicBezTo>
                  <a:cubicBezTo>
                    <a:pt x="247" y="264"/>
                    <a:pt x="245" y="262"/>
                    <a:pt x="245" y="259"/>
                  </a:cubicBezTo>
                  <a:cubicBezTo>
                    <a:pt x="245" y="211"/>
                    <a:pt x="245" y="211"/>
                    <a:pt x="245" y="211"/>
                  </a:cubicBezTo>
                  <a:cubicBezTo>
                    <a:pt x="254" y="211"/>
                    <a:pt x="254" y="211"/>
                    <a:pt x="254" y="211"/>
                  </a:cubicBezTo>
                  <a:cubicBezTo>
                    <a:pt x="256" y="211"/>
                    <a:pt x="256" y="211"/>
                    <a:pt x="256" y="211"/>
                  </a:cubicBezTo>
                  <a:cubicBezTo>
                    <a:pt x="256" y="259"/>
                    <a:pt x="256" y="259"/>
                    <a:pt x="256" y="259"/>
                  </a:cubicBezTo>
                  <a:cubicBezTo>
                    <a:pt x="256" y="262"/>
                    <a:pt x="253" y="264"/>
                    <a:pt x="250" y="264"/>
                  </a:cubicBezTo>
                  <a:moveTo>
                    <a:pt x="259" y="194"/>
                  </a:moveTo>
                  <a:cubicBezTo>
                    <a:pt x="259" y="162"/>
                    <a:pt x="259" y="162"/>
                    <a:pt x="259" y="162"/>
                  </a:cubicBezTo>
                  <a:cubicBezTo>
                    <a:pt x="263" y="161"/>
                    <a:pt x="268" y="160"/>
                    <a:pt x="272" y="158"/>
                  </a:cubicBezTo>
                  <a:cubicBezTo>
                    <a:pt x="276" y="157"/>
                    <a:pt x="280" y="155"/>
                    <a:pt x="283" y="153"/>
                  </a:cubicBezTo>
                  <a:cubicBezTo>
                    <a:pt x="283" y="194"/>
                    <a:pt x="283" y="194"/>
                    <a:pt x="283" y="194"/>
                  </a:cubicBezTo>
                  <a:lnTo>
                    <a:pt x="259" y="194"/>
                  </a:lnTo>
                  <a:close/>
                  <a:moveTo>
                    <a:pt x="173" y="66"/>
                  </a:moveTo>
                  <a:cubicBezTo>
                    <a:pt x="175" y="64"/>
                    <a:pt x="179" y="62"/>
                    <a:pt x="184" y="62"/>
                  </a:cubicBezTo>
                  <a:cubicBezTo>
                    <a:pt x="192" y="62"/>
                    <a:pt x="199" y="69"/>
                    <a:pt x="199" y="77"/>
                  </a:cubicBezTo>
                  <a:cubicBezTo>
                    <a:pt x="199" y="84"/>
                    <a:pt x="195" y="90"/>
                    <a:pt x="188" y="92"/>
                  </a:cubicBezTo>
                  <a:cubicBezTo>
                    <a:pt x="187" y="92"/>
                    <a:pt x="185" y="93"/>
                    <a:pt x="184" y="93"/>
                  </a:cubicBezTo>
                  <a:cubicBezTo>
                    <a:pt x="175" y="93"/>
                    <a:pt x="168" y="86"/>
                    <a:pt x="168" y="77"/>
                  </a:cubicBezTo>
                  <a:cubicBezTo>
                    <a:pt x="168" y="73"/>
                    <a:pt x="170" y="69"/>
                    <a:pt x="173" y="66"/>
                  </a:cubicBezTo>
                  <a:moveTo>
                    <a:pt x="111" y="110"/>
                  </a:moveTo>
                  <a:cubicBezTo>
                    <a:pt x="244" y="110"/>
                    <a:pt x="244" y="110"/>
                    <a:pt x="244" y="110"/>
                  </a:cubicBezTo>
                  <a:cubicBezTo>
                    <a:pt x="247" y="110"/>
                    <a:pt x="247" y="110"/>
                    <a:pt x="247" y="110"/>
                  </a:cubicBezTo>
                  <a:cubicBezTo>
                    <a:pt x="247" y="110"/>
                    <a:pt x="247" y="110"/>
                    <a:pt x="247" y="110"/>
                  </a:cubicBezTo>
                  <a:cubicBezTo>
                    <a:pt x="256" y="110"/>
                    <a:pt x="256" y="110"/>
                    <a:pt x="256" y="110"/>
                  </a:cubicBezTo>
                  <a:cubicBezTo>
                    <a:pt x="270" y="110"/>
                    <a:pt x="281" y="120"/>
                    <a:pt x="283" y="134"/>
                  </a:cubicBezTo>
                  <a:cubicBezTo>
                    <a:pt x="280" y="136"/>
                    <a:pt x="277" y="137"/>
                    <a:pt x="273" y="139"/>
                  </a:cubicBezTo>
                  <a:cubicBezTo>
                    <a:pt x="265" y="142"/>
                    <a:pt x="257" y="145"/>
                    <a:pt x="248" y="147"/>
                  </a:cubicBezTo>
                  <a:cubicBezTo>
                    <a:pt x="244" y="148"/>
                    <a:pt x="242" y="152"/>
                    <a:pt x="242" y="156"/>
                  </a:cubicBezTo>
                  <a:cubicBezTo>
                    <a:pt x="242" y="194"/>
                    <a:pt x="242" y="194"/>
                    <a:pt x="242" y="194"/>
                  </a:cubicBezTo>
                  <a:cubicBezTo>
                    <a:pt x="231" y="194"/>
                    <a:pt x="231" y="194"/>
                    <a:pt x="231" y="194"/>
                  </a:cubicBezTo>
                  <a:cubicBezTo>
                    <a:pt x="231" y="162"/>
                    <a:pt x="231" y="162"/>
                    <a:pt x="231" y="162"/>
                  </a:cubicBezTo>
                  <a:cubicBezTo>
                    <a:pt x="231" y="160"/>
                    <a:pt x="231" y="159"/>
                    <a:pt x="230" y="157"/>
                  </a:cubicBezTo>
                  <a:cubicBezTo>
                    <a:pt x="229" y="156"/>
                    <a:pt x="229" y="156"/>
                    <a:pt x="228" y="155"/>
                  </a:cubicBezTo>
                  <a:cubicBezTo>
                    <a:pt x="226" y="153"/>
                    <a:pt x="223" y="152"/>
                    <a:pt x="221" y="153"/>
                  </a:cubicBezTo>
                  <a:cubicBezTo>
                    <a:pt x="209" y="155"/>
                    <a:pt x="196" y="155"/>
                    <a:pt x="184" y="155"/>
                  </a:cubicBezTo>
                  <a:cubicBezTo>
                    <a:pt x="146" y="155"/>
                    <a:pt x="111" y="148"/>
                    <a:pt x="84" y="134"/>
                  </a:cubicBezTo>
                  <a:cubicBezTo>
                    <a:pt x="86" y="120"/>
                    <a:pt x="98" y="110"/>
                    <a:pt x="111" y="110"/>
                  </a:cubicBezTo>
                  <a:moveTo>
                    <a:pt x="84" y="194"/>
                  </a:moveTo>
                  <a:cubicBezTo>
                    <a:pt x="84" y="153"/>
                    <a:pt x="84" y="153"/>
                    <a:pt x="84" y="153"/>
                  </a:cubicBezTo>
                  <a:cubicBezTo>
                    <a:pt x="112" y="166"/>
                    <a:pt x="147" y="173"/>
                    <a:pt x="184" y="173"/>
                  </a:cubicBezTo>
                  <a:cubicBezTo>
                    <a:pt x="190" y="173"/>
                    <a:pt x="197" y="173"/>
                    <a:pt x="204" y="172"/>
                  </a:cubicBezTo>
                  <a:cubicBezTo>
                    <a:pt x="207" y="172"/>
                    <a:pt x="210" y="172"/>
                    <a:pt x="213" y="171"/>
                  </a:cubicBezTo>
                  <a:cubicBezTo>
                    <a:pt x="213" y="194"/>
                    <a:pt x="213" y="194"/>
                    <a:pt x="213" y="194"/>
                  </a:cubicBezTo>
                  <a:cubicBezTo>
                    <a:pt x="84" y="194"/>
                    <a:pt x="84" y="194"/>
                    <a:pt x="84" y="194"/>
                  </a:cubicBezTo>
                  <a:cubicBezTo>
                    <a:pt x="84" y="194"/>
                    <a:pt x="84" y="194"/>
                    <a:pt x="84" y="194"/>
                  </a:cubicBezTo>
                  <a:close/>
                  <a:moveTo>
                    <a:pt x="312" y="342"/>
                  </a:moveTo>
                  <a:cubicBezTo>
                    <a:pt x="300" y="342"/>
                    <a:pt x="300" y="342"/>
                    <a:pt x="300" y="342"/>
                  </a:cubicBezTo>
                  <a:cubicBezTo>
                    <a:pt x="55" y="342"/>
                    <a:pt x="55" y="342"/>
                    <a:pt x="55" y="342"/>
                  </a:cubicBezTo>
                  <a:cubicBezTo>
                    <a:pt x="49" y="312"/>
                    <a:pt x="49" y="312"/>
                    <a:pt x="49" y="312"/>
                  </a:cubicBezTo>
                  <a:cubicBezTo>
                    <a:pt x="306" y="312"/>
                    <a:pt x="306" y="312"/>
                    <a:pt x="306" y="312"/>
                  </a:cubicBezTo>
                  <a:cubicBezTo>
                    <a:pt x="318" y="312"/>
                    <a:pt x="318" y="312"/>
                    <a:pt x="318" y="312"/>
                  </a:cubicBezTo>
                  <a:lnTo>
                    <a:pt x="312" y="342"/>
                  </a:lnTo>
                  <a:close/>
                  <a:moveTo>
                    <a:pt x="320" y="295"/>
                  </a:moveTo>
                  <a:cubicBezTo>
                    <a:pt x="308" y="295"/>
                    <a:pt x="308" y="295"/>
                    <a:pt x="308" y="295"/>
                  </a:cubicBezTo>
                  <a:cubicBezTo>
                    <a:pt x="47" y="295"/>
                    <a:pt x="47" y="295"/>
                    <a:pt x="47" y="295"/>
                  </a:cubicBezTo>
                  <a:cubicBezTo>
                    <a:pt x="47" y="239"/>
                    <a:pt x="47" y="239"/>
                    <a:pt x="47" y="239"/>
                  </a:cubicBezTo>
                  <a:cubicBezTo>
                    <a:pt x="47" y="224"/>
                    <a:pt x="59" y="211"/>
                    <a:pt x="75" y="211"/>
                  </a:cubicBezTo>
                  <a:cubicBezTo>
                    <a:pt x="216" y="211"/>
                    <a:pt x="216" y="211"/>
                    <a:pt x="216" y="211"/>
                  </a:cubicBezTo>
                  <a:cubicBezTo>
                    <a:pt x="227" y="211"/>
                    <a:pt x="227" y="211"/>
                    <a:pt x="227" y="211"/>
                  </a:cubicBezTo>
                  <a:cubicBezTo>
                    <a:pt x="227" y="259"/>
                    <a:pt x="227" y="259"/>
                    <a:pt x="227" y="259"/>
                  </a:cubicBezTo>
                  <a:cubicBezTo>
                    <a:pt x="227" y="269"/>
                    <a:pt x="234" y="278"/>
                    <a:pt x="244" y="281"/>
                  </a:cubicBezTo>
                  <a:cubicBezTo>
                    <a:pt x="244" y="281"/>
                    <a:pt x="244" y="281"/>
                    <a:pt x="244" y="281"/>
                  </a:cubicBezTo>
                  <a:cubicBezTo>
                    <a:pt x="246" y="281"/>
                    <a:pt x="248" y="282"/>
                    <a:pt x="250" y="282"/>
                  </a:cubicBezTo>
                  <a:cubicBezTo>
                    <a:pt x="263" y="282"/>
                    <a:pt x="273" y="271"/>
                    <a:pt x="273" y="259"/>
                  </a:cubicBezTo>
                  <a:cubicBezTo>
                    <a:pt x="273" y="211"/>
                    <a:pt x="273" y="211"/>
                    <a:pt x="273" y="211"/>
                  </a:cubicBezTo>
                  <a:cubicBezTo>
                    <a:pt x="281" y="211"/>
                    <a:pt x="281" y="211"/>
                    <a:pt x="281" y="211"/>
                  </a:cubicBezTo>
                  <a:cubicBezTo>
                    <a:pt x="292" y="211"/>
                    <a:pt x="292" y="211"/>
                    <a:pt x="292" y="211"/>
                  </a:cubicBezTo>
                  <a:cubicBezTo>
                    <a:pt x="308" y="211"/>
                    <a:pt x="320" y="224"/>
                    <a:pt x="320" y="239"/>
                  </a:cubicBezTo>
                  <a:lnTo>
                    <a:pt x="320" y="29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4" name="组合 43"/>
          <p:cNvGrpSpPr/>
          <p:nvPr/>
        </p:nvGrpSpPr>
        <p:grpSpPr>
          <a:xfrm>
            <a:off x="3195638" y="4162425"/>
            <a:ext cx="1257300" cy="1257300"/>
            <a:chOff x="3195638" y="4162425"/>
            <a:chExt cx="1257300" cy="1257300"/>
          </a:xfrm>
        </p:grpSpPr>
        <p:sp>
          <p:nvSpPr>
            <p:cNvPr id="3" name="椭圆 2"/>
            <p:cNvSpPr/>
            <p:nvPr/>
          </p:nvSpPr>
          <p:spPr>
            <a:xfrm>
              <a:off x="3195638" y="4162425"/>
              <a:ext cx="1257300" cy="1257300"/>
            </a:xfrm>
            <a:prstGeom prst="ellipse">
              <a:avLst/>
            </a:prstGeom>
            <a:noFill/>
            <a:ln w="31750">
              <a:solidFill>
                <a:srgbClr val="B1C7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6" name="组合 35"/>
            <p:cNvGrpSpPr/>
            <p:nvPr/>
          </p:nvGrpSpPr>
          <p:grpSpPr>
            <a:xfrm>
              <a:off x="3388530" y="4363852"/>
              <a:ext cx="871516" cy="854446"/>
              <a:chOff x="7269163" y="-330200"/>
              <a:chExt cx="1377950" cy="1350963"/>
            </a:xfrm>
          </p:grpSpPr>
          <p:sp>
            <p:nvSpPr>
              <p:cNvPr id="37" name="Freeform 214"/>
              <p:cNvSpPr>
                <a:spLocks noEditPoints="1"/>
              </p:cNvSpPr>
              <p:nvPr/>
            </p:nvSpPr>
            <p:spPr bwMode="auto">
              <a:xfrm>
                <a:off x="7269163" y="11113"/>
                <a:ext cx="1377950" cy="1009650"/>
              </a:xfrm>
              <a:custGeom>
                <a:avLst/>
                <a:gdLst>
                  <a:gd name="T0" fmla="*/ 329 w 367"/>
                  <a:gd name="T1" fmla="*/ 204 h 269"/>
                  <a:gd name="T2" fmla="*/ 302 w 367"/>
                  <a:gd name="T3" fmla="*/ 204 h 269"/>
                  <a:gd name="T4" fmla="*/ 309 w 367"/>
                  <a:gd name="T5" fmla="*/ 132 h 269"/>
                  <a:gd name="T6" fmla="*/ 318 w 367"/>
                  <a:gd name="T7" fmla="*/ 102 h 269"/>
                  <a:gd name="T8" fmla="*/ 206 w 367"/>
                  <a:gd name="T9" fmla="*/ 58 h 269"/>
                  <a:gd name="T10" fmla="*/ 197 w 367"/>
                  <a:gd name="T11" fmla="*/ 0 h 269"/>
                  <a:gd name="T12" fmla="*/ 161 w 367"/>
                  <a:gd name="T13" fmla="*/ 9 h 269"/>
                  <a:gd name="T14" fmla="*/ 93 w 367"/>
                  <a:gd name="T15" fmla="*/ 58 h 269"/>
                  <a:gd name="T16" fmla="*/ 49 w 367"/>
                  <a:gd name="T17" fmla="*/ 124 h 269"/>
                  <a:gd name="T18" fmla="*/ 64 w 367"/>
                  <a:gd name="T19" fmla="*/ 133 h 269"/>
                  <a:gd name="T20" fmla="*/ 38 w 367"/>
                  <a:gd name="T21" fmla="*/ 204 h 269"/>
                  <a:gd name="T22" fmla="*/ 9 w 367"/>
                  <a:gd name="T23" fmla="*/ 204 h 269"/>
                  <a:gd name="T24" fmla="*/ 9 w 367"/>
                  <a:gd name="T25" fmla="*/ 221 h 269"/>
                  <a:gd name="T26" fmla="*/ 39 w 367"/>
                  <a:gd name="T27" fmla="*/ 262 h 269"/>
                  <a:gd name="T28" fmla="*/ 319 w 367"/>
                  <a:gd name="T29" fmla="*/ 269 h 269"/>
                  <a:gd name="T30" fmla="*/ 336 w 367"/>
                  <a:gd name="T31" fmla="*/ 221 h 269"/>
                  <a:gd name="T32" fmla="*/ 367 w 367"/>
                  <a:gd name="T33" fmla="*/ 213 h 269"/>
                  <a:gd name="T34" fmla="*/ 142 w 367"/>
                  <a:gd name="T35" fmla="*/ 132 h 269"/>
                  <a:gd name="T36" fmla="*/ 183 w 367"/>
                  <a:gd name="T37" fmla="*/ 150 h 269"/>
                  <a:gd name="T38" fmla="*/ 191 w 367"/>
                  <a:gd name="T39" fmla="*/ 149 h 269"/>
                  <a:gd name="T40" fmla="*/ 212 w 367"/>
                  <a:gd name="T41" fmla="*/ 137 h 269"/>
                  <a:gd name="T42" fmla="*/ 240 w 367"/>
                  <a:gd name="T43" fmla="*/ 139 h 269"/>
                  <a:gd name="T44" fmla="*/ 272 w 367"/>
                  <a:gd name="T45" fmla="*/ 150 h 269"/>
                  <a:gd name="T46" fmla="*/ 285 w 367"/>
                  <a:gd name="T47" fmla="*/ 204 h 269"/>
                  <a:gd name="T48" fmla="*/ 82 w 367"/>
                  <a:gd name="T49" fmla="*/ 204 h 269"/>
                  <a:gd name="T50" fmla="*/ 82 w 367"/>
                  <a:gd name="T51" fmla="*/ 145 h 269"/>
                  <a:gd name="T52" fmla="*/ 105 w 367"/>
                  <a:gd name="T53" fmla="*/ 150 h 269"/>
                  <a:gd name="T54" fmla="*/ 126 w 367"/>
                  <a:gd name="T55" fmla="*/ 139 h 269"/>
                  <a:gd name="T56" fmla="*/ 142 w 367"/>
                  <a:gd name="T57" fmla="*/ 132 h 269"/>
                  <a:gd name="T58" fmla="*/ 178 w 367"/>
                  <a:gd name="T59" fmla="*/ 18 h 269"/>
                  <a:gd name="T60" fmla="*/ 189 w 367"/>
                  <a:gd name="T61" fmla="*/ 18 h 269"/>
                  <a:gd name="T62" fmla="*/ 189 w 367"/>
                  <a:gd name="T63" fmla="*/ 58 h 269"/>
                  <a:gd name="T64" fmla="*/ 178 w 367"/>
                  <a:gd name="T65" fmla="*/ 59 h 269"/>
                  <a:gd name="T66" fmla="*/ 67 w 367"/>
                  <a:gd name="T67" fmla="*/ 102 h 269"/>
                  <a:gd name="T68" fmla="*/ 93 w 367"/>
                  <a:gd name="T69" fmla="*/ 76 h 269"/>
                  <a:gd name="T70" fmla="*/ 300 w 367"/>
                  <a:gd name="T71" fmla="*/ 102 h 269"/>
                  <a:gd name="T72" fmla="*/ 287 w 367"/>
                  <a:gd name="T73" fmla="*/ 121 h 269"/>
                  <a:gd name="T74" fmla="*/ 279 w 367"/>
                  <a:gd name="T75" fmla="*/ 128 h 269"/>
                  <a:gd name="T76" fmla="*/ 267 w 367"/>
                  <a:gd name="T77" fmla="*/ 132 h 269"/>
                  <a:gd name="T78" fmla="*/ 225 w 367"/>
                  <a:gd name="T79" fmla="*/ 115 h 269"/>
                  <a:gd name="T80" fmla="*/ 195 w 367"/>
                  <a:gd name="T81" fmla="*/ 128 h 269"/>
                  <a:gd name="T82" fmla="*/ 183 w 367"/>
                  <a:gd name="T83" fmla="*/ 132 h 269"/>
                  <a:gd name="T84" fmla="*/ 142 w 367"/>
                  <a:gd name="T85" fmla="*/ 115 h 269"/>
                  <a:gd name="T86" fmla="*/ 112 w 367"/>
                  <a:gd name="T87" fmla="*/ 128 h 269"/>
                  <a:gd name="T88" fmla="*/ 100 w 367"/>
                  <a:gd name="T89" fmla="*/ 132 h 269"/>
                  <a:gd name="T90" fmla="*/ 67 w 367"/>
                  <a:gd name="T91" fmla="*/ 116 h 269"/>
                  <a:gd name="T92" fmla="*/ 312 w 367"/>
                  <a:gd name="T93" fmla="*/ 251 h 269"/>
                  <a:gd name="T94" fmla="*/ 55 w 367"/>
                  <a:gd name="T95" fmla="*/ 251 h 269"/>
                  <a:gd name="T96" fmla="*/ 49 w 367"/>
                  <a:gd name="T97" fmla="*/ 221 h 269"/>
                  <a:gd name="T98" fmla="*/ 318 w 367"/>
                  <a:gd name="T99" fmla="*/ 22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7" h="269">
                    <a:moveTo>
                      <a:pt x="358" y="204"/>
                    </a:moveTo>
                    <a:cubicBezTo>
                      <a:pt x="329" y="204"/>
                      <a:pt x="329" y="204"/>
                      <a:pt x="329" y="204"/>
                    </a:cubicBezTo>
                    <a:cubicBezTo>
                      <a:pt x="329" y="204"/>
                      <a:pt x="329" y="204"/>
                      <a:pt x="329" y="204"/>
                    </a:cubicBezTo>
                    <a:cubicBezTo>
                      <a:pt x="302" y="204"/>
                      <a:pt x="302" y="204"/>
                      <a:pt x="302" y="204"/>
                    </a:cubicBezTo>
                    <a:cubicBezTo>
                      <a:pt x="302" y="133"/>
                      <a:pt x="302" y="133"/>
                      <a:pt x="302" y="133"/>
                    </a:cubicBezTo>
                    <a:cubicBezTo>
                      <a:pt x="304" y="133"/>
                      <a:pt x="306" y="132"/>
                      <a:pt x="309" y="132"/>
                    </a:cubicBezTo>
                    <a:cubicBezTo>
                      <a:pt x="314" y="132"/>
                      <a:pt x="318" y="128"/>
                      <a:pt x="318" y="124"/>
                    </a:cubicBezTo>
                    <a:cubicBezTo>
                      <a:pt x="318" y="102"/>
                      <a:pt x="318" y="102"/>
                      <a:pt x="318" y="102"/>
                    </a:cubicBezTo>
                    <a:cubicBezTo>
                      <a:pt x="318" y="78"/>
                      <a:pt x="298" y="58"/>
                      <a:pt x="274" y="58"/>
                    </a:cubicBezTo>
                    <a:cubicBezTo>
                      <a:pt x="206" y="58"/>
                      <a:pt x="206" y="58"/>
                      <a:pt x="206" y="58"/>
                    </a:cubicBezTo>
                    <a:cubicBezTo>
                      <a:pt x="206" y="9"/>
                      <a:pt x="206" y="9"/>
                      <a:pt x="206" y="9"/>
                    </a:cubicBezTo>
                    <a:cubicBezTo>
                      <a:pt x="206" y="4"/>
                      <a:pt x="202" y="0"/>
                      <a:pt x="197" y="0"/>
                    </a:cubicBezTo>
                    <a:cubicBezTo>
                      <a:pt x="169" y="0"/>
                      <a:pt x="169" y="0"/>
                      <a:pt x="169" y="0"/>
                    </a:cubicBezTo>
                    <a:cubicBezTo>
                      <a:pt x="164" y="0"/>
                      <a:pt x="161" y="4"/>
                      <a:pt x="161" y="9"/>
                    </a:cubicBezTo>
                    <a:cubicBezTo>
                      <a:pt x="161" y="58"/>
                      <a:pt x="161" y="58"/>
                      <a:pt x="161" y="58"/>
                    </a:cubicBezTo>
                    <a:cubicBezTo>
                      <a:pt x="93" y="58"/>
                      <a:pt x="93" y="58"/>
                      <a:pt x="93" y="58"/>
                    </a:cubicBezTo>
                    <a:cubicBezTo>
                      <a:pt x="69" y="58"/>
                      <a:pt x="49" y="78"/>
                      <a:pt x="49" y="102"/>
                    </a:cubicBezTo>
                    <a:cubicBezTo>
                      <a:pt x="49" y="124"/>
                      <a:pt x="49" y="124"/>
                      <a:pt x="49" y="124"/>
                    </a:cubicBezTo>
                    <a:cubicBezTo>
                      <a:pt x="49" y="128"/>
                      <a:pt x="53" y="132"/>
                      <a:pt x="58" y="132"/>
                    </a:cubicBezTo>
                    <a:cubicBezTo>
                      <a:pt x="61" y="132"/>
                      <a:pt x="63" y="133"/>
                      <a:pt x="64" y="133"/>
                    </a:cubicBezTo>
                    <a:cubicBezTo>
                      <a:pt x="64" y="204"/>
                      <a:pt x="64" y="204"/>
                      <a:pt x="64" y="204"/>
                    </a:cubicBezTo>
                    <a:cubicBezTo>
                      <a:pt x="38" y="204"/>
                      <a:pt x="38" y="204"/>
                      <a:pt x="38" y="204"/>
                    </a:cubicBezTo>
                    <a:cubicBezTo>
                      <a:pt x="38" y="204"/>
                      <a:pt x="38" y="204"/>
                      <a:pt x="38" y="204"/>
                    </a:cubicBezTo>
                    <a:cubicBezTo>
                      <a:pt x="9" y="204"/>
                      <a:pt x="9" y="204"/>
                      <a:pt x="9" y="204"/>
                    </a:cubicBezTo>
                    <a:cubicBezTo>
                      <a:pt x="4" y="204"/>
                      <a:pt x="0" y="208"/>
                      <a:pt x="0" y="213"/>
                    </a:cubicBezTo>
                    <a:cubicBezTo>
                      <a:pt x="0" y="218"/>
                      <a:pt x="4" y="221"/>
                      <a:pt x="9" y="221"/>
                    </a:cubicBezTo>
                    <a:cubicBezTo>
                      <a:pt x="31" y="221"/>
                      <a:pt x="31" y="221"/>
                      <a:pt x="31" y="221"/>
                    </a:cubicBezTo>
                    <a:cubicBezTo>
                      <a:pt x="39" y="262"/>
                      <a:pt x="39" y="262"/>
                      <a:pt x="39" y="262"/>
                    </a:cubicBezTo>
                    <a:cubicBezTo>
                      <a:pt x="40" y="266"/>
                      <a:pt x="43" y="269"/>
                      <a:pt x="47" y="269"/>
                    </a:cubicBezTo>
                    <a:cubicBezTo>
                      <a:pt x="319" y="269"/>
                      <a:pt x="319" y="269"/>
                      <a:pt x="319" y="269"/>
                    </a:cubicBezTo>
                    <a:cubicBezTo>
                      <a:pt x="324" y="269"/>
                      <a:pt x="327" y="266"/>
                      <a:pt x="328" y="262"/>
                    </a:cubicBezTo>
                    <a:cubicBezTo>
                      <a:pt x="336" y="221"/>
                      <a:pt x="336" y="221"/>
                      <a:pt x="336" y="221"/>
                    </a:cubicBezTo>
                    <a:cubicBezTo>
                      <a:pt x="358" y="221"/>
                      <a:pt x="358" y="221"/>
                      <a:pt x="358" y="221"/>
                    </a:cubicBezTo>
                    <a:cubicBezTo>
                      <a:pt x="363" y="221"/>
                      <a:pt x="367" y="218"/>
                      <a:pt x="367" y="213"/>
                    </a:cubicBezTo>
                    <a:cubicBezTo>
                      <a:pt x="367" y="208"/>
                      <a:pt x="363" y="204"/>
                      <a:pt x="358" y="204"/>
                    </a:cubicBezTo>
                    <a:moveTo>
                      <a:pt x="142" y="132"/>
                    </a:moveTo>
                    <a:cubicBezTo>
                      <a:pt x="149" y="132"/>
                      <a:pt x="152" y="135"/>
                      <a:pt x="157" y="139"/>
                    </a:cubicBezTo>
                    <a:cubicBezTo>
                      <a:pt x="163" y="144"/>
                      <a:pt x="170" y="150"/>
                      <a:pt x="183" y="150"/>
                    </a:cubicBezTo>
                    <a:cubicBezTo>
                      <a:pt x="185" y="150"/>
                      <a:pt x="187" y="150"/>
                      <a:pt x="188" y="150"/>
                    </a:cubicBezTo>
                    <a:cubicBezTo>
                      <a:pt x="189" y="150"/>
                      <a:pt x="190" y="149"/>
                      <a:pt x="191" y="149"/>
                    </a:cubicBezTo>
                    <a:cubicBezTo>
                      <a:pt x="200" y="148"/>
                      <a:pt x="205" y="143"/>
                      <a:pt x="210" y="139"/>
                    </a:cubicBezTo>
                    <a:cubicBezTo>
                      <a:pt x="211" y="138"/>
                      <a:pt x="211" y="138"/>
                      <a:pt x="212" y="137"/>
                    </a:cubicBezTo>
                    <a:cubicBezTo>
                      <a:pt x="216" y="134"/>
                      <a:pt x="219" y="132"/>
                      <a:pt x="225" y="132"/>
                    </a:cubicBezTo>
                    <a:cubicBezTo>
                      <a:pt x="232" y="132"/>
                      <a:pt x="236" y="135"/>
                      <a:pt x="240" y="139"/>
                    </a:cubicBezTo>
                    <a:cubicBezTo>
                      <a:pt x="246" y="144"/>
                      <a:pt x="253" y="150"/>
                      <a:pt x="267" y="150"/>
                    </a:cubicBezTo>
                    <a:cubicBezTo>
                      <a:pt x="269" y="150"/>
                      <a:pt x="271" y="150"/>
                      <a:pt x="272" y="150"/>
                    </a:cubicBezTo>
                    <a:cubicBezTo>
                      <a:pt x="277" y="149"/>
                      <a:pt x="281" y="147"/>
                      <a:pt x="285" y="145"/>
                    </a:cubicBezTo>
                    <a:cubicBezTo>
                      <a:pt x="285" y="204"/>
                      <a:pt x="285" y="204"/>
                      <a:pt x="285" y="204"/>
                    </a:cubicBezTo>
                    <a:cubicBezTo>
                      <a:pt x="272" y="204"/>
                      <a:pt x="272" y="204"/>
                      <a:pt x="272" y="204"/>
                    </a:cubicBezTo>
                    <a:cubicBezTo>
                      <a:pt x="82" y="204"/>
                      <a:pt x="82" y="204"/>
                      <a:pt x="82" y="204"/>
                    </a:cubicBezTo>
                    <a:cubicBezTo>
                      <a:pt x="82" y="155"/>
                      <a:pt x="82" y="155"/>
                      <a:pt x="82" y="155"/>
                    </a:cubicBezTo>
                    <a:cubicBezTo>
                      <a:pt x="82" y="145"/>
                      <a:pt x="82" y="145"/>
                      <a:pt x="82" y="145"/>
                    </a:cubicBezTo>
                    <a:cubicBezTo>
                      <a:pt x="86" y="148"/>
                      <a:pt x="92" y="150"/>
                      <a:pt x="100" y="150"/>
                    </a:cubicBezTo>
                    <a:cubicBezTo>
                      <a:pt x="102" y="150"/>
                      <a:pt x="103" y="150"/>
                      <a:pt x="105" y="150"/>
                    </a:cubicBezTo>
                    <a:cubicBezTo>
                      <a:pt x="106" y="150"/>
                      <a:pt x="106" y="149"/>
                      <a:pt x="107" y="149"/>
                    </a:cubicBezTo>
                    <a:cubicBezTo>
                      <a:pt x="116" y="148"/>
                      <a:pt x="122" y="143"/>
                      <a:pt x="126" y="139"/>
                    </a:cubicBezTo>
                    <a:cubicBezTo>
                      <a:pt x="127" y="138"/>
                      <a:pt x="128" y="138"/>
                      <a:pt x="128" y="137"/>
                    </a:cubicBezTo>
                    <a:cubicBezTo>
                      <a:pt x="132" y="134"/>
                      <a:pt x="135" y="132"/>
                      <a:pt x="142" y="132"/>
                    </a:cubicBezTo>
                    <a:moveTo>
                      <a:pt x="178" y="58"/>
                    </a:moveTo>
                    <a:cubicBezTo>
                      <a:pt x="178" y="18"/>
                      <a:pt x="178" y="18"/>
                      <a:pt x="178" y="18"/>
                    </a:cubicBezTo>
                    <a:cubicBezTo>
                      <a:pt x="178" y="18"/>
                      <a:pt x="178" y="18"/>
                      <a:pt x="178" y="18"/>
                    </a:cubicBezTo>
                    <a:cubicBezTo>
                      <a:pt x="189" y="18"/>
                      <a:pt x="189" y="18"/>
                      <a:pt x="189" y="18"/>
                    </a:cubicBezTo>
                    <a:cubicBezTo>
                      <a:pt x="189" y="18"/>
                      <a:pt x="189" y="18"/>
                      <a:pt x="189" y="18"/>
                    </a:cubicBezTo>
                    <a:cubicBezTo>
                      <a:pt x="189" y="58"/>
                      <a:pt x="189" y="58"/>
                      <a:pt x="189" y="58"/>
                    </a:cubicBezTo>
                    <a:cubicBezTo>
                      <a:pt x="189" y="59"/>
                      <a:pt x="189" y="59"/>
                      <a:pt x="189" y="59"/>
                    </a:cubicBezTo>
                    <a:cubicBezTo>
                      <a:pt x="178" y="59"/>
                      <a:pt x="178" y="59"/>
                      <a:pt x="178" y="59"/>
                    </a:cubicBezTo>
                    <a:lnTo>
                      <a:pt x="178" y="58"/>
                    </a:lnTo>
                    <a:close/>
                    <a:moveTo>
                      <a:pt x="67" y="102"/>
                    </a:moveTo>
                    <a:cubicBezTo>
                      <a:pt x="67" y="97"/>
                      <a:pt x="69" y="91"/>
                      <a:pt x="72" y="87"/>
                    </a:cubicBezTo>
                    <a:cubicBezTo>
                      <a:pt x="77" y="80"/>
                      <a:pt x="84" y="76"/>
                      <a:pt x="93" y="76"/>
                    </a:cubicBezTo>
                    <a:cubicBezTo>
                      <a:pt x="274" y="76"/>
                      <a:pt x="274" y="76"/>
                      <a:pt x="274" y="76"/>
                    </a:cubicBezTo>
                    <a:cubicBezTo>
                      <a:pt x="288" y="76"/>
                      <a:pt x="300" y="88"/>
                      <a:pt x="300" y="102"/>
                    </a:cubicBezTo>
                    <a:cubicBezTo>
                      <a:pt x="300" y="116"/>
                      <a:pt x="300" y="116"/>
                      <a:pt x="300" y="116"/>
                    </a:cubicBezTo>
                    <a:cubicBezTo>
                      <a:pt x="295" y="117"/>
                      <a:pt x="291" y="119"/>
                      <a:pt x="287" y="121"/>
                    </a:cubicBezTo>
                    <a:cubicBezTo>
                      <a:pt x="286" y="123"/>
                      <a:pt x="284" y="124"/>
                      <a:pt x="282" y="126"/>
                    </a:cubicBezTo>
                    <a:cubicBezTo>
                      <a:pt x="281" y="127"/>
                      <a:pt x="280" y="128"/>
                      <a:pt x="279" y="128"/>
                    </a:cubicBezTo>
                    <a:cubicBezTo>
                      <a:pt x="278" y="129"/>
                      <a:pt x="277" y="130"/>
                      <a:pt x="275" y="131"/>
                    </a:cubicBezTo>
                    <a:cubicBezTo>
                      <a:pt x="273" y="132"/>
                      <a:pt x="270" y="132"/>
                      <a:pt x="267" y="132"/>
                    </a:cubicBezTo>
                    <a:cubicBezTo>
                      <a:pt x="260" y="132"/>
                      <a:pt x="257" y="130"/>
                      <a:pt x="252" y="126"/>
                    </a:cubicBezTo>
                    <a:cubicBezTo>
                      <a:pt x="246" y="121"/>
                      <a:pt x="239" y="115"/>
                      <a:pt x="225" y="115"/>
                    </a:cubicBezTo>
                    <a:cubicBezTo>
                      <a:pt x="212" y="115"/>
                      <a:pt x="204" y="121"/>
                      <a:pt x="199" y="126"/>
                    </a:cubicBezTo>
                    <a:cubicBezTo>
                      <a:pt x="197" y="127"/>
                      <a:pt x="196" y="128"/>
                      <a:pt x="195" y="128"/>
                    </a:cubicBezTo>
                    <a:cubicBezTo>
                      <a:pt x="194" y="129"/>
                      <a:pt x="193" y="130"/>
                      <a:pt x="192" y="131"/>
                    </a:cubicBezTo>
                    <a:cubicBezTo>
                      <a:pt x="189" y="132"/>
                      <a:pt x="187" y="132"/>
                      <a:pt x="183" y="132"/>
                    </a:cubicBezTo>
                    <a:cubicBezTo>
                      <a:pt x="176" y="132"/>
                      <a:pt x="173" y="130"/>
                      <a:pt x="168" y="126"/>
                    </a:cubicBezTo>
                    <a:cubicBezTo>
                      <a:pt x="162" y="121"/>
                      <a:pt x="155" y="115"/>
                      <a:pt x="142" y="115"/>
                    </a:cubicBezTo>
                    <a:cubicBezTo>
                      <a:pt x="128" y="115"/>
                      <a:pt x="121" y="121"/>
                      <a:pt x="115" y="126"/>
                    </a:cubicBezTo>
                    <a:cubicBezTo>
                      <a:pt x="114" y="127"/>
                      <a:pt x="113" y="128"/>
                      <a:pt x="112" y="128"/>
                    </a:cubicBezTo>
                    <a:cubicBezTo>
                      <a:pt x="110" y="129"/>
                      <a:pt x="109" y="130"/>
                      <a:pt x="108" y="131"/>
                    </a:cubicBezTo>
                    <a:cubicBezTo>
                      <a:pt x="106" y="132"/>
                      <a:pt x="103" y="132"/>
                      <a:pt x="100" y="132"/>
                    </a:cubicBezTo>
                    <a:cubicBezTo>
                      <a:pt x="93" y="132"/>
                      <a:pt x="89" y="130"/>
                      <a:pt x="85" y="126"/>
                    </a:cubicBezTo>
                    <a:cubicBezTo>
                      <a:pt x="80" y="122"/>
                      <a:pt x="75" y="118"/>
                      <a:pt x="67" y="116"/>
                    </a:cubicBezTo>
                    <a:lnTo>
                      <a:pt x="67" y="102"/>
                    </a:lnTo>
                    <a:close/>
                    <a:moveTo>
                      <a:pt x="312" y="251"/>
                    </a:moveTo>
                    <a:cubicBezTo>
                      <a:pt x="301" y="251"/>
                      <a:pt x="301" y="251"/>
                      <a:pt x="301" y="251"/>
                    </a:cubicBezTo>
                    <a:cubicBezTo>
                      <a:pt x="55" y="251"/>
                      <a:pt x="55" y="251"/>
                      <a:pt x="55" y="251"/>
                    </a:cubicBezTo>
                    <a:cubicBezTo>
                      <a:pt x="50" y="227"/>
                      <a:pt x="50" y="227"/>
                      <a:pt x="50" y="227"/>
                    </a:cubicBezTo>
                    <a:cubicBezTo>
                      <a:pt x="49" y="221"/>
                      <a:pt x="49" y="221"/>
                      <a:pt x="49" y="221"/>
                    </a:cubicBezTo>
                    <a:cubicBezTo>
                      <a:pt x="307" y="221"/>
                      <a:pt x="307" y="221"/>
                      <a:pt x="307" y="221"/>
                    </a:cubicBezTo>
                    <a:cubicBezTo>
                      <a:pt x="318" y="221"/>
                      <a:pt x="318" y="221"/>
                      <a:pt x="318" y="221"/>
                    </a:cubicBezTo>
                    <a:lnTo>
                      <a:pt x="312" y="2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215"/>
              <p:cNvSpPr>
                <a:spLocks noEditPoints="1"/>
              </p:cNvSpPr>
              <p:nvPr/>
            </p:nvSpPr>
            <p:spPr bwMode="auto">
              <a:xfrm>
                <a:off x="7835900" y="-330200"/>
                <a:ext cx="244475" cy="312738"/>
              </a:xfrm>
              <a:custGeom>
                <a:avLst/>
                <a:gdLst>
                  <a:gd name="T0" fmla="*/ 32 w 65"/>
                  <a:gd name="T1" fmla="*/ 83 h 83"/>
                  <a:gd name="T2" fmla="*/ 65 w 65"/>
                  <a:gd name="T3" fmla="*/ 50 h 83"/>
                  <a:gd name="T4" fmla="*/ 39 w 65"/>
                  <a:gd name="T5" fmla="*/ 3 h 83"/>
                  <a:gd name="T6" fmla="*/ 32 w 65"/>
                  <a:gd name="T7" fmla="*/ 0 h 83"/>
                  <a:gd name="T8" fmla="*/ 26 w 65"/>
                  <a:gd name="T9" fmla="*/ 3 h 83"/>
                  <a:gd name="T10" fmla="*/ 0 w 65"/>
                  <a:gd name="T11" fmla="*/ 50 h 83"/>
                  <a:gd name="T12" fmla="*/ 32 w 65"/>
                  <a:gd name="T13" fmla="*/ 83 h 83"/>
                  <a:gd name="T14" fmla="*/ 27 w 65"/>
                  <a:gd name="T15" fmla="*/ 31 h 83"/>
                  <a:gd name="T16" fmla="*/ 32 w 65"/>
                  <a:gd name="T17" fmla="*/ 23 h 83"/>
                  <a:gd name="T18" fmla="*/ 47 w 65"/>
                  <a:gd name="T19" fmla="*/ 50 h 83"/>
                  <a:gd name="T20" fmla="*/ 38 w 65"/>
                  <a:gd name="T21" fmla="*/ 64 h 83"/>
                  <a:gd name="T22" fmla="*/ 32 w 65"/>
                  <a:gd name="T23" fmla="*/ 65 h 83"/>
                  <a:gd name="T24" fmla="*/ 18 w 65"/>
                  <a:gd name="T25" fmla="*/ 50 h 83"/>
                  <a:gd name="T26" fmla="*/ 27 w 65"/>
                  <a:gd name="T27"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83">
                    <a:moveTo>
                      <a:pt x="32" y="83"/>
                    </a:moveTo>
                    <a:cubicBezTo>
                      <a:pt x="50" y="83"/>
                      <a:pt x="65" y="68"/>
                      <a:pt x="65" y="50"/>
                    </a:cubicBezTo>
                    <a:cubicBezTo>
                      <a:pt x="65" y="35"/>
                      <a:pt x="45" y="10"/>
                      <a:pt x="39" y="3"/>
                    </a:cubicBezTo>
                    <a:cubicBezTo>
                      <a:pt x="37" y="1"/>
                      <a:pt x="35" y="0"/>
                      <a:pt x="32" y="0"/>
                    </a:cubicBezTo>
                    <a:cubicBezTo>
                      <a:pt x="30" y="0"/>
                      <a:pt x="27" y="1"/>
                      <a:pt x="26" y="3"/>
                    </a:cubicBezTo>
                    <a:cubicBezTo>
                      <a:pt x="20" y="10"/>
                      <a:pt x="0" y="35"/>
                      <a:pt x="0" y="50"/>
                    </a:cubicBezTo>
                    <a:cubicBezTo>
                      <a:pt x="0" y="68"/>
                      <a:pt x="14" y="83"/>
                      <a:pt x="32" y="83"/>
                    </a:cubicBezTo>
                    <a:moveTo>
                      <a:pt x="27" y="31"/>
                    </a:moveTo>
                    <a:cubicBezTo>
                      <a:pt x="29" y="28"/>
                      <a:pt x="30" y="26"/>
                      <a:pt x="32" y="23"/>
                    </a:cubicBezTo>
                    <a:cubicBezTo>
                      <a:pt x="40" y="34"/>
                      <a:pt x="47" y="46"/>
                      <a:pt x="47" y="50"/>
                    </a:cubicBezTo>
                    <a:cubicBezTo>
                      <a:pt x="47" y="57"/>
                      <a:pt x="43" y="62"/>
                      <a:pt x="38" y="64"/>
                    </a:cubicBezTo>
                    <a:cubicBezTo>
                      <a:pt x="36" y="65"/>
                      <a:pt x="34" y="65"/>
                      <a:pt x="32" y="65"/>
                    </a:cubicBezTo>
                    <a:cubicBezTo>
                      <a:pt x="24" y="65"/>
                      <a:pt x="18" y="58"/>
                      <a:pt x="18" y="50"/>
                    </a:cubicBezTo>
                    <a:cubicBezTo>
                      <a:pt x="18" y="47"/>
                      <a:pt x="22" y="39"/>
                      <a:pt x="27" y="3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216"/>
              <p:cNvSpPr>
                <a:spLocks/>
              </p:cNvSpPr>
              <p:nvPr/>
            </p:nvSpPr>
            <p:spPr bwMode="auto">
              <a:xfrm>
                <a:off x="7902575" y="-212725"/>
                <a:ext cx="82550" cy="127000"/>
              </a:xfrm>
              <a:custGeom>
                <a:avLst/>
                <a:gdLst>
                  <a:gd name="T0" fmla="*/ 14 w 22"/>
                  <a:gd name="T1" fmla="*/ 34 h 34"/>
                  <a:gd name="T2" fmla="*/ 20 w 22"/>
                  <a:gd name="T3" fmla="*/ 33 h 34"/>
                  <a:gd name="T4" fmla="*/ 22 w 22"/>
                  <a:gd name="T5" fmla="*/ 25 h 34"/>
                  <a:gd name="T6" fmla="*/ 9 w 22"/>
                  <a:gd name="T7" fmla="*/ 0 h 34"/>
                  <a:gd name="T8" fmla="*/ 0 w 22"/>
                  <a:gd name="T9" fmla="*/ 19 h 34"/>
                  <a:gd name="T10" fmla="*/ 14 w 22"/>
                  <a:gd name="T11" fmla="*/ 34 h 34"/>
                </a:gdLst>
                <a:ahLst/>
                <a:cxnLst>
                  <a:cxn ang="0">
                    <a:pos x="T0" y="T1"/>
                  </a:cxn>
                  <a:cxn ang="0">
                    <a:pos x="T2" y="T3"/>
                  </a:cxn>
                  <a:cxn ang="0">
                    <a:pos x="T4" y="T5"/>
                  </a:cxn>
                  <a:cxn ang="0">
                    <a:pos x="T6" y="T7"/>
                  </a:cxn>
                  <a:cxn ang="0">
                    <a:pos x="T8" y="T9"/>
                  </a:cxn>
                  <a:cxn ang="0">
                    <a:pos x="T10" y="T11"/>
                  </a:cxn>
                </a:cxnLst>
                <a:rect l="0" t="0" r="r" b="b"/>
                <a:pathLst>
                  <a:path w="22" h="34">
                    <a:moveTo>
                      <a:pt x="14" y="34"/>
                    </a:moveTo>
                    <a:cubicBezTo>
                      <a:pt x="16" y="34"/>
                      <a:pt x="18" y="34"/>
                      <a:pt x="20" y="33"/>
                    </a:cubicBezTo>
                    <a:cubicBezTo>
                      <a:pt x="21" y="31"/>
                      <a:pt x="22" y="28"/>
                      <a:pt x="22" y="25"/>
                    </a:cubicBezTo>
                    <a:cubicBezTo>
                      <a:pt x="22" y="21"/>
                      <a:pt x="16" y="10"/>
                      <a:pt x="9" y="0"/>
                    </a:cubicBezTo>
                    <a:cubicBezTo>
                      <a:pt x="4" y="8"/>
                      <a:pt x="0" y="16"/>
                      <a:pt x="0" y="19"/>
                    </a:cubicBezTo>
                    <a:cubicBezTo>
                      <a:pt x="0" y="27"/>
                      <a:pt x="6" y="34"/>
                      <a:pt x="14" y="34"/>
                    </a:cubicBezTo>
                  </a:path>
                </a:pathLst>
              </a:custGeom>
              <a:solidFill>
                <a:srgbClr val="EA7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217"/>
              <p:cNvSpPr>
                <a:spLocks/>
              </p:cNvSpPr>
              <p:nvPr/>
            </p:nvSpPr>
            <p:spPr bwMode="auto">
              <a:xfrm>
                <a:off x="7519988" y="330200"/>
                <a:ext cx="825500" cy="176213"/>
              </a:xfrm>
              <a:custGeom>
                <a:avLst/>
                <a:gdLst>
                  <a:gd name="T0" fmla="*/ 33 w 220"/>
                  <a:gd name="T1" fmla="*/ 47 h 47"/>
                  <a:gd name="T2" fmla="*/ 41 w 220"/>
                  <a:gd name="T3" fmla="*/ 46 h 47"/>
                  <a:gd name="T4" fmla="*/ 45 w 220"/>
                  <a:gd name="T5" fmla="*/ 43 h 47"/>
                  <a:gd name="T6" fmla="*/ 48 w 220"/>
                  <a:gd name="T7" fmla="*/ 41 h 47"/>
                  <a:gd name="T8" fmla="*/ 75 w 220"/>
                  <a:gd name="T9" fmla="*/ 30 h 47"/>
                  <a:gd name="T10" fmla="*/ 101 w 220"/>
                  <a:gd name="T11" fmla="*/ 41 h 47"/>
                  <a:gd name="T12" fmla="*/ 116 w 220"/>
                  <a:gd name="T13" fmla="*/ 47 h 47"/>
                  <a:gd name="T14" fmla="*/ 125 w 220"/>
                  <a:gd name="T15" fmla="*/ 46 h 47"/>
                  <a:gd name="T16" fmla="*/ 128 w 220"/>
                  <a:gd name="T17" fmla="*/ 43 h 47"/>
                  <a:gd name="T18" fmla="*/ 132 w 220"/>
                  <a:gd name="T19" fmla="*/ 41 h 47"/>
                  <a:gd name="T20" fmla="*/ 158 w 220"/>
                  <a:gd name="T21" fmla="*/ 30 h 47"/>
                  <a:gd name="T22" fmla="*/ 185 w 220"/>
                  <a:gd name="T23" fmla="*/ 41 h 47"/>
                  <a:gd name="T24" fmla="*/ 200 w 220"/>
                  <a:gd name="T25" fmla="*/ 47 h 47"/>
                  <a:gd name="T26" fmla="*/ 208 w 220"/>
                  <a:gd name="T27" fmla="*/ 46 h 47"/>
                  <a:gd name="T28" fmla="*/ 212 w 220"/>
                  <a:gd name="T29" fmla="*/ 43 h 47"/>
                  <a:gd name="T30" fmla="*/ 215 w 220"/>
                  <a:gd name="T31" fmla="*/ 41 h 47"/>
                  <a:gd name="T32" fmla="*/ 220 w 220"/>
                  <a:gd name="T33" fmla="*/ 36 h 47"/>
                  <a:gd name="T34" fmla="*/ 220 w 220"/>
                  <a:gd name="T35" fmla="*/ 27 h 47"/>
                  <a:gd name="T36" fmla="*/ 194 w 220"/>
                  <a:gd name="T37" fmla="*/ 0 h 47"/>
                  <a:gd name="T38" fmla="*/ 14 w 220"/>
                  <a:gd name="T39" fmla="*/ 0 h 47"/>
                  <a:gd name="T40" fmla="*/ 5 w 220"/>
                  <a:gd name="T41" fmla="*/ 2 h 47"/>
                  <a:gd name="T42" fmla="*/ 0 w 220"/>
                  <a:gd name="T43" fmla="*/ 17 h 47"/>
                  <a:gd name="T44" fmla="*/ 0 w 220"/>
                  <a:gd name="T45" fmla="*/ 31 h 47"/>
                  <a:gd name="T46" fmla="*/ 18 w 220"/>
                  <a:gd name="T47" fmla="*/ 41 h 47"/>
                  <a:gd name="T48" fmla="*/ 33 w 220"/>
                  <a:gd name="T4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0" h="47">
                    <a:moveTo>
                      <a:pt x="33" y="47"/>
                    </a:moveTo>
                    <a:cubicBezTo>
                      <a:pt x="36" y="47"/>
                      <a:pt x="39" y="47"/>
                      <a:pt x="41" y="46"/>
                    </a:cubicBezTo>
                    <a:cubicBezTo>
                      <a:pt x="42" y="45"/>
                      <a:pt x="43" y="44"/>
                      <a:pt x="45" y="43"/>
                    </a:cubicBezTo>
                    <a:cubicBezTo>
                      <a:pt x="46" y="43"/>
                      <a:pt x="47" y="42"/>
                      <a:pt x="48" y="41"/>
                    </a:cubicBezTo>
                    <a:cubicBezTo>
                      <a:pt x="54" y="36"/>
                      <a:pt x="61" y="30"/>
                      <a:pt x="75" y="30"/>
                    </a:cubicBezTo>
                    <a:cubicBezTo>
                      <a:pt x="88" y="30"/>
                      <a:pt x="95" y="36"/>
                      <a:pt x="101" y="41"/>
                    </a:cubicBezTo>
                    <a:cubicBezTo>
                      <a:pt x="106" y="45"/>
                      <a:pt x="109" y="47"/>
                      <a:pt x="116" y="47"/>
                    </a:cubicBezTo>
                    <a:cubicBezTo>
                      <a:pt x="120" y="47"/>
                      <a:pt x="122" y="47"/>
                      <a:pt x="125" y="46"/>
                    </a:cubicBezTo>
                    <a:cubicBezTo>
                      <a:pt x="126" y="45"/>
                      <a:pt x="127" y="44"/>
                      <a:pt x="128" y="43"/>
                    </a:cubicBezTo>
                    <a:cubicBezTo>
                      <a:pt x="129" y="43"/>
                      <a:pt x="130" y="42"/>
                      <a:pt x="132" y="41"/>
                    </a:cubicBezTo>
                    <a:cubicBezTo>
                      <a:pt x="137" y="36"/>
                      <a:pt x="145" y="30"/>
                      <a:pt x="158" y="30"/>
                    </a:cubicBezTo>
                    <a:cubicBezTo>
                      <a:pt x="172" y="30"/>
                      <a:pt x="179" y="36"/>
                      <a:pt x="185" y="41"/>
                    </a:cubicBezTo>
                    <a:cubicBezTo>
                      <a:pt x="190" y="45"/>
                      <a:pt x="193" y="47"/>
                      <a:pt x="200" y="47"/>
                    </a:cubicBezTo>
                    <a:cubicBezTo>
                      <a:pt x="203" y="47"/>
                      <a:pt x="206" y="47"/>
                      <a:pt x="208" y="46"/>
                    </a:cubicBezTo>
                    <a:cubicBezTo>
                      <a:pt x="209" y="45"/>
                      <a:pt x="211" y="44"/>
                      <a:pt x="212" y="43"/>
                    </a:cubicBezTo>
                    <a:cubicBezTo>
                      <a:pt x="213" y="43"/>
                      <a:pt x="214" y="42"/>
                      <a:pt x="215" y="41"/>
                    </a:cubicBezTo>
                    <a:cubicBezTo>
                      <a:pt x="217" y="39"/>
                      <a:pt x="219" y="38"/>
                      <a:pt x="220" y="36"/>
                    </a:cubicBezTo>
                    <a:cubicBezTo>
                      <a:pt x="220" y="27"/>
                      <a:pt x="220" y="27"/>
                      <a:pt x="220" y="27"/>
                    </a:cubicBezTo>
                    <a:cubicBezTo>
                      <a:pt x="220" y="12"/>
                      <a:pt x="209" y="0"/>
                      <a:pt x="194" y="0"/>
                    </a:cubicBezTo>
                    <a:cubicBezTo>
                      <a:pt x="14" y="0"/>
                      <a:pt x="14" y="0"/>
                      <a:pt x="14" y="0"/>
                    </a:cubicBezTo>
                    <a:cubicBezTo>
                      <a:pt x="10" y="0"/>
                      <a:pt x="8" y="1"/>
                      <a:pt x="5" y="2"/>
                    </a:cubicBezTo>
                    <a:cubicBezTo>
                      <a:pt x="2" y="6"/>
                      <a:pt x="0" y="12"/>
                      <a:pt x="0" y="17"/>
                    </a:cubicBezTo>
                    <a:cubicBezTo>
                      <a:pt x="0" y="31"/>
                      <a:pt x="0" y="31"/>
                      <a:pt x="0" y="31"/>
                    </a:cubicBezTo>
                    <a:cubicBezTo>
                      <a:pt x="8" y="33"/>
                      <a:pt x="13" y="37"/>
                      <a:pt x="18" y="41"/>
                    </a:cubicBezTo>
                    <a:cubicBezTo>
                      <a:pt x="22" y="45"/>
                      <a:pt x="26" y="47"/>
                      <a:pt x="33" y="47"/>
                    </a:cubicBezTo>
                  </a:path>
                </a:pathLst>
              </a:custGeom>
              <a:solidFill>
                <a:srgbClr val="EF84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218"/>
              <p:cNvSpPr>
                <a:spLocks/>
              </p:cNvSpPr>
              <p:nvPr/>
            </p:nvSpPr>
            <p:spPr bwMode="auto">
              <a:xfrm>
                <a:off x="7577138" y="506413"/>
                <a:ext cx="712788" cy="271463"/>
              </a:xfrm>
              <a:custGeom>
                <a:avLst/>
                <a:gdLst>
                  <a:gd name="T0" fmla="*/ 25 w 190"/>
                  <a:gd name="T1" fmla="*/ 17 h 72"/>
                  <a:gd name="T2" fmla="*/ 23 w 190"/>
                  <a:gd name="T3" fmla="*/ 18 h 72"/>
                  <a:gd name="T4" fmla="*/ 18 w 190"/>
                  <a:gd name="T5" fmla="*/ 18 h 72"/>
                  <a:gd name="T6" fmla="*/ 0 w 190"/>
                  <a:gd name="T7" fmla="*/ 13 h 72"/>
                  <a:gd name="T8" fmla="*/ 0 w 190"/>
                  <a:gd name="T9" fmla="*/ 23 h 72"/>
                  <a:gd name="T10" fmla="*/ 0 w 190"/>
                  <a:gd name="T11" fmla="*/ 72 h 72"/>
                  <a:gd name="T12" fmla="*/ 190 w 190"/>
                  <a:gd name="T13" fmla="*/ 72 h 72"/>
                  <a:gd name="T14" fmla="*/ 190 w 190"/>
                  <a:gd name="T15" fmla="*/ 18 h 72"/>
                  <a:gd name="T16" fmla="*/ 185 w 190"/>
                  <a:gd name="T17" fmla="*/ 18 h 72"/>
                  <a:gd name="T18" fmla="*/ 158 w 190"/>
                  <a:gd name="T19" fmla="*/ 7 h 72"/>
                  <a:gd name="T20" fmla="*/ 143 w 190"/>
                  <a:gd name="T21" fmla="*/ 0 h 72"/>
                  <a:gd name="T22" fmla="*/ 130 w 190"/>
                  <a:gd name="T23" fmla="*/ 5 h 72"/>
                  <a:gd name="T24" fmla="*/ 128 w 190"/>
                  <a:gd name="T25" fmla="*/ 7 h 72"/>
                  <a:gd name="T26" fmla="*/ 109 w 190"/>
                  <a:gd name="T27" fmla="*/ 17 h 72"/>
                  <a:gd name="T28" fmla="*/ 106 w 190"/>
                  <a:gd name="T29" fmla="*/ 18 h 72"/>
                  <a:gd name="T30" fmla="*/ 101 w 190"/>
                  <a:gd name="T31" fmla="*/ 18 h 72"/>
                  <a:gd name="T32" fmla="*/ 75 w 190"/>
                  <a:gd name="T33" fmla="*/ 7 h 72"/>
                  <a:gd name="T34" fmla="*/ 60 w 190"/>
                  <a:gd name="T35" fmla="*/ 0 h 72"/>
                  <a:gd name="T36" fmla="*/ 46 w 190"/>
                  <a:gd name="T37" fmla="*/ 5 h 72"/>
                  <a:gd name="T38" fmla="*/ 44 w 190"/>
                  <a:gd name="T39" fmla="*/ 7 h 72"/>
                  <a:gd name="T40" fmla="*/ 25 w 190"/>
                  <a:gd name="T41" fmla="*/ 1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2">
                    <a:moveTo>
                      <a:pt x="25" y="17"/>
                    </a:moveTo>
                    <a:cubicBezTo>
                      <a:pt x="24" y="18"/>
                      <a:pt x="24" y="18"/>
                      <a:pt x="23" y="18"/>
                    </a:cubicBezTo>
                    <a:cubicBezTo>
                      <a:pt x="21" y="18"/>
                      <a:pt x="20" y="18"/>
                      <a:pt x="18" y="18"/>
                    </a:cubicBezTo>
                    <a:cubicBezTo>
                      <a:pt x="10" y="18"/>
                      <a:pt x="4" y="16"/>
                      <a:pt x="0" y="13"/>
                    </a:cubicBezTo>
                    <a:cubicBezTo>
                      <a:pt x="0" y="23"/>
                      <a:pt x="0" y="23"/>
                      <a:pt x="0" y="23"/>
                    </a:cubicBezTo>
                    <a:cubicBezTo>
                      <a:pt x="0" y="72"/>
                      <a:pt x="0" y="72"/>
                      <a:pt x="0" y="72"/>
                    </a:cubicBezTo>
                    <a:cubicBezTo>
                      <a:pt x="190" y="72"/>
                      <a:pt x="190" y="72"/>
                      <a:pt x="190" y="72"/>
                    </a:cubicBezTo>
                    <a:cubicBezTo>
                      <a:pt x="190" y="18"/>
                      <a:pt x="190" y="18"/>
                      <a:pt x="190" y="18"/>
                    </a:cubicBezTo>
                    <a:cubicBezTo>
                      <a:pt x="189" y="18"/>
                      <a:pt x="187" y="18"/>
                      <a:pt x="185" y="18"/>
                    </a:cubicBezTo>
                    <a:cubicBezTo>
                      <a:pt x="171" y="18"/>
                      <a:pt x="164" y="12"/>
                      <a:pt x="158" y="7"/>
                    </a:cubicBezTo>
                    <a:cubicBezTo>
                      <a:pt x="154" y="3"/>
                      <a:pt x="150" y="0"/>
                      <a:pt x="143" y="0"/>
                    </a:cubicBezTo>
                    <a:cubicBezTo>
                      <a:pt x="137" y="0"/>
                      <a:pt x="134" y="2"/>
                      <a:pt x="130" y="5"/>
                    </a:cubicBezTo>
                    <a:cubicBezTo>
                      <a:pt x="129" y="6"/>
                      <a:pt x="129" y="6"/>
                      <a:pt x="128" y="7"/>
                    </a:cubicBezTo>
                    <a:cubicBezTo>
                      <a:pt x="123" y="11"/>
                      <a:pt x="118" y="16"/>
                      <a:pt x="109" y="17"/>
                    </a:cubicBezTo>
                    <a:cubicBezTo>
                      <a:pt x="108" y="18"/>
                      <a:pt x="107" y="18"/>
                      <a:pt x="106" y="18"/>
                    </a:cubicBezTo>
                    <a:cubicBezTo>
                      <a:pt x="105" y="18"/>
                      <a:pt x="103" y="18"/>
                      <a:pt x="101" y="18"/>
                    </a:cubicBezTo>
                    <a:cubicBezTo>
                      <a:pt x="88" y="18"/>
                      <a:pt x="81" y="12"/>
                      <a:pt x="75" y="7"/>
                    </a:cubicBezTo>
                    <a:cubicBezTo>
                      <a:pt x="70" y="3"/>
                      <a:pt x="67" y="0"/>
                      <a:pt x="60" y="0"/>
                    </a:cubicBezTo>
                    <a:cubicBezTo>
                      <a:pt x="53" y="0"/>
                      <a:pt x="50" y="2"/>
                      <a:pt x="46" y="5"/>
                    </a:cubicBezTo>
                    <a:cubicBezTo>
                      <a:pt x="46" y="6"/>
                      <a:pt x="45" y="6"/>
                      <a:pt x="44" y="7"/>
                    </a:cubicBezTo>
                    <a:cubicBezTo>
                      <a:pt x="40" y="11"/>
                      <a:pt x="34" y="16"/>
                      <a:pt x="25" y="17"/>
                    </a:cubicBezTo>
                  </a:path>
                </a:pathLst>
              </a:custGeom>
              <a:solidFill>
                <a:srgbClr val="8963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219"/>
              <p:cNvSpPr>
                <a:spLocks/>
              </p:cNvSpPr>
              <p:nvPr/>
            </p:nvSpPr>
            <p:spPr bwMode="auto">
              <a:xfrm>
                <a:off x="7453313" y="841375"/>
                <a:ext cx="968375" cy="112713"/>
              </a:xfrm>
              <a:custGeom>
                <a:avLst/>
                <a:gdLst>
                  <a:gd name="T0" fmla="*/ 0 w 610"/>
                  <a:gd name="T1" fmla="*/ 0 h 71"/>
                  <a:gd name="T2" fmla="*/ 2 w 610"/>
                  <a:gd name="T3" fmla="*/ 14 h 71"/>
                  <a:gd name="T4" fmla="*/ 14 w 610"/>
                  <a:gd name="T5" fmla="*/ 71 h 71"/>
                  <a:gd name="T6" fmla="*/ 595 w 610"/>
                  <a:gd name="T7" fmla="*/ 71 h 71"/>
                  <a:gd name="T8" fmla="*/ 610 w 610"/>
                  <a:gd name="T9" fmla="*/ 0 h 71"/>
                  <a:gd name="T10" fmla="*/ 0 w 610"/>
                  <a:gd name="T11" fmla="*/ 0 h 71"/>
                </a:gdLst>
                <a:ahLst/>
                <a:cxnLst>
                  <a:cxn ang="0">
                    <a:pos x="T0" y="T1"/>
                  </a:cxn>
                  <a:cxn ang="0">
                    <a:pos x="T2" y="T3"/>
                  </a:cxn>
                  <a:cxn ang="0">
                    <a:pos x="T4" y="T5"/>
                  </a:cxn>
                  <a:cxn ang="0">
                    <a:pos x="T6" y="T7"/>
                  </a:cxn>
                  <a:cxn ang="0">
                    <a:pos x="T8" y="T9"/>
                  </a:cxn>
                  <a:cxn ang="0">
                    <a:pos x="T10" y="T11"/>
                  </a:cxn>
                </a:cxnLst>
                <a:rect l="0" t="0" r="r" b="b"/>
                <a:pathLst>
                  <a:path w="610" h="71">
                    <a:moveTo>
                      <a:pt x="0" y="0"/>
                    </a:moveTo>
                    <a:lnTo>
                      <a:pt x="2" y="14"/>
                    </a:lnTo>
                    <a:lnTo>
                      <a:pt x="14" y="71"/>
                    </a:lnTo>
                    <a:lnTo>
                      <a:pt x="595" y="71"/>
                    </a:lnTo>
                    <a:lnTo>
                      <a:pt x="610" y="0"/>
                    </a:lnTo>
                    <a:lnTo>
                      <a:pt x="0" y="0"/>
                    </a:lnTo>
                    <a:close/>
                  </a:path>
                </a:pathLst>
              </a:custGeom>
              <a:solidFill>
                <a:srgbClr val="C9F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220"/>
              <p:cNvSpPr>
                <a:spLocks/>
              </p:cNvSpPr>
              <p:nvPr/>
            </p:nvSpPr>
            <p:spPr bwMode="auto">
              <a:xfrm>
                <a:off x="7937500" y="79375"/>
                <a:ext cx="41275" cy="153988"/>
              </a:xfrm>
              <a:custGeom>
                <a:avLst/>
                <a:gdLst>
                  <a:gd name="T0" fmla="*/ 26 w 26"/>
                  <a:gd name="T1" fmla="*/ 95 h 97"/>
                  <a:gd name="T2" fmla="*/ 26 w 26"/>
                  <a:gd name="T3" fmla="*/ 0 h 97"/>
                  <a:gd name="T4" fmla="*/ 0 w 26"/>
                  <a:gd name="T5" fmla="*/ 0 h 97"/>
                  <a:gd name="T6" fmla="*/ 0 w 26"/>
                  <a:gd name="T7" fmla="*/ 95 h 97"/>
                  <a:gd name="T8" fmla="*/ 0 w 26"/>
                  <a:gd name="T9" fmla="*/ 97 h 97"/>
                  <a:gd name="T10" fmla="*/ 26 w 26"/>
                  <a:gd name="T11" fmla="*/ 97 h 97"/>
                  <a:gd name="T12" fmla="*/ 26 w 26"/>
                  <a:gd name="T13" fmla="*/ 95 h 97"/>
                </a:gdLst>
                <a:ahLst/>
                <a:cxnLst>
                  <a:cxn ang="0">
                    <a:pos x="T0" y="T1"/>
                  </a:cxn>
                  <a:cxn ang="0">
                    <a:pos x="T2" y="T3"/>
                  </a:cxn>
                  <a:cxn ang="0">
                    <a:pos x="T4" y="T5"/>
                  </a:cxn>
                  <a:cxn ang="0">
                    <a:pos x="T6" y="T7"/>
                  </a:cxn>
                  <a:cxn ang="0">
                    <a:pos x="T8" y="T9"/>
                  </a:cxn>
                  <a:cxn ang="0">
                    <a:pos x="T10" y="T11"/>
                  </a:cxn>
                  <a:cxn ang="0">
                    <a:pos x="T12" y="T13"/>
                  </a:cxn>
                </a:cxnLst>
                <a:rect l="0" t="0" r="r" b="b"/>
                <a:pathLst>
                  <a:path w="26" h="97">
                    <a:moveTo>
                      <a:pt x="26" y="95"/>
                    </a:moveTo>
                    <a:lnTo>
                      <a:pt x="26" y="0"/>
                    </a:lnTo>
                    <a:lnTo>
                      <a:pt x="0" y="0"/>
                    </a:lnTo>
                    <a:lnTo>
                      <a:pt x="0" y="95"/>
                    </a:lnTo>
                    <a:lnTo>
                      <a:pt x="0" y="97"/>
                    </a:lnTo>
                    <a:lnTo>
                      <a:pt x="26" y="97"/>
                    </a:lnTo>
                    <a:lnTo>
                      <a:pt x="26" y="95"/>
                    </a:lnTo>
                    <a:close/>
                  </a:path>
                </a:pathLst>
              </a:custGeom>
              <a:solidFill>
                <a:srgbClr val="00D0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61" name="组合 60"/>
          <p:cNvGrpSpPr/>
          <p:nvPr/>
        </p:nvGrpSpPr>
        <p:grpSpPr>
          <a:xfrm>
            <a:off x="5467351" y="1571625"/>
            <a:ext cx="1257300" cy="1257300"/>
            <a:chOff x="5467351" y="1571625"/>
            <a:chExt cx="1257300" cy="1257300"/>
          </a:xfrm>
        </p:grpSpPr>
        <p:sp>
          <p:nvSpPr>
            <p:cNvPr id="4" name="椭圆 3"/>
            <p:cNvSpPr/>
            <p:nvPr/>
          </p:nvSpPr>
          <p:spPr>
            <a:xfrm>
              <a:off x="5467351" y="1571625"/>
              <a:ext cx="1257300" cy="1257300"/>
            </a:xfrm>
            <a:prstGeom prst="ellipse">
              <a:avLst/>
            </a:prstGeom>
            <a:noFill/>
            <a:ln w="31750">
              <a:solidFill>
                <a:srgbClr val="FFE9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0" name="组合 59"/>
            <p:cNvGrpSpPr/>
            <p:nvPr/>
          </p:nvGrpSpPr>
          <p:grpSpPr>
            <a:xfrm>
              <a:off x="5603651" y="1795278"/>
              <a:ext cx="984700" cy="809994"/>
              <a:chOff x="3756025" y="-110922"/>
              <a:chExt cx="1377950" cy="1133475"/>
            </a:xfrm>
          </p:grpSpPr>
          <p:sp>
            <p:nvSpPr>
              <p:cNvPr id="45" name="Freeform 190"/>
              <p:cNvSpPr>
                <a:spLocks/>
              </p:cNvSpPr>
              <p:nvPr/>
            </p:nvSpPr>
            <p:spPr bwMode="auto">
              <a:xfrm>
                <a:off x="4765675" y="493915"/>
                <a:ext cx="153988" cy="109538"/>
              </a:xfrm>
              <a:custGeom>
                <a:avLst/>
                <a:gdLst>
                  <a:gd name="T0" fmla="*/ 41 w 41"/>
                  <a:gd name="T1" fmla="*/ 17 h 29"/>
                  <a:gd name="T2" fmla="*/ 32 w 41"/>
                  <a:gd name="T3" fmla="*/ 0 h 29"/>
                  <a:gd name="T4" fmla="*/ 13 w 41"/>
                  <a:gd name="T5" fmla="*/ 7 h 29"/>
                  <a:gd name="T6" fmla="*/ 0 w 41"/>
                  <a:gd name="T7" fmla="*/ 13 h 29"/>
                  <a:gd name="T8" fmla="*/ 0 w 41"/>
                  <a:gd name="T9" fmla="*/ 16 h 29"/>
                  <a:gd name="T10" fmla="*/ 0 w 41"/>
                  <a:gd name="T11" fmla="*/ 29 h 29"/>
                  <a:gd name="T12" fmla="*/ 32 w 41"/>
                  <a:gd name="T13" fmla="*/ 29 h 29"/>
                  <a:gd name="T14" fmla="*/ 36 w 41"/>
                  <a:gd name="T15" fmla="*/ 28 h 29"/>
                  <a:gd name="T16" fmla="*/ 41 w 41"/>
                  <a:gd name="T17"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9">
                    <a:moveTo>
                      <a:pt x="41" y="17"/>
                    </a:moveTo>
                    <a:cubicBezTo>
                      <a:pt x="41" y="9"/>
                      <a:pt x="38" y="3"/>
                      <a:pt x="32" y="0"/>
                    </a:cubicBezTo>
                    <a:cubicBezTo>
                      <a:pt x="24" y="1"/>
                      <a:pt x="19" y="3"/>
                      <a:pt x="13" y="7"/>
                    </a:cubicBezTo>
                    <a:cubicBezTo>
                      <a:pt x="9" y="9"/>
                      <a:pt x="5" y="11"/>
                      <a:pt x="0" y="13"/>
                    </a:cubicBezTo>
                    <a:cubicBezTo>
                      <a:pt x="0" y="16"/>
                      <a:pt x="0" y="16"/>
                      <a:pt x="0" y="16"/>
                    </a:cubicBezTo>
                    <a:cubicBezTo>
                      <a:pt x="0" y="29"/>
                      <a:pt x="0" y="29"/>
                      <a:pt x="0" y="29"/>
                    </a:cubicBezTo>
                    <a:cubicBezTo>
                      <a:pt x="32" y="29"/>
                      <a:pt x="32" y="29"/>
                      <a:pt x="32" y="29"/>
                    </a:cubicBezTo>
                    <a:cubicBezTo>
                      <a:pt x="33" y="29"/>
                      <a:pt x="35" y="28"/>
                      <a:pt x="36" y="28"/>
                    </a:cubicBezTo>
                    <a:cubicBezTo>
                      <a:pt x="39" y="25"/>
                      <a:pt x="41" y="21"/>
                      <a:pt x="41" y="17"/>
                    </a:cubicBezTo>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Rectangle 191"/>
              <p:cNvSpPr>
                <a:spLocks noChangeArrowheads="1"/>
              </p:cNvSpPr>
              <p:nvPr/>
            </p:nvSpPr>
            <p:spPr bwMode="auto">
              <a:xfrm>
                <a:off x="4149725" y="-20435"/>
                <a:ext cx="233363" cy="90488"/>
              </a:xfrm>
              <a:prstGeom prst="rect">
                <a:avLst/>
              </a:prstGeom>
              <a:solidFill>
                <a:srgbClr val="EFCA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192"/>
              <p:cNvSpPr>
                <a:spLocks noEditPoints="1"/>
              </p:cNvSpPr>
              <p:nvPr/>
            </p:nvSpPr>
            <p:spPr bwMode="auto">
              <a:xfrm>
                <a:off x="3929063" y="155778"/>
                <a:ext cx="982663" cy="530225"/>
              </a:xfrm>
              <a:custGeom>
                <a:avLst/>
                <a:gdLst>
                  <a:gd name="T0" fmla="*/ 262 w 262"/>
                  <a:gd name="T1" fmla="*/ 15 h 141"/>
                  <a:gd name="T2" fmla="*/ 247 w 262"/>
                  <a:gd name="T3" fmla="*/ 0 h 141"/>
                  <a:gd name="T4" fmla="*/ 7 w 262"/>
                  <a:gd name="T5" fmla="*/ 0 h 141"/>
                  <a:gd name="T6" fmla="*/ 3 w 262"/>
                  <a:gd name="T7" fmla="*/ 1 h 141"/>
                  <a:gd name="T8" fmla="*/ 3 w 262"/>
                  <a:gd name="T9" fmla="*/ 1 h 141"/>
                  <a:gd name="T10" fmla="*/ 0 w 262"/>
                  <a:gd name="T11" fmla="*/ 9 h 141"/>
                  <a:gd name="T12" fmla="*/ 15 w 262"/>
                  <a:gd name="T13" fmla="*/ 24 h 141"/>
                  <a:gd name="T14" fmla="*/ 24 w 262"/>
                  <a:gd name="T15" fmla="*/ 33 h 141"/>
                  <a:gd name="T16" fmla="*/ 16 w 262"/>
                  <a:gd name="T17" fmla="*/ 42 h 141"/>
                  <a:gd name="T18" fmla="*/ 15 w 262"/>
                  <a:gd name="T19" fmla="*/ 42 h 141"/>
                  <a:gd name="T20" fmla="*/ 3 w 262"/>
                  <a:gd name="T21" fmla="*/ 49 h 141"/>
                  <a:gd name="T22" fmla="*/ 0 w 262"/>
                  <a:gd name="T23" fmla="*/ 56 h 141"/>
                  <a:gd name="T24" fmla="*/ 15 w 262"/>
                  <a:gd name="T25" fmla="*/ 71 h 141"/>
                  <a:gd name="T26" fmla="*/ 17 w 262"/>
                  <a:gd name="T27" fmla="*/ 72 h 141"/>
                  <a:gd name="T28" fmla="*/ 47 w 262"/>
                  <a:gd name="T29" fmla="*/ 81 h 141"/>
                  <a:gd name="T30" fmla="*/ 74 w 262"/>
                  <a:gd name="T31" fmla="*/ 89 h 141"/>
                  <a:gd name="T32" fmla="*/ 101 w 262"/>
                  <a:gd name="T33" fmla="*/ 81 h 141"/>
                  <a:gd name="T34" fmla="*/ 131 w 262"/>
                  <a:gd name="T35" fmla="*/ 72 h 141"/>
                  <a:gd name="T36" fmla="*/ 135 w 262"/>
                  <a:gd name="T37" fmla="*/ 71 h 141"/>
                  <a:gd name="T38" fmla="*/ 136 w 262"/>
                  <a:gd name="T39" fmla="*/ 71 h 141"/>
                  <a:gd name="T40" fmla="*/ 137 w 262"/>
                  <a:gd name="T41" fmla="*/ 71 h 141"/>
                  <a:gd name="T42" fmla="*/ 173 w 262"/>
                  <a:gd name="T43" fmla="*/ 81 h 141"/>
                  <a:gd name="T44" fmla="*/ 188 w 262"/>
                  <a:gd name="T45" fmla="*/ 88 h 141"/>
                  <a:gd name="T46" fmla="*/ 195 w 262"/>
                  <a:gd name="T47" fmla="*/ 96 h 141"/>
                  <a:gd name="T48" fmla="*/ 195 w 262"/>
                  <a:gd name="T49" fmla="*/ 127 h 141"/>
                  <a:gd name="T50" fmla="*/ 195 w 262"/>
                  <a:gd name="T51" fmla="*/ 127 h 141"/>
                  <a:gd name="T52" fmla="*/ 195 w 262"/>
                  <a:gd name="T53" fmla="*/ 127 h 141"/>
                  <a:gd name="T54" fmla="*/ 195 w 262"/>
                  <a:gd name="T55" fmla="*/ 135 h 141"/>
                  <a:gd name="T56" fmla="*/ 198 w 262"/>
                  <a:gd name="T57" fmla="*/ 140 h 141"/>
                  <a:gd name="T58" fmla="*/ 200 w 262"/>
                  <a:gd name="T59" fmla="*/ 141 h 141"/>
                  <a:gd name="T60" fmla="*/ 205 w 262"/>
                  <a:gd name="T61" fmla="*/ 135 h 141"/>
                  <a:gd name="T62" fmla="*/ 205 w 262"/>
                  <a:gd name="T63" fmla="*/ 96 h 141"/>
                  <a:gd name="T64" fmla="*/ 206 w 262"/>
                  <a:gd name="T65" fmla="*/ 93 h 141"/>
                  <a:gd name="T66" fmla="*/ 212 w 262"/>
                  <a:gd name="T67" fmla="*/ 88 h 141"/>
                  <a:gd name="T68" fmla="*/ 227 w 262"/>
                  <a:gd name="T69" fmla="*/ 81 h 141"/>
                  <a:gd name="T70" fmla="*/ 257 w 262"/>
                  <a:gd name="T71" fmla="*/ 72 h 141"/>
                  <a:gd name="T72" fmla="*/ 258 w 262"/>
                  <a:gd name="T73" fmla="*/ 71 h 141"/>
                  <a:gd name="T74" fmla="*/ 259 w 262"/>
                  <a:gd name="T75" fmla="*/ 71 h 141"/>
                  <a:gd name="T76" fmla="*/ 262 w 262"/>
                  <a:gd name="T77" fmla="*/ 63 h 141"/>
                  <a:gd name="T78" fmla="*/ 250 w 262"/>
                  <a:gd name="T79" fmla="*/ 42 h 141"/>
                  <a:gd name="T80" fmla="*/ 169 w 262"/>
                  <a:gd name="T81" fmla="*/ 42 h 141"/>
                  <a:gd name="T82" fmla="*/ 160 w 262"/>
                  <a:gd name="T83" fmla="*/ 33 h 141"/>
                  <a:gd name="T84" fmla="*/ 161 w 262"/>
                  <a:gd name="T85" fmla="*/ 30 h 141"/>
                  <a:gd name="T86" fmla="*/ 169 w 262"/>
                  <a:gd name="T87" fmla="*/ 24 h 141"/>
                  <a:gd name="T88" fmla="*/ 258 w 262"/>
                  <a:gd name="T89" fmla="*/ 24 h 141"/>
                  <a:gd name="T90" fmla="*/ 259 w 262"/>
                  <a:gd name="T91" fmla="*/ 23 h 141"/>
                  <a:gd name="T92" fmla="*/ 262 w 262"/>
                  <a:gd name="T93" fmla="*/ 15 h 141"/>
                  <a:gd name="T94" fmla="*/ 125 w 262"/>
                  <a:gd name="T95" fmla="*/ 42 h 141"/>
                  <a:gd name="T96" fmla="*/ 60 w 262"/>
                  <a:gd name="T97" fmla="*/ 42 h 141"/>
                  <a:gd name="T98" fmla="*/ 51 w 262"/>
                  <a:gd name="T99" fmla="*/ 33 h 141"/>
                  <a:gd name="T100" fmla="*/ 60 w 262"/>
                  <a:gd name="T101" fmla="*/ 24 h 141"/>
                  <a:gd name="T102" fmla="*/ 125 w 262"/>
                  <a:gd name="T103" fmla="*/ 24 h 141"/>
                  <a:gd name="T104" fmla="*/ 134 w 262"/>
                  <a:gd name="T105" fmla="*/ 33 h 141"/>
                  <a:gd name="T106" fmla="*/ 125 w 262"/>
                  <a:gd name="T107"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2" h="141">
                    <a:moveTo>
                      <a:pt x="262" y="15"/>
                    </a:moveTo>
                    <a:cubicBezTo>
                      <a:pt x="262" y="7"/>
                      <a:pt x="255" y="0"/>
                      <a:pt x="247" y="0"/>
                    </a:cubicBezTo>
                    <a:cubicBezTo>
                      <a:pt x="7" y="0"/>
                      <a:pt x="7" y="0"/>
                      <a:pt x="7" y="0"/>
                    </a:cubicBezTo>
                    <a:cubicBezTo>
                      <a:pt x="6" y="0"/>
                      <a:pt x="4" y="1"/>
                      <a:pt x="3" y="1"/>
                    </a:cubicBezTo>
                    <a:cubicBezTo>
                      <a:pt x="3" y="1"/>
                      <a:pt x="3" y="1"/>
                      <a:pt x="3" y="1"/>
                    </a:cubicBezTo>
                    <a:cubicBezTo>
                      <a:pt x="1" y="3"/>
                      <a:pt x="0" y="6"/>
                      <a:pt x="0" y="9"/>
                    </a:cubicBezTo>
                    <a:cubicBezTo>
                      <a:pt x="0" y="17"/>
                      <a:pt x="7" y="24"/>
                      <a:pt x="15" y="24"/>
                    </a:cubicBezTo>
                    <a:cubicBezTo>
                      <a:pt x="20" y="24"/>
                      <a:pt x="24" y="28"/>
                      <a:pt x="24" y="33"/>
                    </a:cubicBezTo>
                    <a:cubicBezTo>
                      <a:pt x="24" y="37"/>
                      <a:pt x="20" y="41"/>
                      <a:pt x="16" y="42"/>
                    </a:cubicBezTo>
                    <a:cubicBezTo>
                      <a:pt x="15" y="42"/>
                      <a:pt x="15" y="42"/>
                      <a:pt x="15" y="42"/>
                    </a:cubicBezTo>
                    <a:cubicBezTo>
                      <a:pt x="10" y="42"/>
                      <a:pt x="5" y="44"/>
                      <a:pt x="3" y="49"/>
                    </a:cubicBezTo>
                    <a:cubicBezTo>
                      <a:pt x="1" y="51"/>
                      <a:pt x="0" y="54"/>
                      <a:pt x="0" y="56"/>
                    </a:cubicBezTo>
                    <a:cubicBezTo>
                      <a:pt x="0" y="65"/>
                      <a:pt x="7" y="71"/>
                      <a:pt x="15" y="71"/>
                    </a:cubicBezTo>
                    <a:cubicBezTo>
                      <a:pt x="16" y="71"/>
                      <a:pt x="17" y="71"/>
                      <a:pt x="17" y="72"/>
                    </a:cubicBezTo>
                    <a:cubicBezTo>
                      <a:pt x="31" y="73"/>
                      <a:pt x="39" y="77"/>
                      <a:pt x="47" y="81"/>
                    </a:cubicBezTo>
                    <a:cubicBezTo>
                      <a:pt x="54" y="85"/>
                      <a:pt x="61" y="89"/>
                      <a:pt x="74" y="89"/>
                    </a:cubicBezTo>
                    <a:cubicBezTo>
                      <a:pt x="87" y="89"/>
                      <a:pt x="94" y="85"/>
                      <a:pt x="101" y="81"/>
                    </a:cubicBezTo>
                    <a:cubicBezTo>
                      <a:pt x="109" y="77"/>
                      <a:pt x="117" y="73"/>
                      <a:pt x="131" y="72"/>
                    </a:cubicBezTo>
                    <a:cubicBezTo>
                      <a:pt x="132" y="71"/>
                      <a:pt x="134" y="71"/>
                      <a:pt x="135" y="71"/>
                    </a:cubicBezTo>
                    <a:cubicBezTo>
                      <a:pt x="136" y="71"/>
                      <a:pt x="136" y="71"/>
                      <a:pt x="136" y="71"/>
                    </a:cubicBezTo>
                    <a:cubicBezTo>
                      <a:pt x="136" y="71"/>
                      <a:pt x="137" y="71"/>
                      <a:pt x="137" y="71"/>
                    </a:cubicBezTo>
                    <a:cubicBezTo>
                      <a:pt x="155" y="71"/>
                      <a:pt x="165" y="77"/>
                      <a:pt x="173" y="81"/>
                    </a:cubicBezTo>
                    <a:cubicBezTo>
                      <a:pt x="178" y="84"/>
                      <a:pt x="182" y="86"/>
                      <a:pt x="188" y="88"/>
                    </a:cubicBezTo>
                    <a:cubicBezTo>
                      <a:pt x="192" y="89"/>
                      <a:pt x="195" y="92"/>
                      <a:pt x="195" y="96"/>
                    </a:cubicBezTo>
                    <a:cubicBezTo>
                      <a:pt x="195" y="127"/>
                      <a:pt x="195" y="127"/>
                      <a:pt x="195" y="127"/>
                    </a:cubicBezTo>
                    <a:cubicBezTo>
                      <a:pt x="195" y="127"/>
                      <a:pt x="195" y="127"/>
                      <a:pt x="195" y="127"/>
                    </a:cubicBezTo>
                    <a:cubicBezTo>
                      <a:pt x="195" y="127"/>
                      <a:pt x="195" y="127"/>
                      <a:pt x="195" y="127"/>
                    </a:cubicBezTo>
                    <a:cubicBezTo>
                      <a:pt x="195" y="135"/>
                      <a:pt x="195" y="135"/>
                      <a:pt x="195" y="135"/>
                    </a:cubicBezTo>
                    <a:cubicBezTo>
                      <a:pt x="195" y="137"/>
                      <a:pt x="196" y="139"/>
                      <a:pt x="198" y="140"/>
                    </a:cubicBezTo>
                    <a:cubicBezTo>
                      <a:pt x="198" y="140"/>
                      <a:pt x="199" y="141"/>
                      <a:pt x="200" y="141"/>
                    </a:cubicBezTo>
                    <a:cubicBezTo>
                      <a:pt x="203" y="141"/>
                      <a:pt x="205" y="138"/>
                      <a:pt x="205" y="135"/>
                    </a:cubicBezTo>
                    <a:cubicBezTo>
                      <a:pt x="205" y="96"/>
                      <a:pt x="205" y="96"/>
                      <a:pt x="205" y="96"/>
                    </a:cubicBezTo>
                    <a:cubicBezTo>
                      <a:pt x="205" y="95"/>
                      <a:pt x="206" y="94"/>
                      <a:pt x="206" y="93"/>
                    </a:cubicBezTo>
                    <a:cubicBezTo>
                      <a:pt x="207" y="91"/>
                      <a:pt x="209" y="88"/>
                      <a:pt x="212" y="88"/>
                    </a:cubicBezTo>
                    <a:cubicBezTo>
                      <a:pt x="218" y="86"/>
                      <a:pt x="223" y="84"/>
                      <a:pt x="227" y="81"/>
                    </a:cubicBezTo>
                    <a:cubicBezTo>
                      <a:pt x="235" y="77"/>
                      <a:pt x="243" y="73"/>
                      <a:pt x="257" y="72"/>
                    </a:cubicBezTo>
                    <a:cubicBezTo>
                      <a:pt x="257" y="71"/>
                      <a:pt x="258" y="71"/>
                      <a:pt x="258" y="71"/>
                    </a:cubicBezTo>
                    <a:cubicBezTo>
                      <a:pt x="259" y="71"/>
                      <a:pt x="259" y="71"/>
                      <a:pt x="259" y="71"/>
                    </a:cubicBezTo>
                    <a:cubicBezTo>
                      <a:pt x="261" y="68"/>
                      <a:pt x="262" y="66"/>
                      <a:pt x="262" y="63"/>
                    </a:cubicBezTo>
                    <a:cubicBezTo>
                      <a:pt x="262" y="51"/>
                      <a:pt x="257" y="45"/>
                      <a:pt x="250" y="42"/>
                    </a:cubicBezTo>
                    <a:cubicBezTo>
                      <a:pt x="169" y="42"/>
                      <a:pt x="169" y="42"/>
                      <a:pt x="169" y="42"/>
                    </a:cubicBezTo>
                    <a:cubicBezTo>
                      <a:pt x="164" y="42"/>
                      <a:pt x="160" y="38"/>
                      <a:pt x="160" y="33"/>
                    </a:cubicBezTo>
                    <a:cubicBezTo>
                      <a:pt x="160" y="32"/>
                      <a:pt x="161" y="31"/>
                      <a:pt x="161" y="30"/>
                    </a:cubicBezTo>
                    <a:cubicBezTo>
                      <a:pt x="162" y="27"/>
                      <a:pt x="165" y="24"/>
                      <a:pt x="169" y="24"/>
                    </a:cubicBezTo>
                    <a:cubicBezTo>
                      <a:pt x="258" y="24"/>
                      <a:pt x="258" y="24"/>
                      <a:pt x="258" y="24"/>
                    </a:cubicBezTo>
                    <a:cubicBezTo>
                      <a:pt x="259" y="24"/>
                      <a:pt x="259" y="23"/>
                      <a:pt x="259" y="23"/>
                    </a:cubicBezTo>
                    <a:cubicBezTo>
                      <a:pt x="261" y="21"/>
                      <a:pt x="262" y="18"/>
                      <a:pt x="262" y="15"/>
                    </a:cubicBezTo>
                    <a:moveTo>
                      <a:pt x="125" y="42"/>
                    </a:moveTo>
                    <a:cubicBezTo>
                      <a:pt x="60" y="42"/>
                      <a:pt x="60" y="42"/>
                      <a:pt x="60" y="42"/>
                    </a:cubicBezTo>
                    <a:cubicBezTo>
                      <a:pt x="55" y="42"/>
                      <a:pt x="51" y="38"/>
                      <a:pt x="51" y="33"/>
                    </a:cubicBezTo>
                    <a:cubicBezTo>
                      <a:pt x="51" y="28"/>
                      <a:pt x="55" y="24"/>
                      <a:pt x="60" y="24"/>
                    </a:cubicBezTo>
                    <a:cubicBezTo>
                      <a:pt x="125" y="24"/>
                      <a:pt x="125" y="24"/>
                      <a:pt x="125" y="24"/>
                    </a:cubicBezTo>
                    <a:cubicBezTo>
                      <a:pt x="130" y="24"/>
                      <a:pt x="134" y="28"/>
                      <a:pt x="134" y="33"/>
                    </a:cubicBezTo>
                    <a:cubicBezTo>
                      <a:pt x="134" y="38"/>
                      <a:pt x="130" y="42"/>
                      <a:pt x="125" y="42"/>
                    </a:cubicBezTo>
                  </a:path>
                </a:pathLst>
              </a:custGeom>
              <a:solidFill>
                <a:srgbClr val="8963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193"/>
              <p:cNvSpPr>
                <a:spLocks/>
              </p:cNvSpPr>
              <p:nvPr/>
            </p:nvSpPr>
            <p:spPr bwMode="auto">
              <a:xfrm>
                <a:off x="3929063" y="490740"/>
                <a:ext cx="663575" cy="112713"/>
              </a:xfrm>
              <a:custGeom>
                <a:avLst/>
                <a:gdLst>
                  <a:gd name="T0" fmla="*/ 3 w 177"/>
                  <a:gd name="T1" fmla="*/ 7 h 30"/>
                  <a:gd name="T2" fmla="*/ 0 w 177"/>
                  <a:gd name="T3" fmla="*/ 15 h 30"/>
                  <a:gd name="T4" fmla="*/ 15 w 177"/>
                  <a:gd name="T5" fmla="*/ 30 h 30"/>
                  <a:gd name="T6" fmla="*/ 169 w 177"/>
                  <a:gd name="T7" fmla="*/ 30 h 30"/>
                  <a:gd name="T8" fmla="*/ 177 w 177"/>
                  <a:gd name="T9" fmla="*/ 30 h 30"/>
                  <a:gd name="T10" fmla="*/ 177 w 177"/>
                  <a:gd name="T11" fmla="*/ 14 h 30"/>
                  <a:gd name="T12" fmla="*/ 164 w 177"/>
                  <a:gd name="T13" fmla="*/ 8 h 30"/>
                  <a:gd name="T14" fmla="*/ 137 w 177"/>
                  <a:gd name="T15" fmla="*/ 0 h 30"/>
                  <a:gd name="T16" fmla="*/ 110 w 177"/>
                  <a:gd name="T17" fmla="*/ 8 h 30"/>
                  <a:gd name="T18" fmla="*/ 74 w 177"/>
                  <a:gd name="T19" fmla="*/ 18 h 30"/>
                  <a:gd name="T20" fmla="*/ 38 w 177"/>
                  <a:gd name="T21" fmla="*/ 8 h 30"/>
                  <a:gd name="T22" fmla="*/ 14 w 177"/>
                  <a:gd name="T23" fmla="*/ 0 h 30"/>
                  <a:gd name="T24" fmla="*/ 3 w 177"/>
                  <a:gd name="T25" fmla="*/ 7 h 30"/>
                  <a:gd name="T26" fmla="*/ 3 w 177"/>
                  <a:gd name="T27"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7" h="30">
                    <a:moveTo>
                      <a:pt x="3" y="7"/>
                    </a:moveTo>
                    <a:cubicBezTo>
                      <a:pt x="1" y="9"/>
                      <a:pt x="0" y="12"/>
                      <a:pt x="0" y="15"/>
                    </a:cubicBezTo>
                    <a:cubicBezTo>
                      <a:pt x="0" y="23"/>
                      <a:pt x="7" y="30"/>
                      <a:pt x="15" y="30"/>
                    </a:cubicBezTo>
                    <a:cubicBezTo>
                      <a:pt x="169" y="30"/>
                      <a:pt x="169" y="30"/>
                      <a:pt x="169" y="30"/>
                    </a:cubicBezTo>
                    <a:cubicBezTo>
                      <a:pt x="177" y="30"/>
                      <a:pt x="177" y="30"/>
                      <a:pt x="177" y="30"/>
                    </a:cubicBezTo>
                    <a:cubicBezTo>
                      <a:pt x="177" y="14"/>
                      <a:pt x="177" y="14"/>
                      <a:pt x="177" y="14"/>
                    </a:cubicBezTo>
                    <a:cubicBezTo>
                      <a:pt x="172" y="12"/>
                      <a:pt x="168" y="10"/>
                      <a:pt x="164" y="8"/>
                    </a:cubicBezTo>
                    <a:cubicBezTo>
                      <a:pt x="157" y="3"/>
                      <a:pt x="151" y="0"/>
                      <a:pt x="137" y="0"/>
                    </a:cubicBezTo>
                    <a:cubicBezTo>
                      <a:pt x="124" y="0"/>
                      <a:pt x="117" y="3"/>
                      <a:pt x="110" y="8"/>
                    </a:cubicBezTo>
                    <a:cubicBezTo>
                      <a:pt x="101" y="12"/>
                      <a:pt x="92" y="18"/>
                      <a:pt x="74" y="18"/>
                    </a:cubicBezTo>
                    <a:cubicBezTo>
                      <a:pt x="56" y="18"/>
                      <a:pt x="46" y="12"/>
                      <a:pt x="38" y="8"/>
                    </a:cubicBezTo>
                    <a:cubicBezTo>
                      <a:pt x="31" y="4"/>
                      <a:pt x="25" y="0"/>
                      <a:pt x="14" y="0"/>
                    </a:cubicBezTo>
                    <a:cubicBezTo>
                      <a:pt x="9" y="0"/>
                      <a:pt x="5" y="3"/>
                      <a:pt x="3" y="7"/>
                    </a:cubicBezTo>
                    <a:cubicBezTo>
                      <a:pt x="3" y="7"/>
                      <a:pt x="3" y="7"/>
                      <a:pt x="3" y="7"/>
                    </a:cubicBezTo>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194"/>
              <p:cNvSpPr>
                <a:spLocks/>
              </p:cNvSpPr>
              <p:nvPr/>
            </p:nvSpPr>
            <p:spPr bwMode="auto">
              <a:xfrm>
                <a:off x="3929063" y="666953"/>
                <a:ext cx="998538" cy="112713"/>
              </a:xfrm>
              <a:custGeom>
                <a:avLst/>
                <a:gdLst>
                  <a:gd name="T0" fmla="*/ 262 w 266"/>
                  <a:gd name="T1" fmla="*/ 23 h 30"/>
                  <a:gd name="T2" fmla="*/ 258 w 266"/>
                  <a:gd name="T3" fmla="*/ 0 h 30"/>
                  <a:gd name="T4" fmla="*/ 223 w 266"/>
                  <a:gd name="T5" fmla="*/ 0 h 30"/>
                  <a:gd name="T6" fmla="*/ 222 w 266"/>
                  <a:gd name="T7" fmla="*/ 6 h 30"/>
                  <a:gd name="T8" fmla="*/ 210 w 266"/>
                  <a:gd name="T9" fmla="*/ 20 h 30"/>
                  <a:gd name="T10" fmla="*/ 200 w 266"/>
                  <a:gd name="T11" fmla="*/ 22 h 30"/>
                  <a:gd name="T12" fmla="*/ 199 w 266"/>
                  <a:gd name="T13" fmla="*/ 22 h 30"/>
                  <a:gd name="T14" fmla="*/ 197 w 266"/>
                  <a:gd name="T15" fmla="*/ 22 h 30"/>
                  <a:gd name="T16" fmla="*/ 177 w 266"/>
                  <a:gd name="T17" fmla="*/ 0 h 30"/>
                  <a:gd name="T18" fmla="*/ 15 w 266"/>
                  <a:gd name="T19" fmla="*/ 0 h 30"/>
                  <a:gd name="T20" fmla="*/ 3 w 266"/>
                  <a:gd name="T21" fmla="*/ 7 h 30"/>
                  <a:gd name="T22" fmla="*/ 0 w 266"/>
                  <a:gd name="T23" fmla="*/ 15 h 30"/>
                  <a:gd name="T24" fmla="*/ 15 w 266"/>
                  <a:gd name="T25" fmla="*/ 30 h 30"/>
                  <a:gd name="T26" fmla="*/ 254 w 266"/>
                  <a:gd name="T27" fmla="*/ 30 h 30"/>
                  <a:gd name="T28" fmla="*/ 262 w 266"/>
                  <a:gd name="T29"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6" h="30">
                    <a:moveTo>
                      <a:pt x="262" y="23"/>
                    </a:moveTo>
                    <a:cubicBezTo>
                      <a:pt x="266" y="13"/>
                      <a:pt x="263" y="5"/>
                      <a:pt x="258" y="0"/>
                    </a:cubicBezTo>
                    <a:cubicBezTo>
                      <a:pt x="223" y="0"/>
                      <a:pt x="223" y="0"/>
                      <a:pt x="223" y="0"/>
                    </a:cubicBezTo>
                    <a:cubicBezTo>
                      <a:pt x="223" y="2"/>
                      <a:pt x="223" y="4"/>
                      <a:pt x="222" y="6"/>
                    </a:cubicBezTo>
                    <a:cubicBezTo>
                      <a:pt x="220" y="12"/>
                      <a:pt x="216" y="17"/>
                      <a:pt x="210" y="20"/>
                    </a:cubicBezTo>
                    <a:cubicBezTo>
                      <a:pt x="207" y="22"/>
                      <a:pt x="204" y="22"/>
                      <a:pt x="200" y="22"/>
                    </a:cubicBezTo>
                    <a:cubicBezTo>
                      <a:pt x="199" y="22"/>
                      <a:pt x="199" y="22"/>
                      <a:pt x="199" y="22"/>
                    </a:cubicBezTo>
                    <a:cubicBezTo>
                      <a:pt x="199" y="23"/>
                      <a:pt x="198" y="23"/>
                      <a:pt x="197" y="22"/>
                    </a:cubicBezTo>
                    <a:cubicBezTo>
                      <a:pt x="186" y="21"/>
                      <a:pt x="178" y="11"/>
                      <a:pt x="177" y="0"/>
                    </a:cubicBezTo>
                    <a:cubicBezTo>
                      <a:pt x="15" y="0"/>
                      <a:pt x="15" y="0"/>
                      <a:pt x="15" y="0"/>
                    </a:cubicBezTo>
                    <a:cubicBezTo>
                      <a:pt x="10" y="0"/>
                      <a:pt x="5" y="3"/>
                      <a:pt x="3" y="7"/>
                    </a:cubicBezTo>
                    <a:cubicBezTo>
                      <a:pt x="1" y="10"/>
                      <a:pt x="0" y="12"/>
                      <a:pt x="0" y="15"/>
                    </a:cubicBezTo>
                    <a:cubicBezTo>
                      <a:pt x="0" y="23"/>
                      <a:pt x="7" y="30"/>
                      <a:pt x="15" y="30"/>
                    </a:cubicBezTo>
                    <a:cubicBezTo>
                      <a:pt x="254" y="30"/>
                      <a:pt x="254" y="30"/>
                      <a:pt x="254" y="30"/>
                    </a:cubicBezTo>
                    <a:cubicBezTo>
                      <a:pt x="257" y="29"/>
                      <a:pt x="260" y="27"/>
                      <a:pt x="262" y="23"/>
                    </a:cubicBezTo>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195"/>
              <p:cNvSpPr>
                <a:spLocks/>
              </p:cNvSpPr>
              <p:nvPr/>
            </p:nvSpPr>
            <p:spPr bwMode="auto">
              <a:xfrm>
                <a:off x="3935413" y="846340"/>
                <a:ext cx="973138" cy="109538"/>
              </a:xfrm>
              <a:custGeom>
                <a:avLst/>
                <a:gdLst>
                  <a:gd name="T0" fmla="*/ 0 w 613"/>
                  <a:gd name="T1" fmla="*/ 0 h 69"/>
                  <a:gd name="T2" fmla="*/ 5 w 613"/>
                  <a:gd name="T3" fmla="*/ 14 h 69"/>
                  <a:gd name="T4" fmla="*/ 15 w 613"/>
                  <a:gd name="T5" fmla="*/ 69 h 69"/>
                  <a:gd name="T6" fmla="*/ 599 w 613"/>
                  <a:gd name="T7" fmla="*/ 69 h 69"/>
                  <a:gd name="T8" fmla="*/ 613 w 613"/>
                  <a:gd name="T9" fmla="*/ 0 h 69"/>
                  <a:gd name="T10" fmla="*/ 0 w 613"/>
                  <a:gd name="T11" fmla="*/ 0 h 69"/>
                </a:gdLst>
                <a:ahLst/>
                <a:cxnLst>
                  <a:cxn ang="0">
                    <a:pos x="T0" y="T1"/>
                  </a:cxn>
                  <a:cxn ang="0">
                    <a:pos x="T2" y="T3"/>
                  </a:cxn>
                  <a:cxn ang="0">
                    <a:pos x="T4" y="T5"/>
                  </a:cxn>
                  <a:cxn ang="0">
                    <a:pos x="T6" y="T7"/>
                  </a:cxn>
                  <a:cxn ang="0">
                    <a:pos x="T8" y="T9"/>
                  </a:cxn>
                  <a:cxn ang="0">
                    <a:pos x="T10" y="T11"/>
                  </a:cxn>
                </a:cxnLst>
                <a:rect l="0" t="0" r="r" b="b"/>
                <a:pathLst>
                  <a:path w="613" h="69">
                    <a:moveTo>
                      <a:pt x="0" y="0"/>
                    </a:moveTo>
                    <a:lnTo>
                      <a:pt x="5" y="14"/>
                    </a:lnTo>
                    <a:lnTo>
                      <a:pt x="15" y="69"/>
                    </a:lnTo>
                    <a:lnTo>
                      <a:pt x="599" y="69"/>
                    </a:lnTo>
                    <a:lnTo>
                      <a:pt x="613" y="0"/>
                    </a:lnTo>
                    <a:lnTo>
                      <a:pt x="0" y="0"/>
                    </a:lnTo>
                    <a:close/>
                  </a:path>
                </a:pathLst>
              </a:custGeom>
              <a:solidFill>
                <a:srgbClr val="FF8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196"/>
              <p:cNvSpPr>
                <a:spLocks noEditPoints="1"/>
              </p:cNvSpPr>
              <p:nvPr/>
            </p:nvSpPr>
            <p:spPr bwMode="auto">
              <a:xfrm>
                <a:off x="3756025" y="-110922"/>
                <a:ext cx="1377950" cy="1133475"/>
              </a:xfrm>
              <a:custGeom>
                <a:avLst/>
                <a:gdLst>
                  <a:gd name="T0" fmla="*/ 337 w 367"/>
                  <a:gd name="T1" fmla="*/ 222 h 302"/>
                  <a:gd name="T2" fmla="*/ 327 w 367"/>
                  <a:gd name="T3" fmla="*/ 151 h 302"/>
                  <a:gd name="T4" fmla="*/ 337 w 367"/>
                  <a:gd name="T5" fmla="*/ 80 h 302"/>
                  <a:gd name="T6" fmla="*/ 193 w 367"/>
                  <a:gd name="T7" fmla="*/ 9 h 302"/>
                  <a:gd name="T8" fmla="*/ 87 w 367"/>
                  <a:gd name="T9" fmla="*/ 9 h 302"/>
                  <a:gd name="T10" fmla="*/ 29 w 367"/>
                  <a:gd name="T11" fmla="*/ 80 h 302"/>
                  <a:gd name="T12" fmla="*/ 39 w 367"/>
                  <a:gd name="T13" fmla="*/ 151 h 302"/>
                  <a:gd name="T14" fmla="*/ 29 w 367"/>
                  <a:gd name="T15" fmla="*/ 222 h 302"/>
                  <a:gd name="T16" fmla="*/ 0 w 367"/>
                  <a:gd name="T17" fmla="*/ 246 h 302"/>
                  <a:gd name="T18" fmla="*/ 38 w 367"/>
                  <a:gd name="T19" fmla="*/ 295 h 302"/>
                  <a:gd name="T20" fmla="*/ 328 w 367"/>
                  <a:gd name="T21" fmla="*/ 295 h 302"/>
                  <a:gd name="T22" fmla="*/ 367 w 367"/>
                  <a:gd name="T23" fmla="*/ 246 h 302"/>
                  <a:gd name="T24" fmla="*/ 105 w 367"/>
                  <a:gd name="T25" fmla="*/ 18 h 302"/>
                  <a:gd name="T26" fmla="*/ 167 w 367"/>
                  <a:gd name="T27" fmla="*/ 48 h 302"/>
                  <a:gd name="T28" fmla="*/ 60 w 367"/>
                  <a:gd name="T29" fmla="*/ 160 h 302"/>
                  <a:gd name="T30" fmla="*/ 156 w 367"/>
                  <a:gd name="T31" fmla="*/ 168 h 302"/>
                  <a:gd name="T32" fmla="*/ 223 w 367"/>
                  <a:gd name="T33" fmla="*/ 174 h 302"/>
                  <a:gd name="T34" fmla="*/ 61 w 367"/>
                  <a:gd name="T35" fmla="*/ 190 h 302"/>
                  <a:gd name="T36" fmla="*/ 49 w 367"/>
                  <a:gd name="T37" fmla="*/ 167 h 302"/>
                  <a:gd name="T38" fmla="*/ 305 w 367"/>
                  <a:gd name="T39" fmla="*/ 284 h 302"/>
                  <a:gd name="T40" fmla="*/ 50 w 367"/>
                  <a:gd name="T41" fmla="*/ 261 h 302"/>
                  <a:gd name="T42" fmla="*/ 318 w 367"/>
                  <a:gd name="T43" fmla="*/ 255 h 302"/>
                  <a:gd name="T44" fmla="*/ 305 w 367"/>
                  <a:gd name="T45" fmla="*/ 237 h 302"/>
                  <a:gd name="T46" fmla="*/ 46 w 367"/>
                  <a:gd name="T47" fmla="*/ 222 h 302"/>
                  <a:gd name="T48" fmla="*/ 223 w 367"/>
                  <a:gd name="T49" fmla="*/ 207 h 302"/>
                  <a:gd name="T50" fmla="*/ 246 w 367"/>
                  <a:gd name="T51" fmla="*/ 229 h 302"/>
                  <a:gd name="T52" fmla="*/ 269 w 367"/>
                  <a:gd name="T53" fmla="*/ 207 h 302"/>
                  <a:gd name="T54" fmla="*/ 320 w 367"/>
                  <a:gd name="T55" fmla="*/ 222 h 302"/>
                  <a:gd name="T56" fmla="*/ 305 w 367"/>
                  <a:gd name="T57" fmla="*/ 190 h 302"/>
                  <a:gd name="T58" fmla="*/ 269 w 367"/>
                  <a:gd name="T59" fmla="*/ 177 h 302"/>
                  <a:gd name="T60" fmla="*/ 301 w 367"/>
                  <a:gd name="T61" fmla="*/ 161 h 302"/>
                  <a:gd name="T62" fmla="*/ 310 w 367"/>
                  <a:gd name="T63" fmla="*/ 189 h 302"/>
                  <a:gd name="T64" fmla="*/ 206 w 367"/>
                  <a:gd name="T65" fmla="*/ 104 h 302"/>
                  <a:gd name="T66" fmla="*/ 305 w 367"/>
                  <a:gd name="T67" fmla="*/ 113 h 302"/>
                  <a:gd name="T68" fmla="*/ 305 w 367"/>
                  <a:gd name="T69" fmla="*/ 142 h 302"/>
                  <a:gd name="T70" fmla="*/ 273 w 367"/>
                  <a:gd name="T71" fmla="*/ 152 h 302"/>
                  <a:gd name="T72" fmla="*/ 251 w 367"/>
                  <a:gd name="T73" fmla="*/ 167 h 302"/>
                  <a:gd name="T74" fmla="*/ 244 w 367"/>
                  <a:gd name="T75" fmla="*/ 211 h 302"/>
                  <a:gd name="T76" fmla="*/ 241 w 367"/>
                  <a:gd name="T77" fmla="*/ 198 h 302"/>
                  <a:gd name="T78" fmla="*/ 234 w 367"/>
                  <a:gd name="T79" fmla="*/ 159 h 302"/>
                  <a:gd name="T80" fmla="*/ 182 w 367"/>
                  <a:gd name="T81" fmla="*/ 142 h 302"/>
                  <a:gd name="T82" fmla="*/ 120 w 367"/>
                  <a:gd name="T83" fmla="*/ 160 h 302"/>
                  <a:gd name="T84" fmla="*/ 61 w 367"/>
                  <a:gd name="T85" fmla="*/ 142 h 302"/>
                  <a:gd name="T86" fmla="*/ 61 w 367"/>
                  <a:gd name="T87" fmla="*/ 113 h 302"/>
                  <a:gd name="T88" fmla="*/ 61 w 367"/>
                  <a:gd name="T89" fmla="*/ 95 h 302"/>
                  <a:gd name="T90" fmla="*/ 49 w 367"/>
                  <a:gd name="T91" fmla="*/ 72 h 302"/>
                  <a:gd name="T92" fmla="*/ 320 w 367"/>
                  <a:gd name="T93" fmla="*/ 80 h 302"/>
                  <a:gd name="T94" fmla="*/ 304 w 367"/>
                  <a:gd name="T95" fmla="*/ 9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7" h="302">
                    <a:moveTo>
                      <a:pt x="358" y="237"/>
                    </a:moveTo>
                    <a:cubicBezTo>
                      <a:pt x="334" y="237"/>
                      <a:pt x="334" y="237"/>
                      <a:pt x="334" y="237"/>
                    </a:cubicBezTo>
                    <a:cubicBezTo>
                      <a:pt x="336" y="233"/>
                      <a:pt x="337" y="228"/>
                      <a:pt x="337" y="222"/>
                    </a:cubicBezTo>
                    <a:cubicBezTo>
                      <a:pt x="337" y="213"/>
                      <a:pt x="333" y="204"/>
                      <a:pt x="327" y="198"/>
                    </a:cubicBezTo>
                    <a:cubicBezTo>
                      <a:pt x="333" y="193"/>
                      <a:pt x="337" y="184"/>
                      <a:pt x="337" y="175"/>
                    </a:cubicBezTo>
                    <a:cubicBezTo>
                      <a:pt x="337" y="165"/>
                      <a:pt x="333" y="157"/>
                      <a:pt x="327" y="151"/>
                    </a:cubicBezTo>
                    <a:cubicBezTo>
                      <a:pt x="333" y="145"/>
                      <a:pt x="337" y="137"/>
                      <a:pt x="337" y="127"/>
                    </a:cubicBezTo>
                    <a:cubicBezTo>
                      <a:pt x="337" y="118"/>
                      <a:pt x="333" y="110"/>
                      <a:pt x="327" y="104"/>
                    </a:cubicBezTo>
                    <a:cubicBezTo>
                      <a:pt x="333" y="98"/>
                      <a:pt x="337" y="89"/>
                      <a:pt x="337" y="80"/>
                    </a:cubicBezTo>
                    <a:cubicBezTo>
                      <a:pt x="337" y="62"/>
                      <a:pt x="323" y="48"/>
                      <a:pt x="305" y="48"/>
                    </a:cubicBezTo>
                    <a:cubicBezTo>
                      <a:pt x="193" y="48"/>
                      <a:pt x="193" y="48"/>
                      <a:pt x="193" y="48"/>
                    </a:cubicBezTo>
                    <a:cubicBezTo>
                      <a:pt x="193" y="9"/>
                      <a:pt x="193" y="9"/>
                      <a:pt x="193" y="9"/>
                    </a:cubicBezTo>
                    <a:cubicBezTo>
                      <a:pt x="193" y="4"/>
                      <a:pt x="189" y="0"/>
                      <a:pt x="184" y="0"/>
                    </a:cubicBezTo>
                    <a:cubicBezTo>
                      <a:pt x="96" y="0"/>
                      <a:pt x="96" y="0"/>
                      <a:pt x="96" y="0"/>
                    </a:cubicBezTo>
                    <a:cubicBezTo>
                      <a:pt x="91" y="0"/>
                      <a:pt x="87" y="4"/>
                      <a:pt x="87" y="9"/>
                    </a:cubicBezTo>
                    <a:cubicBezTo>
                      <a:pt x="87" y="48"/>
                      <a:pt x="87" y="48"/>
                      <a:pt x="87" y="48"/>
                    </a:cubicBezTo>
                    <a:cubicBezTo>
                      <a:pt x="61" y="48"/>
                      <a:pt x="61" y="48"/>
                      <a:pt x="61" y="48"/>
                    </a:cubicBezTo>
                    <a:cubicBezTo>
                      <a:pt x="43" y="48"/>
                      <a:pt x="29" y="62"/>
                      <a:pt x="29" y="80"/>
                    </a:cubicBezTo>
                    <a:cubicBezTo>
                      <a:pt x="29" y="89"/>
                      <a:pt x="33" y="98"/>
                      <a:pt x="39" y="104"/>
                    </a:cubicBezTo>
                    <a:cubicBezTo>
                      <a:pt x="33" y="110"/>
                      <a:pt x="29" y="118"/>
                      <a:pt x="29" y="127"/>
                    </a:cubicBezTo>
                    <a:cubicBezTo>
                      <a:pt x="29" y="137"/>
                      <a:pt x="33" y="145"/>
                      <a:pt x="39" y="151"/>
                    </a:cubicBezTo>
                    <a:cubicBezTo>
                      <a:pt x="33" y="157"/>
                      <a:pt x="29" y="165"/>
                      <a:pt x="29" y="175"/>
                    </a:cubicBezTo>
                    <a:cubicBezTo>
                      <a:pt x="29" y="184"/>
                      <a:pt x="33" y="193"/>
                      <a:pt x="39" y="198"/>
                    </a:cubicBezTo>
                    <a:cubicBezTo>
                      <a:pt x="33" y="204"/>
                      <a:pt x="29" y="213"/>
                      <a:pt x="29" y="222"/>
                    </a:cubicBezTo>
                    <a:cubicBezTo>
                      <a:pt x="29" y="228"/>
                      <a:pt x="30" y="233"/>
                      <a:pt x="32" y="237"/>
                    </a:cubicBezTo>
                    <a:cubicBezTo>
                      <a:pt x="8" y="237"/>
                      <a:pt x="8" y="237"/>
                      <a:pt x="8" y="237"/>
                    </a:cubicBezTo>
                    <a:cubicBezTo>
                      <a:pt x="4" y="237"/>
                      <a:pt x="0" y="241"/>
                      <a:pt x="0" y="246"/>
                    </a:cubicBezTo>
                    <a:cubicBezTo>
                      <a:pt x="0" y="251"/>
                      <a:pt x="4" y="255"/>
                      <a:pt x="8" y="255"/>
                    </a:cubicBezTo>
                    <a:cubicBezTo>
                      <a:pt x="30" y="255"/>
                      <a:pt x="30" y="255"/>
                      <a:pt x="30" y="255"/>
                    </a:cubicBezTo>
                    <a:cubicBezTo>
                      <a:pt x="38" y="295"/>
                      <a:pt x="38" y="295"/>
                      <a:pt x="38" y="295"/>
                    </a:cubicBezTo>
                    <a:cubicBezTo>
                      <a:pt x="39" y="299"/>
                      <a:pt x="43" y="302"/>
                      <a:pt x="47" y="302"/>
                    </a:cubicBezTo>
                    <a:cubicBezTo>
                      <a:pt x="319" y="302"/>
                      <a:pt x="319" y="302"/>
                      <a:pt x="319" y="302"/>
                    </a:cubicBezTo>
                    <a:cubicBezTo>
                      <a:pt x="323" y="302"/>
                      <a:pt x="327" y="299"/>
                      <a:pt x="328" y="295"/>
                    </a:cubicBezTo>
                    <a:cubicBezTo>
                      <a:pt x="336" y="255"/>
                      <a:pt x="336" y="255"/>
                      <a:pt x="336" y="255"/>
                    </a:cubicBezTo>
                    <a:cubicBezTo>
                      <a:pt x="358" y="255"/>
                      <a:pt x="358" y="255"/>
                      <a:pt x="358" y="255"/>
                    </a:cubicBezTo>
                    <a:cubicBezTo>
                      <a:pt x="363" y="255"/>
                      <a:pt x="367" y="251"/>
                      <a:pt x="367" y="246"/>
                    </a:cubicBezTo>
                    <a:cubicBezTo>
                      <a:pt x="367" y="241"/>
                      <a:pt x="363" y="237"/>
                      <a:pt x="358" y="237"/>
                    </a:cubicBezTo>
                    <a:moveTo>
                      <a:pt x="105" y="24"/>
                    </a:moveTo>
                    <a:cubicBezTo>
                      <a:pt x="105" y="18"/>
                      <a:pt x="105" y="18"/>
                      <a:pt x="105" y="18"/>
                    </a:cubicBezTo>
                    <a:cubicBezTo>
                      <a:pt x="175" y="18"/>
                      <a:pt x="175" y="18"/>
                      <a:pt x="175" y="18"/>
                    </a:cubicBezTo>
                    <a:cubicBezTo>
                      <a:pt x="175" y="48"/>
                      <a:pt x="175" y="48"/>
                      <a:pt x="175" y="48"/>
                    </a:cubicBezTo>
                    <a:cubicBezTo>
                      <a:pt x="167" y="48"/>
                      <a:pt x="167" y="48"/>
                      <a:pt x="167" y="48"/>
                    </a:cubicBezTo>
                    <a:cubicBezTo>
                      <a:pt x="105" y="48"/>
                      <a:pt x="105" y="48"/>
                      <a:pt x="105" y="48"/>
                    </a:cubicBezTo>
                    <a:lnTo>
                      <a:pt x="105" y="24"/>
                    </a:lnTo>
                    <a:close/>
                    <a:moveTo>
                      <a:pt x="60" y="160"/>
                    </a:moveTo>
                    <a:cubicBezTo>
                      <a:pt x="71" y="160"/>
                      <a:pt x="77" y="164"/>
                      <a:pt x="84" y="168"/>
                    </a:cubicBezTo>
                    <a:cubicBezTo>
                      <a:pt x="92" y="172"/>
                      <a:pt x="102" y="178"/>
                      <a:pt x="120" y="178"/>
                    </a:cubicBezTo>
                    <a:cubicBezTo>
                      <a:pt x="138" y="178"/>
                      <a:pt x="147" y="172"/>
                      <a:pt x="156" y="168"/>
                    </a:cubicBezTo>
                    <a:cubicBezTo>
                      <a:pt x="163" y="163"/>
                      <a:pt x="170" y="160"/>
                      <a:pt x="183" y="160"/>
                    </a:cubicBezTo>
                    <a:cubicBezTo>
                      <a:pt x="197" y="160"/>
                      <a:pt x="203" y="163"/>
                      <a:pt x="210" y="168"/>
                    </a:cubicBezTo>
                    <a:cubicBezTo>
                      <a:pt x="214" y="170"/>
                      <a:pt x="218" y="172"/>
                      <a:pt x="223" y="174"/>
                    </a:cubicBezTo>
                    <a:cubicBezTo>
                      <a:pt x="223" y="190"/>
                      <a:pt x="223" y="190"/>
                      <a:pt x="223" y="190"/>
                    </a:cubicBezTo>
                    <a:cubicBezTo>
                      <a:pt x="215" y="190"/>
                      <a:pt x="215" y="190"/>
                      <a:pt x="215" y="190"/>
                    </a:cubicBezTo>
                    <a:cubicBezTo>
                      <a:pt x="61" y="190"/>
                      <a:pt x="61" y="190"/>
                      <a:pt x="61" y="190"/>
                    </a:cubicBezTo>
                    <a:cubicBezTo>
                      <a:pt x="53" y="190"/>
                      <a:pt x="46" y="183"/>
                      <a:pt x="46" y="175"/>
                    </a:cubicBezTo>
                    <a:cubicBezTo>
                      <a:pt x="46" y="172"/>
                      <a:pt x="47" y="169"/>
                      <a:pt x="49" y="167"/>
                    </a:cubicBezTo>
                    <a:cubicBezTo>
                      <a:pt x="49" y="167"/>
                      <a:pt x="49" y="167"/>
                      <a:pt x="49" y="167"/>
                    </a:cubicBezTo>
                    <a:cubicBezTo>
                      <a:pt x="51" y="163"/>
                      <a:pt x="55" y="160"/>
                      <a:pt x="60" y="160"/>
                    </a:cubicBezTo>
                    <a:moveTo>
                      <a:pt x="312" y="284"/>
                    </a:moveTo>
                    <a:cubicBezTo>
                      <a:pt x="305" y="284"/>
                      <a:pt x="305" y="284"/>
                      <a:pt x="305" y="284"/>
                    </a:cubicBezTo>
                    <a:cubicBezTo>
                      <a:pt x="301" y="284"/>
                      <a:pt x="301" y="284"/>
                      <a:pt x="301" y="284"/>
                    </a:cubicBezTo>
                    <a:cubicBezTo>
                      <a:pt x="54" y="284"/>
                      <a:pt x="54" y="284"/>
                      <a:pt x="54" y="284"/>
                    </a:cubicBezTo>
                    <a:cubicBezTo>
                      <a:pt x="50" y="261"/>
                      <a:pt x="50" y="261"/>
                      <a:pt x="50" y="261"/>
                    </a:cubicBezTo>
                    <a:cubicBezTo>
                      <a:pt x="48" y="255"/>
                      <a:pt x="48" y="255"/>
                      <a:pt x="48" y="255"/>
                    </a:cubicBezTo>
                    <a:cubicBezTo>
                      <a:pt x="307" y="255"/>
                      <a:pt x="307" y="255"/>
                      <a:pt x="307" y="255"/>
                    </a:cubicBezTo>
                    <a:cubicBezTo>
                      <a:pt x="318" y="255"/>
                      <a:pt x="318" y="255"/>
                      <a:pt x="318" y="255"/>
                    </a:cubicBezTo>
                    <a:lnTo>
                      <a:pt x="312" y="284"/>
                    </a:lnTo>
                    <a:close/>
                    <a:moveTo>
                      <a:pt x="310" y="236"/>
                    </a:moveTo>
                    <a:cubicBezTo>
                      <a:pt x="308" y="237"/>
                      <a:pt x="306" y="237"/>
                      <a:pt x="305" y="237"/>
                    </a:cubicBezTo>
                    <a:cubicBezTo>
                      <a:pt x="300" y="237"/>
                      <a:pt x="300" y="237"/>
                      <a:pt x="300" y="237"/>
                    </a:cubicBezTo>
                    <a:cubicBezTo>
                      <a:pt x="61" y="237"/>
                      <a:pt x="61" y="237"/>
                      <a:pt x="61" y="237"/>
                    </a:cubicBezTo>
                    <a:cubicBezTo>
                      <a:pt x="53" y="237"/>
                      <a:pt x="46" y="230"/>
                      <a:pt x="46" y="222"/>
                    </a:cubicBezTo>
                    <a:cubicBezTo>
                      <a:pt x="46" y="219"/>
                      <a:pt x="47" y="217"/>
                      <a:pt x="49" y="214"/>
                    </a:cubicBezTo>
                    <a:cubicBezTo>
                      <a:pt x="51" y="210"/>
                      <a:pt x="56" y="207"/>
                      <a:pt x="61" y="207"/>
                    </a:cubicBezTo>
                    <a:cubicBezTo>
                      <a:pt x="223" y="207"/>
                      <a:pt x="223" y="207"/>
                      <a:pt x="223" y="207"/>
                    </a:cubicBezTo>
                    <a:cubicBezTo>
                      <a:pt x="224" y="218"/>
                      <a:pt x="232" y="228"/>
                      <a:pt x="243" y="229"/>
                    </a:cubicBezTo>
                    <a:cubicBezTo>
                      <a:pt x="244" y="229"/>
                      <a:pt x="245" y="229"/>
                      <a:pt x="245" y="229"/>
                    </a:cubicBezTo>
                    <a:cubicBezTo>
                      <a:pt x="246" y="229"/>
                      <a:pt x="246" y="229"/>
                      <a:pt x="246" y="229"/>
                    </a:cubicBezTo>
                    <a:cubicBezTo>
                      <a:pt x="250" y="229"/>
                      <a:pt x="253" y="229"/>
                      <a:pt x="256" y="227"/>
                    </a:cubicBezTo>
                    <a:cubicBezTo>
                      <a:pt x="262" y="224"/>
                      <a:pt x="266" y="219"/>
                      <a:pt x="268" y="213"/>
                    </a:cubicBezTo>
                    <a:cubicBezTo>
                      <a:pt x="269" y="211"/>
                      <a:pt x="269" y="209"/>
                      <a:pt x="269" y="207"/>
                    </a:cubicBezTo>
                    <a:cubicBezTo>
                      <a:pt x="304" y="207"/>
                      <a:pt x="304" y="207"/>
                      <a:pt x="304" y="207"/>
                    </a:cubicBezTo>
                    <a:cubicBezTo>
                      <a:pt x="305" y="207"/>
                      <a:pt x="305" y="207"/>
                      <a:pt x="305" y="207"/>
                    </a:cubicBezTo>
                    <a:cubicBezTo>
                      <a:pt x="313" y="207"/>
                      <a:pt x="320" y="214"/>
                      <a:pt x="320" y="222"/>
                    </a:cubicBezTo>
                    <a:cubicBezTo>
                      <a:pt x="320" y="229"/>
                      <a:pt x="315" y="234"/>
                      <a:pt x="310" y="236"/>
                    </a:cubicBezTo>
                    <a:moveTo>
                      <a:pt x="310" y="189"/>
                    </a:moveTo>
                    <a:cubicBezTo>
                      <a:pt x="308" y="189"/>
                      <a:pt x="306" y="190"/>
                      <a:pt x="305" y="190"/>
                    </a:cubicBezTo>
                    <a:cubicBezTo>
                      <a:pt x="301" y="190"/>
                      <a:pt x="301" y="190"/>
                      <a:pt x="301" y="190"/>
                    </a:cubicBezTo>
                    <a:cubicBezTo>
                      <a:pt x="269" y="190"/>
                      <a:pt x="269" y="190"/>
                      <a:pt x="269" y="190"/>
                    </a:cubicBezTo>
                    <a:cubicBezTo>
                      <a:pt x="269" y="177"/>
                      <a:pt x="269" y="177"/>
                      <a:pt x="269" y="177"/>
                    </a:cubicBezTo>
                    <a:cubicBezTo>
                      <a:pt x="269" y="174"/>
                      <a:pt x="269" y="174"/>
                      <a:pt x="269" y="174"/>
                    </a:cubicBezTo>
                    <a:cubicBezTo>
                      <a:pt x="274" y="172"/>
                      <a:pt x="278" y="170"/>
                      <a:pt x="282" y="168"/>
                    </a:cubicBezTo>
                    <a:cubicBezTo>
                      <a:pt x="288" y="164"/>
                      <a:pt x="293" y="162"/>
                      <a:pt x="301" y="161"/>
                    </a:cubicBezTo>
                    <a:cubicBezTo>
                      <a:pt x="302" y="160"/>
                      <a:pt x="304" y="160"/>
                      <a:pt x="306" y="160"/>
                    </a:cubicBezTo>
                    <a:cubicBezTo>
                      <a:pt x="314" y="161"/>
                      <a:pt x="320" y="167"/>
                      <a:pt x="320" y="175"/>
                    </a:cubicBezTo>
                    <a:cubicBezTo>
                      <a:pt x="320" y="181"/>
                      <a:pt x="315" y="187"/>
                      <a:pt x="310" y="189"/>
                    </a:cubicBezTo>
                    <a:moveTo>
                      <a:pt x="215" y="95"/>
                    </a:moveTo>
                    <a:cubicBezTo>
                      <a:pt x="211" y="95"/>
                      <a:pt x="208" y="98"/>
                      <a:pt x="207" y="101"/>
                    </a:cubicBezTo>
                    <a:cubicBezTo>
                      <a:pt x="207" y="102"/>
                      <a:pt x="206" y="103"/>
                      <a:pt x="206" y="104"/>
                    </a:cubicBezTo>
                    <a:cubicBezTo>
                      <a:pt x="206" y="109"/>
                      <a:pt x="210" y="113"/>
                      <a:pt x="215" y="113"/>
                    </a:cubicBezTo>
                    <a:cubicBezTo>
                      <a:pt x="296" y="113"/>
                      <a:pt x="296" y="113"/>
                      <a:pt x="296" y="113"/>
                    </a:cubicBezTo>
                    <a:cubicBezTo>
                      <a:pt x="305" y="113"/>
                      <a:pt x="305" y="113"/>
                      <a:pt x="305" y="113"/>
                    </a:cubicBezTo>
                    <a:cubicBezTo>
                      <a:pt x="313" y="113"/>
                      <a:pt x="320" y="119"/>
                      <a:pt x="320" y="127"/>
                    </a:cubicBezTo>
                    <a:cubicBezTo>
                      <a:pt x="320" y="134"/>
                      <a:pt x="315" y="140"/>
                      <a:pt x="310" y="142"/>
                    </a:cubicBezTo>
                    <a:cubicBezTo>
                      <a:pt x="308" y="142"/>
                      <a:pt x="306" y="142"/>
                      <a:pt x="305" y="142"/>
                    </a:cubicBezTo>
                    <a:cubicBezTo>
                      <a:pt x="304" y="142"/>
                      <a:pt x="304" y="142"/>
                      <a:pt x="304" y="142"/>
                    </a:cubicBezTo>
                    <a:cubicBezTo>
                      <a:pt x="304" y="142"/>
                      <a:pt x="303" y="142"/>
                      <a:pt x="303" y="143"/>
                    </a:cubicBezTo>
                    <a:cubicBezTo>
                      <a:pt x="289" y="144"/>
                      <a:pt x="281" y="148"/>
                      <a:pt x="273" y="152"/>
                    </a:cubicBezTo>
                    <a:cubicBezTo>
                      <a:pt x="269" y="155"/>
                      <a:pt x="264" y="157"/>
                      <a:pt x="258" y="159"/>
                    </a:cubicBezTo>
                    <a:cubicBezTo>
                      <a:pt x="255" y="159"/>
                      <a:pt x="253" y="162"/>
                      <a:pt x="252" y="164"/>
                    </a:cubicBezTo>
                    <a:cubicBezTo>
                      <a:pt x="252" y="165"/>
                      <a:pt x="251" y="166"/>
                      <a:pt x="251" y="167"/>
                    </a:cubicBezTo>
                    <a:cubicBezTo>
                      <a:pt x="251" y="206"/>
                      <a:pt x="251" y="206"/>
                      <a:pt x="251" y="206"/>
                    </a:cubicBezTo>
                    <a:cubicBezTo>
                      <a:pt x="251" y="209"/>
                      <a:pt x="249" y="212"/>
                      <a:pt x="246" y="212"/>
                    </a:cubicBezTo>
                    <a:cubicBezTo>
                      <a:pt x="245" y="212"/>
                      <a:pt x="244" y="211"/>
                      <a:pt x="244" y="211"/>
                    </a:cubicBezTo>
                    <a:cubicBezTo>
                      <a:pt x="242" y="210"/>
                      <a:pt x="241" y="208"/>
                      <a:pt x="241" y="206"/>
                    </a:cubicBezTo>
                    <a:cubicBezTo>
                      <a:pt x="241" y="198"/>
                      <a:pt x="241" y="198"/>
                      <a:pt x="241" y="198"/>
                    </a:cubicBezTo>
                    <a:cubicBezTo>
                      <a:pt x="241" y="198"/>
                      <a:pt x="241" y="198"/>
                      <a:pt x="241" y="198"/>
                    </a:cubicBezTo>
                    <a:cubicBezTo>
                      <a:pt x="241" y="198"/>
                      <a:pt x="241" y="198"/>
                      <a:pt x="241" y="198"/>
                    </a:cubicBezTo>
                    <a:cubicBezTo>
                      <a:pt x="241" y="167"/>
                      <a:pt x="241" y="167"/>
                      <a:pt x="241" y="167"/>
                    </a:cubicBezTo>
                    <a:cubicBezTo>
                      <a:pt x="241" y="163"/>
                      <a:pt x="238" y="160"/>
                      <a:pt x="234" y="159"/>
                    </a:cubicBezTo>
                    <a:cubicBezTo>
                      <a:pt x="228" y="157"/>
                      <a:pt x="224" y="155"/>
                      <a:pt x="219" y="152"/>
                    </a:cubicBezTo>
                    <a:cubicBezTo>
                      <a:pt x="211" y="148"/>
                      <a:pt x="201" y="142"/>
                      <a:pt x="183" y="142"/>
                    </a:cubicBezTo>
                    <a:cubicBezTo>
                      <a:pt x="183" y="142"/>
                      <a:pt x="182" y="142"/>
                      <a:pt x="182" y="142"/>
                    </a:cubicBezTo>
                    <a:cubicBezTo>
                      <a:pt x="180" y="142"/>
                      <a:pt x="178" y="142"/>
                      <a:pt x="177" y="143"/>
                    </a:cubicBezTo>
                    <a:cubicBezTo>
                      <a:pt x="163" y="144"/>
                      <a:pt x="155" y="148"/>
                      <a:pt x="147" y="152"/>
                    </a:cubicBezTo>
                    <a:cubicBezTo>
                      <a:pt x="140" y="156"/>
                      <a:pt x="133" y="160"/>
                      <a:pt x="120" y="160"/>
                    </a:cubicBezTo>
                    <a:cubicBezTo>
                      <a:pt x="107" y="160"/>
                      <a:pt x="100" y="156"/>
                      <a:pt x="93" y="152"/>
                    </a:cubicBezTo>
                    <a:cubicBezTo>
                      <a:pt x="85" y="148"/>
                      <a:pt x="77" y="144"/>
                      <a:pt x="63" y="143"/>
                    </a:cubicBezTo>
                    <a:cubicBezTo>
                      <a:pt x="63" y="142"/>
                      <a:pt x="62" y="142"/>
                      <a:pt x="61" y="142"/>
                    </a:cubicBezTo>
                    <a:cubicBezTo>
                      <a:pt x="53" y="142"/>
                      <a:pt x="46" y="136"/>
                      <a:pt x="46" y="127"/>
                    </a:cubicBezTo>
                    <a:cubicBezTo>
                      <a:pt x="46" y="125"/>
                      <a:pt x="47" y="122"/>
                      <a:pt x="49" y="120"/>
                    </a:cubicBezTo>
                    <a:cubicBezTo>
                      <a:pt x="51" y="115"/>
                      <a:pt x="56" y="113"/>
                      <a:pt x="61" y="113"/>
                    </a:cubicBezTo>
                    <a:cubicBezTo>
                      <a:pt x="62" y="113"/>
                      <a:pt x="62" y="113"/>
                      <a:pt x="62" y="113"/>
                    </a:cubicBezTo>
                    <a:cubicBezTo>
                      <a:pt x="66" y="112"/>
                      <a:pt x="70" y="108"/>
                      <a:pt x="70" y="104"/>
                    </a:cubicBezTo>
                    <a:cubicBezTo>
                      <a:pt x="70" y="99"/>
                      <a:pt x="66" y="95"/>
                      <a:pt x="61" y="95"/>
                    </a:cubicBezTo>
                    <a:cubicBezTo>
                      <a:pt x="53" y="95"/>
                      <a:pt x="46" y="88"/>
                      <a:pt x="46" y="80"/>
                    </a:cubicBezTo>
                    <a:cubicBezTo>
                      <a:pt x="46" y="77"/>
                      <a:pt x="47" y="74"/>
                      <a:pt x="49" y="72"/>
                    </a:cubicBezTo>
                    <a:cubicBezTo>
                      <a:pt x="49" y="72"/>
                      <a:pt x="49" y="72"/>
                      <a:pt x="49" y="72"/>
                    </a:cubicBezTo>
                    <a:cubicBezTo>
                      <a:pt x="51" y="68"/>
                      <a:pt x="56" y="65"/>
                      <a:pt x="61" y="65"/>
                    </a:cubicBezTo>
                    <a:cubicBezTo>
                      <a:pt x="305" y="65"/>
                      <a:pt x="305" y="65"/>
                      <a:pt x="305" y="65"/>
                    </a:cubicBezTo>
                    <a:cubicBezTo>
                      <a:pt x="313" y="65"/>
                      <a:pt x="320" y="72"/>
                      <a:pt x="320" y="80"/>
                    </a:cubicBezTo>
                    <a:cubicBezTo>
                      <a:pt x="320" y="87"/>
                      <a:pt x="315" y="92"/>
                      <a:pt x="310" y="94"/>
                    </a:cubicBezTo>
                    <a:cubicBezTo>
                      <a:pt x="308" y="95"/>
                      <a:pt x="306" y="95"/>
                      <a:pt x="305" y="95"/>
                    </a:cubicBezTo>
                    <a:cubicBezTo>
                      <a:pt x="304" y="95"/>
                      <a:pt x="304" y="95"/>
                      <a:pt x="304" y="95"/>
                    </a:cubicBezTo>
                    <a:lnTo>
                      <a:pt x="215" y="9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197"/>
              <p:cNvSpPr>
                <a:spLocks/>
              </p:cNvSpPr>
              <p:nvPr/>
            </p:nvSpPr>
            <p:spPr bwMode="auto">
              <a:xfrm>
                <a:off x="4119563" y="246265"/>
                <a:ext cx="311150" cy="66675"/>
              </a:xfrm>
              <a:custGeom>
                <a:avLst/>
                <a:gdLst>
                  <a:gd name="T0" fmla="*/ 74 w 83"/>
                  <a:gd name="T1" fmla="*/ 0 h 18"/>
                  <a:gd name="T2" fmla="*/ 9 w 83"/>
                  <a:gd name="T3" fmla="*/ 0 h 18"/>
                  <a:gd name="T4" fmla="*/ 0 w 83"/>
                  <a:gd name="T5" fmla="*/ 9 h 18"/>
                  <a:gd name="T6" fmla="*/ 9 w 83"/>
                  <a:gd name="T7" fmla="*/ 18 h 18"/>
                  <a:gd name="T8" fmla="*/ 74 w 83"/>
                  <a:gd name="T9" fmla="*/ 18 h 18"/>
                  <a:gd name="T10" fmla="*/ 83 w 83"/>
                  <a:gd name="T11" fmla="*/ 9 h 18"/>
                  <a:gd name="T12" fmla="*/ 74 w 83"/>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83" h="18">
                    <a:moveTo>
                      <a:pt x="74" y="0"/>
                    </a:moveTo>
                    <a:cubicBezTo>
                      <a:pt x="9" y="0"/>
                      <a:pt x="9" y="0"/>
                      <a:pt x="9" y="0"/>
                    </a:cubicBezTo>
                    <a:cubicBezTo>
                      <a:pt x="4" y="0"/>
                      <a:pt x="0" y="4"/>
                      <a:pt x="0" y="9"/>
                    </a:cubicBezTo>
                    <a:cubicBezTo>
                      <a:pt x="0" y="14"/>
                      <a:pt x="4" y="18"/>
                      <a:pt x="9" y="18"/>
                    </a:cubicBezTo>
                    <a:cubicBezTo>
                      <a:pt x="74" y="18"/>
                      <a:pt x="74" y="18"/>
                      <a:pt x="74" y="18"/>
                    </a:cubicBezTo>
                    <a:cubicBezTo>
                      <a:pt x="79" y="18"/>
                      <a:pt x="83" y="14"/>
                      <a:pt x="83" y="9"/>
                    </a:cubicBezTo>
                    <a:cubicBezTo>
                      <a:pt x="83" y="4"/>
                      <a:pt x="79" y="0"/>
                      <a:pt x="7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63" name="组合 62"/>
          <p:cNvGrpSpPr/>
          <p:nvPr/>
        </p:nvGrpSpPr>
        <p:grpSpPr>
          <a:xfrm>
            <a:off x="7739063" y="4162425"/>
            <a:ext cx="1257300" cy="1257300"/>
            <a:chOff x="7739063" y="4162425"/>
            <a:chExt cx="1257300" cy="1257300"/>
          </a:xfrm>
        </p:grpSpPr>
        <p:sp>
          <p:nvSpPr>
            <p:cNvPr id="5" name="椭圆 4"/>
            <p:cNvSpPr/>
            <p:nvPr/>
          </p:nvSpPr>
          <p:spPr>
            <a:xfrm>
              <a:off x="7739063" y="4162425"/>
              <a:ext cx="1257300" cy="1257300"/>
            </a:xfrm>
            <a:prstGeom prst="ellipse">
              <a:avLst/>
            </a:prstGeom>
            <a:noFill/>
            <a:ln w="31750">
              <a:solidFill>
                <a:srgbClr val="FFA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2" name="组合 61"/>
            <p:cNvGrpSpPr/>
            <p:nvPr/>
          </p:nvGrpSpPr>
          <p:grpSpPr>
            <a:xfrm>
              <a:off x="7943850" y="4375514"/>
              <a:ext cx="847726" cy="831122"/>
              <a:chOff x="1995488" y="-218872"/>
              <a:chExt cx="1377950" cy="1350963"/>
            </a:xfrm>
          </p:grpSpPr>
          <p:sp>
            <p:nvSpPr>
              <p:cNvPr id="53" name="Freeform 198"/>
              <p:cNvSpPr>
                <a:spLocks/>
              </p:cNvSpPr>
              <p:nvPr/>
            </p:nvSpPr>
            <p:spPr bwMode="auto">
              <a:xfrm>
                <a:off x="2630488" y="31953"/>
                <a:ext cx="85725" cy="98425"/>
              </a:xfrm>
              <a:custGeom>
                <a:avLst/>
                <a:gdLst>
                  <a:gd name="T0" fmla="*/ 15 w 23"/>
                  <a:gd name="T1" fmla="*/ 26 h 26"/>
                  <a:gd name="T2" fmla="*/ 20 w 23"/>
                  <a:gd name="T3" fmla="*/ 25 h 26"/>
                  <a:gd name="T4" fmla="*/ 23 w 23"/>
                  <a:gd name="T5" fmla="*/ 15 h 26"/>
                  <a:gd name="T6" fmla="*/ 8 w 23"/>
                  <a:gd name="T7" fmla="*/ 0 h 26"/>
                  <a:gd name="T8" fmla="*/ 3 w 23"/>
                  <a:gd name="T9" fmla="*/ 1 h 26"/>
                  <a:gd name="T10" fmla="*/ 0 w 23"/>
                  <a:gd name="T11" fmla="*/ 10 h 26"/>
                  <a:gd name="T12" fmla="*/ 15 w 2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23" h="26">
                    <a:moveTo>
                      <a:pt x="15" y="26"/>
                    </a:moveTo>
                    <a:cubicBezTo>
                      <a:pt x="17" y="26"/>
                      <a:pt x="18" y="25"/>
                      <a:pt x="20" y="25"/>
                    </a:cubicBezTo>
                    <a:cubicBezTo>
                      <a:pt x="22" y="22"/>
                      <a:pt x="23" y="19"/>
                      <a:pt x="23" y="15"/>
                    </a:cubicBezTo>
                    <a:cubicBezTo>
                      <a:pt x="23" y="7"/>
                      <a:pt x="17" y="0"/>
                      <a:pt x="8" y="0"/>
                    </a:cubicBezTo>
                    <a:cubicBezTo>
                      <a:pt x="6" y="0"/>
                      <a:pt x="5" y="0"/>
                      <a:pt x="3" y="1"/>
                    </a:cubicBezTo>
                    <a:cubicBezTo>
                      <a:pt x="1" y="3"/>
                      <a:pt x="0" y="7"/>
                      <a:pt x="0" y="10"/>
                    </a:cubicBezTo>
                    <a:cubicBezTo>
                      <a:pt x="0" y="19"/>
                      <a:pt x="6" y="26"/>
                      <a:pt x="15" y="26"/>
                    </a:cubicBezTo>
                  </a:path>
                </a:pathLst>
              </a:custGeom>
              <a:solidFill>
                <a:srgbClr val="F2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199"/>
              <p:cNvSpPr>
                <a:spLocks/>
              </p:cNvSpPr>
              <p:nvPr/>
            </p:nvSpPr>
            <p:spPr bwMode="auto">
              <a:xfrm>
                <a:off x="2386013" y="193878"/>
                <a:ext cx="566738" cy="509588"/>
              </a:xfrm>
              <a:custGeom>
                <a:avLst/>
                <a:gdLst>
                  <a:gd name="T0" fmla="*/ 44 w 151"/>
                  <a:gd name="T1" fmla="*/ 23 h 136"/>
                  <a:gd name="T2" fmla="*/ 52 w 151"/>
                  <a:gd name="T3" fmla="*/ 31 h 136"/>
                  <a:gd name="T4" fmla="*/ 52 w 151"/>
                  <a:gd name="T5" fmla="*/ 77 h 136"/>
                  <a:gd name="T6" fmla="*/ 52 w 151"/>
                  <a:gd name="T7" fmla="*/ 79 h 136"/>
                  <a:gd name="T8" fmla="*/ 57 w 151"/>
                  <a:gd name="T9" fmla="*/ 82 h 136"/>
                  <a:gd name="T10" fmla="*/ 62 w 151"/>
                  <a:gd name="T11" fmla="*/ 77 h 136"/>
                  <a:gd name="T12" fmla="*/ 62 w 151"/>
                  <a:gd name="T13" fmla="*/ 33 h 136"/>
                  <a:gd name="T14" fmla="*/ 65 w 151"/>
                  <a:gd name="T15" fmla="*/ 27 h 136"/>
                  <a:gd name="T16" fmla="*/ 71 w 151"/>
                  <a:gd name="T17" fmla="*/ 24 h 136"/>
                  <a:gd name="T18" fmla="*/ 80 w 151"/>
                  <a:gd name="T19" fmla="*/ 25 h 136"/>
                  <a:gd name="T20" fmla="*/ 104 w 151"/>
                  <a:gd name="T21" fmla="*/ 24 h 136"/>
                  <a:gd name="T22" fmla="*/ 105 w 151"/>
                  <a:gd name="T23" fmla="*/ 24 h 136"/>
                  <a:gd name="T24" fmla="*/ 105 w 151"/>
                  <a:gd name="T25" fmla="*/ 24 h 136"/>
                  <a:gd name="T26" fmla="*/ 106 w 151"/>
                  <a:gd name="T27" fmla="*/ 24 h 136"/>
                  <a:gd name="T28" fmla="*/ 112 w 151"/>
                  <a:gd name="T29" fmla="*/ 26 h 136"/>
                  <a:gd name="T30" fmla="*/ 115 w 151"/>
                  <a:gd name="T31" fmla="*/ 32 h 136"/>
                  <a:gd name="T32" fmla="*/ 115 w 151"/>
                  <a:gd name="T33" fmla="*/ 130 h 136"/>
                  <a:gd name="T34" fmla="*/ 115 w 151"/>
                  <a:gd name="T35" fmla="*/ 133 h 136"/>
                  <a:gd name="T36" fmla="*/ 120 w 151"/>
                  <a:gd name="T37" fmla="*/ 136 h 136"/>
                  <a:gd name="T38" fmla="*/ 126 w 151"/>
                  <a:gd name="T39" fmla="*/ 130 h 136"/>
                  <a:gd name="T40" fmla="*/ 126 w 151"/>
                  <a:gd name="T41" fmla="*/ 29 h 136"/>
                  <a:gd name="T42" fmla="*/ 133 w 151"/>
                  <a:gd name="T43" fmla="*/ 20 h 136"/>
                  <a:gd name="T44" fmla="*/ 151 w 151"/>
                  <a:gd name="T45" fmla="*/ 17 h 136"/>
                  <a:gd name="T46" fmla="*/ 151 w 151"/>
                  <a:gd name="T47" fmla="*/ 0 h 136"/>
                  <a:gd name="T48" fmla="*/ 2 w 151"/>
                  <a:gd name="T49" fmla="*/ 0 h 136"/>
                  <a:gd name="T50" fmla="*/ 0 w 151"/>
                  <a:gd name="T51" fmla="*/ 15 h 136"/>
                  <a:gd name="T52" fmla="*/ 1 w 151"/>
                  <a:gd name="T53" fmla="*/ 15 h 136"/>
                  <a:gd name="T54" fmla="*/ 44 w 151"/>
                  <a:gd name="T55"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1" h="136">
                    <a:moveTo>
                      <a:pt x="44" y="23"/>
                    </a:moveTo>
                    <a:cubicBezTo>
                      <a:pt x="48" y="23"/>
                      <a:pt x="52" y="27"/>
                      <a:pt x="52" y="31"/>
                    </a:cubicBezTo>
                    <a:cubicBezTo>
                      <a:pt x="52" y="77"/>
                      <a:pt x="52" y="77"/>
                      <a:pt x="52" y="77"/>
                    </a:cubicBezTo>
                    <a:cubicBezTo>
                      <a:pt x="52" y="77"/>
                      <a:pt x="52" y="78"/>
                      <a:pt x="52" y="79"/>
                    </a:cubicBezTo>
                    <a:cubicBezTo>
                      <a:pt x="53" y="81"/>
                      <a:pt x="55" y="82"/>
                      <a:pt x="57" y="82"/>
                    </a:cubicBezTo>
                    <a:cubicBezTo>
                      <a:pt x="60" y="82"/>
                      <a:pt x="62" y="80"/>
                      <a:pt x="62" y="77"/>
                    </a:cubicBezTo>
                    <a:cubicBezTo>
                      <a:pt x="62" y="33"/>
                      <a:pt x="62" y="33"/>
                      <a:pt x="62" y="33"/>
                    </a:cubicBezTo>
                    <a:cubicBezTo>
                      <a:pt x="62" y="31"/>
                      <a:pt x="63" y="29"/>
                      <a:pt x="65" y="27"/>
                    </a:cubicBezTo>
                    <a:cubicBezTo>
                      <a:pt x="67" y="25"/>
                      <a:pt x="69" y="24"/>
                      <a:pt x="71" y="24"/>
                    </a:cubicBezTo>
                    <a:cubicBezTo>
                      <a:pt x="75" y="24"/>
                      <a:pt x="77" y="25"/>
                      <a:pt x="80" y="25"/>
                    </a:cubicBezTo>
                    <a:cubicBezTo>
                      <a:pt x="88" y="25"/>
                      <a:pt x="96" y="24"/>
                      <a:pt x="104" y="24"/>
                    </a:cubicBezTo>
                    <a:cubicBezTo>
                      <a:pt x="105" y="24"/>
                      <a:pt x="105" y="24"/>
                      <a:pt x="105" y="24"/>
                    </a:cubicBezTo>
                    <a:cubicBezTo>
                      <a:pt x="105" y="24"/>
                      <a:pt x="105" y="24"/>
                      <a:pt x="105" y="24"/>
                    </a:cubicBezTo>
                    <a:cubicBezTo>
                      <a:pt x="106" y="24"/>
                      <a:pt x="106" y="24"/>
                      <a:pt x="106" y="24"/>
                    </a:cubicBezTo>
                    <a:cubicBezTo>
                      <a:pt x="108" y="23"/>
                      <a:pt x="110" y="24"/>
                      <a:pt x="112" y="26"/>
                    </a:cubicBezTo>
                    <a:cubicBezTo>
                      <a:pt x="114" y="28"/>
                      <a:pt x="115" y="30"/>
                      <a:pt x="115" y="32"/>
                    </a:cubicBezTo>
                    <a:cubicBezTo>
                      <a:pt x="115" y="130"/>
                      <a:pt x="115" y="130"/>
                      <a:pt x="115" y="130"/>
                    </a:cubicBezTo>
                    <a:cubicBezTo>
                      <a:pt x="115" y="131"/>
                      <a:pt x="115" y="132"/>
                      <a:pt x="115" y="133"/>
                    </a:cubicBezTo>
                    <a:cubicBezTo>
                      <a:pt x="116" y="134"/>
                      <a:pt x="118" y="136"/>
                      <a:pt x="120" y="136"/>
                    </a:cubicBezTo>
                    <a:cubicBezTo>
                      <a:pt x="123" y="136"/>
                      <a:pt x="126" y="133"/>
                      <a:pt x="126" y="130"/>
                    </a:cubicBezTo>
                    <a:cubicBezTo>
                      <a:pt x="126" y="29"/>
                      <a:pt x="126" y="29"/>
                      <a:pt x="126" y="29"/>
                    </a:cubicBezTo>
                    <a:cubicBezTo>
                      <a:pt x="126" y="25"/>
                      <a:pt x="129" y="21"/>
                      <a:pt x="133" y="20"/>
                    </a:cubicBezTo>
                    <a:cubicBezTo>
                      <a:pt x="139" y="19"/>
                      <a:pt x="145" y="18"/>
                      <a:pt x="151" y="17"/>
                    </a:cubicBezTo>
                    <a:cubicBezTo>
                      <a:pt x="151" y="0"/>
                      <a:pt x="151" y="0"/>
                      <a:pt x="151" y="0"/>
                    </a:cubicBezTo>
                    <a:cubicBezTo>
                      <a:pt x="2" y="0"/>
                      <a:pt x="2" y="0"/>
                      <a:pt x="2" y="0"/>
                    </a:cubicBezTo>
                    <a:cubicBezTo>
                      <a:pt x="0" y="15"/>
                      <a:pt x="0" y="15"/>
                      <a:pt x="0" y="15"/>
                    </a:cubicBezTo>
                    <a:cubicBezTo>
                      <a:pt x="1" y="15"/>
                      <a:pt x="1" y="15"/>
                      <a:pt x="1" y="15"/>
                    </a:cubicBezTo>
                    <a:cubicBezTo>
                      <a:pt x="14" y="18"/>
                      <a:pt x="28" y="21"/>
                      <a:pt x="44" y="23"/>
                    </a:cubicBezTo>
                  </a:path>
                </a:pathLst>
              </a:custGeom>
              <a:solidFill>
                <a:srgbClr val="EFA3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200"/>
              <p:cNvSpPr>
                <a:spLocks noEditPoints="1"/>
              </p:cNvSpPr>
              <p:nvPr/>
            </p:nvSpPr>
            <p:spPr bwMode="auto">
              <a:xfrm>
                <a:off x="2333625" y="317703"/>
                <a:ext cx="657225" cy="569913"/>
              </a:xfrm>
              <a:custGeom>
                <a:avLst/>
                <a:gdLst>
                  <a:gd name="T0" fmla="*/ 166 w 175"/>
                  <a:gd name="T1" fmla="*/ 2 h 152"/>
                  <a:gd name="T2" fmla="*/ 157 w 175"/>
                  <a:gd name="T3" fmla="*/ 4 h 152"/>
                  <a:gd name="T4" fmla="*/ 157 w 175"/>
                  <a:gd name="T5" fmla="*/ 10 h 152"/>
                  <a:gd name="T6" fmla="*/ 157 w 175"/>
                  <a:gd name="T7" fmla="*/ 97 h 152"/>
                  <a:gd name="T8" fmla="*/ 144 w 175"/>
                  <a:gd name="T9" fmla="*/ 118 h 152"/>
                  <a:gd name="T10" fmla="*/ 140 w 175"/>
                  <a:gd name="T11" fmla="*/ 119 h 152"/>
                  <a:gd name="T12" fmla="*/ 134 w 175"/>
                  <a:gd name="T13" fmla="*/ 120 h 152"/>
                  <a:gd name="T14" fmla="*/ 111 w 175"/>
                  <a:gd name="T15" fmla="*/ 97 h 152"/>
                  <a:gd name="T16" fmla="*/ 111 w 175"/>
                  <a:gd name="T17" fmla="*/ 9 h 152"/>
                  <a:gd name="T18" fmla="*/ 94 w 175"/>
                  <a:gd name="T19" fmla="*/ 9 h 152"/>
                  <a:gd name="T20" fmla="*/ 94 w 175"/>
                  <a:gd name="T21" fmla="*/ 17 h 152"/>
                  <a:gd name="T22" fmla="*/ 94 w 175"/>
                  <a:gd name="T23" fmla="*/ 44 h 152"/>
                  <a:gd name="T24" fmla="*/ 94 w 175"/>
                  <a:gd name="T25" fmla="*/ 45 h 152"/>
                  <a:gd name="T26" fmla="*/ 81 w 175"/>
                  <a:gd name="T27" fmla="*/ 64 h 152"/>
                  <a:gd name="T28" fmla="*/ 71 w 175"/>
                  <a:gd name="T29" fmla="*/ 67 h 152"/>
                  <a:gd name="T30" fmla="*/ 48 w 175"/>
                  <a:gd name="T31" fmla="*/ 44 h 152"/>
                  <a:gd name="T32" fmla="*/ 48 w 175"/>
                  <a:gd name="T33" fmla="*/ 6 h 152"/>
                  <a:gd name="T34" fmla="*/ 13 w 175"/>
                  <a:gd name="T35" fmla="*/ 0 h 152"/>
                  <a:gd name="T36" fmla="*/ 12 w 175"/>
                  <a:gd name="T37" fmla="*/ 10 h 152"/>
                  <a:gd name="T38" fmla="*/ 0 w 175"/>
                  <a:gd name="T39" fmla="*/ 152 h 152"/>
                  <a:gd name="T40" fmla="*/ 175 w 175"/>
                  <a:gd name="T41" fmla="*/ 152 h 152"/>
                  <a:gd name="T42" fmla="*/ 166 w 175"/>
                  <a:gd name="T43" fmla="*/ 2 h 152"/>
                  <a:gd name="T44" fmla="*/ 31 w 175"/>
                  <a:gd name="T45" fmla="*/ 113 h 152"/>
                  <a:gd name="T46" fmla="*/ 21 w 175"/>
                  <a:gd name="T47" fmla="*/ 104 h 152"/>
                  <a:gd name="T48" fmla="*/ 31 w 175"/>
                  <a:gd name="T49" fmla="*/ 95 h 152"/>
                  <a:gd name="T50" fmla="*/ 40 w 175"/>
                  <a:gd name="T51" fmla="*/ 104 h 152"/>
                  <a:gd name="T52" fmla="*/ 31 w 175"/>
                  <a:gd name="T53" fmla="*/ 113 h 152"/>
                  <a:gd name="T54" fmla="*/ 59 w 175"/>
                  <a:gd name="T55" fmla="*/ 135 h 152"/>
                  <a:gd name="T56" fmla="*/ 50 w 175"/>
                  <a:gd name="T57" fmla="*/ 126 h 152"/>
                  <a:gd name="T58" fmla="*/ 59 w 175"/>
                  <a:gd name="T59" fmla="*/ 116 h 152"/>
                  <a:gd name="T60" fmla="*/ 68 w 175"/>
                  <a:gd name="T61" fmla="*/ 126 h 152"/>
                  <a:gd name="T62" fmla="*/ 59 w 175"/>
                  <a:gd name="T63" fmla="*/ 13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5" h="152">
                    <a:moveTo>
                      <a:pt x="166" y="2"/>
                    </a:moveTo>
                    <a:cubicBezTo>
                      <a:pt x="163" y="2"/>
                      <a:pt x="160" y="3"/>
                      <a:pt x="157" y="4"/>
                    </a:cubicBezTo>
                    <a:cubicBezTo>
                      <a:pt x="157" y="10"/>
                      <a:pt x="157" y="10"/>
                      <a:pt x="157" y="10"/>
                    </a:cubicBezTo>
                    <a:cubicBezTo>
                      <a:pt x="157" y="97"/>
                      <a:pt x="157" y="97"/>
                      <a:pt x="157" y="97"/>
                    </a:cubicBezTo>
                    <a:cubicBezTo>
                      <a:pt x="157" y="107"/>
                      <a:pt x="152" y="114"/>
                      <a:pt x="144" y="118"/>
                    </a:cubicBezTo>
                    <a:cubicBezTo>
                      <a:pt x="143" y="120"/>
                      <a:pt x="142" y="120"/>
                      <a:pt x="140" y="119"/>
                    </a:cubicBezTo>
                    <a:cubicBezTo>
                      <a:pt x="138" y="120"/>
                      <a:pt x="136" y="120"/>
                      <a:pt x="134" y="120"/>
                    </a:cubicBezTo>
                    <a:cubicBezTo>
                      <a:pt x="122" y="120"/>
                      <a:pt x="111" y="110"/>
                      <a:pt x="111" y="97"/>
                    </a:cubicBezTo>
                    <a:cubicBezTo>
                      <a:pt x="111" y="9"/>
                      <a:pt x="111" y="9"/>
                      <a:pt x="111" y="9"/>
                    </a:cubicBezTo>
                    <a:cubicBezTo>
                      <a:pt x="106" y="9"/>
                      <a:pt x="100" y="9"/>
                      <a:pt x="94" y="9"/>
                    </a:cubicBezTo>
                    <a:cubicBezTo>
                      <a:pt x="94" y="17"/>
                      <a:pt x="94" y="17"/>
                      <a:pt x="94" y="17"/>
                    </a:cubicBezTo>
                    <a:cubicBezTo>
                      <a:pt x="94" y="44"/>
                      <a:pt x="94" y="44"/>
                      <a:pt x="94" y="44"/>
                    </a:cubicBezTo>
                    <a:cubicBezTo>
                      <a:pt x="94" y="45"/>
                      <a:pt x="94" y="45"/>
                      <a:pt x="94" y="45"/>
                    </a:cubicBezTo>
                    <a:cubicBezTo>
                      <a:pt x="93" y="53"/>
                      <a:pt x="88" y="61"/>
                      <a:pt x="81" y="64"/>
                    </a:cubicBezTo>
                    <a:cubicBezTo>
                      <a:pt x="78" y="66"/>
                      <a:pt x="74" y="67"/>
                      <a:pt x="71" y="67"/>
                    </a:cubicBezTo>
                    <a:cubicBezTo>
                      <a:pt x="58" y="67"/>
                      <a:pt x="48" y="56"/>
                      <a:pt x="48" y="44"/>
                    </a:cubicBezTo>
                    <a:cubicBezTo>
                      <a:pt x="48" y="6"/>
                      <a:pt x="48" y="6"/>
                      <a:pt x="48" y="6"/>
                    </a:cubicBezTo>
                    <a:cubicBezTo>
                      <a:pt x="36" y="5"/>
                      <a:pt x="24" y="2"/>
                      <a:pt x="13" y="0"/>
                    </a:cubicBezTo>
                    <a:cubicBezTo>
                      <a:pt x="12" y="10"/>
                      <a:pt x="12" y="10"/>
                      <a:pt x="12" y="10"/>
                    </a:cubicBezTo>
                    <a:cubicBezTo>
                      <a:pt x="0" y="152"/>
                      <a:pt x="0" y="152"/>
                      <a:pt x="0" y="152"/>
                    </a:cubicBezTo>
                    <a:cubicBezTo>
                      <a:pt x="175" y="152"/>
                      <a:pt x="175" y="152"/>
                      <a:pt x="175" y="152"/>
                    </a:cubicBezTo>
                    <a:lnTo>
                      <a:pt x="166" y="2"/>
                    </a:lnTo>
                    <a:close/>
                    <a:moveTo>
                      <a:pt x="31" y="113"/>
                    </a:moveTo>
                    <a:cubicBezTo>
                      <a:pt x="25" y="113"/>
                      <a:pt x="21" y="109"/>
                      <a:pt x="21" y="104"/>
                    </a:cubicBezTo>
                    <a:cubicBezTo>
                      <a:pt x="21" y="99"/>
                      <a:pt x="25" y="95"/>
                      <a:pt x="31" y="95"/>
                    </a:cubicBezTo>
                    <a:cubicBezTo>
                      <a:pt x="36" y="95"/>
                      <a:pt x="40" y="99"/>
                      <a:pt x="40" y="104"/>
                    </a:cubicBezTo>
                    <a:cubicBezTo>
                      <a:pt x="40" y="109"/>
                      <a:pt x="36" y="113"/>
                      <a:pt x="31" y="113"/>
                    </a:cubicBezTo>
                    <a:moveTo>
                      <a:pt x="59" y="135"/>
                    </a:moveTo>
                    <a:cubicBezTo>
                      <a:pt x="54" y="135"/>
                      <a:pt x="50" y="131"/>
                      <a:pt x="50" y="126"/>
                    </a:cubicBezTo>
                    <a:cubicBezTo>
                      <a:pt x="50" y="121"/>
                      <a:pt x="54" y="116"/>
                      <a:pt x="59" y="116"/>
                    </a:cubicBezTo>
                    <a:cubicBezTo>
                      <a:pt x="64" y="116"/>
                      <a:pt x="68" y="121"/>
                      <a:pt x="68" y="126"/>
                    </a:cubicBezTo>
                    <a:cubicBezTo>
                      <a:pt x="68" y="131"/>
                      <a:pt x="64" y="135"/>
                      <a:pt x="59" y="135"/>
                    </a:cubicBezTo>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201"/>
              <p:cNvSpPr>
                <a:spLocks/>
              </p:cNvSpPr>
              <p:nvPr/>
            </p:nvSpPr>
            <p:spPr bwMode="auto">
              <a:xfrm>
                <a:off x="2179638" y="955878"/>
                <a:ext cx="976313" cy="107950"/>
              </a:xfrm>
              <a:custGeom>
                <a:avLst/>
                <a:gdLst>
                  <a:gd name="T0" fmla="*/ 0 w 615"/>
                  <a:gd name="T1" fmla="*/ 0 h 68"/>
                  <a:gd name="T2" fmla="*/ 5 w 615"/>
                  <a:gd name="T3" fmla="*/ 16 h 68"/>
                  <a:gd name="T4" fmla="*/ 14 w 615"/>
                  <a:gd name="T5" fmla="*/ 68 h 68"/>
                  <a:gd name="T6" fmla="*/ 600 w 615"/>
                  <a:gd name="T7" fmla="*/ 68 h 68"/>
                  <a:gd name="T8" fmla="*/ 600 w 615"/>
                  <a:gd name="T9" fmla="*/ 68 h 68"/>
                  <a:gd name="T10" fmla="*/ 615 w 615"/>
                  <a:gd name="T11" fmla="*/ 0 h 68"/>
                  <a:gd name="T12" fmla="*/ 0 w 615"/>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615" h="68">
                    <a:moveTo>
                      <a:pt x="0" y="0"/>
                    </a:moveTo>
                    <a:lnTo>
                      <a:pt x="5" y="16"/>
                    </a:lnTo>
                    <a:lnTo>
                      <a:pt x="14" y="68"/>
                    </a:lnTo>
                    <a:lnTo>
                      <a:pt x="600" y="68"/>
                    </a:lnTo>
                    <a:lnTo>
                      <a:pt x="600" y="68"/>
                    </a:lnTo>
                    <a:lnTo>
                      <a:pt x="615" y="0"/>
                    </a:lnTo>
                    <a:lnTo>
                      <a:pt x="0" y="0"/>
                    </a:lnTo>
                    <a:close/>
                  </a:path>
                </a:pathLst>
              </a:custGeom>
              <a:solidFill>
                <a:srgbClr val="8963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202"/>
              <p:cNvSpPr>
                <a:spLocks noEditPoints="1"/>
              </p:cNvSpPr>
              <p:nvPr/>
            </p:nvSpPr>
            <p:spPr bwMode="auto">
              <a:xfrm>
                <a:off x="1995488" y="-218872"/>
                <a:ext cx="1377950" cy="1350963"/>
              </a:xfrm>
              <a:custGeom>
                <a:avLst/>
                <a:gdLst>
                  <a:gd name="T0" fmla="*/ 329 w 367"/>
                  <a:gd name="T1" fmla="*/ 295 h 360"/>
                  <a:gd name="T2" fmla="*/ 296 w 367"/>
                  <a:gd name="T3" fmla="*/ 295 h 360"/>
                  <a:gd name="T4" fmla="*/ 282 w 367"/>
                  <a:gd name="T5" fmla="*/ 130 h 360"/>
                  <a:gd name="T6" fmla="*/ 270 w 367"/>
                  <a:gd name="T7" fmla="*/ 93 h 360"/>
                  <a:gd name="T8" fmla="*/ 217 w 367"/>
                  <a:gd name="T9" fmla="*/ 77 h 360"/>
                  <a:gd name="T10" fmla="*/ 228 w 367"/>
                  <a:gd name="T11" fmla="*/ 18 h 360"/>
                  <a:gd name="T12" fmla="*/ 228 w 367"/>
                  <a:gd name="T13" fmla="*/ 0 h 360"/>
                  <a:gd name="T14" fmla="*/ 151 w 367"/>
                  <a:gd name="T15" fmla="*/ 77 h 360"/>
                  <a:gd name="T16" fmla="*/ 98 w 367"/>
                  <a:gd name="T17" fmla="*/ 93 h 360"/>
                  <a:gd name="T18" fmla="*/ 86 w 367"/>
                  <a:gd name="T19" fmla="*/ 130 h 360"/>
                  <a:gd name="T20" fmla="*/ 72 w 367"/>
                  <a:gd name="T21" fmla="*/ 295 h 360"/>
                  <a:gd name="T22" fmla="*/ 38 w 367"/>
                  <a:gd name="T23" fmla="*/ 295 h 360"/>
                  <a:gd name="T24" fmla="*/ 0 w 367"/>
                  <a:gd name="T25" fmla="*/ 304 h 360"/>
                  <a:gd name="T26" fmla="*/ 31 w 367"/>
                  <a:gd name="T27" fmla="*/ 313 h 360"/>
                  <a:gd name="T28" fmla="*/ 48 w 367"/>
                  <a:gd name="T29" fmla="*/ 360 h 360"/>
                  <a:gd name="T30" fmla="*/ 329 w 367"/>
                  <a:gd name="T31" fmla="*/ 353 h 360"/>
                  <a:gd name="T32" fmla="*/ 359 w 367"/>
                  <a:gd name="T33" fmla="*/ 313 h 360"/>
                  <a:gd name="T34" fmla="*/ 359 w 367"/>
                  <a:gd name="T35" fmla="*/ 295 h 360"/>
                  <a:gd name="T36" fmla="*/ 184 w 367"/>
                  <a:gd name="T37" fmla="*/ 62 h 360"/>
                  <a:gd name="T38" fmla="*/ 189 w 367"/>
                  <a:gd name="T39" fmla="*/ 92 h 360"/>
                  <a:gd name="T40" fmla="*/ 169 w 367"/>
                  <a:gd name="T41" fmla="*/ 77 h 360"/>
                  <a:gd name="T42" fmla="*/ 104 w 367"/>
                  <a:gd name="T43" fmla="*/ 125 h 360"/>
                  <a:gd name="T44" fmla="*/ 255 w 367"/>
                  <a:gd name="T45" fmla="*/ 110 h 360"/>
                  <a:gd name="T46" fmla="*/ 263 w 367"/>
                  <a:gd name="T47" fmla="*/ 125 h 360"/>
                  <a:gd name="T48" fmla="*/ 237 w 367"/>
                  <a:gd name="T49" fmla="*/ 130 h 360"/>
                  <a:gd name="T50" fmla="*/ 230 w 367"/>
                  <a:gd name="T51" fmla="*/ 240 h 360"/>
                  <a:gd name="T52" fmla="*/ 219 w 367"/>
                  <a:gd name="T53" fmla="*/ 243 h 360"/>
                  <a:gd name="T54" fmla="*/ 219 w 367"/>
                  <a:gd name="T55" fmla="*/ 142 h 360"/>
                  <a:gd name="T56" fmla="*/ 210 w 367"/>
                  <a:gd name="T57" fmla="*/ 134 h 360"/>
                  <a:gd name="T58" fmla="*/ 208 w 367"/>
                  <a:gd name="T59" fmla="*/ 134 h 360"/>
                  <a:gd name="T60" fmla="*/ 175 w 367"/>
                  <a:gd name="T61" fmla="*/ 134 h 360"/>
                  <a:gd name="T62" fmla="*/ 166 w 367"/>
                  <a:gd name="T63" fmla="*/ 143 h 360"/>
                  <a:gd name="T64" fmla="*/ 161 w 367"/>
                  <a:gd name="T65" fmla="*/ 192 h 360"/>
                  <a:gd name="T66" fmla="*/ 156 w 367"/>
                  <a:gd name="T67" fmla="*/ 187 h 360"/>
                  <a:gd name="T68" fmla="*/ 148 w 367"/>
                  <a:gd name="T69" fmla="*/ 133 h 360"/>
                  <a:gd name="T70" fmla="*/ 104 w 367"/>
                  <a:gd name="T71" fmla="*/ 125 h 360"/>
                  <a:gd name="T72" fmla="*/ 103 w 367"/>
                  <a:gd name="T73" fmla="*/ 143 h 360"/>
                  <a:gd name="T74" fmla="*/ 138 w 367"/>
                  <a:gd name="T75" fmla="*/ 187 h 360"/>
                  <a:gd name="T76" fmla="*/ 171 w 367"/>
                  <a:gd name="T77" fmla="*/ 207 h 360"/>
                  <a:gd name="T78" fmla="*/ 184 w 367"/>
                  <a:gd name="T79" fmla="*/ 187 h 360"/>
                  <a:gd name="T80" fmla="*/ 184 w 367"/>
                  <a:gd name="T81" fmla="*/ 152 h 360"/>
                  <a:gd name="T82" fmla="*/ 201 w 367"/>
                  <a:gd name="T83" fmla="*/ 240 h 360"/>
                  <a:gd name="T84" fmla="*/ 230 w 367"/>
                  <a:gd name="T85" fmla="*/ 262 h 360"/>
                  <a:gd name="T86" fmla="*/ 247 w 367"/>
                  <a:gd name="T87" fmla="*/ 240 h 360"/>
                  <a:gd name="T88" fmla="*/ 247 w 367"/>
                  <a:gd name="T89" fmla="*/ 147 h 360"/>
                  <a:gd name="T90" fmla="*/ 265 w 367"/>
                  <a:gd name="T91" fmla="*/ 143 h 360"/>
                  <a:gd name="T92" fmla="*/ 268 w 367"/>
                  <a:gd name="T93" fmla="*/ 295 h 360"/>
                  <a:gd name="T94" fmla="*/ 90 w 367"/>
                  <a:gd name="T95" fmla="*/ 295 h 360"/>
                  <a:gd name="T96" fmla="*/ 313 w 367"/>
                  <a:gd name="T97" fmla="*/ 342 h 360"/>
                  <a:gd name="T98" fmla="*/ 303 w 367"/>
                  <a:gd name="T99" fmla="*/ 342 h 360"/>
                  <a:gd name="T100" fmla="*/ 51 w 367"/>
                  <a:gd name="T101" fmla="*/ 320 h 360"/>
                  <a:gd name="T102" fmla="*/ 309 w 367"/>
                  <a:gd name="T103" fmla="*/ 313 h 360"/>
                  <a:gd name="T104" fmla="*/ 313 w 367"/>
                  <a:gd name="T105" fmla="*/ 34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7" h="360">
                    <a:moveTo>
                      <a:pt x="359" y="295"/>
                    </a:moveTo>
                    <a:cubicBezTo>
                      <a:pt x="329" y="295"/>
                      <a:pt x="329" y="295"/>
                      <a:pt x="329" y="295"/>
                    </a:cubicBezTo>
                    <a:cubicBezTo>
                      <a:pt x="329" y="295"/>
                      <a:pt x="329" y="295"/>
                      <a:pt x="329" y="295"/>
                    </a:cubicBezTo>
                    <a:cubicBezTo>
                      <a:pt x="296" y="295"/>
                      <a:pt x="296" y="295"/>
                      <a:pt x="296" y="295"/>
                    </a:cubicBezTo>
                    <a:cubicBezTo>
                      <a:pt x="282" y="131"/>
                      <a:pt x="282" y="131"/>
                      <a:pt x="282" y="131"/>
                    </a:cubicBezTo>
                    <a:cubicBezTo>
                      <a:pt x="282" y="130"/>
                      <a:pt x="282" y="130"/>
                      <a:pt x="282" y="130"/>
                    </a:cubicBezTo>
                    <a:cubicBezTo>
                      <a:pt x="279" y="101"/>
                      <a:pt x="279" y="101"/>
                      <a:pt x="279" y="101"/>
                    </a:cubicBezTo>
                    <a:cubicBezTo>
                      <a:pt x="279" y="96"/>
                      <a:pt x="275" y="93"/>
                      <a:pt x="270" y="93"/>
                    </a:cubicBezTo>
                    <a:cubicBezTo>
                      <a:pt x="213" y="93"/>
                      <a:pt x="213" y="93"/>
                      <a:pt x="213" y="93"/>
                    </a:cubicBezTo>
                    <a:cubicBezTo>
                      <a:pt x="216" y="88"/>
                      <a:pt x="217" y="83"/>
                      <a:pt x="217" y="77"/>
                    </a:cubicBezTo>
                    <a:cubicBezTo>
                      <a:pt x="217" y="62"/>
                      <a:pt x="207" y="50"/>
                      <a:pt x="193" y="46"/>
                    </a:cubicBezTo>
                    <a:cubicBezTo>
                      <a:pt x="197" y="30"/>
                      <a:pt x="211" y="18"/>
                      <a:pt x="228" y="18"/>
                    </a:cubicBezTo>
                    <a:cubicBezTo>
                      <a:pt x="233" y="18"/>
                      <a:pt x="237" y="14"/>
                      <a:pt x="237" y="9"/>
                    </a:cubicBezTo>
                    <a:cubicBezTo>
                      <a:pt x="237" y="4"/>
                      <a:pt x="233" y="0"/>
                      <a:pt x="228" y="0"/>
                    </a:cubicBezTo>
                    <a:cubicBezTo>
                      <a:pt x="201" y="0"/>
                      <a:pt x="179" y="20"/>
                      <a:pt x="176" y="45"/>
                    </a:cubicBezTo>
                    <a:cubicBezTo>
                      <a:pt x="161" y="49"/>
                      <a:pt x="151" y="62"/>
                      <a:pt x="151" y="77"/>
                    </a:cubicBezTo>
                    <a:cubicBezTo>
                      <a:pt x="151" y="83"/>
                      <a:pt x="152" y="88"/>
                      <a:pt x="155" y="93"/>
                    </a:cubicBezTo>
                    <a:cubicBezTo>
                      <a:pt x="98" y="93"/>
                      <a:pt x="98" y="93"/>
                      <a:pt x="98" y="93"/>
                    </a:cubicBezTo>
                    <a:cubicBezTo>
                      <a:pt x="93" y="93"/>
                      <a:pt x="89" y="96"/>
                      <a:pt x="89" y="101"/>
                    </a:cubicBezTo>
                    <a:cubicBezTo>
                      <a:pt x="86" y="130"/>
                      <a:pt x="86" y="130"/>
                      <a:pt x="86" y="130"/>
                    </a:cubicBezTo>
                    <a:cubicBezTo>
                      <a:pt x="86" y="131"/>
                      <a:pt x="86" y="131"/>
                      <a:pt x="86" y="131"/>
                    </a:cubicBezTo>
                    <a:cubicBezTo>
                      <a:pt x="72" y="295"/>
                      <a:pt x="72" y="295"/>
                      <a:pt x="72" y="295"/>
                    </a:cubicBezTo>
                    <a:cubicBezTo>
                      <a:pt x="39" y="295"/>
                      <a:pt x="39" y="295"/>
                      <a:pt x="39" y="295"/>
                    </a:cubicBezTo>
                    <a:cubicBezTo>
                      <a:pt x="38" y="295"/>
                      <a:pt x="38" y="295"/>
                      <a:pt x="38" y="295"/>
                    </a:cubicBezTo>
                    <a:cubicBezTo>
                      <a:pt x="9" y="295"/>
                      <a:pt x="9" y="295"/>
                      <a:pt x="9" y="295"/>
                    </a:cubicBezTo>
                    <a:cubicBezTo>
                      <a:pt x="4" y="295"/>
                      <a:pt x="0" y="299"/>
                      <a:pt x="0" y="304"/>
                    </a:cubicBezTo>
                    <a:cubicBezTo>
                      <a:pt x="0" y="309"/>
                      <a:pt x="4" y="313"/>
                      <a:pt x="9" y="313"/>
                    </a:cubicBezTo>
                    <a:cubicBezTo>
                      <a:pt x="31" y="313"/>
                      <a:pt x="31" y="313"/>
                      <a:pt x="31" y="313"/>
                    </a:cubicBezTo>
                    <a:cubicBezTo>
                      <a:pt x="39" y="353"/>
                      <a:pt x="39" y="353"/>
                      <a:pt x="39" y="353"/>
                    </a:cubicBezTo>
                    <a:cubicBezTo>
                      <a:pt x="40" y="357"/>
                      <a:pt x="44" y="360"/>
                      <a:pt x="48" y="360"/>
                    </a:cubicBezTo>
                    <a:cubicBezTo>
                      <a:pt x="320" y="360"/>
                      <a:pt x="320" y="360"/>
                      <a:pt x="320" y="360"/>
                    </a:cubicBezTo>
                    <a:cubicBezTo>
                      <a:pt x="324" y="360"/>
                      <a:pt x="328" y="357"/>
                      <a:pt x="329" y="353"/>
                    </a:cubicBezTo>
                    <a:cubicBezTo>
                      <a:pt x="337" y="313"/>
                      <a:pt x="337" y="313"/>
                      <a:pt x="337" y="313"/>
                    </a:cubicBezTo>
                    <a:cubicBezTo>
                      <a:pt x="359" y="313"/>
                      <a:pt x="359" y="313"/>
                      <a:pt x="359" y="313"/>
                    </a:cubicBezTo>
                    <a:cubicBezTo>
                      <a:pt x="363" y="313"/>
                      <a:pt x="367" y="309"/>
                      <a:pt x="367" y="304"/>
                    </a:cubicBezTo>
                    <a:cubicBezTo>
                      <a:pt x="367" y="299"/>
                      <a:pt x="363" y="295"/>
                      <a:pt x="359" y="295"/>
                    </a:cubicBezTo>
                    <a:moveTo>
                      <a:pt x="172" y="68"/>
                    </a:moveTo>
                    <a:cubicBezTo>
                      <a:pt x="175" y="64"/>
                      <a:pt x="179" y="62"/>
                      <a:pt x="184" y="62"/>
                    </a:cubicBezTo>
                    <a:cubicBezTo>
                      <a:pt x="192" y="62"/>
                      <a:pt x="199" y="69"/>
                      <a:pt x="199" y="77"/>
                    </a:cubicBezTo>
                    <a:cubicBezTo>
                      <a:pt x="199" y="84"/>
                      <a:pt x="195" y="90"/>
                      <a:pt x="189" y="92"/>
                    </a:cubicBezTo>
                    <a:cubicBezTo>
                      <a:pt x="187" y="92"/>
                      <a:pt x="186" y="93"/>
                      <a:pt x="184" y="93"/>
                    </a:cubicBezTo>
                    <a:cubicBezTo>
                      <a:pt x="175" y="93"/>
                      <a:pt x="169" y="86"/>
                      <a:pt x="169" y="77"/>
                    </a:cubicBezTo>
                    <a:cubicBezTo>
                      <a:pt x="169" y="74"/>
                      <a:pt x="170" y="70"/>
                      <a:pt x="172" y="68"/>
                    </a:cubicBezTo>
                    <a:moveTo>
                      <a:pt x="104" y="125"/>
                    </a:moveTo>
                    <a:cubicBezTo>
                      <a:pt x="106" y="110"/>
                      <a:pt x="106" y="110"/>
                      <a:pt x="106" y="110"/>
                    </a:cubicBezTo>
                    <a:cubicBezTo>
                      <a:pt x="255" y="110"/>
                      <a:pt x="255" y="110"/>
                      <a:pt x="255" y="110"/>
                    </a:cubicBezTo>
                    <a:cubicBezTo>
                      <a:pt x="262" y="110"/>
                      <a:pt x="262" y="110"/>
                      <a:pt x="262" y="110"/>
                    </a:cubicBezTo>
                    <a:cubicBezTo>
                      <a:pt x="263" y="125"/>
                      <a:pt x="263" y="125"/>
                      <a:pt x="263" y="125"/>
                    </a:cubicBezTo>
                    <a:cubicBezTo>
                      <a:pt x="261" y="126"/>
                      <a:pt x="258" y="126"/>
                      <a:pt x="255" y="127"/>
                    </a:cubicBezTo>
                    <a:cubicBezTo>
                      <a:pt x="249" y="128"/>
                      <a:pt x="243" y="129"/>
                      <a:pt x="237" y="130"/>
                    </a:cubicBezTo>
                    <a:cubicBezTo>
                      <a:pt x="233" y="131"/>
                      <a:pt x="230" y="135"/>
                      <a:pt x="230" y="139"/>
                    </a:cubicBezTo>
                    <a:cubicBezTo>
                      <a:pt x="230" y="240"/>
                      <a:pt x="230" y="240"/>
                      <a:pt x="230" y="240"/>
                    </a:cubicBezTo>
                    <a:cubicBezTo>
                      <a:pt x="230" y="243"/>
                      <a:pt x="227" y="246"/>
                      <a:pt x="224" y="246"/>
                    </a:cubicBezTo>
                    <a:cubicBezTo>
                      <a:pt x="222" y="246"/>
                      <a:pt x="220" y="244"/>
                      <a:pt x="219" y="243"/>
                    </a:cubicBezTo>
                    <a:cubicBezTo>
                      <a:pt x="219" y="242"/>
                      <a:pt x="219" y="241"/>
                      <a:pt x="219" y="240"/>
                    </a:cubicBezTo>
                    <a:cubicBezTo>
                      <a:pt x="219" y="142"/>
                      <a:pt x="219" y="142"/>
                      <a:pt x="219" y="142"/>
                    </a:cubicBezTo>
                    <a:cubicBezTo>
                      <a:pt x="219" y="140"/>
                      <a:pt x="218" y="138"/>
                      <a:pt x="216" y="136"/>
                    </a:cubicBezTo>
                    <a:cubicBezTo>
                      <a:pt x="214" y="134"/>
                      <a:pt x="212" y="133"/>
                      <a:pt x="210" y="134"/>
                    </a:cubicBezTo>
                    <a:cubicBezTo>
                      <a:pt x="209" y="134"/>
                      <a:pt x="209" y="134"/>
                      <a:pt x="209" y="134"/>
                    </a:cubicBezTo>
                    <a:cubicBezTo>
                      <a:pt x="208" y="134"/>
                      <a:pt x="208" y="134"/>
                      <a:pt x="208" y="134"/>
                    </a:cubicBezTo>
                    <a:cubicBezTo>
                      <a:pt x="200" y="134"/>
                      <a:pt x="192" y="135"/>
                      <a:pt x="184" y="135"/>
                    </a:cubicBezTo>
                    <a:cubicBezTo>
                      <a:pt x="181" y="135"/>
                      <a:pt x="179" y="134"/>
                      <a:pt x="175" y="134"/>
                    </a:cubicBezTo>
                    <a:cubicBezTo>
                      <a:pt x="173" y="134"/>
                      <a:pt x="171" y="135"/>
                      <a:pt x="169" y="137"/>
                    </a:cubicBezTo>
                    <a:cubicBezTo>
                      <a:pt x="167" y="139"/>
                      <a:pt x="166" y="141"/>
                      <a:pt x="166" y="143"/>
                    </a:cubicBezTo>
                    <a:cubicBezTo>
                      <a:pt x="166" y="187"/>
                      <a:pt x="166" y="187"/>
                      <a:pt x="166" y="187"/>
                    </a:cubicBezTo>
                    <a:cubicBezTo>
                      <a:pt x="166" y="190"/>
                      <a:pt x="164" y="192"/>
                      <a:pt x="161" y="192"/>
                    </a:cubicBezTo>
                    <a:cubicBezTo>
                      <a:pt x="159" y="192"/>
                      <a:pt x="157" y="191"/>
                      <a:pt x="156" y="189"/>
                    </a:cubicBezTo>
                    <a:cubicBezTo>
                      <a:pt x="156" y="188"/>
                      <a:pt x="156" y="187"/>
                      <a:pt x="156" y="187"/>
                    </a:cubicBezTo>
                    <a:cubicBezTo>
                      <a:pt x="156" y="141"/>
                      <a:pt x="156" y="141"/>
                      <a:pt x="156" y="141"/>
                    </a:cubicBezTo>
                    <a:cubicBezTo>
                      <a:pt x="156" y="137"/>
                      <a:pt x="152" y="133"/>
                      <a:pt x="148" y="133"/>
                    </a:cubicBezTo>
                    <a:cubicBezTo>
                      <a:pt x="132" y="131"/>
                      <a:pt x="118" y="128"/>
                      <a:pt x="105" y="125"/>
                    </a:cubicBezTo>
                    <a:cubicBezTo>
                      <a:pt x="104" y="125"/>
                      <a:pt x="104" y="125"/>
                      <a:pt x="104" y="125"/>
                    </a:cubicBezTo>
                    <a:close/>
                    <a:moveTo>
                      <a:pt x="102" y="153"/>
                    </a:moveTo>
                    <a:cubicBezTo>
                      <a:pt x="103" y="143"/>
                      <a:pt x="103" y="143"/>
                      <a:pt x="103" y="143"/>
                    </a:cubicBezTo>
                    <a:cubicBezTo>
                      <a:pt x="114" y="145"/>
                      <a:pt x="126" y="148"/>
                      <a:pt x="138" y="149"/>
                    </a:cubicBezTo>
                    <a:cubicBezTo>
                      <a:pt x="138" y="187"/>
                      <a:pt x="138" y="187"/>
                      <a:pt x="138" y="187"/>
                    </a:cubicBezTo>
                    <a:cubicBezTo>
                      <a:pt x="138" y="199"/>
                      <a:pt x="148" y="210"/>
                      <a:pt x="161" y="210"/>
                    </a:cubicBezTo>
                    <a:cubicBezTo>
                      <a:pt x="164" y="210"/>
                      <a:pt x="168" y="209"/>
                      <a:pt x="171" y="207"/>
                    </a:cubicBezTo>
                    <a:cubicBezTo>
                      <a:pt x="178" y="204"/>
                      <a:pt x="183" y="196"/>
                      <a:pt x="184" y="188"/>
                    </a:cubicBezTo>
                    <a:cubicBezTo>
                      <a:pt x="184" y="187"/>
                      <a:pt x="184" y="187"/>
                      <a:pt x="184" y="187"/>
                    </a:cubicBezTo>
                    <a:cubicBezTo>
                      <a:pt x="184" y="160"/>
                      <a:pt x="184" y="160"/>
                      <a:pt x="184" y="160"/>
                    </a:cubicBezTo>
                    <a:cubicBezTo>
                      <a:pt x="184" y="152"/>
                      <a:pt x="184" y="152"/>
                      <a:pt x="184" y="152"/>
                    </a:cubicBezTo>
                    <a:cubicBezTo>
                      <a:pt x="190" y="152"/>
                      <a:pt x="196" y="152"/>
                      <a:pt x="201" y="152"/>
                    </a:cubicBezTo>
                    <a:cubicBezTo>
                      <a:pt x="201" y="240"/>
                      <a:pt x="201" y="240"/>
                      <a:pt x="201" y="240"/>
                    </a:cubicBezTo>
                    <a:cubicBezTo>
                      <a:pt x="201" y="253"/>
                      <a:pt x="212" y="263"/>
                      <a:pt x="224" y="263"/>
                    </a:cubicBezTo>
                    <a:cubicBezTo>
                      <a:pt x="226" y="263"/>
                      <a:pt x="228" y="263"/>
                      <a:pt x="230" y="262"/>
                    </a:cubicBezTo>
                    <a:cubicBezTo>
                      <a:pt x="232" y="262"/>
                      <a:pt x="233" y="262"/>
                      <a:pt x="234" y="261"/>
                    </a:cubicBezTo>
                    <a:cubicBezTo>
                      <a:pt x="242" y="257"/>
                      <a:pt x="247" y="250"/>
                      <a:pt x="247" y="240"/>
                    </a:cubicBezTo>
                    <a:cubicBezTo>
                      <a:pt x="247" y="153"/>
                      <a:pt x="247" y="153"/>
                      <a:pt x="247" y="153"/>
                    </a:cubicBezTo>
                    <a:cubicBezTo>
                      <a:pt x="247" y="147"/>
                      <a:pt x="247" y="147"/>
                      <a:pt x="247" y="147"/>
                    </a:cubicBezTo>
                    <a:cubicBezTo>
                      <a:pt x="250" y="146"/>
                      <a:pt x="253" y="145"/>
                      <a:pt x="256" y="145"/>
                    </a:cubicBezTo>
                    <a:cubicBezTo>
                      <a:pt x="259" y="144"/>
                      <a:pt x="262" y="143"/>
                      <a:pt x="265" y="143"/>
                    </a:cubicBezTo>
                    <a:cubicBezTo>
                      <a:pt x="278" y="295"/>
                      <a:pt x="278" y="295"/>
                      <a:pt x="278" y="295"/>
                    </a:cubicBezTo>
                    <a:cubicBezTo>
                      <a:pt x="268" y="295"/>
                      <a:pt x="268" y="295"/>
                      <a:pt x="268" y="295"/>
                    </a:cubicBezTo>
                    <a:cubicBezTo>
                      <a:pt x="265" y="295"/>
                      <a:pt x="265" y="295"/>
                      <a:pt x="265" y="295"/>
                    </a:cubicBezTo>
                    <a:cubicBezTo>
                      <a:pt x="90" y="295"/>
                      <a:pt x="90" y="295"/>
                      <a:pt x="90" y="295"/>
                    </a:cubicBezTo>
                    <a:lnTo>
                      <a:pt x="102" y="153"/>
                    </a:lnTo>
                    <a:close/>
                    <a:moveTo>
                      <a:pt x="313" y="342"/>
                    </a:moveTo>
                    <a:cubicBezTo>
                      <a:pt x="303" y="342"/>
                      <a:pt x="303" y="342"/>
                      <a:pt x="303" y="342"/>
                    </a:cubicBezTo>
                    <a:cubicBezTo>
                      <a:pt x="303" y="342"/>
                      <a:pt x="303" y="342"/>
                      <a:pt x="303" y="342"/>
                    </a:cubicBezTo>
                    <a:cubicBezTo>
                      <a:pt x="55" y="342"/>
                      <a:pt x="55" y="342"/>
                      <a:pt x="55" y="342"/>
                    </a:cubicBezTo>
                    <a:cubicBezTo>
                      <a:pt x="51" y="320"/>
                      <a:pt x="51" y="320"/>
                      <a:pt x="51" y="320"/>
                    </a:cubicBezTo>
                    <a:cubicBezTo>
                      <a:pt x="49" y="313"/>
                      <a:pt x="49" y="313"/>
                      <a:pt x="49" y="313"/>
                    </a:cubicBezTo>
                    <a:cubicBezTo>
                      <a:pt x="309" y="313"/>
                      <a:pt x="309" y="313"/>
                      <a:pt x="309" y="313"/>
                    </a:cubicBezTo>
                    <a:cubicBezTo>
                      <a:pt x="319" y="313"/>
                      <a:pt x="319" y="313"/>
                      <a:pt x="319" y="313"/>
                    </a:cubicBezTo>
                    <a:lnTo>
                      <a:pt x="313" y="3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Oval 203"/>
              <p:cNvSpPr>
                <a:spLocks noChangeArrowheads="1"/>
              </p:cNvSpPr>
              <p:nvPr/>
            </p:nvSpPr>
            <p:spPr bwMode="auto">
              <a:xfrm>
                <a:off x="2411413" y="673303"/>
                <a:ext cx="71438" cy="682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Oval 204"/>
              <p:cNvSpPr>
                <a:spLocks noChangeArrowheads="1"/>
              </p:cNvSpPr>
              <p:nvPr/>
            </p:nvSpPr>
            <p:spPr bwMode="auto">
              <a:xfrm>
                <a:off x="2520950" y="752678"/>
                <a:ext cx="68263"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78" name="组合 77"/>
          <p:cNvGrpSpPr/>
          <p:nvPr/>
        </p:nvGrpSpPr>
        <p:grpSpPr>
          <a:xfrm>
            <a:off x="10109200" y="1690820"/>
            <a:ext cx="1060450" cy="1018910"/>
            <a:chOff x="7269163" y="35708"/>
            <a:chExt cx="1377950" cy="1323975"/>
          </a:xfrm>
        </p:grpSpPr>
        <p:sp>
          <p:nvSpPr>
            <p:cNvPr id="69" name="Freeform 143"/>
            <p:cNvSpPr>
              <a:spLocks/>
            </p:cNvSpPr>
            <p:nvPr/>
          </p:nvSpPr>
          <p:spPr bwMode="auto">
            <a:xfrm>
              <a:off x="7335838" y="632608"/>
              <a:ext cx="442913" cy="622300"/>
            </a:xfrm>
            <a:custGeom>
              <a:avLst/>
              <a:gdLst>
                <a:gd name="T0" fmla="*/ 25 w 118"/>
                <a:gd name="T1" fmla="*/ 99 h 166"/>
                <a:gd name="T2" fmla="*/ 51 w 118"/>
                <a:gd name="T3" fmla="*/ 64 h 166"/>
                <a:gd name="T4" fmla="*/ 65 w 118"/>
                <a:gd name="T5" fmla="*/ 51 h 166"/>
                <a:gd name="T6" fmla="*/ 73 w 118"/>
                <a:gd name="T7" fmla="*/ 50 h 166"/>
                <a:gd name="T8" fmla="*/ 77 w 118"/>
                <a:gd name="T9" fmla="*/ 52 h 166"/>
                <a:gd name="T10" fmla="*/ 79 w 118"/>
                <a:gd name="T11" fmla="*/ 60 h 166"/>
                <a:gd name="T12" fmla="*/ 76 w 118"/>
                <a:gd name="T13" fmla="*/ 65 h 166"/>
                <a:gd name="T14" fmla="*/ 69 w 118"/>
                <a:gd name="T15" fmla="*/ 71 h 166"/>
                <a:gd name="T16" fmla="*/ 64 w 118"/>
                <a:gd name="T17" fmla="*/ 76 h 166"/>
                <a:gd name="T18" fmla="*/ 34 w 118"/>
                <a:gd name="T19" fmla="*/ 118 h 166"/>
                <a:gd name="T20" fmla="*/ 55 w 118"/>
                <a:gd name="T21" fmla="*/ 131 h 166"/>
                <a:gd name="T22" fmla="*/ 75 w 118"/>
                <a:gd name="T23" fmla="*/ 142 h 166"/>
                <a:gd name="T24" fmla="*/ 90 w 118"/>
                <a:gd name="T25" fmla="*/ 155 h 166"/>
                <a:gd name="T26" fmla="*/ 91 w 118"/>
                <a:gd name="T27" fmla="*/ 157 h 166"/>
                <a:gd name="T28" fmla="*/ 100 w 118"/>
                <a:gd name="T29" fmla="*/ 166 h 166"/>
                <a:gd name="T30" fmla="*/ 118 w 118"/>
                <a:gd name="T31" fmla="*/ 66 h 166"/>
                <a:gd name="T32" fmla="*/ 104 w 118"/>
                <a:gd name="T33" fmla="*/ 46 h 166"/>
                <a:gd name="T34" fmla="*/ 96 w 118"/>
                <a:gd name="T35" fmla="*/ 50 h 166"/>
                <a:gd name="T36" fmla="*/ 91 w 118"/>
                <a:gd name="T37" fmla="*/ 52 h 166"/>
                <a:gd name="T38" fmla="*/ 84 w 118"/>
                <a:gd name="T39" fmla="*/ 48 h 166"/>
                <a:gd name="T40" fmla="*/ 82 w 118"/>
                <a:gd name="T41" fmla="*/ 41 h 166"/>
                <a:gd name="T42" fmla="*/ 86 w 118"/>
                <a:gd name="T43" fmla="*/ 35 h 166"/>
                <a:gd name="T44" fmla="*/ 89 w 118"/>
                <a:gd name="T45" fmla="*/ 34 h 166"/>
                <a:gd name="T46" fmla="*/ 99 w 118"/>
                <a:gd name="T47" fmla="*/ 28 h 166"/>
                <a:gd name="T48" fmla="*/ 98 w 118"/>
                <a:gd name="T49" fmla="*/ 17 h 166"/>
                <a:gd name="T50" fmla="*/ 99 w 118"/>
                <a:gd name="T51" fmla="*/ 4 h 166"/>
                <a:gd name="T52" fmla="*/ 0 w 118"/>
                <a:gd name="T53" fmla="*/ 22 h 166"/>
                <a:gd name="T54" fmla="*/ 1 w 118"/>
                <a:gd name="T55" fmla="*/ 26 h 166"/>
                <a:gd name="T56" fmla="*/ 10 w 118"/>
                <a:gd name="T57" fmla="*/ 45 h 166"/>
                <a:gd name="T58" fmla="*/ 19 w 118"/>
                <a:gd name="T59" fmla="*/ 65 h 166"/>
                <a:gd name="T60" fmla="*/ 23 w 118"/>
                <a:gd name="T61" fmla="*/ 87 h 166"/>
                <a:gd name="T62" fmla="*/ 24 w 118"/>
                <a:gd name="T63" fmla="*/ 94 h 166"/>
                <a:gd name="T64" fmla="*/ 25 w 118"/>
                <a:gd name="T65" fmla="*/ 9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166">
                  <a:moveTo>
                    <a:pt x="25" y="99"/>
                  </a:moveTo>
                  <a:cubicBezTo>
                    <a:pt x="32" y="86"/>
                    <a:pt x="41" y="74"/>
                    <a:pt x="51" y="64"/>
                  </a:cubicBezTo>
                  <a:cubicBezTo>
                    <a:pt x="56" y="59"/>
                    <a:pt x="60" y="55"/>
                    <a:pt x="65" y="51"/>
                  </a:cubicBezTo>
                  <a:cubicBezTo>
                    <a:pt x="67" y="49"/>
                    <a:pt x="70" y="49"/>
                    <a:pt x="73" y="50"/>
                  </a:cubicBezTo>
                  <a:cubicBezTo>
                    <a:pt x="75" y="50"/>
                    <a:pt x="76" y="51"/>
                    <a:pt x="77" y="52"/>
                  </a:cubicBezTo>
                  <a:cubicBezTo>
                    <a:pt x="79" y="55"/>
                    <a:pt x="80" y="57"/>
                    <a:pt x="79" y="60"/>
                  </a:cubicBezTo>
                  <a:cubicBezTo>
                    <a:pt x="79" y="62"/>
                    <a:pt x="78" y="63"/>
                    <a:pt x="76" y="65"/>
                  </a:cubicBezTo>
                  <a:cubicBezTo>
                    <a:pt x="74" y="67"/>
                    <a:pt x="71" y="69"/>
                    <a:pt x="69" y="71"/>
                  </a:cubicBezTo>
                  <a:cubicBezTo>
                    <a:pt x="67" y="73"/>
                    <a:pt x="65" y="75"/>
                    <a:pt x="64" y="76"/>
                  </a:cubicBezTo>
                  <a:cubicBezTo>
                    <a:pt x="52" y="89"/>
                    <a:pt x="42" y="103"/>
                    <a:pt x="34" y="118"/>
                  </a:cubicBezTo>
                  <a:cubicBezTo>
                    <a:pt x="40" y="123"/>
                    <a:pt x="47" y="127"/>
                    <a:pt x="55" y="131"/>
                  </a:cubicBezTo>
                  <a:cubicBezTo>
                    <a:pt x="62" y="134"/>
                    <a:pt x="69" y="137"/>
                    <a:pt x="75" y="142"/>
                  </a:cubicBezTo>
                  <a:cubicBezTo>
                    <a:pt x="80" y="146"/>
                    <a:pt x="85" y="151"/>
                    <a:pt x="90" y="155"/>
                  </a:cubicBezTo>
                  <a:cubicBezTo>
                    <a:pt x="90" y="156"/>
                    <a:pt x="91" y="156"/>
                    <a:pt x="91" y="157"/>
                  </a:cubicBezTo>
                  <a:cubicBezTo>
                    <a:pt x="94" y="160"/>
                    <a:pt x="97" y="163"/>
                    <a:pt x="100" y="166"/>
                  </a:cubicBezTo>
                  <a:cubicBezTo>
                    <a:pt x="96" y="131"/>
                    <a:pt x="103" y="97"/>
                    <a:pt x="118" y="66"/>
                  </a:cubicBezTo>
                  <a:cubicBezTo>
                    <a:pt x="112" y="60"/>
                    <a:pt x="107" y="53"/>
                    <a:pt x="104" y="46"/>
                  </a:cubicBezTo>
                  <a:cubicBezTo>
                    <a:pt x="101" y="47"/>
                    <a:pt x="98" y="49"/>
                    <a:pt x="96" y="50"/>
                  </a:cubicBezTo>
                  <a:cubicBezTo>
                    <a:pt x="94" y="51"/>
                    <a:pt x="93" y="52"/>
                    <a:pt x="91" y="52"/>
                  </a:cubicBezTo>
                  <a:cubicBezTo>
                    <a:pt x="88" y="52"/>
                    <a:pt x="85" y="50"/>
                    <a:pt x="84" y="48"/>
                  </a:cubicBezTo>
                  <a:cubicBezTo>
                    <a:pt x="82" y="46"/>
                    <a:pt x="82" y="43"/>
                    <a:pt x="82" y="41"/>
                  </a:cubicBezTo>
                  <a:cubicBezTo>
                    <a:pt x="83" y="39"/>
                    <a:pt x="84" y="37"/>
                    <a:pt x="86" y="35"/>
                  </a:cubicBezTo>
                  <a:cubicBezTo>
                    <a:pt x="87" y="35"/>
                    <a:pt x="88" y="34"/>
                    <a:pt x="89" y="34"/>
                  </a:cubicBezTo>
                  <a:cubicBezTo>
                    <a:pt x="92" y="32"/>
                    <a:pt x="95" y="30"/>
                    <a:pt x="99" y="28"/>
                  </a:cubicBezTo>
                  <a:cubicBezTo>
                    <a:pt x="98" y="25"/>
                    <a:pt x="98" y="21"/>
                    <a:pt x="98" y="17"/>
                  </a:cubicBezTo>
                  <a:cubicBezTo>
                    <a:pt x="98" y="13"/>
                    <a:pt x="98" y="8"/>
                    <a:pt x="99" y="4"/>
                  </a:cubicBezTo>
                  <a:cubicBezTo>
                    <a:pt x="65" y="0"/>
                    <a:pt x="30" y="6"/>
                    <a:pt x="0" y="22"/>
                  </a:cubicBezTo>
                  <a:cubicBezTo>
                    <a:pt x="0" y="24"/>
                    <a:pt x="1" y="25"/>
                    <a:pt x="1" y="26"/>
                  </a:cubicBezTo>
                  <a:cubicBezTo>
                    <a:pt x="3" y="32"/>
                    <a:pt x="6" y="39"/>
                    <a:pt x="10" y="45"/>
                  </a:cubicBezTo>
                  <a:cubicBezTo>
                    <a:pt x="13" y="51"/>
                    <a:pt x="17" y="58"/>
                    <a:pt x="19" y="65"/>
                  </a:cubicBezTo>
                  <a:cubicBezTo>
                    <a:pt x="21" y="72"/>
                    <a:pt x="22" y="80"/>
                    <a:pt x="23" y="87"/>
                  </a:cubicBezTo>
                  <a:cubicBezTo>
                    <a:pt x="24" y="90"/>
                    <a:pt x="24" y="92"/>
                    <a:pt x="24" y="94"/>
                  </a:cubicBezTo>
                  <a:cubicBezTo>
                    <a:pt x="25" y="96"/>
                    <a:pt x="25" y="97"/>
                    <a:pt x="25" y="99"/>
                  </a:cubicBezTo>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144"/>
            <p:cNvSpPr>
              <a:spLocks/>
            </p:cNvSpPr>
            <p:nvPr/>
          </p:nvSpPr>
          <p:spPr bwMode="auto">
            <a:xfrm>
              <a:off x="8135938" y="211920"/>
              <a:ext cx="404813" cy="547688"/>
            </a:xfrm>
            <a:custGeom>
              <a:avLst/>
              <a:gdLst>
                <a:gd name="T0" fmla="*/ 90 w 108"/>
                <a:gd name="T1" fmla="*/ 91 h 146"/>
                <a:gd name="T2" fmla="*/ 85 w 108"/>
                <a:gd name="T3" fmla="*/ 68 h 146"/>
                <a:gd name="T4" fmla="*/ 84 w 108"/>
                <a:gd name="T5" fmla="*/ 61 h 146"/>
                <a:gd name="T6" fmla="*/ 62 w 108"/>
                <a:gd name="T7" fmla="*/ 87 h 146"/>
                <a:gd name="T8" fmla="*/ 60 w 108"/>
                <a:gd name="T9" fmla="*/ 88 h 146"/>
                <a:gd name="T10" fmla="*/ 56 w 108"/>
                <a:gd name="T11" fmla="*/ 89 h 146"/>
                <a:gd name="T12" fmla="*/ 50 w 108"/>
                <a:gd name="T13" fmla="*/ 87 h 146"/>
                <a:gd name="T14" fmla="*/ 50 w 108"/>
                <a:gd name="T15" fmla="*/ 74 h 146"/>
                <a:gd name="T16" fmla="*/ 77 w 108"/>
                <a:gd name="T17" fmla="*/ 39 h 146"/>
                <a:gd name="T18" fmla="*/ 53 w 108"/>
                <a:gd name="T19" fmla="*/ 25 h 146"/>
                <a:gd name="T20" fmla="*/ 34 w 108"/>
                <a:gd name="T21" fmla="*/ 14 h 146"/>
                <a:gd name="T22" fmla="*/ 19 w 108"/>
                <a:gd name="T23" fmla="*/ 0 h 146"/>
                <a:gd name="T24" fmla="*/ 0 w 108"/>
                <a:gd name="T25" fmla="*/ 81 h 146"/>
                <a:gd name="T26" fmla="*/ 14 w 108"/>
                <a:gd name="T27" fmla="*/ 101 h 146"/>
                <a:gd name="T28" fmla="*/ 32 w 108"/>
                <a:gd name="T29" fmla="*/ 89 h 146"/>
                <a:gd name="T30" fmla="*/ 38 w 108"/>
                <a:gd name="T31" fmla="*/ 88 h 146"/>
                <a:gd name="T32" fmla="*/ 44 w 108"/>
                <a:gd name="T33" fmla="*/ 91 h 146"/>
                <a:gd name="T34" fmla="*/ 46 w 108"/>
                <a:gd name="T35" fmla="*/ 98 h 146"/>
                <a:gd name="T36" fmla="*/ 43 w 108"/>
                <a:gd name="T37" fmla="*/ 104 h 146"/>
                <a:gd name="T38" fmla="*/ 37 w 108"/>
                <a:gd name="T39" fmla="*/ 108 h 146"/>
                <a:gd name="T40" fmla="*/ 19 w 108"/>
                <a:gd name="T41" fmla="*/ 118 h 146"/>
                <a:gd name="T42" fmla="*/ 20 w 108"/>
                <a:gd name="T43" fmla="*/ 122 h 146"/>
                <a:gd name="T44" fmla="*/ 20 w 108"/>
                <a:gd name="T45" fmla="*/ 129 h 146"/>
                <a:gd name="T46" fmla="*/ 19 w 108"/>
                <a:gd name="T47" fmla="*/ 143 h 146"/>
                <a:gd name="T48" fmla="*/ 108 w 108"/>
                <a:gd name="T49" fmla="*/ 129 h 146"/>
                <a:gd name="T50" fmla="*/ 99 w 108"/>
                <a:gd name="T51" fmla="*/ 110 h 146"/>
                <a:gd name="T52" fmla="*/ 90 w 108"/>
                <a:gd name="T53"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8" h="146">
                  <a:moveTo>
                    <a:pt x="90" y="91"/>
                  </a:moveTo>
                  <a:cubicBezTo>
                    <a:pt x="87" y="83"/>
                    <a:pt x="86" y="76"/>
                    <a:pt x="85" y="68"/>
                  </a:cubicBezTo>
                  <a:cubicBezTo>
                    <a:pt x="85" y="66"/>
                    <a:pt x="85" y="63"/>
                    <a:pt x="84" y="61"/>
                  </a:cubicBezTo>
                  <a:cubicBezTo>
                    <a:pt x="78" y="70"/>
                    <a:pt x="70" y="79"/>
                    <a:pt x="62" y="87"/>
                  </a:cubicBezTo>
                  <a:cubicBezTo>
                    <a:pt x="62" y="88"/>
                    <a:pt x="61" y="88"/>
                    <a:pt x="60" y="88"/>
                  </a:cubicBezTo>
                  <a:cubicBezTo>
                    <a:pt x="59" y="89"/>
                    <a:pt x="57" y="89"/>
                    <a:pt x="56" y="89"/>
                  </a:cubicBezTo>
                  <a:cubicBezTo>
                    <a:pt x="54" y="89"/>
                    <a:pt x="52" y="89"/>
                    <a:pt x="50" y="87"/>
                  </a:cubicBezTo>
                  <a:cubicBezTo>
                    <a:pt x="46" y="83"/>
                    <a:pt x="46" y="78"/>
                    <a:pt x="50" y="74"/>
                  </a:cubicBezTo>
                  <a:cubicBezTo>
                    <a:pt x="61" y="64"/>
                    <a:pt x="70" y="52"/>
                    <a:pt x="77" y="39"/>
                  </a:cubicBezTo>
                  <a:cubicBezTo>
                    <a:pt x="71" y="34"/>
                    <a:pt x="60" y="28"/>
                    <a:pt x="53" y="25"/>
                  </a:cubicBezTo>
                  <a:cubicBezTo>
                    <a:pt x="47" y="21"/>
                    <a:pt x="40" y="18"/>
                    <a:pt x="34" y="14"/>
                  </a:cubicBezTo>
                  <a:cubicBezTo>
                    <a:pt x="28" y="10"/>
                    <a:pt x="24" y="5"/>
                    <a:pt x="19" y="0"/>
                  </a:cubicBezTo>
                  <a:cubicBezTo>
                    <a:pt x="19" y="28"/>
                    <a:pt x="12" y="56"/>
                    <a:pt x="0" y="81"/>
                  </a:cubicBezTo>
                  <a:cubicBezTo>
                    <a:pt x="6" y="87"/>
                    <a:pt x="10" y="93"/>
                    <a:pt x="14" y="101"/>
                  </a:cubicBezTo>
                  <a:cubicBezTo>
                    <a:pt x="20" y="98"/>
                    <a:pt x="26" y="94"/>
                    <a:pt x="32" y="89"/>
                  </a:cubicBezTo>
                  <a:cubicBezTo>
                    <a:pt x="34" y="88"/>
                    <a:pt x="36" y="88"/>
                    <a:pt x="38" y="88"/>
                  </a:cubicBezTo>
                  <a:cubicBezTo>
                    <a:pt x="41" y="88"/>
                    <a:pt x="43" y="89"/>
                    <a:pt x="44" y="91"/>
                  </a:cubicBezTo>
                  <a:cubicBezTo>
                    <a:pt x="46" y="93"/>
                    <a:pt x="46" y="96"/>
                    <a:pt x="46" y="98"/>
                  </a:cubicBezTo>
                  <a:cubicBezTo>
                    <a:pt x="46" y="100"/>
                    <a:pt x="44" y="102"/>
                    <a:pt x="43" y="104"/>
                  </a:cubicBezTo>
                  <a:cubicBezTo>
                    <a:pt x="41" y="105"/>
                    <a:pt x="39" y="106"/>
                    <a:pt x="37" y="108"/>
                  </a:cubicBezTo>
                  <a:cubicBezTo>
                    <a:pt x="31" y="112"/>
                    <a:pt x="25" y="115"/>
                    <a:pt x="19" y="118"/>
                  </a:cubicBezTo>
                  <a:cubicBezTo>
                    <a:pt x="19" y="119"/>
                    <a:pt x="20" y="120"/>
                    <a:pt x="20" y="122"/>
                  </a:cubicBezTo>
                  <a:cubicBezTo>
                    <a:pt x="20" y="124"/>
                    <a:pt x="20" y="127"/>
                    <a:pt x="20" y="129"/>
                  </a:cubicBezTo>
                  <a:cubicBezTo>
                    <a:pt x="20" y="134"/>
                    <a:pt x="20" y="138"/>
                    <a:pt x="19" y="143"/>
                  </a:cubicBezTo>
                  <a:cubicBezTo>
                    <a:pt x="49" y="146"/>
                    <a:pt x="80" y="142"/>
                    <a:pt x="108" y="129"/>
                  </a:cubicBezTo>
                  <a:cubicBezTo>
                    <a:pt x="106" y="123"/>
                    <a:pt x="102" y="117"/>
                    <a:pt x="99" y="110"/>
                  </a:cubicBezTo>
                  <a:cubicBezTo>
                    <a:pt x="95" y="104"/>
                    <a:pt x="92" y="98"/>
                    <a:pt x="90" y="91"/>
                  </a:cubicBezTo>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145"/>
            <p:cNvSpPr>
              <a:spLocks/>
            </p:cNvSpPr>
            <p:nvPr/>
          </p:nvSpPr>
          <p:spPr bwMode="auto">
            <a:xfrm>
              <a:off x="7767638" y="542120"/>
              <a:ext cx="341313" cy="341313"/>
            </a:xfrm>
            <a:custGeom>
              <a:avLst/>
              <a:gdLst>
                <a:gd name="T0" fmla="*/ 41 w 91"/>
                <a:gd name="T1" fmla="*/ 0 h 91"/>
                <a:gd name="T2" fmla="*/ 11 w 91"/>
                <a:gd name="T3" fmla="*/ 10 h 91"/>
                <a:gd name="T4" fmla="*/ 0 w 91"/>
                <a:gd name="T5" fmla="*/ 41 h 91"/>
                <a:gd name="T6" fmla="*/ 50 w 91"/>
                <a:gd name="T7" fmla="*/ 91 h 91"/>
                <a:gd name="T8" fmla="*/ 80 w 91"/>
                <a:gd name="T9" fmla="*/ 82 h 91"/>
                <a:gd name="T10" fmla="*/ 91 w 91"/>
                <a:gd name="T11" fmla="*/ 50 h 91"/>
                <a:gd name="T12" fmla="*/ 41 w 91"/>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91" h="91">
                  <a:moveTo>
                    <a:pt x="41" y="0"/>
                  </a:moveTo>
                  <a:cubicBezTo>
                    <a:pt x="30" y="0"/>
                    <a:pt x="20" y="4"/>
                    <a:pt x="11" y="10"/>
                  </a:cubicBezTo>
                  <a:cubicBezTo>
                    <a:pt x="4" y="19"/>
                    <a:pt x="0" y="29"/>
                    <a:pt x="0" y="41"/>
                  </a:cubicBezTo>
                  <a:cubicBezTo>
                    <a:pt x="0" y="69"/>
                    <a:pt x="23" y="91"/>
                    <a:pt x="50" y="91"/>
                  </a:cubicBezTo>
                  <a:cubicBezTo>
                    <a:pt x="62" y="91"/>
                    <a:pt x="72" y="88"/>
                    <a:pt x="80" y="82"/>
                  </a:cubicBezTo>
                  <a:cubicBezTo>
                    <a:pt x="87" y="73"/>
                    <a:pt x="91" y="62"/>
                    <a:pt x="91" y="50"/>
                  </a:cubicBezTo>
                  <a:cubicBezTo>
                    <a:pt x="91" y="23"/>
                    <a:pt x="69" y="0"/>
                    <a:pt x="41" y="0"/>
                  </a:cubicBezTo>
                </a:path>
              </a:pathLst>
            </a:custGeom>
            <a:solidFill>
              <a:srgbClr val="F2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146"/>
            <p:cNvSpPr>
              <a:spLocks/>
            </p:cNvSpPr>
            <p:nvPr/>
          </p:nvSpPr>
          <p:spPr bwMode="auto">
            <a:xfrm>
              <a:off x="7505700" y="110320"/>
              <a:ext cx="644525" cy="363538"/>
            </a:xfrm>
            <a:custGeom>
              <a:avLst/>
              <a:gdLst>
                <a:gd name="T0" fmla="*/ 134 w 172"/>
                <a:gd name="T1" fmla="*/ 8 h 97"/>
                <a:gd name="T2" fmla="*/ 111 w 172"/>
                <a:gd name="T3" fmla="*/ 11 h 97"/>
                <a:gd name="T4" fmla="*/ 89 w 172"/>
                <a:gd name="T5" fmla="*/ 0 h 97"/>
                <a:gd name="T6" fmla="*/ 93 w 172"/>
                <a:gd name="T7" fmla="*/ 6 h 97"/>
                <a:gd name="T8" fmla="*/ 95 w 172"/>
                <a:gd name="T9" fmla="*/ 10 h 97"/>
                <a:gd name="T10" fmla="*/ 92 w 172"/>
                <a:gd name="T11" fmla="*/ 18 h 97"/>
                <a:gd name="T12" fmla="*/ 87 w 172"/>
                <a:gd name="T13" fmla="*/ 20 h 97"/>
                <a:gd name="T14" fmla="*/ 86 w 172"/>
                <a:gd name="T15" fmla="*/ 20 h 97"/>
                <a:gd name="T16" fmla="*/ 80 w 172"/>
                <a:gd name="T17" fmla="*/ 17 h 97"/>
                <a:gd name="T18" fmla="*/ 65 w 172"/>
                <a:gd name="T19" fmla="*/ 0 h 97"/>
                <a:gd name="T20" fmla="*/ 48 w 172"/>
                <a:gd name="T21" fmla="*/ 14 h 97"/>
                <a:gd name="T22" fmla="*/ 46 w 172"/>
                <a:gd name="T23" fmla="*/ 17 h 97"/>
                <a:gd name="T24" fmla="*/ 34 w 172"/>
                <a:gd name="T25" fmla="*/ 28 h 97"/>
                <a:gd name="T26" fmla="*/ 30 w 172"/>
                <a:gd name="T27" fmla="*/ 32 h 97"/>
                <a:gd name="T28" fmla="*/ 10 w 172"/>
                <a:gd name="T29" fmla="*/ 43 h 97"/>
                <a:gd name="T30" fmla="*/ 0 w 172"/>
                <a:gd name="T31" fmla="*/ 48 h 97"/>
                <a:gd name="T32" fmla="*/ 6 w 172"/>
                <a:gd name="T33" fmla="*/ 49 h 97"/>
                <a:gd name="T34" fmla="*/ 89 w 172"/>
                <a:gd name="T35" fmla="*/ 96 h 97"/>
                <a:gd name="T36" fmla="*/ 102 w 172"/>
                <a:gd name="T37" fmla="*/ 91 h 97"/>
                <a:gd name="T38" fmla="*/ 112 w 172"/>
                <a:gd name="T39" fmla="*/ 89 h 97"/>
                <a:gd name="T40" fmla="*/ 93 w 172"/>
                <a:gd name="T41" fmla="*/ 37 h 97"/>
                <a:gd name="T42" fmla="*/ 92 w 172"/>
                <a:gd name="T43" fmla="*/ 33 h 97"/>
                <a:gd name="T44" fmla="*/ 97 w 172"/>
                <a:gd name="T45" fmla="*/ 25 h 97"/>
                <a:gd name="T46" fmla="*/ 109 w 172"/>
                <a:gd name="T47" fmla="*/ 29 h 97"/>
                <a:gd name="T48" fmla="*/ 130 w 172"/>
                <a:gd name="T49" fmla="*/ 89 h 97"/>
                <a:gd name="T50" fmla="*/ 149 w 172"/>
                <a:gd name="T51" fmla="*/ 95 h 97"/>
                <a:gd name="T52" fmla="*/ 154 w 172"/>
                <a:gd name="T53" fmla="*/ 97 h 97"/>
                <a:gd name="T54" fmla="*/ 169 w 172"/>
                <a:gd name="T55" fmla="*/ 10 h 97"/>
                <a:gd name="T56" fmla="*/ 153 w 172"/>
                <a:gd name="T57" fmla="*/ 6 h 97"/>
                <a:gd name="T58" fmla="*/ 134 w 172"/>
                <a:gd name="T59"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2" h="97">
                  <a:moveTo>
                    <a:pt x="134" y="8"/>
                  </a:moveTo>
                  <a:cubicBezTo>
                    <a:pt x="127" y="10"/>
                    <a:pt x="119" y="11"/>
                    <a:pt x="111" y="11"/>
                  </a:cubicBezTo>
                  <a:cubicBezTo>
                    <a:pt x="107" y="11"/>
                    <a:pt x="97" y="5"/>
                    <a:pt x="89" y="0"/>
                  </a:cubicBezTo>
                  <a:cubicBezTo>
                    <a:pt x="90" y="2"/>
                    <a:pt x="92" y="4"/>
                    <a:pt x="93" y="6"/>
                  </a:cubicBezTo>
                  <a:cubicBezTo>
                    <a:pt x="94" y="7"/>
                    <a:pt x="95" y="8"/>
                    <a:pt x="95" y="10"/>
                  </a:cubicBezTo>
                  <a:cubicBezTo>
                    <a:pt x="96" y="13"/>
                    <a:pt x="95" y="16"/>
                    <a:pt x="92" y="18"/>
                  </a:cubicBezTo>
                  <a:cubicBezTo>
                    <a:pt x="90" y="20"/>
                    <a:pt x="88" y="20"/>
                    <a:pt x="87" y="20"/>
                  </a:cubicBezTo>
                  <a:cubicBezTo>
                    <a:pt x="86" y="20"/>
                    <a:pt x="86" y="20"/>
                    <a:pt x="86" y="20"/>
                  </a:cubicBezTo>
                  <a:cubicBezTo>
                    <a:pt x="84" y="20"/>
                    <a:pt x="81" y="19"/>
                    <a:pt x="80" y="17"/>
                  </a:cubicBezTo>
                  <a:cubicBezTo>
                    <a:pt x="75" y="11"/>
                    <a:pt x="70" y="6"/>
                    <a:pt x="65" y="0"/>
                  </a:cubicBezTo>
                  <a:cubicBezTo>
                    <a:pt x="59" y="4"/>
                    <a:pt x="54" y="9"/>
                    <a:pt x="48" y="14"/>
                  </a:cubicBezTo>
                  <a:cubicBezTo>
                    <a:pt x="48" y="15"/>
                    <a:pt x="47" y="16"/>
                    <a:pt x="46" y="17"/>
                  </a:cubicBezTo>
                  <a:cubicBezTo>
                    <a:pt x="42" y="21"/>
                    <a:pt x="39" y="25"/>
                    <a:pt x="34" y="28"/>
                  </a:cubicBezTo>
                  <a:cubicBezTo>
                    <a:pt x="33" y="29"/>
                    <a:pt x="31" y="31"/>
                    <a:pt x="30" y="32"/>
                  </a:cubicBezTo>
                  <a:cubicBezTo>
                    <a:pt x="24" y="36"/>
                    <a:pt x="17" y="39"/>
                    <a:pt x="10" y="43"/>
                  </a:cubicBezTo>
                  <a:cubicBezTo>
                    <a:pt x="7" y="44"/>
                    <a:pt x="3" y="46"/>
                    <a:pt x="0" y="48"/>
                  </a:cubicBezTo>
                  <a:cubicBezTo>
                    <a:pt x="2" y="48"/>
                    <a:pt x="4" y="49"/>
                    <a:pt x="6" y="49"/>
                  </a:cubicBezTo>
                  <a:cubicBezTo>
                    <a:pt x="37" y="57"/>
                    <a:pt x="66" y="73"/>
                    <a:pt x="89" y="96"/>
                  </a:cubicBezTo>
                  <a:cubicBezTo>
                    <a:pt x="93" y="94"/>
                    <a:pt x="97" y="92"/>
                    <a:pt x="102" y="91"/>
                  </a:cubicBezTo>
                  <a:cubicBezTo>
                    <a:pt x="105" y="90"/>
                    <a:pt x="109" y="89"/>
                    <a:pt x="112" y="89"/>
                  </a:cubicBezTo>
                  <a:cubicBezTo>
                    <a:pt x="109" y="71"/>
                    <a:pt x="103" y="53"/>
                    <a:pt x="93" y="37"/>
                  </a:cubicBezTo>
                  <a:cubicBezTo>
                    <a:pt x="93" y="36"/>
                    <a:pt x="92" y="35"/>
                    <a:pt x="92" y="33"/>
                  </a:cubicBezTo>
                  <a:cubicBezTo>
                    <a:pt x="92" y="30"/>
                    <a:pt x="94" y="27"/>
                    <a:pt x="97" y="25"/>
                  </a:cubicBezTo>
                  <a:cubicBezTo>
                    <a:pt x="101" y="23"/>
                    <a:pt x="106" y="24"/>
                    <a:pt x="109" y="29"/>
                  </a:cubicBezTo>
                  <a:cubicBezTo>
                    <a:pt x="120" y="47"/>
                    <a:pt x="127" y="68"/>
                    <a:pt x="130" y="89"/>
                  </a:cubicBezTo>
                  <a:cubicBezTo>
                    <a:pt x="137" y="90"/>
                    <a:pt x="143" y="92"/>
                    <a:pt x="149" y="95"/>
                  </a:cubicBezTo>
                  <a:cubicBezTo>
                    <a:pt x="151" y="96"/>
                    <a:pt x="152" y="96"/>
                    <a:pt x="154" y="97"/>
                  </a:cubicBezTo>
                  <a:cubicBezTo>
                    <a:pt x="166" y="70"/>
                    <a:pt x="172" y="40"/>
                    <a:pt x="169" y="10"/>
                  </a:cubicBezTo>
                  <a:cubicBezTo>
                    <a:pt x="163" y="8"/>
                    <a:pt x="154" y="6"/>
                    <a:pt x="153" y="6"/>
                  </a:cubicBezTo>
                  <a:cubicBezTo>
                    <a:pt x="147" y="6"/>
                    <a:pt x="141" y="7"/>
                    <a:pt x="134" y="8"/>
                  </a:cubicBezTo>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147"/>
            <p:cNvSpPr>
              <a:spLocks/>
            </p:cNvSpPr>
            <p:nvPr/>
          </p:nvSpPr>
          <p:spPr bwMode="auto">
            <a:xfrm>
              <a:off x="7351713" y="346858"/>
              <a:ext cx="431800" cy="288925"/>
            </a:xfrm>
            <a:custGeom>
              <a:avLst/>
              <a:gdLst>
                <a:gd name="T0" fmla="*/ 0 w 115"/>
                <a:gd name="T1" fmla="*/ 77 h 77"/>
                <a:gd name="T2" fmla="*/ 97 w 115"/>
                <a:gd name="T3" fmla="*/ 63 h 77"/>
                <a:gd name="T4" fmla="*/ 101 w 115"/>
                <a:gd name="T5" fmla="*/ 63 h 77"/>
                <a:gd name="T6" fmla="*/ 115 w 115"/>
                <a:gd name="T7" fmla="*/ 44 h 77"/>
                <a:gd name="T8" fmla="*/ 25 w 115"/>
                <a:gd name="T9" fmla="*/ 0 h 77"/>
                <a:gd name="T10" fmla="*/ 22 w 115"/>
                <a:gd name="T11" fmla="*/ 10 h 77"/>
                <a:gd name="T12" fmla="*/ 19 w 115"/>
                <a:gd name="T13" fmla="*/ 23 h 77"/>
                <a:gd name="T14" fmla="*/ 15 w 115"/>
                <a:gd name="T15" fmla="*/ 46 h 77"/>
                <a:gd name="T16" fmla="*/ 6 w 115"/>
                <a:gd name="T17" fmla="*/ 66 h 77"/>
                <a:gd name="T18" fmla="*/ 0 w 115"/>
                <a:gd name="T1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77">
                  <a:moveTo>
                    <a:pt x="0" y="77"/>
                  </a:moveTo>
                  <a:cubicBezTo>
                    <a:pt x="30" y="63"/>
                    <a:pt x="64" y="58"/>
                    <a:pt x="97" y="63"/>
                  </a:cubicBezTo>
                  <a:cubicBezTo>
                    <a:pt x="98" y="63"/>
                    <a:pt x="100" y="63"/>
                    <a:pt x="101" y="63"/>
                  </a:cubicBezTo>
                  <a:cubicBezTo>
                    <a:pt x="104" y="56"/>
                    <a:pt x="109" y="49"/>
                    <a:pt x="115" y="44"/>
                  </a:cubicBezTo>
                  <a:cubicBezTo>
                    <a:pt x="91" y="20"/>
                    <a:pt x="59" y="5"/>
                    <a:pt x="25" y="0"/>
                  </a:cubicBezTo>
                  <a:cubicBezTo>
                    <a:pt x="23" y="3"/>
                    <a:pt x="22" y="6"/>
                    <a:pt x="22" y="10"/>
                  </a:cubicBezTo>
                  <a:cubicBezTo>
                    <a:pt x="21" y="14"/>
                    <a:pt x="20" y="19"/>
                    <a:pt x="19" y="23"/>
                  </a:cubicBezTo>
                  <a:cubicBezTo>
                    <a:pt x="18" y="31"/>
                    <a:pt x="17" y="38"/>
                    <a:pt x="15" y="46"/>
                  </a:cubicBezTo>
                  <a:cubicBezTo>
                    <a:pt x="13" y="53"/>
                    <a:pt x="9" y="59"/>
                    <a:pt x="6" y="66"/>
                  </a:cubicBezTo>
                  <a:cubicBezTo>
                    <a:pt x="4" y="69"/>
                    <a:pt x="2" y="73"/>
                    <a:pt x="0" y="77"/>
                  </a:cubicBezTo>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148"/>
            <p:cNvSpPr>
              <a:spLocks/>
            </p:cNvSpPr>
            <p:nvPr/>
          </p:nvSpPr>
          <p:spPr bwMode="auto">
            <a:xfrm>
              <a:off x="7764463" y="916770"/>
              <a:ext cx="292100" cy="376238"/>
            </a:xfrm>
            <a:custGeom>
              <a:avLst/>
              <a:gdLst>
                <a:gd name="T0" fmla="*/ 60 w 78"/>
                <a:gd name="T1" fmla="*/ 90 h 100"/>
                <a:gd name="T2" fmla="*/ 78 w 78"/>
                <a:gd name="T3" fmla="*/ 91 h 100"/>
                <a:gd name="T4" fmla="*/ 78 w 78"/>
                <a:gd name="T5" fmla="*/ 91 h 100"/>
                <a:gd name="T6" fmla="*/ 60 w 78"/>
                <a:gd name="T7" fmla="*/ 62 h 100"/>
                <a:gd name="T8" fmla="*/ 41 w 78"/>
                <a:gd name="T9" fmla="*/ 8 h 100"/>
                <a:gd name="T10" fmla="*/ 19 w 78"/>
                <a:gd name="T11" fmla="*/ 1 h 100"/>
                <a:gd name="T12" fmla="*/ 18 w 78"/>
                <a:gd name="T13" fmla="*/ 0 h 100"/>
                <a:gd name="T14" fmla="*/ 14 w 78"/>
                <a:gd name="T15" fmla="*/ 11 h 100"/>
                <a:gd name="T16" fmla="*/ 5 w 78"/>
                <a:gd name="T17" fmla="*/ 100 h 100"/>
                <a:gd name="T18" fmla="*/ 9 w 78"/>
                <a:gd name="T19" fmla="*/ 100 h 100"/>
                <a:gd name="T20" fmla="*/ 31 w 78"/>
                <a:gd name="T21" fmla="*/ 93 h 100"/>
                <a:gd name="T22" fmla="*/ 60 w 78"/>
                <a:gd name="T23"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100">
                  <a:moveTo>
                    <a:pt x="60" y="90"/>
                  </a:moveTo>
                  <a:cubicBezTo>
                    <a:pt x="66" y="90"/>
                    <a:pt x="72" y="91"/>
                    <a:pt x="78" y="91"/>
                  </a:cubicBezTo>
                  <a:cubicBezTo>
                    <a:pt x="78" y="91"/>
                    <a:pt x="78" y="91"/>
                    <a:pt x="78" y="91"/>
                  </a:cubicBezTo>
                  <a:cubicBezTo>
                    <a:pt x="70" y="82"/>
                    <a:pt x="64" y="73"/>
                    <a:pt x="60" y="62"/>
                  </a:cubicBezTo>
                  <a:cubicBezTo>
                    <a:pt x="51" y="45"/>
                    <a:pt x="45" y="27"/>
                    <a:pt x="41" y="8"/>
                  </a:cubicBezTo>
                  <a:cubicBezTo>
                    <a:pt x="33" y="7"/>
                    <a:pt x="26" y="5"/>
                    <a:pt x="19" y="1"/>
                  </a:cubicBezTo>
                  <a:cubicBezTo>
                    <a:pt x="18" y="0"/>
                    <a:pt x="18" y="0"/>
                    <a:pt x="18" y="0"/>
                  </a:cubicBezTo>
                  <a:cubicBezTo>
                    <a:pt x="17" y="4"/>
                    <a:pt x="15" y="8"/>
                    <a:pt x="14" y="11"/>
                  </a:cubicBezTo>
                  <a:cubicBezTo>
                    <a:pt x="3" y="40"/>
                    <a:pt x="0" y="70"/>
                    <a:pt x="5" y="100"/>
                  </a:cubicBezTo>
                  <a:cubicBezTo>
                    <a:pt x="6" y="100"/>
                    <a:pt x="8" y="100"/>
                    <a:pt x="9" y="100"/>
                  </a:cubicBezTo>
                  <a:cubicBezTo>
                    <a:pt x="17" y="100"/>
                    <a:pt x="23" y="94"/>
                    <a:pt x="31" y="93"/>
                  </a:cubicBezTo>
                  <a:cubicBezTo>
                    <a:pt x="41" y="91"/>
                    <a:pt x="50" y="90"/>
                    <a:pt x="60" y="90"/>
                  </a:cubicBezTo>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149"/>
            <p:cNvSpPr>
              <a:spLocks/>
            </p:cNvSpPr>
            <p:nvPr/>
          </p:nvSpPr>
          <p:spPr bwMode="auto">
            <a:xfrm>
              <a:off x="7985125" y="921533"/>
              <a:ext cx="384175" cy="336550"/>
            </a:xfrm>
            <a:custGeom>
              <a:avLst/>
              <a:gdLst>
                <a:gd name="T0" fmla="*/ 48 w 102"/>
                <a:gd name="T1" fmla="*/ 85 h 90"/>
                <a:gd name="T2" fmla="*/ 60 w 102"/>
                <a:gd name="T3" fmla="*/ 74 h 90"/>
                <a:gd name="T4" fmla="*/ 73 w 102"/>
                <a:gd name="T5" fmla="*/ 62 h 90"/>
                <a:gd name="T6" fmla="*/ 102 w 102"/>
                <a:gd name="T7" fmla="*/ 46 h 90"/>
                <a:gd name="T8" fmla="*/ 24 w 102"/>
                <a:gd name="T9" fmla="*/ 0 h 90"/>
                <a:gd name="T10" fmla="*/ 0 w 102"/>
                <a:gd name="T11" fmla="*/ 8 h 90"/>
                <a:gd name="T12" fmla="*/ 2 w 102"/>
                <a:gd name="T13" fmla="*/ 14 h 90"/>
                <a:gd name="T14" fmla="*/ 43 w 102"/>
                <a:gd name="T15" fmla="*/ 90 h 90"/>
                <a:gd name="T16" fmla="*/ 46 w 102"/>
                <a:gd name="T17" fmla="*/ 88 h 90"/>
                <a:gd name="T18" fmla="*/ 48 w 102"/>
                <a:gd name="T19" fmla="*/ 8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90">
                  <a:moveTo>
                    <a:pt x="48" y="85"/>
                  </a:moveTo>
                  <a:cubicBezTo>
                    <a:pt x="52" y="82"/>
                    <a:pt x="56" y="78"/>
                    <a:pt x="60" y="74"/>
                  </a:cubicBezTo>
                  <a:cubicBezTo>
                    <a:pt x="64" y="70"/>
                    <a:pt x="68" y="65"/>
                    <a:pt x="73" y="62"/>
                  </a:cubicBezTo>
                  <a:cubicBezTo>
                    <a:pt x="77" y="58"/>
                    <a:pt x="96" y="49"/>
                    <a:pt x="102" y="46"/>
                  </a:cubicBezTo>
                  <a:cubicBezTo>
                    <a:pt x="73" y="37"/>
                    <a:pt x="46" y="22"/>
                    <a:pt x="24" y="0"/>
                  </a:cubicBezTo>
                  <a:cubicBezTo>
                    <a:pt x="17" y="4"/>
                    <a:pt x="9" y="7"/>
                    <a:pt x="0" y="8"/>
                  </a:cubicBezTo>
                  <a:cubicBezTo>
                    <a:pt x="1" y="10"/>
                    <a:pt x="1" y="12"/>
                    <a:pt x="2" y="14"/>
                  </a:cubicBezTo>
                  <a:cubicBezTo>
                    <a:pt x="8" y="43"/>
                    <a:pt x="23" y="69"/>
                    <a:pt x="43" y="90"/>
                  </a:cubicBezTo>
                  <a:cubicBezTo>
                    <a:pt x="44" y="90"/>
                    <a:pt x="45" y="89"/>
                    <a:pt x="46" y="88"/>
                  </a:cubicBezTo>
                  <a:cubicBezTo>
                    <a:pt x="47" y="87"/>
                    <a:pt x="48" y="86"/>
                    <a:pt x="48" y="85"/>
                  </a:cubicBezTo>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150"/>
            <p:cNvSpPr>
              <a:spLocks/>
            </p:cNvSpPr>
            <p:nvPr/>
          </p:nvSpPr>
          <p:spPr bwMode="auto">
            <a:xfrm>
              <a:off x="8128000" y="773895"/>
              <a:ext cx="393700" cy="266700"/>
            </a:xfrm>
            <a:custGeom>
              <a:avLst/>
              <a:gdLst>
                <a:gd name="T0" fmla="*/ 89 w 105"/>
                <a:gd name="T1" fmla="*/ 36 h 71"/>
                <a:gd name="T2" fmla="*/ 98 w 105"/>
                <a:gd name="T3" fmla="*/ 16 h 71"/>
                <a:gd name="T4" fmla="*/ 101 w 105"/>
                <a:gd name="T5" fmla="*/ 10 h 71"/>
                <a:gd name="T6" fmla="*/ 103 w 105"/>
                <a:gd name="T7" fmla="*/ 6 h 71"/>
                <a:gd name="T8" fmla="*/ 103 w 105"/>
                <a:gd name="T9" fmla="*/ 5 h 71"/>
                <a:gd name="T10" fmla="*/ 103 w 105"/>
                <a:gd name="T11" fmla="*/ 5 h 71"/>
                <a:gd name="T12" fmla="*/ 105 w 105"/>
                <a:gd name="T13" fmla="*/ 0 h 71"/>
                <a:gd name="T14" fmla="*/ 42 w 105"/>
                <a:gd name="T15" fmla="*/ 11 h 71"/>
                <a:gd name="T16" fmla="*/ 15 w 105"/>
                <a:gd name="T17" fmla="*/ 10 h 71"/>
                <a:gd name="T18" fmla="*/ 9 w 105"/>
                <a:gd name="T19" fmla="*/ 19 h 71"/>
                <a:gd name="T20" fmla="*/ 0 w 105"/>
                <a:gd name="T21" fmla="*/ 29 h 71"/>
                <a:gd name="T22" fmla="*/ 82 w 105"/>
                <a:gd name="T23" fmla="*/ 71 h 71"/>
                <a:gd name="T24" fmla="*/ 85 w 105"/>
                <a:gd name="T25" fmla="*/ 58 h 71"/>
                <a:gd name="T26" fmla="*/ 89 w 105"/>
                <a:gd name="T27" fmla="*/ 3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71">
                  <a:moveTo>
                    <a:pt x="89" y="36"/>
                  </a:moveTo>
                  <a:cubicBezTo>
                    <a:pt x="91" y="29"/>
                    <a:pt x="94" y="22"/>
                    <a:pt x="98" y="16"/>
                  </a:cubicBezTo>
                  <a:cubicBezTo>
                    <a:pt x="99" y="14"/>
                    <a:pt x="100" y="12"/>
                    <a:pt x="101" y="10"/>
                  </a:cubicBezTo>
                  <a:cubicBezTo>
                    <a:pt x="101" y="10"/>
                    <a:pt x="102" y="8"/>
                    <a:pt x="103" y="6"/>
                  </a:cubicBezTo>
                  <a:cubicBezTo>
                    <a:pt x="103" y="5"/>
                    <a:pt x="103" y="5"/>
                    <a:pt x="103" y="5"/>
                  </a:cubicBezTo>
                  <a:cubicBezTo>
                    <a:pt x="103" y="5"/>
                    <a:pt x="103" y="5"/>
                    <a:pt x="103" y="5"/>
                  </a:cubicBezTo>
                  <a:cubicBezTo>
                    <a:pt x="104" y="3"/>
                    <a:pt x="104" y="2"/>
                    <a:pt x="105" y="0"/>
                  </a:cubicBezTo>
                  <a:cubicBezTo>
                    <a:pt x="85" y="8"/>
                    <a:pt x="63" y="11"/>
                    <a:pt x="42" y="11"/>
                  </a:cubicBezTo>
                  <a:cubicBezTo>
                    <a:pt x="33" y="11"/>
                    <a:pt x="24" y="11"/>
                    <a:pt x="15" y="10"/>
                  </a:cubicBezTo>
                  <a:cubicBezTo>
                    <a:pt x="13" y="13"/>
                    <a:pt x="11" y="16"/>
                    <a:pt x="9" y="19"/>
                  </a:cubicBezTo>
                  <a:cubicBezTo>
                    <a:pt x="7" y="23"/>
                    <a:pt x="4" y="26"/>
                    <a:pt x="0" y="29"/>
                  </a:cubicBezTo>
                  <a:cubicBezTo>
                    <a:pt x="23" y="51"/>
                    <a:pt x="52" y="65"/>
                    <a:pt x="82" y="71"/>
                  </a:cubicBezTo>
                  <a:cubicBezTo>
                    <a:pt x="83" y="67"/>
                    <a:pt x="84" y="63"/>
                    <a:pt x="85" y="58"/>
                  </a:cubicBezTo>
                  <a:cubicBezTo>
                    <a:pt x="85" y="51"/>
                    <a:pt x="86" y="43"/>
                    <a:pt x="89" y="36"/>
                  </a:cubicBezTo>
                </a:path>
              </a:pathLst>
            </a:custGeom>
            <a:solidFill>
              <a:srgbClr val="D4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151"/>
            <p:cNvSpPr>
              <a:spLocks noEditPoints="1"/>
            </p:cNvSpPr>
            <p:nvPr/>
          </p:nvSpPr>
          <p:spPr bwMode="auto">
            <a:xfrm>
              <a:off x="7269163" y="35708"/>
              <a:ext cx="1377950" cy="1323975"/>
            </a:xfrm>
            <a:custGeom>
              <a:avLst/>
              <a:gdLst>
                <a:gd name="T0" fmla="*/ 343 w 367"/>
                <a:gd name="T1" fmla="*/ 104 h 353"/>
                <a:gd name="T2" fmla="*/ 284 w 367"/>
                <a:gd name="T3" fmla="*/ 37 h 353"/>
                <a:gd name="T4" fmla="*/ 240 w 367"/>
                <a:gd name="T5" fmla="*/ 2 h 353"/>
                <a:gd name="T6" fmla="*/ 164 w 367"/>
                <a:gd name="T7" fmla="*/ 2 h 353"/>
                <a:gd name="T8" fmla="*/ 126 w 367"/>
                <a:gd name="T9" fmla="*/ 2 h 353"/>
                <a:gd name="T10" fmla="*/ 36 w 367"/>
                <a:gd name="T11" fmla="*/ 68 h 353"/>
                <a:gd name="T12" fmla="*/ 12 w 367"/>
                <a:gd name="T13" fmla="*/ 140 h 353"/>
                <a:gd name="T14" fmla="*/ 20 w 367"/>
                <a:gd name="T15" fmla="*/ 229 h 353"/>
                <a:gd name="T16" fmla="*/ 66 w 367"/>
                <a:gd name="T17" fmla="*/ 306 h 353"/>
                <a:gd name="T18" fmla="*/ 127 w 367"/>
                <a:gd name="T19" fmla="*/ 351 h 353"/>
                <a:gd name="T20" fmla="*/ 183 w 367"/>
                <a:gd name="T21" fmla="*/ 348 h 353"/>
                <a:gd name="T22" fmla="*/ 240 w 367"/>
                <a:gd name="T23" fmla="*/ 351 h 353"/>
                <a:gd name="T24" fmla="*/ 301 w 367"/>
                <a:gd name="T25" fmla="*/ 306 h 353"/>
                <a:gd name="T26" fmla="*/ 347 w 367"/>
                <a:gd name="T27" fmla="*/ 229 h 353"/>
                <a:gd name="T28" fmla="*/ 213 w 367"/>
                <a:gd name="T29" fmla="*/ 217 h 353"/>
                <a:gd name="T30" fmla="*/ 183 w 367"/>
                <a:gd name="T31" fmla="*/ 126 h 353"/>
                <a:gd name="T32" fmla="*/ 28 w 367"/>
                <a:gd name="T33" fmla="*/ 204 h 353"/>
                <a:gd name="T34" fmla="*/ 116 w 367"/>
                <a:gd name="T35" fmla="*/ 176 h 353"/>
                <a:gd name="T36" fmla="*/ 100 w 367"/>
                <a:gd name="T37" fmla="*/ 200 h 353"/>
                <a:gd name="T38" fmla="*/ 122 w 367"/>
                <a:gd name="T39" fmla="*/ 205 h 353"/>
                <a:gd name="T40" fmla="*/ 108 w 367"/>
                <a:gd name="T41" fmla="*/ 314 h 353"/>
                <a:gd name="T42" fmla="*/ 82 w 367"/>
                <a:gd name="T43" fmla="*/ 235 h 353"/>
                <a:gd name="T44" fmla="*/ 95 w 367"/>
                <a:gd name="T45" fmla="*/ 211 h 353"/>
                <a:gd name="T46" fmla="*/ 43 w 367"/>
                <a:gd name="T47" fmla="*/ 258 h 353"/>
                <a:gd name="T48" fmla="*/ 37 w 367"/>
                <a:gd name="T49" fmla="*/ 129 h 353"/>
                <a:gd name="T50" fmla="*/ 137 w 367"/>
                <a:gd name="T51" fmla="*/ 127 h 353"/>
                <a:gd name="T52" fmla="*/ 28 w 367"/>
                <a:gd name="T53" fmla="*/ 149 h 353"/>
                <a:gd name="T54" fmla="*/ 206 w 367"/>
                <a:gd name="T55" fmla="*/ 20 h 353"/>
                <a:gd name="T56" fmla="*/ 217 w 367"/>
                <a:gd name="T57" fmla="*/ 117 h 353"/>
                <a:gd name="T58" fmla="*/ 160 w 367"/>
                <a:gd name="T59" fmla="*/ 45 h 353"/>
                <a:gd name="T60" fmla="*/ 165 w 367"/>
                <a:gd name="T61" fmla="*/ 111 h 353"/>
                <a:gd name="T62" fmla="*/ 73 w 367"/>
                <a:gd name="T63" fmla="*/ 63 h 353"/>
                <a:gd name="T64" fmla="*/ 111 w 367"/>
                <a:gd name="T65" fmla="*/ 34 h 353"/>
                <a:gd name="T66" fmla="*/ 150 w 367"/>
                <a:gd name="T67" fmla="*/ 40 h 353"/>
                <a:gd name="T68" fmla="*/ 152 w 367"/>
                <a:gd name="T69" fmla="*/ 20 h 353"/>
                <a:gd name="T70" fmla="*/ 198 w 367"/>
                <a:gd name="T71" fmla="*/ 332 h 353"/>
                <a:gd name="T72" fmla="*/ 137 w 367"/>
                <a:gd name="T73" fmla="*/ 335 h 353"/>
                <a:gd name="T74" fmla="*/ 151 w 367"/>
                <a:gd name="T75" fmla="*/ 236 h 353"/>
                <a:gd name="T76" fmla="*/ 210 w 367"/>
                <a:gd name="T77" fmla="*/ 326 h 353"/>
                <a:gd name="T78" fmla="*/ 289 w 367"/>
                <a:gd name="T79" fmla="*/ 292 h 353"/>
                <a:gd name="T80" fmla="*/ 246 w 367"/>
                <a:gd name="T81" fmla="*/ 327 h 353"/>
                <a:gd name="T82" fmla="*/ 191 w 367"/>
                <a:gd name="T83" fmla="*/ 244 h 353"/>
                <a:gd name="T84" fmla="*/ 294 w 367"/>
                <a:gd name="T85" fmla="*/ 290 h 353"/>
                <a:gd name="T86" fmla="*/ 320 w 367"/>
                <a:gd name="T87" fmla="*/ 270 h 353"/>
                <a:gd name="T88" fmla="*/ 238 w 367"/>
                <a:gd name="T89" fmla="*/ 216 h 353"/>
                <a:gd name="T90" fmla="*/ 345 w 367"/>
                <a:gd name="T91" fmla="*/ 193 h 353"/>
                <a:gd name="T92" fmla="*/ 251 w 367"/>
                <a:gd name="T93" fmla="*/ 176 h 353"/>
                <a:gd name="T94" fmla="*/ 274 w 367"/>
                <a:gd name="T95" fmla="*/ 151 h 353"/>
                <a:gd name="T96" fmla="*/ 263 w 367"/>
                <a:gd name="T97" fmla="*/ 136 h 353"/>
                <a:gd name="T98" fmla="*/ 249 w 367"/>
                <a:gd name="T99" fmla="*/ 28 h 353"/>
                <a:gd name="T100" fmla="*/ 314 w 367"/>
                <a:gd name="T101" fmla="*/ 75 h 353"/>
                <a:gd name="T102" fmla="*/ 287 w 367"/>
                <a:gd name="T103" fmla="*/ 136 h 353"/>
                <a:gd name="T104" fmla="*/ 324 w 367"/>
                <a:gd name="T105" fmla="*/ 95 h 353"/>
                <a:gd name="T106" fmla="*/ 349 w 367"/>
                <a:gd name="T107" fmla="*/ 171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7" h="353">
                  <a:moveTo>
                    <a:pt x="367" y="175"/>
                  </a:moveTo>
                  <a:cubicBezTo>
                    <a:pt x="366" y="162"/>
                    <a:pt x="360" y="150"/>
                    <a:pt x="355" y="140"/>
                  </a:cubicBezTo>
                  <a:cubicBezTo>
                    <a:pt x="351" y="134"/>
                    <a:pt x="348" y="129"/>
                    <a:pt x="347" y="123"/>
                  </a:cubicBezTo>
                  <a:cubicBezTo>
                    <a:pt x="345" y="118"/>
                    <a:pt x="344" y="111"/>
                    <a:pt x="343" y="104"/>
                  </a:cubicBezTo>
                  <a:cubicBezTo>
                    <a:pt x="341" y="92"/>
                    <a:pt x="340" y="80"/>
                    <a:pt x="332" y="69"/>
                  </a:cubicBezTo>
                  <a:cubicBezTo>
                    <a:pt x="332" y="69"/>
                    <a:pt x="332" y="68"/>
                    <a:pt x="331" y="68"/>
                  </a:cubicBezTo>
                  <a:cubicBezTo>
                    <a:pt x="323" y="58"/>
                    <a:pt x="312" y="52"/>
                    <a:pt x="301" y="47"/>
                  </a:cubicBezTo>
                  <a:cubicBezTo>
                    <a:pt x="295" y="44"/>
                    <a:pt x="289" y="41"/>
                    <a:pt x="284" y="37"/>
                  </a:cubicBezTo>
                  <a:cubicBezTo>
                    <a:pt x="280" y="34"/>
                    <a:pt x="275" y="29"/>
                    <a:pt x="270" y="24"/>
                  </a:cubicBezTo>
                  <a:cubicBezTo>
                    <a:pt x="262" y="15"/>
                    <a:pt x="253" y="6"/>
                    <a:pt x="240" y="2"/>
                  </a:cubicBezTo>
                  <a:cubicBezTo>
                    <a:pt x="240" y="2"/>
                    <a:pt x="240" y="2"/>
                    <a:pt x="240" y="2"/>
                  </a:cubicBezTo>
                  <a:cubicBezTo>
                    <a:pt x="240" y="2"/>
                    <a:pt x="240" y="2"/>
                    <a:pt x="240" y="2"/>
                  </a:cubicBezTo>
                  <a:cubicBezTo>
                    <a:pt x="235" y="0"/>
                    <a:pt x="231" y="0"/>
                    <a:pt x="225" y="0"/>
                  </a:cubicBezTo>
                  <a:cubicBezTo>
                    <a:pt x="218" y="0"/>
                    <a:pt x="210" y="1"/>
                    <a:pt x="203" y="2"/>
                  </a:cubicBezTo>
                  <a:cubicBezTo>
                    <a:pt x="196" y="4"/>
                    <a:pt x="190" y="5"/>
                    <a:pt x="183" y="5"/>
                  </a:cubicBezTo>
                  <a:cubicBezTo>
                    <a:pt x="177" y="5"/>
                    <a:pt x="171" y="4"/>
                    <a:pt x="164" y="2"/>
                  </a:cubicBezTo>
                  <a:cubicBezTo>
                    <a:pt x="156" y="1"/>
                    <a:pt x="149" y="0"/>
                    <a:pt x="141" y="0"/>
                  </a:cubicBezTo>
                  <a:cubicBezTo>
                    <a:pt x="136" y="0"/>
                    <a:pt x="131" y="0"/>
                    <a:pt x="127" y="2"/>
                  </a:cubicBezTo>
                  <a:cubicBezTo>
                    <a:pt x="127" y="2"/>
                    <a:pt x="127" y="2"/>
                    <a:pt x="127" y="2"/>
                  </a:cubicBezTo>
                  <a:cubicBezTo>
                    <a:pt x="126" y="2"/>
                    <a:pt x="126" y="2"/>
                    <a:pt x="126" y="2"/>
                  </a:cubicBezTo>
                  <a:cubicBezTo>
                    <a:pt x="114" y="6"/>
                    <a:pt x="105" y="15"/>
                    <a:pt x="96" y="24"/>
                  </a:cubicBezTo>
                  <a:cubicBezTo>
                    <a:pt x="92" y="29"/>
                    <a:pt x="87" y="34"/>
                    <a:pt x="83" y="37"/>
                  </a:cubicBezTo>
                  <a:cubicBezTo>
                    <a:pt x="78" y="41"/>
                    <a:pt x="72" y="44"/>
                    <a:pt x="66" y="47"/>
                  </a:cubicBezTo>
                  <a:cubicBezTo>
                    <a:pt x="55" y="52"/>
                    <a:pt x="43" y="58"/>
                    <a:pt x="36" y="68"/>
                  </a:cubicBezTo>
                  <a:cubicBezTo>
                    <a:pt x="35" y="68"/>
                    <a:pt x="35" y="69"/>
                    <a:pt x="34" y="69"/>
                  </a:cubicBezTo>
                  <a:cubicBezTo>
                    <a:pt x="27" y="80"/>
                    <a:pt x="26" y="92"/>
                    <a:pt x="24" y="104"/>
                  </a:cubicBezTo>
                  <a:cubicBezTo>
                    <a:pt x="23" y="111"/>
                    <a:pt x="22" y="118"/>
                    <a:pt x="20" y="123"/>
                  </a:cubicBezTo>
                  <a:cubicBezTo>
                    <a:pt x="18" y="129"/>
                    <a:pt x="15" y="134"/>
                    <a:pt x="12" y="140"/>
                  </a:cubicBezTo>
                  <a:cubicBezTo>
                    <a:pt x="7" y="150"/>
                    <a:pt x="0" y="162"/>
                    <a:pt x="0" y="175"/>
                  </a:cubicBezTo>
                  <a:cubicBezTo>
                    <a:pt x="0" y="176"/>
                    <a:pt x="0" y="177"/>
                    <a:pt x="0" y="177"/>
                  </a:cubicBezTo>
                  <a:cubicBezTo>
                    <a:pt x="0" y="191"/>
                    <a:pt x="7" y="202"/>
                    <a:pt x="12" y="212"/>
                  </a:cubicBezTo>
                  <a:cubicBezTo>
                    <a:pt x="15" y="218"/>
                    <a:pt x="18" y="224"/>
                    <a:pt x="20" y="229"/>
                  </a:cubicBezTo>
                  <a:cubicBezTo>
                    <a:pt x="22" y="235"/>
                    <a:pt x="23" y="242"/>
                    <a:pt x="24" y="248"/>
                  </a:cubicBezTo>
                  <a:cubicBezTo>
                    <a:pt x="26" y="261"/>
                    <a:pt x="27" y="273"/>
                    <a:pt x="34" y="283"/>
                  </a:cubicBezTo>
                  <a:cubicBezTo>
                    <a:pt x="35" y="284"/>
                    <a:pt x="35" y="284"/>
                    <a:pt x="36" y="285"/>
                  </a:cubicBezTo>
                  <a:cubicBezTo>
                    <a:pt x="43" y="295"/>
                    <a:pt x="55" y="300"/>
                    <a:pt x="66" y="306"/>
                  </a:cubicBezTo>
                  <a:cubicBezTo>
                    <a:pt x="72" y="309"/>
                    <a:pt x="78" y="312"/>
                    <a:pt x="83" y="315"/>
                  </a:cubicBezTo>
                  <a:cubicBezTo>
                    <a:pt x="87" y="319"/>
                    <a:pt x="92" y="323"/>
                    <a:pt x="96" y="328"/>
                  </a:cubicBezTo>
                  <a:cubicBezTo>
                    <a:pt x="105" y="337"/>
                    <a:pt x="114" y="347"/>
                    <a:pt x="126" y="351"/>
                  </a:cubicBezTo>
                  <a:cubicBezTo>
                    <a:pt x="127" y="351"/>
                    <a:pt x="127" y="351"/>
                    <a:pt x="127" y="351"/>
                  </a:cubicBezTo>
                  <a:cubicBezTo>
                    <a:pt x="127" y="351"/>
                    <a:pt x="127" y="351"/>
                    <a:pt x="127" y="351"/>
                  </a:cubicBezTo>
                  <a:cubicBezTo>
                    <a:pt x="131" y="352"/>
                    <a:pt x="136" y="353"/>
                    <a:pt x="141" y="353"/>
                  </a:cubicBezTo>
                  <a:cubicBezTo>
                    <a:pt x="149" y="353"/>
                    <a:pt x="156" y="352"/>
                    <a:pt x="164" y="350"/>
                  </a:cubicBezTo>
                  <a:cubicBezTo>
                    <a:pt x="171" y="349"/>
                    <a:pt x="177" y="348"/>
                    <a:pt x="183" y="348"/>
                  </a:cubicBezTo>
                  <a:cubicBezTo>
                    <a:pt x="190" y="348"/>
                    <a:pt x="196" y="349"/>
                    <a:pt x="203" y="350"/>
                  </a:cubicBezTo>
                  <a:cubicBezTo>
                    <a:pt x="210" y="352"/>
                    <a:pt x="218" y="353"/>
                    <a:pt x="225" y="353"/>
                  </a:cubicBezTo>
                  <a:cubicBezTo>
                    <a:pt x="231" y="353"/>
                    <a:pt x="236" y="352"/>
                    <a:pt x="240" y="351"/>
                  </a:cubicBezTo>
                  <a:cubicBezTo>
                    <a:pt x="240" y="351"/>
                    <a:pt x="240" y="351"/>
                    <a:pt x="240" y="351"/>
                  </a:cubicBezTo>
                  <a:cubicBezTo>
                    <a:pt x="240" y="351"/>
                    <a:pt x="240" y="351"/>
                    <a:pt x="240" y="351"/>
                  </a:cubicBezTo>
                  <a:cubicBezTo>
                    <a:pt x="253" y="347"/>
                    <a:pt x="262" y="337"/>
                    <a:pt x="270" y="328"/>
                  </a:cubicBezTo>
                  <a:cubicBezTo>
                    <a:pt x="275" y="323"/>
                    <a:pt x="280" y="319"/>
                    <a:pt x="284" y="315"/>
                  </a:cubicBezTo>
                  <a:cubicBezTo>
                    <a:pt x="289" y="312"/>
                    <a:pt x="295" y="309"/>
                    <a:pt x="301" y="306"/>
                  </a:cubicBezTo>
                  <a:cubicBezTo>
                    <a:pt x="312" y="300"/>
                    <a:pt x="323" y="295"/>
                    <a:pt x="331" y="285"/>
                  </a:cubicBezTo>
                  <a:cubicBezTo>
                    <a:pt x="332" y="284"/>
                    <a:pt x="332" y="284"/>
                    <a:pt x="332" y="283"/>
                  </a:cubicBezTo>
                  <a:cubicBezTo>
                    <a:pt x="340" y="273"/>
                    <a:pt x="341" y="261"/>
                    <a:pt x="343" y="248"/>
                  </a:cubicBezTo>
                  <a:cubicBezTo>
                    <a:pt x="344" y="242"/>
                    <a:pt x="345" y="235"/>
                    <a:pt x="347" y="229"/>
                  </a:cubicBezTo>
                  <a:cubicBezTo>
                    <a:pt x="348" y="224"/>
                    <a:pt x="351" y="218"/>
                    <a:pt x="355" y="212"/>
                  </a:cubicBezTo>
                  <a:cubicBezTo>
                    <a:pt x="360" y="202"/>
                    <a:pt x="366" y="190"/>
                    <a:pt x="367" y="177"/>
                  </a:cubicBezTo>
                  <a:cubicBezTo>
                    <a:pt x="367" y="177"/>
                    <a:pt x="367" y="176"/>
                    <a:pt x="367" y="175"/>
                  </a:cubicBezTo>
                  <a:moveTo>
                    <a:pt x="213" y="217"/>
                  </a:moveTo>
                  <a:cubicBezTo>
                    <a:pt x="205" y="223"/>
                    <a:pt x="195" y="226"/>
                    <a:pt x="183" y="226"/>
                  </a:cubicBezTo>
                  <a:cubicBezTo>
                    <a:pt x="156" y="226"/>
                    <a:pt x="133" y="204"/>
                    <a:pt x="133" y="176"/>
                  </a:cubicBezTo>
                  <a:cubicBezTo>
                    <a:pt x="133" y="164"/>
                    <a:pt x="137" y="154"/>
                    <a:pt x="144" y="145"/>
                  </a:cubicBezTo>
                  <a:cubicBezTo>
                    <a:pt x="154" y="134"/>
                    <a:pt x="168" y="126"/>
                    <a:pt x="183" y="126"/>
                  </a:cubicBezTo>
                  <a:cubicBezTo>
                    <a:pt x="211" y="126"/>
                    <a:pt x="234" y="149"/>
                    <a:pt x="234" y="176"/>
                  </a:cubicBezTo>
                  <a:cubicBezTo>
                    <a:pt x="234" y="193"/>
                    <a:pt x="226" y="207"/>
                    <a:pt x="213" y="217"/>
                  </a:cubicBezTo>
                  <a:moveTo>
                    <a:pt x="37" y="224"/>
                  </a:moveTo>
                  <a:cubicBezTo>
                    <a:pt x="35" y="217"/>
                    <a:pt x="31" y="210"/>
                    <a:pt x="28" y="204"/>
                  </a:cubicBezTo>
                  <a:cubicBezTo>
                    <a:pt x="24" y="198"/>
                    <a:pt x="21" y="191"/>
                    <a:pt x="19" y="185"/>
                  </a:cubicBezTo>
                  <a:cubicBezTo>
                    <a:pt x="19" y="184"/>
                    <a:pt x="18" y="183"/>
                    <a:pt x="18" y="181"/>
                  </a:cubicBezTo>
                  <a:cubicBezTo>
                    <a:pt x="48" y="165"/>
                    <a:pt x="83" y="159"/>
                    <a:pt x="117" y="163"/>
                  </a:cubicBezTo>
                  <a:cubicBezTo>
                    <a:pt x="116" y="167"/>
                    <a:pt x="116" y="172"/>
                    <a:pt x="116" y="176"/>
                  </a:cubicBezTo>
                  <a:cubicBezTo>
                    <a:pt x="116" y="180"/>
                    <a:pt x="116" y="184"/>
                    <a:pt x="117" y="187"/>
                  </a:cubicBezTo>
                  <a:cubicBezTo>
                    <a:pt x="113" y="189"/>
                    <a:pt x="110" y="191"/>
                    <a:pt x="107" y="193"/>
                  </a:cubicBezTo>
                  <a:cubicBezTo>
                    <a:pt x="106" y="193"/>
                    <a:pt x="105" y="194"/>
                    <a:pt x="104" y="194"/>
                  </a:cubicBezTo>
                  <a:cubicBezTo>
                    <a:pt x="102" y="196"/>
                    <a:pt x="101" y="198"/>
                    <a:pt x="100" y="200"/>
                  </a:cubicBezTo>
                  <a:cubicBezTo>
                    <a:pt x="100" y="202"/>
                    <a:pt x="100" y="205"/>
                    <a:pt x="102" y="207"/>
                  </a:cubicBezTo>
                  <a:cubicBezTo>
                    <a:pt x="103" y="209"/>
                    <a:pt x="106" y="211"/>
                    <a:pt x="109" y="211"/>
                  </a:cubicBezTo>
                  <a:cubicBezTo>
                    <a:pt x="111" y="211"/>
                    <a:pt x="112" y="210"/>
                    <a:pt x="114" y="209"/>
                  </a:cubicBezTo>
                  <a:cubicBezTo>
                    <a:pt x="116" y="208"/>
                    <a:pt x="119" y="206"/>
                    <a:pt x="122" y="205"/>
                  </a:cubicBezTo>
                  <a:cubicBezTo>
                    <a:pt x="125" y="212"/>
                    <a:pt x="130" y="219"/>
                    <a:pt x="136" y="225"/>
                  </a:cubicBezTo>
                  <a:cubicBezTo>
                    <a:pt x="121" y="256"/>
                    <a:pt x="114" y="290"/>
                    <a:pt x="118" y="325"/>
                  </a:cubicBezTo>
                  <a:cubicBezTo>
                    <a:pt x="115" y="322"/>
                    <a:pt x="112" y="319"/>
                    <a:pt x="109" y="316"/>
                  </a:cubicBezTo>
                  <a:cubicBezTo>
                    <a:pt x="109" y="315"/>
                    <a:pt x="108" y="315"/>
                    <a:pt x="108" y="314"/>
                  </a:cubicBezTo>
                  <a:cubicBezTo>
                    <a:pt x="103" y="310"/>
                    <a:pt x="98" y="305"/>
                    <a:pt x="93" y="301"/>
                  </a:cubicBezTo>
                  <a:cubicBezTo>
                    <a:pt x="87" y="296"/>
                    <a:pt x="80" y="293"/>
                    <a:pt x="73" y="290"/>
                  </a:cubicBezTo>
                  <a:cubicBezTo>
                    <a:pt x="65" y="286"/>
                    <a:pt x="58" y="282"/>
                    <a:pt x="52" y="277"/>
                  </a:cubicBezTo>
                  <a:cubicBezTo>
                    <a:pt x="60" y="262"/>
                    <a:pt x="70" y="248"/>
                    <a:pt x="82" y="235"/>
                  </a:cubicBezTo>
                  <a:cubicBezTo>
                    <a:pt x="83" y="234"/>
                    <a:pt x="85" y="232"/>
                    <a:pt x="87" y="230"/>
                  </a:cubicBezTo>
                  <a:cubicBezTo>
                    <a:pt x="89" y="228"/>
                    <a:pt x="92" y="226"/>
                    <a:pt x="94" y="224"/>
                  </a:cubicBezTo>
                  <a:cubicBezTo>
                    <a:pt x="96" y="222"/>
                    <a:pt x="97" y="221"/>
                    <a:pt x="97" y="219"/>
                  </a:cubicBezTo>
                  <a:cubicBezTo>
                    <a:pt x="98" y="216"/>
                    <a:pt x="97" y="214"/>
                    <a:pt x="95" y="211"/>
                  </a:cubicBezTo>
                  <a:cubicBezTo>
                    <a:pt x="94" y="210"/>
                    <a:pt x="93" y="209"/>
                    <a:pt x="91" y="209"/>
                  </a:cubicBezTo>
                  <a:cubicBezTo>
                    <a:pt x="88" y="208"/>
                    <a:pt x="85" y="208"/>
                    <a:pt x="83" y="210"/>
                  </a:cubicBezTo>
                  <a:cubicBezTo>
                    <a:pt x="78" y="214"/>
                    <a:pt x="74" y="218"/>
                    <a:pt x="69" y="223"/>
                  </a:cubicBezTo>
                  <a:cubicBezTo>
                    <a:pt x="59" y="233"/>
                    <a:pt x="50" y="245"/>
                    <a:pt x="43" y="258"/>
                  </a:cubicBezTo>
                  <a:cubicBezTo>
                    <a:pt x="43" y="256"/>
                    <a:pt x="43" y="255"/>
                    <a:pt x="42" y="253"/>
                  </a:cubicBezTo>
                  <a:cubicBezTo>
                    <a:pt x="42" y="251"/>
                    <a:pt x="42" y="249"/>
                    <a:pt x="41" y="246"/>
                  </a:cubicBezTo>
                  <a:cubicBezTo>
                    <a:pt x="40" y="239"/>
                    <a:pt x="39" y="231"/>
                    <a:pt x="37" y="224"/>
                  </a:cubicBezTo>
                  <a:moveTo>
                    <a:pt x="37" y="129"/>
                  </a:moveTo>
                  <a:cubicBezTo>
                    <a:pt x="39" y="121"/>
                    <a:pt x="40" y="114"/>
                    <a:pt x="41" y="106"/>
                  </a:cubicBezTo>
                  <a:cubicBezTo>
                    <a:pt x="42" y="102"/>
                    <a:pt x="43" y="97"/>
                    <a:pt x="44" y="93"/>
                  </a:cubicBezTo>
                  <a:cubicBezTo>
                    <a:pt x="44" y="89"/>
                    <a:pt x="45" y="86"/>
                    <a:pt x="47" y="83"/>
                  </a:cubicBezTo>
                  <a:cubicBezTo>
                    <a:pt x="81" y="88"/>
                    <a:pt x="113" y="103"/>
                    <a:pt x="137" y="127"/>
                  </a:cubicBezTo>
                  <a:cubicBezTo>
                    <a:pt x="131" y="132"/>
                    <a:pt x="126" y="139"/>
                    <a:pt x="123" y="146"/>
                  </a:cubicBezTo>
                  <a:cubicBezTo>
                    <a:pt x="122" y="146"/>
                    <a:pt x="120" y="146"/>
                    <a:pt x="119" y="146"/>
                  </a:cubicBezTo>
                  <a:cubicBezTo>
                    <a:pt x="86" y="141"/>
                    <a:pt x="52" y="146"/>
                    <a:pt x="22" y="160"/>
                  </a:cubicBezTo>
                  <a:cubicBezTo>
                    <a:pt x="24" y="156"/>
                    <a:pt x="26" y="152"/>
                    <a:pt x="28" y="149"/>
                  </a:cubicBezTo>
                  <a:cubicBezTo>
                    <a:pt x="31" y="142"/>
                    <a:pt x="35" y="136"/>
                    <a:pt x="37" y="129"/>
                  </a:cubicBezTo>
                  <a:moveTo>
                    <a:pt x="160" y="20"/>
                  </a:moveTo>
                  <a:cubicBezTo>
                    <a:pt x="168" y="21"/>
                    <a:pt x="176" y="22"/>
                    <a:pt x="183" y="22"/>
                  </a:cubicBezTo>
                  <a:cubicBezTo>
                    <a:pt x="191" y="22"/>
                    <a:pt x="199" y="21"/>
                    <a:pt x="206" y="20"/>
                  </a:cubicBezTo>
                  <a:cubicBezTo>
                    <a:pt x="213" y="18"/>
                    <a:pt x="220" y="17"/>
                    <a:pt x="225" y="17"/>
                  </a:cubicBezTo>
                  <a:cubicBezTo>
                    <a:pt x="227" y="17"/>
                    <a:pt x="228" y="17"/>
                    <a:pt x="230" y="17"/>
                  </a:cubicBezTo>
                  <a:cubicBezTo>
                    <a:pt x="231" y="22"/>
                    <a:pt x="231" y="26"/>
                    <a:pt x="232" y="30"/>
                  </a:cubicBezTo>
                  <a:cubicBezTo>
                    <a:pt x="235" y="60"/>
                    <a:pt x="229" y="90"/>
                    <a:pt x="217" y="117"/>
                  </a:cubicBezTo>
                  <a:cubicBezTo>
                    <a:pt x="215" y="116"/>
                    <a:pt x="214" y="116"/>
                    <a:pt x="212" y="115"/>
                  </a:cubicBezTo>
                  <a:cubicBezTo>
                    <a:pt x="206" y="112"/>
                    <a:pt x="200" y="110"/>
                    <a:pt x="193" y="109"/>
                  </a:cubicBezTo>
                  <a:cubicBezTo>
                    <a:pt x="190" y="88"/>
                    <a:pt x="183" y="67"/>
                    <a:pt x="172" y="49"/>
                  </a:cubicBezTo>
                  <a:cubicBezTo>
                    <a:pt x="169" y="44"/>
                    <a:pt x="164" y="43"/>
                    <a:pt x="160" y="45"/>
                  </a:cubicBezTo>
                  <a:cubicBezTo>
                    <a:pt x="157" y="47"/>
                    <a:pt x="155" y="50"/>
                    <a:pt x="155" y="53"/>
                  </a:cubicBezTo>
                  <a:cubicBezTo>
                    <a:pt x="155" y="55"/>
                    <a:pt x="156" y="56"/>
                    <a:pt x="156" y="57"/>
                  </a:cubicBezTo>
                  <a:cubicBezTo>
                    <a:pt x="166" y="73"/>
                    <a:pt x="172" y="91"/>
                    <a:pt x="175" y="109"/>
                  </a:cubicBezTo>
                  <a:cubicBezTo>
                    <a:pt x="172" y="109"/>
                    <a:pt x="168" y="110"/>
                    <a:pt x="165" y="111"/>
                  </a:cubicBezTo>
                  <a:cubicBezTo>
                    <a:pt x="160" y="112"/>
                    <a:pt x="156" y="114"/>
                    <a:pt x="152" y="116"/>
                  </a:cubicBezTo>
                  <a:cubicBezTo>
                    <a:pt x="129" y="93"/>
                    <a:pt x="100" y="77"/>
                    <a:pt x="69" y="69"/>
                  </a:cubicBezTo>
                  <a:cubicBezTo>
                    <a:pt x="67" y="69"/>
                    <a:pt x="65" y="68"/>
                    <a:pt x="63" y="68"/>
                  </a:cubicBezTo>
                  <a:cubicBezTo>
                    <a:pt x="66" y="66"/>
                    <a:pt x="70" y="64"/>
                    <a:pt x="73" y="63"/>
                  </a:cubicBezTo>
                  <a:cubicBezTo>
                    <a:pt x="80" y="59"/>
                    <a:pt x="87" y="56"/>
                    <a:pt x="93" y="52"/>
                  </a:cubicBezTo>
                  <a:cubicBezTo>
                    <a:pt x="94" y="51"/>
                    <a:pt x="96" y="49"/>
                    <a:pt x="97" y="48"/>
                  </a:cubicBezTo>
                  <a:cubicBezTo>
                    <a:pt x="102" y="45"/>
                    <a:pt x="105" y="41"/>
                    <a:pt x="109" y="37"/>
                  </a:cubicBezTo>
                  <a:cubicBezTo>
                    <a:pt x="110" y="36"/>
                    <a:pt x="111" y="35"/>
                    <a:pt x="111" y="34"/>
                  </a:cubicBezTo>
                  <a:cubicBezTo>
                    <a:pt x="117" y="29"/>
                    <a:pt x="122" y="24"/>
                    <a:pt x="128" y="20"/>
                  </a:cubicBezTo>
                  <a:cubicBezTo>
                    <a:pt x="133" y="26"/>
                    <a:pt x="138" y="31"/>
                    <a:pt x="143" y="37"/>
                  </a:cubicBezTo>
                  <a:cubicBezTo>
                    <a:pt x="144" y="39"/>
                    <a:pt x="147" y="40"/>
                    <a:pt x="149" y="40"/>
                  </a:cubicBezTo>
                  <a:cubicBezTo>
                    <a:pt x="150" y="40"/>
                    <a:pt x="150" y="40"/>
                    <a:pt x="150" y="40"/>
                  </a:cubicBezTo>
                  <a:cubicBezTo>
                    <a:pt x="151" y="40"/>
                    <a:pt x="153" y="40"/>
                    <a:pt x="155" y="38"/>
                  </a:cubicBezTo>
                  <a:cubicBezTo>
                    <a:pt x="158" y="36"/>
                    <a:pt x="159" y="33"/>
                    <a:pt x="158" y="30"/>
                  </a:cubicBezTo>
                  <a:cubicBezTo>
                    <a:pt x="158" y="28"/>
                    <a:pt x="157" y="27"/>
                    <a:pt x="156" y="26"/>
                  </a:cubicBezTo>
                  <a:cubicBezTo>
                    <a:pt x="155" y="24"/>
                    <a:pt x="153" y="22"/>
                    <a:pt x="152" y="20"/>
                  </a:cubicBezTo>
                  <a:cubicBezTo>
                    <a:pt x="151" y="20"/>
                    <a:pt x="150" y="19"/>
                    <a:pt x="149" y="18"/>
                  </a:cubicBezTo>
                  <a:cubicBezTo>
                    <a:pt x="153" y="18"/>
                    <a:pt x="157" y="19"/>
                    <a:pt x="160" y="20"/>
                  </a:cubicBezTo>
                  <a:moveTo>
                    <a:pt x="206" y="333"/>
                  </a:moveTo>
                  <a:cubicBezTo>
                    <a:pt x="204" y="332"/>
                    <a:pt x="201" y="332"/>
                    <a:pt x="198" y="332"/>
                  </a:cubicBezTo>
                  <a:cubicBezTo>
                    <a:pt x="193" y="331"/>
                    <a:pt x="188" y="330"/>
                    <a:pt x="183" y="330"/>
                  </a:cubicBezTo>
                  <a:cubicBezTo>
                    <a:pt x="176" y="330"/>
                    <a:pt x="168" y="332"/>
                    <a:pt x="160" y="333"/>
                  </a:cubicBezTo>
                  <a:cubicBezTo>
                    <a:pt x="154" y="334"/>
                    <a:pt x="147" y="335"/>
                    <a:pt x="141" y="335"/>
                  </a:cubicBezTo>
                  <a:cubicBezTo>
                    <a:pt x="140" y="335"/>
                    <a:pt x="138" y="335"/>
                    <a:pt x="137" y="335"/>
                  </a:cubicBezTo>
                  <a:cubicBezTo>
                    <a:pt x="132" y="305"/>
                    <a:pt x="135" y="275"/>
                    <a:pt x="146" y="246"/>
                  </a:cubicBezTo>
                  <a:cubicBezTo>
                    <a:pt x="147" y="243"/>
                    <a:pt x="149" y="239"/>
                    <a:pt x="150" y="235"/>
                  </a:cubicBezTo>
                  <a:cubicBezTo>
                    <a:pt x="150" y="235"/>
                    <a:pt x="150" y="235"/>
                    <a:pt x="150" y="235"/>
                  </a:cubicBezTo>
                  <a:cubicBezTo>
                    <a:pt x="151" y="236"/>
                    <a:pt x="151" y="236"/>
                    <a:pt x="151" y="236"/>
                  </a:cubicBezTo>
                  <a:cubicBezTo>
                    <a:pt x="158" y="240"/>
                    <a:pt x="165" y="242"/>
                    <a:pt x="173" y="243"/>
                  </a:cubicBezTo>
                  <a:cubicBezTo>
                    <a:pt x="177" y="262"/>
                    <a:pt x="183" y="280"/>
                    <a:pt x="192" y="297"/>
                  </a:cubicBezTo>
                  <a:cubicBezTo>
                    <a:pt x="197" y="308"/>
                    <a:pt x="203" y="317"/>
                    <a:pt x="210" y="326"/>
                  </a:cubicBezTo>
                  <a:cubicBezTo>
                    <a:pt x="210" y="326"/>
                    <a:pt x="210" y="326"/>
                    <a:pt x="210" y="326"/>
                  </a:cubicBezTo>
                  <a:cubicBezTo>
                    <a:pt x="213" y="329"/>
                    <a:pt x="215" y="332"/>
                    <a:pt x="217" y="335"/>
                  </a:cubicBezTo>
                  <a:cubicBezTo>
                    <a:pt x="214" y="334"/>
                    <a:pt x="210" y="334"/>
                    <a:pt x="206" y="333"/>
                  </a:cubicBezTo>
                  <a:moveTo>
                    <a:pt x="294" y="290"/>
                  </a:moveTo>
                  <a:cubicBezTo>
                    <a:pt x="292" y="291"/>
                    <a:pt x="291" y="291"/>
                    <a:pt x="289" y="292"/>
                  </a:cubicBezTo>
                  <a:cubicBezTo>
                    <a:pt x="284" y="295"/>
                    <a:pt x="279" y="297"/>
                    <a:pt x="274" y="301"/>
                  </a:cubicBezTo>
                  <a:cubicBezTo>
                    <a:pt x="269" y="304"/>
                    <a:pt x="264" y="309"/>
                    <a:pt x="260" y="313"/>
                  </a:cubicBezTo>
                  <a:cubicBezTo>
                    <a:pt x="259" y="314"/>
                    <a:pt x="258" y="315"/>
                    <a:pt x="258" y="316"/>
                  </a:cubicBezTo>
                  <a:cubicBezTo>
                    <a:pt x="254" y="320"/>
                    <a:pt x="250" y="324"/>
                    <a:pt x="246" y="327"/>
                  </a:cubicBezTo>
                  <a:cubicBezTo>
                    <a:pt x="244" y="329"/>
                    <a:pt x="242" y="331"/>
                    <a:pt x="239" y="332"/>
                  </a:cubicBezTo>
                  <a:cubicBezTo>
                    <a:pt x="237" y="330"/>
                    <a:pt x="235" y="328"/>
                    <a:pt x="234" y="326"/>
                  </a:cubicBezTo>
                  <a:cubicBezTo>
                    <a:pt x="214" y="305"/>
                    <a:pt x="199" y="279"/>
                    <a:pt x="193" y="250"/>
                  </a:cubicBezTo>
                  <a:cubicBezTo>
                    <a:pt x="192" y="248"/>
                    <a:pt x="192" y="246"/>
                    <a:pt x="191" y="244"/>
                  </a:cubicBezTo>
                  <a:cubicBezTo>
                    <a:pt x="200" y="243"/>
                    <a:pt x="208" y="240"/>
                    <a:pt x="215" y="236"/>
                  </a:cubicBezTo>
                  <a:cubicBezTo>
                    <a:pt x="237" y="258"/>
                    <a:pt x="264" y="273"/>
                    <a:pt x="293" y="282"/>
                  </a:cubicBezTo>
                  <a:cubicBezTo>
                    <a:pt x="297" y="283"/>
                    <a:pt x="300" y="284"/>
                    <a:pt x="304" y="285"/>
                  </a:cubicBezTo>
                  <a:cubicBezTo>
                    <a:pt x="301" y="286"/>
                    <a:pt x="297" y="288"/>
                    <a:pt x="294" y="290"/>
                  </a:cubicBezTo>
                  <a:moveTo>
                    <a:pt x="339" y="204"/>
                  </a:moveTo>
                  <a:cubicBezTo>
                    <a:pt x="336" y="210"/>
                    <a:pt x="332" y="217"/>
                    <a:pt x="330" y="224"/>
                  </a:cubicBezTo>
                  <a:cubicBezTo>
                    <a:pt x="327" y="231"/>
                    <a:pt x="326" y="239"/>
                    <a:pt x="325" y="246"/>
                  </a:cubicBezTo>
                  <a:cubicBezTo>
                    <a:pt x="324" y="255"/>
                    <a:pt x="323" y="263"/>
                    <a:pt x="320" y="270"/>
                  </a:cubicBezTo>
                  <a:cubicBezTo>
                    <a:pt x="318" y="269"/>
                    <a:pt x="316" y="269"/>
                    <a:pt x="314" y="269"/>
                  </a:cubicBezTo>
                  <a:cubicBezTo>
                    <a:pt x="313" y="268"/>
                    <a:pt x="312" y="268"/>
                    <a:pt x="311" y="268"/>
                  </a:cubicBezTo>
                  <a:cubicBezTo>
                    <a:pt x="281" y="262"/>
                    <a:pt x="252" y="248"/>
                    <a:pt x="229" y="226"/>
                  </a:cubicBezTo>
                  <a:cubicBezTo>
                    <a:pt x="233" y="223"/>
                    <a:pt x="236" y="220"/>
                    <a:pt x="238" y="216"/>
                  </a:cubicBezTo>
                  <a:cubicBezTo>
                    <a:pt x="240" y="213"/>
                    <a:pt x="242" y="210"/>
                    <a:pt x="244" y="207"/>
                  </a:cubicBezTo>
                  <a:cubicBezTo>
                    <a:pt x="253" y="208"/>
                    <a:pt x="262" y="208"/>
                    <a:pt x="271" y="208"/>
                  </a:cubicBezTo>
                  <a:cubicBezTo>
                    <a:pt x="292" y="208"/>
                    <a:pt x="314" y="205"/>
                    <a:pt x="334" y="197"/>
                  </a:cubicBezTo>
                  <a:cubicBezTo>
                    <a:pt x="338" y="196"/>
                    <a:pt x="341" y="194"/>
                    <a:pt x="345" y="193"/>
                  </a:cubicBezTo>
                  <a:cubicBezTo>
                    <a:pt x="343" y="196"/>
                    <a:pt x="341" y="200"/>
                    <a:pt x="339" y="204"/>
                  </a:cubicBezTo>
                  <a:moveTo>
                    <a:pt x="339" y="176"/>
                  </a:moveTo>
                  <a:cubicBezTo>
                    <a:pt x="311" y="189"/>
                    <a:pt x="280" y="193"/>
                    <a:pt x="250" y="190"/>
                  </a:cubicBezTo>
                  <a:cubicBezTo>
                    <a:pt x="251" y="185"/>
                    <a:pt x="251" y="181"/>
                    <a:pt x="251" y="176"/>
                  </a:cubicBezTo>
                  <a:cubicBezTo>
                    <a:pt x="251" y="174"/>
                    <a:pt x="251" y="171"/>
                    <a:pt x="251" y="169"/>
                  </a:cubicBezTo>
                  <a:cubicBezTo>
                    <a:pt x="251" y="167"/>
                    <a:pt x="250" y="166"/>
                    <a:pt x="250" y="165"/>
                  </a:cubicBezTo>
                  <a:cubicBezTo>
                    <a:pt x="256" y="162"/>
                    <a:pt x="262" y="159"/>
                    <a:pt x="268" y="155"/>
                  </a:cubicBezTo>
                  <a:cubicBezTo>
                    <a:pt x="270" y="153"/>
                    <a:pt x="272" y="152"/>
                    <a:pt x="274" y="151"/>
                  </a:cubicBezTo>
                  <a:cubicBezTo>
                    <a:pt x="275" y="149"/>
                    <a:pt x="277" y="147"/>
                    <a:pt x="277" y="145"/>
                  </a:cubicBezTo>
                  <a:cubicBezTo>
                    <a:pt x="277" y="143"/>
                    <a:pt x="277" y="140"/>
                    <a:pt x="275" y="138"/>
                  </a:cubicBezTo>
                  <a:cubicBezTo>
                    <a:pt x="274" y="136"/>
                    <a:pt x="272" y="135"/>
                    <a:pt x="269" y="135"/>
                  </a:cubicBezTo>
                  <a:cubicBezTo>
                    <a:pt x="267" y="135"/>
                    <a:pt x="265" y="135"/>
                    <a:pt x="263" y="136"/>
                  </a:cubicBezTo>
                  <a:cubicBezTo>
                    <a:pt x="257" y="141"/>
                    <a:pt x="251" y="145"/>
                    <a:pt x="245" y="148"/>
                  </a:cubicBezTo>
                  <a:cubicBezTo>
                    <a:pt x="241" y="140"/>
                    <a:pt x="237" y="134"/>
                    <a:pt x="231" y="128"/>
                  </a:cubicBezTo>
                  <a:cubicBezTo>
                    <a:pt x="243" y="103"/>
                    <a:pt x="250" y="75"/>
                    <a:pt x="250" y="47"/>
                  </a:cubicBezTo>
                  <a:cubicBezTo>
                    <a:pt x="250" y="41"/>
                    <a:pt x="250" y="34"/>
                    <a:pt x="249" y="28"/>
                  </a:cubicBezTo>
                  <a:cubicBezTo>
                    <a:pt x="252" y="31"/>
                    <a:pt x="255" y="34"/>
                    <a:pt x="258" y="37"/>
                  </a:cubicBezTo>
                  <a:cubicBezTo>
                    <a:pt x="263" y="42"/>
                    <a:pt x="268" y="47"/>
                    <a:pt x="274" y="52"/>
                  </a:cubicBezTo>
                  <a:cubicBezTo>
                    <a:pt x="280" y="56"/>
                    <a:pt x="287" y="59"/>
                    <a:pt x="294" y="63"/>
                  </a:cubicBezTo>
                  <a:cubicBezTo>
                    <a:pt x="301" y="66"/>
                    <a:pt x="309" y="70"/>
                    <a:pt x="314" y="75"/>
                  </a:cubicBezTo>
                  <a:cubicBezTo>
                    <a:pt x="312" y="79"/>
                    <a:pt x="310" y="83"/>
                    <a:pt x="308" y="86"/>
                  </a:cubicBezTo>
                  <a:cubicBezTo>
                    <a:pt x="301" y="99"/>
                    <a:pt x="292" y="111"/>
                    <a:pt x="281" y="121"/>
                  </a:cubicBezTo>
                  <a:cubicBezTo>
                    <a:pt x="277" y="125"/>
                    <a:pt x="277" y="130"/>
                    <a:pt x="281" y="134"/>
                  </a:cubicBezTo>
                  <a:cubicBezTo>
                    <a:pt x="283" y="136"/>
                    <a:pt x="285" y="136"/>
                    <a:pt x="287" y="136"/>
                  </a:cubicBezTo>
                  <a:cubicBezTo>
                    <a:pt x="288" y="136"/>
                    <a:pt x="290" y="136"/>
                    <a:pt x="291" y="135"/>
                  </a:cubicBezTo>
                  <a:cubicBezTo>
                    <a:pt x="292" y="135"/>
                    <a:pt x="293" y="135"/>
                    <a:pt x="293" y="134"/>
                  </a:cubicBezTo>
                  <a:cubicBezTo>
                    <a:pt x="301" y="126"/>
                    <a:pt x="309" y="117"/>
                    <a:pt x="315" y="108"/>
                  </a:cubicBezTo>
                  <a:cubicBezTo>
                    <a:pt x="318" y="104"/>
                    <a:pt x="321" y="99"/>
                    <a:pt x="324" y="95"/>
                  </a:cubicBezTo>
                  <a:cubicBezTo>
                    <a:pt x="324" y="99"/>
                    <a:pt x="325" y="102"/>
                    <a:pt x="325" y="106"/>
                  </a:cubicBezTo>
                  <a:cubicBezTo>
                    <a:pt x="326" y="114"/>
                    <a:pt x="327" y="121"/>
                    <a:pt x="330" y="129"/>
                  </a:cubicBezTo>
                  <a:cubicBezTo>
                    <a:pt x="332" y="136"/>
                    <a:pt x="336" y="142"/>
                    <a:pt x="339" y="149"/>
                  </a:cubicBezTo>
                  <a:cubicBezTo>
                    <a:pt x="343" y="156"/>
                    <a:pt x="347" y="164"/>
                    <a:pt x="349" y="171"/>
                  </a:cubicBezTo>
                  <a:cubicBezTo>
                    <a:pt x="345" y="173"/>
                    <a:pt x="342" y="175"/>
                    <a:pt x="339" y="176"/>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80" name="文本框 79"/>
          <p:cNvSpPr txBox="1"/>
          <p:nvPr/>
        </p:nvSpPr>
        <p:spPr>
          <a:xfrm>
            <a:off x="2278258" y="1737342"/>
            <a:ext cx="1577500" cy="461665"/>
          </a:xfrm>
          <a:prstGeom prst="rect">
            <a:avLst/>
          </a:prstGeom>
          <a:noFill/>
        </p:spPr>
        <p:txBody>
          <a:bodyPr wrap="square" rtlCol="0">
            <a:spAutoFit/>
          </a:bodyPr>
          <a:lstStyle/>
          <a:p>
            <a:r>
              <a:rPr lang="zh-CN" altLang="en-US" sz="2400" dirty="0">
                <a:solidFill>
                  <a:prstClr val="black"/>
                </a:solidFill>
                <a:latin typeface="华康海报体W12(P)" panose="040B0C00000000000000" pitchFamily="82" charset="-122"/>
                <a:ea typeface="华康海报体W12(P)" panose="040B0C00000000000000" pitchFamily="82" charset="-122"/>
              </a:rPr>
              <a:t>标题一</a:t>
            </a:r>
          </a:p>
        </p:txBody>
      </p:sp>
      <p:sp>
        <p:nvSpPr>
          <p:cNvPr id="81" name="文本框 80"/>
          <p:cNvSpPr txBox="1"/>
          <p:nvPr/>
        </p:nvSpPr>
        <p:spPr>
          <a:xfrm>
            <a:off x="2278258" y="2202436"/>
            <a:ext cx="1637034" cy="369332"/>
          </a:xfrm>
          <a:prstGeom prst="rect">
            <a:avLst/>
          </a:prstGeom>
          <a:noFill/>
        </p:spPr>
        <p:txBody>
          <a:bodyPr wrap="square" rtlCol="0">
            <a:spAutoFit/>
          </a:bodyPr>
          <a:lstStyle/>
          <a:p>
            <a:r>
              <a:rPr lang="zh-CN" altLang="en-US" dirty="0">
                <a:solidFill>
                  <a:prstClr val="white">
                    <a:lumMod val="50000"/>
                  </a:prstClr>
                </a:solidFill>
                <a:latin typeface="微软雅黑" panose="020B0503020204020204" pitchFamily="34" charset="-122"/>
                <a:ea typeface="微软雅黑" panose="020B0503020204020204" pitchFamily="34" charset="-122"/>
              </a:rPr>
              <a:t>请输入文字</a:t>
            </a:r>
          </a:p>
        </p:txBody>
      </p:sp>
      <p:sp>
        <p:nvSpPr>
          <p:cNvPr id="83" name="文本框 82"/>
          <p:cNvSpPr txBox="1"/>
          <p:nvPr/>
        </p:nvSpPr>
        <p:spPr>
          <a:xfrm>
            <a:off x="6810299" y="1737342"/>
            <a:ext cx="1577500" cy="461665"/>
          </a:xfrm>
          <a:prstGeom prst="rect">
            <a:avLst/>
          </a:prstGeom>
          <a:noFill/>
        </p:spPr>
        <p:txBody>
          <a:bodyPr wrap="square" rtlCol="0">
            <a:spAutoFit/>
          </a:bodyPr>
          <a:lstStyle/>
          <a:p>
            <a:r>
              <a:rPr lang="zh-CN" altLang="en-US" sz="2400" dirty="0">
                <a:solidFill>
                  <a:prstClr val="black"/>
                </a:solidFill>
                <a:latin typeface="华康海报体W12(P)" panose="040B0C00000000000000" pitchFamily="82" charset="-122"/>
                <a:ea typeface="华康海报体W12(P)" panose="040B0C00000000000000" pitchFamily="82" charset="-122"/>
              </a:rPr>
              <a:t>标题二</a:t>
            </a:r>
          </a:p>
        </p:txBody>
      </p:sp>
      <p:sp>
        <p:nvSpPr>
          <p:cNvPr id="84" name="文本框 83"/>
          <p:cNvSpPr txBox="1"/>
          <p:nvPr/>
        </p:nvSpPr>
        <p:spPr>
          <a:xfrm>
            <a:off x="6810299" y="2202436"/>
            <a:ext cx="1637034" cy="369332"/>
          </a:xfrm>
          <a:prstGeom prst="rect">
            <a:avLst/>
          </a:prstGeom>
          <a:noFill/>
        </p:spPr>
        <p:txBody>
          <a:bodyPr wrap="square" rtlCol="0">
            <a:spAutoFit/>
          </a:bodyPr>
          <a:lstStyle/>
          <a:p>
            <a:r>
              <a:rPr lang="zh-CN" altLang="en-US" dirty="0">
                <a:solidFill>
                  <a:prstClr val="white">
                    <a:lumMod val="50000"/>
                  </a:prstClr>
                </a:solidFill>
                <a:latin typeface="微软雅黑" panose="020B0503020204020204" pitchFamily="34" charset="-122"/>
                <a:ea typeface="微软雅黑" panose="020B0503020204020204" pitchFamily="34" charset="-122"/>
              </a:rPr>
              <a:t>请输入文字</a:t>
            </a:r>
          </a:p>
        </p:txBody>
      </p:sp>
      <p:sp>
        <p:nvSpPr>
          <p:cNvPr id="85" name="文本框 84"/>
          <p:cNvSpPr txBox="1"/>
          <p:nvPr/>
        </p:nvSpPr>
        <p:spPr>
          <a:xfrm>
            <a:off x="4540176" y="4319871"/>
            <a:ext cx="1577500" cy="461665"/>
          </a:xfrm>
          <a:prstGeom prst="rect">
            <a:avLst/>
          </a:prstGeom>
          <a:noFill/>
        </p:spPr>
        <p:txBody>
          <a:bodyPr wrap="square" rtlCol="0">
            <a:spAutoFit/>
          </a:bodyPr>
          <a:lstStyle/>
          <a:p>
            <a:r>
              <a:rPr lang="zh-CN" altLang="en-US" sz="2400" dirty="0">
                <a:solidFill>
                  <a:prstClr val="black"/>
                </a:solidFill>
                <a:latin typeface="华康海报体W12(P)" panose="040B0C00000000000000" pitchFamily="82" charset="-122"/>
                <a:ea typeface="华康海报体W12(P)" panose="040B0C00000000000000" pitchFamily="82" charset="-122"/>
              </a:rPr>
              <a:t>标题三</a:t>
            </a:r>
          </a:p>
        </p:txBody>
      </p:sp>
      <p:sp>
        <p:nvSpPr>
          <p:cNvPr id="86" name="文本框 85"/>
          <p:cNvSpPr txBox="1"/>
          <p:nvPr/>
        </p:nvSpPr>
        <p:spPr>
          <a:xfrm>
            <a:off x="4540176" y="4784965"/>
            <a:ext cx="1637034" cy="369332"/>
          </a:xfrm>
          <a:prstGeom prst="rect">
            <a:avLst/>
          </a:prstGeom>
          <a:noFill/>
        </p:spPr>
        <p:txBody>
          <a:bodyPr wrap="square" rtlCol="0">
            <a:spAutoFit/>
          </a:bodyPr>
          <a:lstStyle/>
          <a:p>
            <a:r>
              <a:rPr lang="zh-CN" altLang="en-US" dirty="0">
                <a:solidFill>
                  <a:prstClr val="white">
                    <a:lumMod val="50000"/>
                  </a:prstClr>
                </a:solidFill>
                <a:latin typeface="微软雅黑" panose="020B0503020204020204" pitchFamily="34" charset="-122"/>
                <a:ea typeface="微软雅黑" panose="020B0503020204020204" pitchFamily="34" charset="-122"/>
              </a:rPr>
              <a:t>请输入文字</a:t>
            </a:r>
          </a:p>
        </p:txBody>
      </p:sp>
      <p:sp>
        <p:nvSpPr>
          <p:cNvPr id="87" name="文本框 86"/>
          <p:cNvSpPr txBox="1"/>
          <p:nvPr/>
        </p:nvSpPr>
        <p:spPr>
          <a:xfrm>
            <a:off x="9090047" y="4319871"/>
            <a:ext cx="1577500" cy="461665"/>
          </a:xfrm>
          <a:prstGeom prst="rect">
            <a:avLst/>
          </a:prstGeom>
          <a:noFill/>
        </p:spPr>
        <p:txBody>
          <a:bodyPr wrap="square" rtlCol="0">
            <a:spAutoFit/>
          </a:bodyPr>
          <a:lstStyle/>
          <a:p>
            <a:r>
              <a:rPr lang="zh-CN" altLang="en-US" sz="2400" dirty="0">
                <a:solidFill>
                  <a:prstClr val="black"/>
                </a:solidFill>
                <a:latin typeface="华康海报体W12(P)" panose="040B0C00000000000000" pitchFamily="82" charset="-122"/>
                <a:ea typeface="华康海报体W12(P)" panose="040B0C00000000000000" pitchFamily="82" charset="-122"/>
              </a:rPr>
              <a:t>标题四</a:t>
            </a:r>
          </a:p>
        </p:txBody>
      </p:sp>
      <p:sp>
        <p:nvSpPr>
          <p:cNvPr id="88" name="文本框 87"/>
          <p:cNvSpPr txBox="1"/>
          <p:nvPr/>
        </p:nvSpPr>
        <p:spPr>
          <a:xfrm>
            <a:off x="9090047" y="4784965"/>
            <a:ext cx="1637034" cy="369332"/>
          </a:xfrm>
          <a:prstGeom prst="rect">
            <a:avLst/>
          </a:prstGeom>
          <a:noFill/>
        </p:spPr>
        <p:txBody>
          <a:bodyPr wrap="square" rtlCol="0">
            <a:spAutoFit/>
          </a:bodyPr>
          <a:lstStyle/>
          <a:p>
            <a:r>
              <a:rPr lang="zh-CN" altLang="en-US" dirty="0">
                <a:solidFill>
                  <a:prstClr val="white">
                    <a:lumMod val="50000"/>
                  </a:prstClr>
                </a:solidFill>
                <a:latin typeface="微软雅黑" panose="020B0503020204020204" pitchFamily="34" charset="-122"/>
                <a:ea typeface="微软雅黑" panose="020B0503020204020204" pitchFamily="34" charset="-122"/>
              </a:rPr>
              <a:t>请输入文字</a:t>
            </a:r>
          </a:p>
        </p:txBody>
      </p:sp>
    </p:spTree>
    <p:extLst>
      <p:ext uri="{BB962C8B-B14F-4D97-AF65-F5344CB8AC3E}">
        <p14:creationId xmlns:p14="http://schemas.microsoft.com/office/powerpoint/2010/main" val="9036016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149127"/>
            <a:ext cx="10058400" cy="6708873"/>
          </a:xfrm>
          <a:prstGeom prst="rect">
            <a:avLst/>
          </a:prstGeom>
          <a:ln>
            <a:noFill/>
          </a:ln>
          <a:effectLst>
            <a:softEdge rad="112500"/>
          </a:effectLst>
        </p:spPr>
      </p:pic>
      <p:sp>
        <p:nvSpPr>
          <p:cNvPr id="3" name="矩形 2"/>
          <p:cNvSpPr/>
          <p:nvPr/>
        </p:nvSpPr>
        <p:spPr>
          <a:xfrm>
            <a:off x="11495314" y="4721113"/>
            <a:ext cx="180749" cy="1212961"/>
          </a:xfrm>
          <a:prstGeom prst="rect">
            <a:avLst/>
          </a:prstGeom>
          <a:solidFill>
            <a:srgbClr val="3C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11364686" y="4721113"/>
            <a:ext cx="79149" cy="1212962"/>
          </a:xfrm>
          <a:prstGeom prst="rect">
            <a:avLst/>
          </a:prstGeom>
          <a:solidFill>
            <a:srgbClr val="3C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文本框 4"/>
          <p:cNvSpPr txBox="1"/>
          <p:nvPr/>
        </p:nvSpPr>
        <p:spPr>
          <a:xfrm>
            <a:off x="8384607" y="4721113"/>
            <a:ext cx="3110707" cy="923330"/>
          </a:xfrm>
          <a:prstGeom prst="rect">
            <a:avLst/>
          </a:prstGeom>
          <a:noFill/>
        </p:spPr>
        <p:txBody>
          <a:bodyPr wrap="square" rtlCol="0">
            <a:spAutoFit/>
          </a:bodyPr>
          <a:lstStyle/>
          <a:p>
            <a:r>
              <a:rPr lang="zh-CN" altLang="en-US" sz="5400" dirty="0">
                <a:solidFill>
                  <a:prstClr val="black"/>
                </a:solidFill>
                <a:latin typeface="华康海报体W12(P)" panose="040B0C00000000000000" pitchFamily="82" charset="-122"/>
                <a:ea typeface="华康海报体W12(P)" panose="040B0C00000000000000" pitchFamily="82" charset="-122"/>
              </a:rPr>
              <a:t>谢谢欣赏</a:t>
            </a:r>
          </a:p>
        </p:txBody>
      </p:sp>
      <p:sp>
        <p:nvSpPr>
          <p:cNvPr id="6" name="文本框 5"/>
          <p:cNvSpPr txBox="1"/>
          <p:nvPr/>
        </p:nvSpPr>
        <p:spPr>
          <a:xfrm>
            <a:off x="8384606" y="5564742"/>
            <a:ext cx="3110707" cy="461665"/>
          </a:xfrm>
          <a:prstGeom prst="rect">
            <a:avLst/>
          </a:prstGeom>
          <a:noFill/>
        </p:spPr>
        <p:txBody>
          <a:bodyPr wrap="square" rtlCol="0">
            <a:spAutoFit/>
          </a:bodyPr>
          <a:lstStyle/>
          <a:p>
            <a:r>
              <a:rPr lang="en-US" altLang="zh-CN" sz="2400" spc="300" dirty="0">
                <a:solidFill>
                  <a:prstClr val="black"/>
                </a:solidFill>
              </a:rPr>
              <a:t>Xie Xie Xin Shang</a:t>
            </a:r>
            <a:endParaRPr lang="zh-CN" altLang="en-US" sz="2400" spc="300" dirty="0">
              <a:solidFill>
                <a:prstClr val="black"/>
              </a:solidFill>
            </a:endParaRPr>
          </a:p>
        </p:txBody>
      </p:sp>
    </p:spTree>
    <p:extLst>
      <p:ext uri="{BB962C8B-B14F-4D97-AF65-F5344CB8AC3E}">
        <p14:creationId xmlns:p14="http://schemas.microsoft.com/office/powerpoint/2010/main" val="9253334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0631587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gs>
            <a:gs pos="16000">
              <a:srgbClr val="B1C769"/>
            </a:gs>
          </a:gsLst>
          <a:lin ang="10800000" scaled="1"/>
          <a:tileRect/>
        </a:grad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a:blip r:embed="rId2">
            <a:extLst>
              <a:ext uri="{28A0092B-C50C-407E-A947-70E740481C1C}">
                <a14:useLocalDpi xmlns:a14="http://schemas.microsoft.com/office/drawing/2010/main" val="0"/>
              </a:ext>
            </a:extLst>
          </a:blip>
          <a:srcRect l="289" r="71977"/>
          <a:stretch>
            <a:fillRect/>
          </a:stretch>
        </p:blipFill>
        <p:spPr>
          <a:xfrm>
            <a:off x="0" y="0"/>
            <a:ext cx="3048000" cy="6858000"/>
          </a:xfrm>
          <a:custGeom>
            <a:avLst/>
            <a:gdLst>
              <a:gd name="connsiteX0" fmla="*/ 0 w 2789676"/>
              <a:gd name="connsiteY0" fmla="*/ 0 h 6708872"/>
              <a:gd name="connsiteX1" fmla="*/ 2789676 w 2789676"/>
              <a:gd name="connsiteY1" fmla="*/ 0 h 6708872"/>
              <a:gd name="connsiteX2" fmla="*/ 2789676 w 2789676"/>
              <a:gd name="connsiteY2" fmla="*/ 6708872 h 6708872"/>
              <a:gd name="connsiteX3" fmla="*/ 0 w 2789676"/>
              <a:gd name="connsiteY3" fmla="*/ 6708872 h 6708872"/>
              <a:gd name="connsiteX4" fmla="*/ 0 w 2789676"/>
              <a:gd name="connsiteY4" fmla="*/ 0 h 6708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9676" h="6708872">
                <a:moveTo>
                  <a:pt x="0" y="0"/>
                </a:moveTo>
                <a:lnTo>
                  <a:pt x="2789676" y="0"/>
                </a:lnTo>
                <a:lnTo>
                  <a:pt x="2789676" y="6708872"/>
                </a:lnTo>
                <a:lnTo>
                  <a:pt x="0" y="6708872"/>
                </a:lnTo>
                <a:lnTo>
                  <a:pt x="0" y="0"/>
                </a:lnTo>
                <a:close/>
              </a:path>
            </a:pathLst>
          </a:custGeom>
          <a:ln w="28575">
            <a:noFill/>
          </a:ln>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rcRect l="36248" t="21851" r="2280" b="18654"/>
          <a:stretch>
            <a:fillRect/>
          </a:stretch>
        </p:blipFill>
        <p:spPr>
          <a:xfrm>
            <a:off x="4323373" y="1595715"/>
            <a:ext cx="7262315" cy="4688114"/>
          </a:xfrm>
          <a:custGeom>
            <a:avLst/>
            <a:gdLst>
              <a:gd name="connsiteX0" fmla="*/ 0 w 6183085"/>
              <a:gd name="connsiteY0" fmla="*/ 0 h 3991428"/>
              <a:gd name="connsiteX1" fmla="*/ 6183085 w 6183085"/>
              <a:gd name="connsiteY1" fmla="*/ 0 h 3991428"/>
              <a:gd name="connsiteX2" fmla="*/ 6183085 w 6183085"/>
              <a:gd name="connsiteY2" fmla="*/ 3991428 h 3991428"/>
              <a:gd name="connsiteX3" fmla="*/ 0 w 6183085"/>
              <a:gd name="connsiteY3" fmla="*/ 3991428 h 3991428"/>
              <a:gd name="connsiteX4" fmla="*/ 0 w 6183085"/>
              <a:gd name="connsiteY4" fmla="*/ 0 h 39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83085" h="3991428">
                <a:moveTo>
                  <a:pt x="0" y="0"/>
                </a:moveTo>
                <a:lnTo>
                  <a:pt x="6183085" y="0"/>
                </a:lnTo>
                <a:lnTo>
                  <a:pt x="6183085" y="3991428"/>
                </a:lnTo>
                <a:lnTo>
                  <a:pt x="0" y="3991428"/>
                </a:lnTo>
                <a:lnTo>
                  <a:pt x="0" y="0"/>
                </a:lnTo>
                <a:close/>
              </a:path>
            </a:pathLst>
          </a:custGeom>
          <a:ln w="31750">
            <a:solidFill>
              <a:schemeClr val="bg1"/>
            </a:solidFill>
          </a:ln>
          <a:effectLst>
            <a:outerShdw blurRad="50800" dist="38100" dir="2700000" algn="tl" rotWithShape="0">
              <a:prstClr val="black">
                <a:alpha val="40000"/>
              </a:prstClr>
            </a:outerShdw>
          </a:effectLst>
        </p:spPr>
      </p:pic>
      <p:grpSp>
        <p:nvGrpSpPr>
          <p:cNvPr id="2" name="组合 1"/>
          <p:cNvGrpSpPr/>
          <p:nvPr/>
        </p:nvGrpSpPr>
        <p:grpSpPr>
          <a:xfrm>
            <a:off x="5077393" y="549275"/>
            <a:ext cx="6563745" cy="1231106"/>
            <a:chOff x="5112318" y="5451421"/>
            <a:chExt cx="6563745" cy="1231106"/>
          </a:xfrm>
        </p:grpSpPr>
        <p:sp>
          <p:nvSpPr>
            <p:cNvPr id="21" name="矩形 20"/>
            <p:cNvSpPr/>
            <p:nvPr/>
          </p:nvSpPr>
          <p:spPr>
            <a:xfrm>
              <a:off x="11495314" y="5529946"/>
              <a:ext cx="180749" cy="811324"/>
            </a:xfrm>
            <a:prstGeom prst="rect">
              <a:avLst/>
            </a:prstGeom>
            <a:solidFill>
              <a:srgbClr val="3C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矩形 21"/>
            <p:cNvSpPr/>
            <p:nvPr/>
          </p:nvSpPr>
          <p:spPr>
            <a:xfrm>
              <a:off x="11364686" y="5529945"/>
              <a:ext cx="79149" cy="811325"/>
            </a:xfrm>
            <a:prstGeom prst="rect">
              <a:avLst/>
            </a:prstGeom>
            <a:solidFill>
              <a:srgbClr val="3C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文本框 22"/>
            <p:cNvSpPr txBox="1"/>
            <p:nvPr/>
          </p:nvSpPr>
          <p:spPr>
            <a:xfrm>
              <a:off x="9332686" y="5451421"/>
              <a:ext cx="2032000" cy="523220"/>
            </a:xfrm>
            <a:prstGeom prst="rect">
              <a:avLst/>
            </a:prstGeom>
            <a:noFill/>
          </p:spPr>
          <p:txBody>
            <a:bodyPr wrap="square" rtlCol="0">
              <a:spAutoFit/>
            </a:bodyPr>
            <a:lstStyle/>
            <a:p>
              <a:pPr algn="r"/>
              <a:r>
                <a:rPr lang="zh-CN" altLang="en-US" sz="2800" dirty="0">
                  <a:solidFill>
                    <a:prstClr val="black"/>
                  </a:solidFill>
                  <a:latin typeface="华康海报体W12(P)" panose="040B0C00000000000000" pitchFamily="82" charset="-122"/>
                  <a:ea typeface="华康海报体W12(P)" panose="040B0C00000000000000" pitchFamily="82" charset="-122"/>
                </a:rPr>
                <a:t>过渡页</a:t>
              </a:r>
            </a:p>
          </p:txBody>
        </p:sp>
        <p:sp>
          <p:nvSpPr>
            <p:cNvPr id="25" name="文本框 24"/>
            <p:cNvSpPr txBox="1"/>
            <p:nvPr/>
          </p:nvSpPr>
          <p:spPr>
            <a:xfrm>
              <a:off x="5112318" y="5974641"/>
              <a:ext cx="6563745" cy="707886"/>
            </a:xfrm>
            <a:prstGeom prst="rect">
              <a:avLst/>
            </a:prstGeom>
            <a:noFill/>
          </p:spPr>
          <p:txBody>
            <a:bodyPr wrap="square" rtlCol="0">
              <a:spAutoFit/>
            </a:bodyPr>
            <a:lstStyle/>
            <a:p>
              <a:r>
                <a:rPr lang="zh-CN" altLang="en-US" sz="2000" dirty="0">
                  <a:solidFill>
                    <a:prstClr val="black"/>
                  </a:solidFill>
                  <a:latin typeface="微软雅黑" panose="020B0503020204020204" pitchFamily="34" charset="-122"/>
                  <a:ea typeface="微软雅黑" panose="020B0503020204020204" pitchFamily="34" charset="-122"/>
                </a:rPr>
                <a:t>上海锐普广告有限公司是中国第一家精品</a:t>
              </a:r>
              <a:r>
                <a:rPr lang="en-US" altLang="zh-CN" sz="2000" dirty="0">
                  <a:solidFill>
                    <a:prstClr val="black"/>
                  </a:solidFill>
                  <a:latin typeface="微软雅黑" panose="020B0503020204020204" pitchFamily="34" charset="-122"/>
                  <a:ea typeface="微软雅黑" panose="020B0503020204020204" pitchFamily="34" charset="-122"/>
                </a:rPr>
                <a:t>PPT</a:t>
              </a:r>
              <a:r>
                <a:rPr lang="zh-CN" altLang="en-US" sz="2000" dirty="0">
                  <a:solidFill>
                    <a:prstClr val="black"/>
                  </a:solidFill>
                  <a:latin typeface="微软雅黑" panose="020B0503020204020204" pitchFamily="34" charset="-122"/>
                  <a:ea typeface="微软雅黑" panose="020B0503020204020204" pitchFamily="34" charset="-122"/>
                </a:rPr>
                <a:t>设计机构</a:t>
              </a:r>
            </a:p>
            <a:p>
              <a:endParaRPr lang="zh-CN" altLang="en-US" sz="2000" dirty="0">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924417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1C769"/>
        </a:solidFill>
        <a:effectLst/>
      </p:bgPr>
    </p:bg>
    <p:spTree>
      <p:nvGrpSpPr>
        <p:cNvPr id="1" name=""/>
        <p:cNvGrpSpPr/>
        <p:nvPr/>
      </p:nvGrpSpPr>
      <p:grpSpPr>
        <a:xfrm>
          <a:off x="0" y="0"/>
          <a:ext cx="0" cy="0"/>
          <a:chOff x="0" y="0"/>
          <a:chExt cx="0" cy="0"/>
        </a:xfrm>
      </p:grpSpPr>
      <p:sp>
        <p:nvSpPr>
          <p:cNvPr id="24" name="文本框 23"/>
          <p:cNvSpPr txBox="1"/>
          <p:nvPr/>
        </p:nvSpPr>
        <p:spPr>
          <a:xfrm>
            <a:off x="5816262" y="2976530"/>
            <a:ext cx="3251200" cy="769441"/>
          </a:xfrm>
          <a:prstGeom prst="rect">
            <a:avLst/>
          </a:prstGeom>
          <a:noFill/>
        </p:spPr>
        <p:txBody>
          <a:bodyPr wrap="square" rtlCol="0">
            <a:spAutoFit/>
          </a:bodyPr>
          <a:lstStyle/>
          <a:p>
            <a:r>
              <a:rPr lang="zh-CN" altLang="en-US" sz="4400" dirty="0">
                <a:solidFill>
                  <a:prstClr val="white"/>
                </a:solidFill>
                <a:latin typeface="华康海报体W12(P)" panose="040B0C00000000000000" pitchFamily="82" charset="-122"/>
                <a:ea typeface="华康海报体W12(P)" panose="040B0C00000000000000" pitchFamily="82" charset="-122"/>
              </a:rPr>
              <a:t>请输入标题</a:t>
            </a:r>
          </a:p>
        </p:txBody>
      </p:sp>
      <p:sp>
        <p:nvSpPr>
          <p:cNvPr id="40" name="椭圆 39"/>
          <p:cNvSpPr/>
          <p:nvPr/>
        </p:nvSpPr>
        <p:spPr>
          <a:xfrm>
            <a:off x="3124539" y="2263089"/>
            <a:ext cx="2196322" cy="219632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文本框 40"/>
          <p:cNvSpPr txBox="1"/>
          <p:nvPr/>
        </p:nvSpPr>
        <p:spPr>
          <a:xfrm>
            <a:off x="3678415" y="2328628"/>
            <a:ext cx="1088571" cy="1862048"/>
          </a:xfrm>
          <a:prstGeom prst="rect">
            <a:avLst/>
          </a:prstGeom>
          <a:noFill/>
        </p:spPr>
        <p:txBody>
          <a:bodyPr wrap="square" rtlCol="0">
            <a:spAutoFit/>
          </a:bodyPr>
          <a:lstStyle/>
          <a:p>
            <a:pPr algn="ctr"/>
            <a:r>
              <a:rPr lang="en-US" altLang="zh-CN" sz="11500" dirty="0">
                <a:solidFill>
                  <a:prstClr val="white"/>
                </a:solidFill>
                <a:latin typeface="华康海报体W12(P)" panose="040B0C00000000000000" pitchFamily="82" charset="-122"/>
                <a:ea typeface="华康海报体W12(P)" panose="040B0C00000000000000" pitchFamily="82" charset="-122"/>
              </a:rPr>
              <a:t>1</a:t>
            </a:r>
            <a:endParaRPr lang="zh-CN" altLang="en-US" sz="11500" dirty="0">
              <a:solidFill>
                <a:prstClr val="white"/>
              </a:solidFill>
              <a:latin typeface="华康海报体W12(P)" panose="040B0C00000000000000" pitchFamily="82" charset="-122"/>
              <a:ea typeface="华康海报体W12(P)" panose="040B0C00000000000000" pitchFamily="82" charset="-122"/>
            </a:endParaRPr>
          </a:p>
        </p:txBody>
      </p:sp>
      <p:cxnSp>
        <p:nvCxnSpPr>
          <p:cNvPr id="46" name="直接连接符 45"/>
          <p:cNvCxnSpPr/>
          <p:nvPr/>
        </p:nvCxnSpPr>
        <p:spPr>
          <a:xfrm>
            <a:off x="0" y="2241550"/>
            <a:ext cx="312453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067462" y="4439454"/>
            <a:ext cx="312453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972459" y="5416324"/>
            <a:ext cx="870856" cy="870856"/>
          </a:xfrm>
          <a:prstGeom prst="ellipse">
            <a:avLst/>
          </a:prstGeom>
          <a:solidFill>
            <a:schemeClr val="bg1">
              <a:alpha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椭圆 50"/>
          <p:cNvSpPr/>
          <p:nvPr/>
        </p:nvSpPr>
        <p:spPr>
          <a:xfrm>
            <a:off x="188689" y="6248401"/>
            <a:ext cx="1219198" cy="1219198"/>
          </a:xfrm>
          <a:prstGeom prst="ellipse">
            <a:avLst/>
          </a:prstGeom>
          <a:solidFill>
            <a:schemeClr val="bg1">
              <a:alpha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椭圆 51"/>
          <p:cNvSpPr/>
          <p:nvPr/>
        </p:nvSpPr>
        <p:spPr>
          <a:xfrm>
            <a:off x="1241649" y="4281715"/>
            <a:ext cx="464456" cy="464456"/>
          </a:xfrm>
          <a:prstGeom prst="ellipse">
            <a:avLst/>
          </a:prstGeom>
          <a:solidFill>
            <a:schemeClr val="bg1">
              <a:alpha val="5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p:cNvSpPr/>
          <p:nvPr/>
        </p:nvSpPr>
        <p:spPr>
          <a:xfrm>
            <a:off x="0" y="5484021"/>
            <a:ext cx="609596" cy="609596"/>
          </a:xfrm>
          <a:prstGeom prst="ellipse">
            <a:avLst/>
          </a:prstGeom>
          <a:solidFill>
            <a:schemeClr val="bg1">
              <a:alpha val="4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椭圆 53"/>
          <p:cNvSpPr/>
          <p:nvPr/>
        </p:nvSpPr>
        <p:spPr>
          <a:xfrm>
            <a:off x="1988456" y="6025921"/>
            <a:ext cx="522518" cy="522518"/>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椭圆 54"/>
          <p:cNvSpPr/>
          <p:nvPr/>
        </p:nvSpPr>
        <p:spPr>
          <a:xfrm flipH="1">
            <a:off x="1843315" y="5077621"/>
            <a:ext cx="406400" cy="4064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椭圆 55"/>
          <p:cNvSpPr/>
          <p:nvPr/>
        </p:nvSpPr>
        <p:spPr>
          <a:xfrm>
            <a:off x="515938" y="4874424"/>
            <a:ext cx="638626" cy="638626"/>
          </a:xfrm>
          <a:prstGeom prst="ellips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椭圆 56"/>
          <p:cNvSpPr/>
          <p:nvPr/>
        </p:nvSpPr>
        <p:spPr>
          <a:xfrm flipH="1">
            <a:off x="1473877" y="4032705"/>
            <a:ext cx="406400" cy="4064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椭圆 57"/>
          <p:cNvSpPr/>
          <p:nvPr/>
        </p:nvSpPr>
        <p:spPr>
          <a:xfrm>
            <a:off x="1175653" y="6180705"/>
            <a:ext cx="522518" cy="522518"/>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8374986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863" t="2615" r="761" b="13049"/>
          <a:stretch/>
        </p:blipFill>
        <p:spPr>
          <a:xfrm>
            <a:off x="0" y="-76200"/>
            <a:ext cx="12192000" cy="6991350"/>
          </a:xfrm>
          <a:prstGeom prst="rect">
            <a:avLst/>
          </a:prstGeom>
        </p:spPr>
      </p:pic>
      <p:sp>
        <p:nvSpPr>
          <p:cNvPr id="16" name="任意多边形 15"/>
          <p:cNvSpPr/>
          <p:nvPr/>
        </p:nvSpPr>
        <p:spPr>
          <a:xfrm>
            <a:off x="1160059" y="745486"/>
            <a:ext cx="4763069" cy="5367029"/>
          </a:xfrm>
          <a:custGeom>
            <a:avLst/>
            <a:gdLst>
              <a:gd name="connsiteX0" fmla="*/ 764276 w 4763069"/>
              <a:gd name="connsiteY0" fmla="*/ 0 h 5367029"/>
              <a:gd name="connsiteX1" fmla="*/ 996288 w 4763069"/>
              <a:gd name="connsiteY1" fmla="*/ 0 h 5367029"/>
              <a:gd name="connsiteX2" fmla="*/ 1001556 w 4763069"/>
              <a:gd name="connsiteY2" fmla="*/ 52260 h 5367029"/>
              <a:gd name="connsiteX3" fmla="*/ 1255595 w 4763069"/>
              <a:gd name="connsiteY3" fmla="*/ 259307 h 5367029"/>
              <a:gd name="connsiteX4" fmla="*/ 1509634 w 4763069"/>
              <a:gd name="connsiteY4" fmla="*/ 52260 h 5367029"/>
              <a:gd name="connsiteX5" fmla="*/ 1514902 w 4763069"/>
              <a:gd name="connsiteY5" fmla="*/ 0 h 5367029"/>
              <a:gd name="connsiteX6" fmla="*/ 1746915 w 4763069"/>
              <a:gd name="connsiteY6" fmla="*/ 0 h 5367029"/>
              <a:gd name="connsiteX7" fmla="*/ 1752183 w 4763069"/>
              <a:gd name="connsiteY7" fmla="*/ 52260 h 5367029"/>
              <a:gd name="connsiteX8" fmla="*/ 2006222 w 4763069"/>
              <a:gd name="connsiteY8" fmla="*/ 259307 h 5367029"/>
              <a:gd name="connsiteX9" fmla="*/ 2260261 w 4763069"/>
              <a:gd name="connsiteY9" fmla="*/ 52260 h 5367029"/>
              <a:gd name="connsiteX10" fmla="*/ 2265529 w 4763069"/>
              <a:gd name="connsiteY10" fmla="*/ 0 h 5367029"/>
              <a:gd name="connsiteX11" fmla="*/ 2497542 w 4763069"/>
              <a:gd name="connsiteY11" fmla="*/ 0 h 5367029"/>
              <a:gd name="connsiteX12" fmla="*/ 2502810 w 4763069"/>
              <a:gd name="connsiteY12" fmla="*/ 52260 h 5367029"/>
              <a:gd name="connsiteX13" fmla="*/ 2756849 w 4763069"/>
              <a:gd name="connsiteY13" fmla="*/ 259307 h 5367029"/>
              <a:gd name="connsiteX14" fmla="*/ 3010888 w 4763069"/>
              <a:gd name="connsiteY14" fmla="*/ 52260 h 5367029"/>
              <a:gd name="connsiteX15" fmla="*/ 3016156 w 4763069"/>
              <a:gd name="connsiteY15" fmla="*/ 0 h 5367029"/>
              <a:gd name="connsiteX16" fmla="*/ 3248169 w 4763069"/>
              <a:gd name="connsiteY16" fmla="*/ 0 h 5367029"/>
              <a:gd name="connsiteX17" fmla="*/ 3253437 w 4763069"/>
              <a:gd name="connsiteY17" fmla="*/ 52259 h 5367029"/>
              <a:gd name="connsiteX18" fmla="*/ 3507476 w 4763069"/>
              <a:gd name="connsiteY18" fmla="*/ 259307 h 5367029"/>
              <a:gd name="connsiteX19" fmla="*/ 3761515 w 4763069"/>
              <a:gd name="connsiteY19" fmla="*/ 52259 h 5367029"/>
              <a:gd name="connsiteX20" fmla="*/ 3766783 w 4763069"/>
              <a:gd name="connsiteY20" fmla="*/ 0 h 5367029"/>
              <a:gd name="connsiteX21" fmla="*/ 3998796 w 4763069"/>
              <a:gd name="connsiteY21" fmla="*/ 0 h 5367029"/>
              <a:gd name="connsiteX22" fmla="*/ 4004064 w 4763069"/>
              <a:gd name="connsiteY22" fmla="*/ 52259 h 5367029"/>
              <a:gd name="connsiteX23" fmla="*/ 4258103 w 4763069"/>
              <a:gd name="connsiteY23" fmla="*/ 259307 h 5367029"/>
              <a:gd name="connsiteX24" fmla="*/ 4512142 w 4763069"/>
              <a:gd name="connsiteY24" fmla="*/ 52259 h 5367029"/>
              <a:gd name="connsiteX25" fmla="*/ 4517250 w 4763069"/>
              <a:gd name="connsiteY25" fmla="*/ 1590 h 5367029"/>
              <a:gd name="connsiteX26" fmla="*/ 4554200 w 4763069"/>
              <a:gd name="connsiteY26" fmla="*/ 5315 h 5367029"/>
              <a:gd name="connsiteX27" fmla="*/ 4763069 w 4763069"/>
              <a:gd name="connsiteY27" fmla="*/ 261589 h 5367029"/>
              <a:gd name="connsiteX28" fmla="*/ 4763069 w 4763069"/>
              <a:gd name="connsiteY28" fmla="*/ 5105441 h 5367029"/>
              <a:gd name="connsiteX29" fmla="*/ 4501481 w 4763069"/>
              <a:gd name="connsiteY29" fmla="*/ 5367029 h 5367029"/>
              <a:gd name="connsiteX30" fmla="*/ 261589 w 4763069"/>
              <a:gd name="connsiteY30" fmla="*/ 5367029 h 5367029"/>
              <a:gd name="connsiteX31" fmla="*/ 0 w 4763069"/>
              <a:gd name="connsiteY31" fmla="*/ 5105441 h 5367029"/>
              <a:gd name="connsiteX32" fmla="*/ 0 w 4763069"/>
              <a:gd name="connsiteY32" fmla="*/ 261589 h 5367029"/>
              <a:gd name="connsiteX33" fmla="*/ 208870 w 4763069"/>
              <a:gd name="connsiteY33" fmla="*/ 5315 h 5367029"/>
              <a:gd name="connsiteX34" fmla="*/ 245822 w 4763069"/>
              <a:gd name="connsiteY34" fmla="*/ 1590 h 5367029"/>
              <a:gd name="connsiteX35" fmla="*/ 250930 w 4763069"/>
              <a:gd name="connsiteY35" fmla="*/ 52260 h 5367029"/>
              <a:gd name="connsiteX36" fmla="*/ 504968 w 4763069"/>
              <a:gd name="connsiteY36" fmla="*/ 259308 h 5367029"/>
              <a:gd name="connsiteX37" fmla="*/ 764276 w 4763069"/>
              <a:gd name="connsiteY37" fmla="*/ 0 h 536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763069" h="5367029">
                <a:moveTo>
                  <a:pt x="764276" y="0"/>
                </a:moveTo>
                <a:lnTo>
                  <a:pt x="996288" y="0"/>
                </a:lnTo>
                <a:lnTo>
                  <a:pt x="1001556" y="52260"/>
                </a:lnTo>
                <a:cubicBezTo>
                  <a:pt x="1025736" y="170421"/>
                  <a:pt x="1130286" y="259307"/>
                  <a:pt x="1255595" y="259307"/>
                </a:cubicBezTo>
                <a:cubicBezTo>
                  <a:pt x="1380905" y="259307"/>
                  <a:pt x="1485455" y="170421"/>
                  <a:pt x="1509634" y="52260"/>
                </a:cubicBezTo>
                <a:lnTo>
                  <a:pt x="1514902" y="0"/>
                </a:lnTo>
                <a:lnTo>
                  <a:pt x="1746915" y="0"/>
                </a:lnTo>
                <a:lnTo>
                  <a:pt x="1752183" y="52260"/>
                </a:lnTo>
                <a:cubicBezTo>
                  <a:pt x="1776363" y="170421"/>
                  <a:pt x="1880913" y="259307"/>
                  <a:pt x="2006222" y="259307"/>
                </a:cubicBezTo>
                <a:cubicBezTo>
                  <a:pt x="2131532" y="259307"/>
                  <a:pt x="2236081" y="170421"/>
                  <a:pt x="2260261" y="52260"/>
                </a:cubicBezTo>
                <a:lnTo>
                  <a:pt x="2265529" y="0"/>
                </a:lnTo>
                <a:lnTo>
                  <a:pt x="2497542" y="0"/>
                </a:lnTo>
                <a:lnTo>
                  <a:pt x="2502810" y="52260"/>
                </a:lnTo>
                <a:cubicBezTo>
                  <a:pt x="2526990" y="170421"/>
                  <a:pt x="2631540" y="259307"/>
                  <a:pt x="2756849" y="259307"/>
                </a:cubicBezTo>
                <a:cubicBezTo>
                  <a:pt x="2882159" y="259307"/>
                  <a:pt x="2986708" y="170421"/>
                  <a:pt x="3010888" y="52260"/>
                </a:cubicBezTo>
                <a:lnTo>
                  <a:pt x="3016156" y="0"/>
                </a:lnTo>
                <a:lnTo>
                  <a:pt x="3248169" y="0"/>
                </a:lnTo>
                <a:lnTo>
                  <a:pt x="3253437" y="52259"/>
                </a:lnTo>
                <a:cubicBezTo>
                  <a:pt x="3277617" y="170421"/>
                  <a:pt x="3382167" y="259307"/>
                  <a:pt x="3507476" y="259307"/>
                </a:cubicBezTo>
                <a:cubicBezTo>
                  <a:pt x="3632786" y="259307"/>
                  <a:pt x="3737336" y="170421"/>
                  <a:pt x="3761515" y="52259"/>
                </a:cubicBezTo>
                <a:lnTo>
                  <a:pt x="3766783" y="0"/>
                </a:lnTo>
                <a:lnTo>
                  <a:pt x="3998796" y="0"/>
                </a:lnTo>
                <a:lnTo>
                  <a:pt x="4004064" y="52259"/>
                </a:lnTo>
                <a:cubicBezTo>
                  <a:pt x="4028244" y="170421"/>
                  <a:pt x="4132794" y="259307"/>
                  <a:pt x="4258103" y="259307"/>
                </a:cubicBezTo>
                <a:cubicBezTo>
                  <a:pt x="4383413" y="259307"/>
                  <a:pt x="4487963" y="170421"/>
                  <a:pt x="4512142" y="52259"/>
                </a:cubicBezTo>
                <a:lnTo>
                  <a:pt x="4517250" y="1590"/>
                </a:lnTo>
                <a:lnTo>
                  <a:pt x="4554200" y="5315"/>
                </a:lnTo>
                <a:cubicBezTo>
                  <a:pt x="4673402" y="29707"/>
                  <a:pt x="4763069" y="135176"/>
                  <a:pt x="4763069" y="261589"/>
                </a:cubicBezTo>
                <a:lnTo>
                  <a:pt x="4763069" y="5105441"/>
                </a:lnTo>
                <a:cubicBezTo>
                  <a:pt x="4763069" y="5249912"/>
                  <a:pt x="4645952" y="5367029"/>
                  <a:pt x="4501481" y="5367029"/>
                </a:cubicBezTo>
                <a:lnTo>
                  <a:pt x="261589" y="5367029"/>
                </a:lnTo>
                <a:cubicBezTo>
                  <a:pt x="117118" y="5367029"/>
                  <a:pt x="0" y="5249912"/>
                  <a:pt x="0" y="5105441"/>
                </a:cubicBezTo>
                <a:lnTo>
                  <a:pt x="0" y="261589"/>
                </a:lnTo>
                <a:cubicBezTo>
                  <a:pt x="0" y="135176"/>
                  <a:pt x="89668" y="29707"/>
                  <a:pt x="208870" y="5315"/>
                </a:cubicBezTo>
                <a:lnTo>
                  <a:pt x="245822" y="1590"/>
                </a:lnTo>
                <a:lnTo>
                  <a:pt x="250930" y="52260"/>
                </a:lnTo>
                <a:cubicBezTo>
                  <a:pt x="275109" y="170422"/>
                  <a:pt x="379659" y="259308"/>
                  <a:pt x="504968" y="259308"/>
                </a:cubicBezTo>
                <a:cubicBezTo>
                  <a:pt x="648179" y="259308"/>
                  <a:pt x="764276" y="143212"/>
                  <a:pt x="764276" y="0"/>
                </a:cubicBezTo>
                <a:close/>
              </a:path>
            </a:pathLst>
          </a:custGeom>
          <a:solidFill>
            <a:srgbClr val="7C8F3D">
              <a:alpha val="8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文本框 4"/>
          <p:cNvSpPr txBox="1"/>
          <p:nvPr/>
        </p:nvSpPr>
        <p:spPr>
          <a:xfrm>
            <a:off x="1160058" y="1569493"/>
            <a:ext cx="4763069" cy="646331"/>
          </a:xfrm>
          <a:prstGeom prst="rect">
            <a:avLst/>
          </a:prstGeom>
          <a:noFill/>
        </p:spPr>
        <p:txBody>
          <a:bodyPr wrap="square" rtlCol="0">
            <a:spAutoFit/>
          </a:bodyPr>
          <a:lstStyle/>
          <a:p>
            <a:pPr algn="ctr"/>
            <a:r>
              <a:rPr lang="en-US" altLang="zh-CN" sz="3600" dirty="0">
                <a:solidFill>
                  <a:prstClr val="white"/>
                </a:solidFill>
              </a:rPr>
              <a:t>Add Your Title Here</a:t>
            </a:r>
            <a:endParaRPr lang="zh-CN" altLang="en-US" sz="3600" dirty="0">
              <a:solidFill>
                <a:prstClr val="white"/>
              </a:solidFill>
            </a:endParaRPr>
          </a:p>
        </p:txBody>
      </p:sp>
      <p:sp>
        <p:nvSpPr>
          <p:cNvPr id="9" name="Rectangle 2"/>
          <p:cNvSpPr>
            <a:spLocks noChangeArrowheads="1"/>
          </p:cNvSpPr>
          <p:nvPr/>
        </p:nvSpPr>
        <p:spPr bwMode="auto">
          <a:xfrm>
            <a:off x="1665027" y="2539668"/>
            <a:ext cx="3684895" cy="3249003"/>
          </a:xfrm>
          <a:prstGeom prst="rect">
            <a:avLst/>
          </a:prstGeom>
          <a:noFill/>
          <a:ln>
            <a:noFill/>
          </a:ln>
          <a:effectLst/>
        </p:spPr>
        <p:txBody>
          <a:bodyPr vert="horz" wrap="square" lIns="0" tIns="0" rIns="0" bIns="88872" numCol="1" anchor="ctr" anchorCtr="0" compatLnSpc="1">
            <a:prstTxWarp prst="textNoShape">
              <a:avLst/>
            </a:prstTxWarp>
            <a:spAutoFit/>
          </a:bodyPr>
          <a:lstStyle/>
          <a:p>
            <a:pPr algn="ctr" eaLnBrk="0" fontAlgn="base" hangingPunct="0">
              <a:lnSpc>
                <a:spcPct val="130000"/>
              </a:lnSpc>
              <a:spcBef>
                <a:spcPct val="0"/>
              </a:spcBef>
              <a:spcAft>
                <a:spcPct val="0"/>
              </a:spcAft>
            </a:pPr>
            <a:r>
              <a:rPr lang="zh-CN" altLang="zh-CN" sz="2000" dirty="0">
                <a:solidFill>
                  <a:prstClr val="white"/>
                </a:solidFill>
                <a:latin typeface="Arial" panose="020B0604020202020204" pitchFamily="34" charset="0"/>
                <a:cs typeface="Arial" panose="020B0604020202020204" pitchFamily="34" charset="0"/>
              </a:rPr>
              <a:t>Life is not easy for any of us. We must work,and above all we must believe in ourselves .We must believe that each one of us is able to do something well, and that, when we discover what this something is, we must work hard at it until we succeed</a:t>
            </a:r>
            <a:endParaRPr lang="zh-CN" altLang="zh-CN" sz="4400" dirty="0">
              <a:solidFill>
                <a:prstClr val="white"/>
              </a:solidFill>
              <a:latin typeface="Arial" panose="020B0604020202020204" pitchFamily="34" charset="0"/>
            </a:endParaRPr>
          </a:p>
        </p:txBody>
      </p:sp>
    </p:spTree>
    <p:extLst>
      <p:ext uri="{BB962C8B-B14F-4D97-AF65-F5344CB8AC3E}">
        <p14:creationId xmlns:p14="http://schemas.microsoft.com/office/powerpoint/2010/main" val="13261729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12553950" y="1552818"/>
            <a:ext cx="3611934" cy="2862322"/>
          </a:xfrm>
          <a:prstGeom prst="rect">
            <a:avLst/>
          </a:prstGeom>
          <a:noFill/>
        </p:spPr>
        <p:txBody>
          <a:bodyPr wrap="square" rtlCol="0">
            <a:spAutoFit/>
          </a:bodyPr>
          <a:lstStyle/>
          <a:p>
            <a:r>
              <a:rPr lang="zh-CN" altLang="en-US" dirty="0">
                <a:solidFill>
                  <a:prstClr val="black"/>
                </a:solidFill>
              </a:rPr>
              <a:t>基于演示设计的一站式在线演示、素材销售、服务交易系统。诞生于</a:t>
            </a:r>
            <a:r>
              <a:rPr lang="en-US" altLang="zh-CN" dirty="0">
                <a:solidFill>
                  <a:prstClr val="black"/>
                </a:solidFill>
              </a:rPr>
              <a:t>2013</a:t>
            </a:r>
            <a:r>
              <a:rPr lang="zh-CN" altLang="en-US" dirty="0">
                <a:solidFill>
                  <a:prstClr val="black"/>
                </a:solidFill>
              </a:rPr>
              <a:t>年，由中国专业</a:t>
            </a:r>
            <a:r>
              <a:rPr lang="en-US" altLang="zh-CN" dirty="0">
                <a:solidFill>
                  <a:prstClr val="black"/>
                </a:solidFill>
              </a:rPr>
              <a:t>PPT</a:t>
            </a:r>
            <a:r>
              <a:rPr lang="zh-CN" altLang="en-US" dirty="0">
                <a:solidFill>
                  <a:prstClr val="black"/>
                </a:solidFill>
              </a:rPr>
              <a:t>设计领跑者上海锐普广告有限公司整合锐普</a:t>
            </a:r>
            <a:r>
              <a:rPr lang="en-US" altLang="zh-CN" dirty="0">
                <a:solidFill>
                  <a:prstClr val="black"/>
                </a:solidFill>
              </a:rPr>
              <a:t>PPT</a:t>
            </a:r>
            <a:r>
              <a:rPr lang="zh-CN" altLang="en-US" dirty="0">
                <a:solidFill>
                  <a:prstClr val="black"/>
                </a:solidFill>
              </a:rPr>
              <a:t>设计、锐普</a:t>
            </a:r>
            <a:r>
              <a:rPr lang="en-US" altLang="zh-CN" dirty="0">
                <a:solidFill>
                  <a:prstClr val="black"/>
                </a:solidFill>
              </a:rPr>
              <a:t>PPT</a:t>
            </a:r>
            <a:r>
              <a:rPr lang="zh-CN" altLang="en-US" dirty="0">
                <a:solidFill>
                  <a:prstClr val="black"/>
                </a:solidFill>
              </a:rPr>
              <a:t>论坛、锐普</a:t>
            </a:r>
            <a:r>
              <a:rPr lang="en-US" altLang="zh-CN" dirty="0">
                <a:solidFill>
                  <a:prstClr val="black"/>
                </a:solidFill>
              </a:rPr>
              <a:t>PPT</a:t>
            </a:r>
            <a:r>
              <a:rPr lang="zh-CN" altLang="en-US" dirty="0">
                <a:solidFill>
                  <a:prstClr val="black"/>
                </a:solidFill>
              </a:rPr>
              <a:t>商城、锐普</a:t>
            </a:r>
            <a:r>
              <a:rPr lang="en-US" altLang="zh-CN" dirty="0">
                <a:solidFill>
                  <a:prstClr val="black"/>
                </a:solidFill>
              </a:rPr>
              <a:t>PPT</a:t>
            </a:r>
            <a:r>
              <a:rPr lang="zh-CN" altLang="en-US" dirty="0">
                <a:solidFill>
                  <a:prstClr val="black"/>
                </a:solidFill>
              </a:rPr>
              <a:t>市场等资源组建成立。所提供的服务包括：</a:t>
            </a:r>
            <a:r>
              <a:rPr lang="en-US" altLang="zh-CN" dirty="0">
                <a:solidFill>
                  <a:prstClr val="black"/>
                </a:solidFill>
              </a:rPr>
              <a:t>PPT</a:t>
            </a:r>
            <a:r>
              <a:rPr lang="zh-CN" altLang="en-US" dirty="0">
                <a:solidFill>
                  <a:prstClr val="black"/>
                </a:solidFill>
              </a:rPr>
              <a:t>模板、</a:t>
            </a:r>
            <a:r>
              <a:rPr lang="en-US" altLang="zh-CN" dirty="0">
                <a:solidFill>
                  <a:prstClr val="black"/>
                </a:solidFill>
              </a:rPr>
              <a:t>PPT</a:t>
            </a:r>
            <a:r>
              <a:rPr lang="zh-CN" altLang="en-US" dirty="0">
                <a:solidFill>
                  <a:prstClr val="black"/>
                </a:solidFill>
              </a:rPr>
              <a:t>图表、</a:t>
            </a:r>
            <a:r>
              <a:rPr lang="en-US" altLang="zh-CN" dirty="0">
                <a:solidFill>
                  <a:prstClr val="black"/>
                </a:solidFill>
              </a:rPr>
              <a:t>PPT</a:t>
            </a:r>
            <a:r>
              <a:rPr lang="zh-CN" altLang="en-US" dirty="0">
                <a:solidFill>
                  <a:prstClr val="black"/>
                </a:solidFill>
              </a:rPr>
              <a:t>动画、</a:t>
            </a:r>
            <a:r>
              <a:rPr lang="en-US" altLang="zh-CN" dirty="0">
                <a:solidFill>
                  <a:prstClr val="black"/>
                </a:solidFill>
              </a:rPr>
              <a:t>PPT</a:t>
            </a:r>
            <a:r>
              <a:rPr lang="zh-CN" altLang="en-US" dirty="0">
                <a:solidFill>
                  <a:prstClr val="black"/>
                </a:solidFill>
              </a:rPr>
              <a:t>作品、</a:t>
            </a:r>
            <a:r>
              <a:rPr lang="en-US" altLang="zh-CN" dirty="0">
                <a:solidFill>
                  <a:prstClr val="black"/>
                </a:solidFill>
              </a:rPr>
              <a:t>keynote</a:t>
            </a:r>
            <a:r>
              <a:rPr lang="zh-CN" altLang="en-US" dirty="0">
                <a:solidFill>
                  <a:prstClr val="black"/>
                </a:solidFill>
              </a:rPr>
              <a:t>模板、演示图片、演示定制</a:t>
            </a:r>
          </a:p>
        </p:txBody>
      </p:sp>
      <p:grpSp>
        <p:nvGrpSpPr>
          <p:cNvPr id="20" name="组合 19"/>
          <p:cNvGrpSpPr/>
          <p:nvPr/>
        </p:nvGrpSpPr>
        <p:grpSpPr>
          <a:xfrm>
            <a:off x="820738" y="880835"/>
            <a:ext cx="5153026" cy="4940422"/>
            <a:chOff x="515938" y="59942"/>
            <a:chExt cx="6762750" cy="6483733"/>
          </a:xfrm>
          <a:effectLst>
            <a:outerShdw blurRad="50800" dist="38100" dir="2700000" algn="tl" rotWithShape="0">
              <a:prstClr val="black">
                <a:alpha val="40000"/>
              </a:prstClr>
            </a:outerShdw>
          </a:effectLst>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rcRect l="33801" t="11460" r="15368" b="65141"/>
            <a:stretch>
              <a:fillRect/>
            </a:stretch>
          </p:blipFill>
          <p:spPr>
            <a:xfrm>
              <a:off x="515938" y="59942"/>
              <a:ext cx="6762750" cy="2076450"/>
            </a:xfrm>
            <a:custGeom>
              <a:avLst/>
              <a:gdLst>
                <a:gd name="connsiteX0" fmla="*/ 0 w 6762750"/>
                <a:gd name="connsiteY0" fmla="*/ 0 h 2076450"/>
                <a:gd name="connsiteX1" fmla="*/ 6762750 w 6762750"/>
                <a:gd name="connsiteY1" fmla="*/ 0 h 2076450"/>
                <a:gd name="connsiteX2" fmla="*/ 6762750 w 6762750"/>
                <a:gd name="connsiteY2" fmla="*/ 2076450 h 2076450"/>
                <a:gd name="connsiteX3" fmla="*/ 0 w 6762750"/>
                <a:gd name="connsiteY3" fmla="*/ 2076450 h 2076450"/>
                <a:gd name="connsiteX4" fmla="*/ 0 w 6762750"/>
                <a:gd name="connsiteY4" fmla="*/ 0 h 207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750" h="2076450">
                  <a:moveTo>
                    <a:pt x="0" y="0"/>
                  </a:moveTo>
                  <a:lnTo>
                    <a:pt x="6762750" y="0"/>
                  </a:lnTo>
                  <a:lnTo>
                    <a:pt x="6762750" y="2076450"/>
                  </a:lnTo>
                  <a:lnTo>
                    <a:pt x="0" y="2076450"/>
                  </a:lnTo>
                  <a:lnTo>
                    <a:pt x="0" y="0"/>
                  </a:lnTo>
                  <a:close/>
                </a:path>
              </a:pathLst>
            </a:custGeom>
            <a:ln w="12700">
              <a:noFill/>
            </a:ln>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rcRect l="33801" t="38484" r="15368" b="38117"/>
            <a:stretch>
              <a:fillRect/>
            </a:stretch>
          </p:blipFill>
          <p:spPr>
            <a:xfrm>
              <a:off x="515938" y="2263583"/>
              <a:ext cx="6762750" cy="2076450"/>
            </a:xfrm>
            <a:custGeom>
              <a:avLst/>
              <a:gdLst>
                <a:gd name="connsiteX0" fmla="*/ 0 w 6762750"/>
                <a:gd name="connsiteY0" fmla="*/ 0 h 2076450"/>
                <a:gd name="connsiteX1" fmla="*/ 6762750 w 6762750"/>
                <a:gd name="connsiteY1" fmla="*/ 0 h 2076450"/>
                <a:gd name="connsiteX2" fmla="*/ 6762750 w 6762750"/>
                <a:gd name="connsiteY2" fmla="*/ 2076450 h 2076450"/>
                <a:gd name="connsiteX3" fmla="*/ 0 w 6762750"/>
                <a:gd name="connsiteY3" fmla="*/ 2076450 h 2076450"/>
                <a:gd name="connsiteX4" fmla="*/ 0 w 6762750"/>
                <a:gd name="connsiteY4" fmla="*/ 0 h 207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750" h="2076450">
                  <a:moveTo>
                    <a:pt x="0" y="0"/>
                  </a:moveTo>
                  <a:lnTo>
                    <a:pt x="6762750" y="0"/>
                  </a:lnTo>
                  <a:lnTo>
                    <a:pt x="6762750" y="2076450"/>
                  </a:lnTo>
                  <a:lnTo>
                    <a:pt x="0" y="2076450"/>
                  </a:lnTo>
                  <a:lnTo>
                    <a:pt x="0" y="0"/>
                  </a:lnTo>
                  <a:close/>
                </a:path>
              </a:pathLst>
            </a:custGeom>
            <a:ln w="12700">
              <a:noFill/>
            </a:ln>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rcRect l="33801" t="63992" r="15368" b="12609"/>
            <a:stretch>
              <a:fillRect/>
            </a:stretch>
          </p:blipFill>
          <p:spPr>
            <a:xfrm>
              <a:off x="515938" y="4467225"/>
              <a:ext cx="6762750" cy="2076450"/>
            </a:xfrm>
            <a:custGeom>
              <a:avLst/>
              <a:gdLst>
                <a:gd name="connsiteX0" fmla="*/ 0 w 6762750"/>
                <a:gd name="connsiteY0" fmla="*/ 0 h 2076450"/>
                <a:gd name="connsiteX1" fmla="*/ 6762750 w 6762750"/>
                <a:gd name="connsiteY1" fmla="*/ 0 h 2076450"/>
                <a:gd name="connsiteX2" fmla="*/ 6762750 w 6762750"/>
                <a:gd name="connsiteY2" fmla="*/ 2076450 h 2076450"/>
                <a:gd name="connsiteX3" fmla="*/ 0 w 6762750"/>
                <a:gd name="connsiteY3" fmla="*/ 2076450 h 2076450"/>
                <a:gd name="connsiteX4" fmla="*/ 0 w 6762750"/>
                <a:gd name="connsiteY4" fmla="*/ 0 h 207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750" h="2076450">
                  <a:moveTo>
                    <a:pt x="0" y="0"/>
                  </a:moveTo>
                  <a:lnTo>
                    <a:pt x="6762750" y="0"/>
                  </a:lnTo>
                  <a:lnTo>
                    <a:pt x="6762750" y="2076450"/>
                  </a:lnTo>
                  <a:lnTo>
                    <a:pt x="0" y="2076450"/>
                  </a:lnTo>
                  <a:lnTo>
                    <a:pt x="0" y="0"/>
                  </a:lnTo>
                  <a:close/>
                </a:path>
              </a:pathLst>
            </a:custGeom>
            <a:ln w="12700">
              <a:noFill/>
            </a:ln>
          </p:spPr>
        </p:pic>
      </p:grpSp>
      <p:sp>
        <p:nvSpPr>
          <p:cNvPr id="21" name="矩形 20"/>
          <p:cNvSpPr/>
          <p:nvPr/>
        </p:nvSpPr>
        <p:spPr>
          <a:xfrm>
            <a:off x="11495314" y="880836"/>
            <a:ext cx="180749" cy="811324"/>
          </a:xfrm>
          <a:prstGeom prst="rect">
            <a:avLst/>
          </a:prstGeom>
          <a:solidFill>
            <a:srgbClr val="3C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矩形 21"/>
          <p:cNvSpPr/>
          <p:nvPr/>
        </p:nvSpPr>
        <p:spPr>
          <a:xfrm>
            <a:off x="11364686" y="880835"/>
            <a:ext cx="79149" cy="811325"/>
          </a:xfrm>
          <a:prstGeom prst="rect">
            <a:avLst/>
          </a:prstGeom>
          <a:solidFill>
            <a:srgbClr val="3C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文本框 22"/>
          <p:cNvSpPr txBox="1"/>
          <p:nvPr/>
        </p:nvSpPr>
        <p:spPr>
          <a:xfrm>
            <a:off x="8723086" y="963331"/>
            <a:ext cx="2559841" cy="646331"/>
          </a:xfrm>
          <a:prstGeom prst="rect">
            <a:avLst/>
          </a:prstGeom>
          <a:noFill/>
        </p:spPr>
        <p:txBody>
          <a:bodyPr wrap="square" rtlCol="0">
            <a:spAutoFit/>
          </a:bodyPr>
          <a:lstStyle/>
          <a:p>
            <a:pPr algn="r"/>
            <a:r>
              <a:rPr lang="zh-CN" altLang="en-US" sz="3600" dirty="0">
                <a:solidFill>
                  <a:prstClr val="black"/>
                </a:solidFill>
                <a:latin typeface="华康海报体W12(P)" panose="040B0C00000000000000" pitchFamily="82" charset="-122"/>
                <a:ea typeface="华康海报体W12(P)" panose="040B0C00000000000000" pitchFamily="82" charset="-122"/>
              </a:rPr>
              <a:t>请输入标题</a:t>
            </a:r>
          </a:p>
        </p:txBody>
      </p:sp>
      <p:sp>
        <p:nvSpPr>
          <p:cNvPr id="25" name="文本框 24"/>
          <p:cNvSpPr txBox="1"/>
          <p:nvPr/>
        </p:nvSpPr>
        <p:spPr>
          <a:xfrm>
            <a:off x="7010987" y="4406277"/>
            <a:ext cx="4820580" cy="1292662"/>
          </a:xfrm>
          <a:prstGeom prst="rect">
            <a:avLst/>
          </a:prstGeom>
          <a:noFill/>
        </p:spPr>
        <p:txBody>
          <a:bodyPr wrap="square" rtlCol="0">
            <a:spAutoFit/>
          </a:bodyPr>
          <a:lstStyle/>
          <a:p>
            <a:pPr>
              <a:lnSpc>
                <a:spcPct val="130000"/>
              </a:lnSpc>
            </a:pPr>
            <a:r>
              <a:rPr lang="zh-CN" altLang="en-US" sz="2000" dirty="0">
                <a:solidFill>
                  <a:prstClr val="white">
                    <a:lumMod val="50000"/>
                  </a:prstClr>
                </a:solidFill>
                <a:latin typeface="微软雅黑" panose="020B0503020204020204" pitchFamily="34" charset="-122"/>
                <a:ea typeface="微软雅黑" panose="020B0503020204020204" pitchFamily="34" charset="-122"/>
              </a:rPr>
              <a:t>拥有顶尖的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a:t>
            </a:r>
          </a:p>
        </p:txBody>
      </p:sp>
      <p:sp>
        <p:nvSpPr>
          <p:cNvPr id="27" name="文本框 26"/>
          <p:cNvSpPr txBox="1"/>
          <p:nvPr/>
        </p:nvSpPr>
        <p:spPr>
          <a:xfrm>
            <a:off x="7010987" y="3072149"/>
            <a:ext cx="4820580" cy="1292662"/>
          </a:xfrm>
          <a:prstGeom prst="rect">
            <a:avLst/>
          </a:prstGeom>
          <a:noFill/>
        </p:spPr>
        <p:txBody>
          <a:bodyPr wrap="square" rtlCol="0">
            <a:spAutoFit/>
          </a:bodyPr>
          <a:lstStyle/>
          <a:p>
            <a:pPr>
              <a:lnSpc>
                <a:spcPct val="130000"/>
              </a:lnSpc>
            </a:pPr>
            <a:r>
              <a:rPr lang="zh-CN" altLang="en-US" sz="2000" dirty="0">
                <a:solidFill>
                  <a:prstClr val="white">
                    <a:lumMod val="50000"/>
                  </a:prstClr>
                </a:solidFill>
                <a:latin typeface="微软雅黑" panose="020B0503020204020204" pitchFamily="34" charset="-122"/>
                <a:ea typeface="微软雅黑" panose="020B0503020204020204" pitchFamily="34" charset="-122"/>
              </a:rPr>
              <a:t>拥有顶尖的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a:t>
            </a:r>
          </a:p>
        </p:txBody>
      </p:sp>
      <p:sp>
        <p:nvSpPr>
          <p:cNvPr id="28" name="文本框 27"/>
          <p:cNvSpPr txBox="1"/>
          <p:nvPr/>
        </p:nvSpPr>
        <p:spPr>
          <a:xfrm>
            <a:off x="7010987" y="1738021"/>
            <a:ext cx="4820580" cy="1292662"/>
          </a:xfrm>
          <a:prstGeom prst="rect">
            <a:avLst/>
          </a:prstGeom>
          <a:noFill/>
        </p:spPr>
        <p:txBody>
          <a:bodyPr wrap="square" rtlCol="0">
            <a:spAutoFit/>
          </a:bodyPr>
          <a:lstStyle/>
          <a:p>
            <a:pPr>
              <a:lnSpc>
                <a:spcPct val="130000"/>
              </a:lnSpc>
            </a:pPr>
            <a:r>
              <a:rPr lang="zh-CN" altLang="en-US" sz="2000" dirty="0">
                <a:solidFill>
                  <a:prstClr val="white">
                    <a:lumMod val="50000"/>
                  </a:prstClr>
                </a:solidFill>
                <a:latin typeface="微软雅黑" panose="020B0503020204020204" pitchFamily="34" charset="-122"/>
                <a:ea typeface="微软雅黑" panose="020B0503020204020204" pitchFamily="34" charset="-122"/>
              </a:rPr>
              <a:t>拥有顶尖的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white">
                    <a:lumMod val="50000"/>
                  </a:prstClr>
                </a:solidFill>
                <a:latin typeface="微软雅黑" panose="020B0503020204020204" pitchFamily="34" charset="-122"/>
                <a:ea typeface="微软雅黑" panose="020B0503020204020204" pitchFamily="34" charset="-122"/>
              </a:rPr>
              <a:t>PPT</a:t>
            </a:r>
            <a:r>
              <a:rPr lang="zh-CN" altLang="en-US" sz="2000" dirty="0">
                <a:solidFill>
                  <a:prstClr val="white">
                    <a:lumMod val="50000"/>
                  </a:prstClr>
                </a:solidFill>
                <a:latin typeface="微软雅黑" panose="020B0503020204020204" pitchFamily="34" charset="-122"/>
                <a:ea typeface="微软雅黑" panose="020B0503020204020204" pitchFamily="34" charset="-122"/>
              </a:rPr>
              <a:t>设计</a:t>
            </a:r>
          </a:p>
        </p:txBody>
      </p:sp>
    </p:spTree>
    <p:extLst>
      <p:ext uri="{BB962C8B-B14F-4D97-AF65-F5344CB8AC3E}">
        <p14:creationId xmlns:p14="http://schemas.microsoft.com/office/powerpoint/2010/main" val="26955093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6596167" y="1790726"/>
            <a:ext cx="5418996" cy="1114752"/>
            <a:chOff x="836092" y="2033401"/>
            <a:chExt cx="4019069" cy="826770"/>
          </a:xfrm>
        </p:grpSpPr>
        <p:grpSp>
          <p:nvGrpSpPr>
            <p:cNvPr id="59" name="组合 58"/>
            <p:cNvGrpSpPr/>
            <p:nvPr/>
          </p:nvGrpSpPr>
          <p:grpSpPr>
            <a:xfrm>
              <a:off x="836092" y="2033401"/>
              <a:ext cx="1280160" cy="826770"/>
              <a:chOff x="836092" y="2019300"/>
              <a:chExt cx="1280160" cy="826770"/>
            </a:xfrm>
          </p:grpSpPr>
          <p:grpSp>
            <p:nvGrpSpPr>
              <p:cNvPr id="27" name="组合 26"/>
              <p:cNvGrpSpPr/>
              <p:nvPr/>
            </p:nvGrpSpPr>
            <p:grpSpPr>
              <a:xfrm>
                <a:off x="1062787" y="2019300"/>
                <a:ext cx="826770" cy="826770"/>
                <a:chOff x="4519749" y="2075543"/>
                <a:chExt cx="1280160" cy="1280160"/>
              </a:xfrm>
            </p:grpSpPr>
            <p:sp>
              <p:nvSpPr>
                <p:cNvPr id="2" name="同心圆 1"/>
                <p:cNvSpPr/>
                <p:nvPr/>
              </p:nvSpPr>
              <p:spPr>
                <a:xfrm>
                  <a:off x="4519749" y="2075543"/>
                  <a:ext cx="1280160" cy="1280160"/>
                </a:xfrm>
                <a:prstGeom prst="donut">
                  <a:avLst>
                    <a:gd name="adj" fmla="val 8745"/>
                  </a:avLst>
                </a:prstGeom>
                <a:solidFill>
                  <a:srgbClr val="B1C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 name="空心弧 2"/>
                <p:cNvSpPr/>
                <p:nvPr/>
              </p:nvSpPr>
              <p:spPr>
                <a:xfrm>
                  <a:off x="4519749" y="2075543"/>
                  <a:ext cx="1280160" cy="1280160"/>
                </a:xfrm>
                <a:prstGeom prst="blockArc">
                  <a:avLst>
                    <a:gd name="adj1" fmla="val 16214610"/>
                    <a:gd name="adj2" fmla="val 19930"/>
                    <a:gd name="adj3" fmla="val 9281"/>
                  </a:avLst>
                </a:pr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7" name="任意多边形 6"/>
                <p:cNvSpPr/>
                <p:nvPr/>
              </p:nvSpPr>
              <p:spPr>
                <a:xfrm>
                  <a:off x="4664529" y="2220323"/>
                  <a:ext cx="990600" cy="990600"/>
                </a:xfrm>
                <a:custGeom>
                  <a:avLst/>
                  <a:gdLst>
                    <a:gd name="connsiteX0" fmla="*/ 914400 w 1828800"/>
                    <a:gd name="connsiteY0" fmla="*/ 285750 h 1828800"/>
                    <a:gd name="connsiteX1" fmla="*/ 285750 w 1828800"/>
                    <a:gd name="connsiteY1" fmla="*/ 914400 h 1828800"/>
                    <a:gd name="connsiteX2" fmla="*/ 914400 w 1828800"/>
                    <a:gd name="connsiteY2" fmla="*/ 1543050 h 1828800"/>
                    <a:gd name="connsiteX3" fmla="*/ 1543050 w 1828800"/>
                    <a:gd name="connsiteY3" fmla="*/ 914400 h 1828800"/>
                    <a:gd name="connsiteX4" fmla="*/ 914400 w 1828800"/>
                    <a:gd name="connsiteY4" fmla="*/ 285750 h 1828800"/>
                    <a:gd name="connsiteX5" fmla="*/ 914400 w 1828800"/>
                    <a:gd name="connsiteY5" fmla="*/ 0 h 1828800"/>
                    <a:gd name="connsiteX6" fmla="*/ 1828800 w 1828800"/>
                    <a:gd name="connsiteY6" fmla="*/ 914400 h 1828800"/>
                    <a:gd name="connsiteX7" fmla="*/ 914400 w 1828800"/>
                    <a:gd name="connsiteY7" fmla="*/ 1828800 h 1828800"/>
                    <a:gd name="connsiteX8" fmla="*/ 0 w 1828800"/>
                    <a:gd name="connsiteY8" fmla="*/ 914400 h 1828800"/>
                    <a:gd name="connsiteX9" fmla="*/ 914400 w 1828800"/>
                    <a:gd name="connsiteY9"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8800" h="1828800">
                      <a:moveTo>
                        <a:pt x="914400" y="285750"/>
                      </a:moveTo>
                      <a:cubicBezTo>
                        <a:pt x="567206" y="285750"/>
                        <a:pt x="285750" y="567206"/>
                        <a:pt x="285750" y="914400"/>
                      </a:cubicBezTo>
                      <a:cubicBezTo>
                        <a:pt x="285750" y="1261594"/>
                        <a:pt x="567206" y="1543050"/>
                        <a:pt x="914400" y="1543050"/>
                      </a:cubicBezTo>
                      <a:cubicBezTo>
                        <a:pt x="1261594" y="1543050"/>
                        <a:pt x="1543050" y="1261594"/>
                        <a:pt x="1543050" y="914400"/>
                      </a:cubicBezTo>
                      <a:cubicBezTo>
                        <a:pt x="1543050" y="567206"/>
                        <a:pt x="1261594" y="285750"/>
                        <a:pt x="914400" y="285750"/>
                      </a:cubicBezTo>
                      <a:close/>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空心弧 8"/>
                <p:cNvSpPr/>
                <p:nvPr/>
              </p:nvSpPr>
              <p:spPr>
                <a:xfrm>
                  <a:off x="4740729" y="2296523"/>
                  <a:ext cx="838200" cy="838200"/>
                </a:xfrm>
                <a:prstGeom prst="blockArc">
                  <a:avLst>
                    <a:gd name="adj1" fmla="val 16202121"/>
                    <a:gd name="adj2" fmla="val 25644"/>
                    <a:gd name="adj3" fmla="val 9280"/>
                  </a:avLst>
                </a:pr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32" name="文本框 31"/>
              <p:cNvSpPr txBox="1"/>
              <p:nvPr/>
            </p:nvSpPr>
            <p:spPr>
              <a:xfrm>
                <a:off x="836092" y="2260887"/>
                <a:ext cx="1280160" cy="342400"/>
              </a:xfrm>
              <a:prstGeom prst="rect">
                <a:avLst/>
              </a:prstGeom>
              <a:noFill/>
            </p:spPr>
            <p:txBody>
              <a:bodyPr wrap="square" rtlCol="0">
                <a:spAutoFit/>
              </a:bodyPr>
              <a:lstStyle/>
              <a:p>
                <a:pPr algn="ctr"/>
                <a:r>
                  <a:rPr lang="en-US" altLang="zh-CN" sz="2400" dirty="0">
                    <a:solidFill>
                      <a:prstClr val="white">
                        <a:lumMod val="50000"/>
                      </a:prstClr>
                    </a:solidFill>
                  </a:rPr>
                  <a:t>25</a:t>
                </a:r>
                <a:r>
                  <a:rPr lang="en-US" altLang="zh-CN" sz="1600" dirty="0">
                    <a:solidFill>
                      <a:prstClr val="white">
                        <a:lumMod val="50000"/>
                      </a:prstClr>
                    </a:solidFill>
                  </a:rPr>
                  <a:t>%</a:t>
                </a:r>
                <a:endParaRPr lang="zh-CN" altLang="en-US" sz="2000" dirty="0">
                  <a:solidFill>
                    <a:prstClr val="white">
                      <a:lumMod val="50000"/>
                    </a:prstClr>
                  </a:solidFill>
                </a:endParaRPr>
              </a:p>
            </p:txBody>
          </p:sp>
        </p:grpSp>
        <p:grpSp>
          <p:nvGrpSpPr>
            <p:cNvPr id="60" name="组合 59"/>
            <p:cNvGrpSpPr/>
            <p:nvPr/>
          </p:nvGrpSpPr>
          <p:grpSpPr>
            <a:xfrm>
              <a:off x="1749062" y="2033401"/>
              <a:ext cx="1280160" cy="826770"/>
              <a:chOff x="2672554" y="2019300"/>
              <a:chExt cx="1280160" cy="826770"/>
            </a:xfrm>
          </p:grpSpPr>
          <p:grpSp>
            <p:nvGrpSpPr>
              <p:cNvPr id="28" name="组合 27"/>
              <p:cNvGrpSpPr/>
              <p:nvPr/>
            </p:nvGrpSpPr>
            <p:grpSpPr>
              <a:xfrm>
                <a:off x="2899249" y="2019300"/>
                <a:ext cx="826770" cy="826770"/>
                <a:chOff x="6392092" y="2075543"/>
                <a:chExt cx="1280160" cy="1280160"/>
              </a:xfrm>
            </p:grpSpPr>
            <p:sp>
              <p:nvSpPr>
                <p:cNvPr id="12" name="同心圆 11"/>
                <p:cNvSpPr/>
                <p:nvPr/>
              </p:nvSpPr>
              <p:spPr>
                <a:xfrm>
                  <a:off x="6392092" y="2075543"/>
                  <a:ext cx="1280160" cy="1280160"/>
                </a:xfrm>
                <a:prstGeom prst="donut">
                  <a:avLst>
                    <a:gd name="adj" fmla="val 8745"/>
                  </a:avLst>
                </a:prstGeom>
                <a:solidFill>
                  <a:srgbClr val="B1C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3" name="空心弧 12"/>
                <p:cNvSpPr/>
                <p:nvPr/>
              </p:nvSpPr>
              <p:spPr>
                <a:xfrm>
                  <a:off x="6392092" y="2075543"/>
                  <a:ext cx="1280160" cy="1280160"/>
                </a:xfrm>
                <a:prstGeom prst="blockArc">
                  <a:avLst>
                    <a:gd name="adj1" fmla="val 10827587"/>
                    <a:gd name="adj2" fmla="val 19930"/>
                    <a:gd name="adj3" fmla="val 9281"/>
                  </a:avLst>
                </a:pr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4" name="任意多边形 13"/>
                <p:cNvSpPr/>
                <p:nvPr/>
              </p:nvSpPr>
              <p:spPr>
                <a:xfrm>
                  <a:off x="6536872" y="2220323"/>
                  <a:ext cx="990600" cy="990600"/>
                </a:xfrm>
                <a:custGeom>
                  <a:avLst/>
                  <a:gdLst>
                    <a:gd name="connsiteX0" fmla="*/ 914400 w 1828800"/>
                    <a:gd name="connsiteY0" fmla="*/ 285750 h 1828800"/>
                    <a:gd name="connsiteX1" fmla="*/ 285750 w 1828800"/>
                    <a:gd name="connsiteY1" fmla="*/ 914400 h 1828800"/>
                    <a:gd name="connsiteX2" fmla="*/ 914400 w 1828800"/>
                    <a:gd name="connsiteY2" fmla="*/ 1543050 h 1828800"/>
                    <a:gd name="connsiteX3" fmla="*/ 1543050 w 1828800"/>
                    <a:gd name="connsiteY3" fmla="*/ 914400 h 1828800"/>
                    <a:gd name="connsiteX4" fmla="*/ 914400 w 1828800"/>
                    <a:gd name="connsiteY4" fmla="*/ 285750 h 1828800"/>
                    <a:gd name="connsiteX5" fmla="*/ 914400 w 1828800"/>
                    <a:gd name="connsiteY5" fmla="*/ 0 h 1828800"/>
                    <a:gd name="connsiteX6" fmla="*/ 1828800 w 1828800"/>
                    <a:gd name="connsiteY6" fmla="*/ 914400 h 1828800"/>
                    <a:gd name="connsiteX7" fmla="*/ 914400 w 1828800"/>
                    <a:gd name="connsiteY7" fmla="*/ 1828800 h 1828800"/>
                    <a:gd name="connsiteX8" fmla="*/ 0 w 1828800"/>
                    <a:gd name="connsiteY8" fmla="*/ 914400 h 1828800"/>
                    <a:gd name="connsiteX9" fmla="*/ 914400 w 1828800"/>
                    <a:gd name="connsiteY9"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8800" h="1828800">
                      <a:moveTo>
                        <a:pt x="914400" y="285750"/>
                      </a:moveTo>
                      <a:cubicBezTo>
                        <a:pt x="567206" y="285750"/>
                        <a:pt x="285750" y="567206"/>
                        <a:pt x="285750" y="914400"/>
                      </a:cubicBezTo>
                      <a:cubicBezTo>
                        <a:pt x="285750" y="1261594"/>
                        <a:pt x="567206" y="1543050"/>
                        <a:pt x="914400" y="1543050"/>
                      </a:cubicBezTo>
                      <a:cubicBezTo>
                        <a:pt x="1261594" y="1543050"/>
                        <a:pt x="1543050" y="1261594"/>
                        <a:pt x="1543050" y="914400"/>
                      </a:cubicBezTo>
                      <a:cubicBezTo>
                        <a:pt x="1543050" y="567206"/>
                        <a:pt x="1261594" y="285750"/>
                        <a:pt x="914400" y="285750"/>
                      </a:cubicBezTo>
                      <a:close/>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空心弧 14"/>
                <p:cNvSpPr/>
                <p:nvPr/>
              </p:nvSpPr>
              <p:spPr>
                <a:xfrm>
                  <a:off x="6613072" y="2296523"/>
                  <a:ext cx="838200" cy="838200"/>
                </a:xfrm>
                <a:prstGeom prst="blockArc">
                  <a:avLst>
                    <a:gd name="adj1" fmla="val 10800000"/>
                    <a:gd name="adj2" fmla="val 25644"/>
                    <a:gd name="adj3" fmla="val 9280"/>
                  </a:avLst>
                </a:pr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33" name="文本框 32"/>
              <p:cNvSpPr txBox="1"/>
              <p:nvPr/>
            </p:nvSpPr>
            <p:spPr>
              <a:xfrm>
                <a:off x="2672554" y="2260887"/>
                <a:ext cx="1280160" cy="342400"/>
              </a:xfrm>
              <a:prstGeom prst="rect">
                <a:avLst/>
              </a:prstGeom>
              <a:noFill/>
            </p:spPr>
            <p:txBody>
              <a:bodyPr wrap="square" rtlCol="0">
                <a:spAutoFit/>
              </a:bodyPr>
              <a:lstStyle/>
              <a:p>
                <a:pPr algn="ctr"/>
                <a:r>
                  <a:rPr lang="en-US" altLang="zh-CN" sz="2400" dirty="0">
                    <a:solidFill>
                      <a:prstClr val="white">
                        <a:lumMod val="50000"/>
                      </a:prstClr>
                    </a:solidFill>
                  </a:rPr>
                  <a:t>50</a:t>
                </a:r>
                <a:r>
                  <a:rPr lang="en-US" altLang="zh-CN" sz="1600" dirty="0">
                    <a:solidFill>
                      <a:prstClr val="white">
                        <a:lumMod val="50000"/>
                      </a:prstClr>
                    </a:solidFill>
                  </a:rPr>
                  <a:t>%</a:t>
                </a:r>
                <a:endParaRPr lang="zh-CN" altLang="en-US" sz="2000" dirty="0">
                  <a:solidFill>
                    <a:prstClr val="white">
                      <a:lumMod val="50000"/>
                    </a:prstClr>
                  </a:solidFill>
                </a:endParaRPr>
              </a:p>
            </p:txBody>
          </p:sp>
        </p:grpSp>
        <p:grpSp>
          <p:nvGrpSpPr>
            <p:cNvPr id="61" name="组合 60"/>
            <p:cNvGrpSpPr/>
            <p:nvPr/>
          </p:nvGrpSpPr>
          <p:grpSpPr>
            <a:xfrm>
              <a:off x="3575001" y="2033401"/>
              <a:ext cx="1280160" cy="826770"/>
              <a:chOff x="2690950" y="4011930"/>
              <a:chExt cx="1280160" cy="826770"/>
            </a:xfrm>
          </p:grpSpPr>
          <p:grpSp>
            <p:nvGrpSpPr>
              <p:cNvPr id="29" name="组合 28"/>
              <p:cNvGrpSpPr/>
              <p:nvPr/>
            </p:nvGrpSpPr>
            <p:grpSpPr>
              <a:xfrm>
                <a:off x="2917646" y="4011930"/>
                <a:ext cx="826771" cy="826770"/>
                <a:chOff x="6392091" y="3502297"/>
                <a:chExt cx="1280161" cy="1280160"/>
              </a:xfrm>
            </p:grpSpPr>
            <p:sp>
              <p:nvSpPr>
                <p:cNvPr id="22" name="同心圆 21"/>
                <p:cNvSpPr/>
                <p:nvPr/>
              </p:nvSpPr>
              <p:spPr>
                <a:xfrm>
                  <a:off x="6392092" y="3502297"/>
                  <a:ext cx="1280160" cy="1280160"/>
                </a:xfrm>
                <a:prstGeom prst="donut">
                  <a:avLst>
                    <a:gd name="adj" fmla="val 8745"/>
                  </a:avLst>
                </a:prstGeom>
                <a:solidFill>
                  <a:srgbClr val="B1C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3" name="空心弧 22"/>
                <p:cNvSpPr/>
                <p:nvPr/>
              </p:nvSpPr>
              <p:spPr>
                <a:xfrm>
                  <a:off x="6392091" y="3502297"/>
                  <a:ext cx="1280160" cy="1280160"/>
                </a:xfrm>
                <a:prstGeom prst="blockArc">
                  <a:avLst>
                    <a:gd name="adj1" fmla="val 1168183"/>
                    <a:gd name="adj2" fmla="val 19930"/>
                    <a:gd name="adj3" fmla="val 9281"/>
                  </a:avLst>
                </a:pr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4" name="任意多边形 23"/>
                <p:cNvSpPr/>
                <p:nvPr/>
              </p:nvSpPr>
              <p:spPr>
                <a:xfrm>
                  <a:off x="6536872" y="3647077"/>
                  <a:ext cx="990600" cy="990600"/>
                </a:xfrm>
                <a:custGeom>
                  <a:avLst/>
                  <a:gdLst>
                    <a:gd name="connsiteX0" fmla="*/ 914400 w 1828800"/>
                    <a:gd name="connsiteY0" fmla="*/ 285750 h 1828800"/>
                    <a:gd name="connsiteX1" fmla="*/ 285750 w 1828800"/>
                    <a:gd name="connsiteY1" fmla="*/ 914400 h 1828800"/>
                    <a:gd name="connsiteX2" fmla="*/ 914400 w 1828800"/>
                    <a:gd name="connsiteY2" fmla="*/ 1543050 h 1828800"/>
                    <a:gd name="connsiteX3" fmla="*/ 1543050 w 1828800"/>
                    <a:gd name="connsiteY3" fmla="*/ 914400 h 1828800"/>
                    <a:gd name="connsiteX4" fmla="*/ 914400 w 1828800"/>
                    <a:gd name="connsiteY4" fmla="*/ 285750 h 1828800"/>
                    <a:gd name="connsiteX5" fmla="*/ 914400 w 1828800"/>
                    <a:gd name="connsiteY5" fmla="*/ 0 h 1828800"/>
                    <a:gd name="connsiteX6" fmla="*/ 1828800 w 1828800"/>
                    <a:gd name="connsiteY6" fmla="*/ 914400 h 1828800"/>
                    <a:gd name="connsiteX7" fmla="*/ 914400 w 1828800"/>
                    <a:gd name="connsiteY7" fmla="*/ 1828800 h 1828800"/>
                    <a:gd name="connsiteX8" fmla="*/ 0 w 1828800"/>
                    <a:gd name="connsiteY8" fmla="*/ 914400 h 1828800"/>
                    <a:gd name="connsiteX9" fmla="*/ 914400 w 1828800"/>
                    <a:gd name="connsiteY9"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8800" h="1828800">
                      <a:moveTo>
                        <a:pt x="914400" y="285750"/>
                      </a:moveTo>
                      <a:cubicBezTo>
                        <a:pt x="567206" y="285750"/>
                        <a:pt x="285750" y="567206"/>
                        <a:pt x="285750" y="914400"/>
                      </a:cubicBezTo>
                      <a:cubicBezTo>
                        <a:pt x="285750" y="1261594"/>
                        <a:pt x="567206" y="1543050"/>
                        <a:pt x="914400" y="1543050"/>
                      </a:cubicBezTo>
                      <a:cubicBezTo>
                        <a:pt x="1261594" y="1543050"/>
                        <a:pt x="1543050" y="1261594"/>
                        <a:pt x="1543050" y="914400"/>
                      </a:cubicBezTo>
                      <a:cubicBezTo>
                        <a:pt x="1543050" y="567206"/>
                        <a:pt x="1261594" y="285750"/>
                        <a:pt x="914400" y="285750"/>
                      </a:cubicBezTo>
                      <a:close/>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空心弧 24"/>
                <p:cNvSpPr/>
                <p:nvPr/>
              </p:nvSpPr>
              <p:spPr>
                <a:xfrm>
                  <a:off x="6613072" y="3723277"/>
                  <a:ext cx="838200" cy="838200"/>
                </a:xfrm>
                <a:prstGeom prst="blockArc">
                  <a:avLst>
                    <a:gd name="adj1" fmla="val 1105318"/>
                    <a:gd name="adj2" fmla="val 25644"/>
                    <a:gd name="adj3" fmla="val 9280"/>
                  </a:avLst>
                </a:pr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34" name="文本框 33"/>
              <p:cNvSpPr txBox="1"/>
              <p:nvPr/>
            </p:nvSpPr>
            <p:spPr>
              <a:xfrm>
                <a:off x="2690950" y="4253517"/>
                <a:ext cx="1280160" cy="342400"/>
              </a:xfrm>
              <a:prstGeom prst="rect">
                <a:avLst/>
              </a:prstGeom>
              <a:noFill/>
            </p:spPr>
            <p:txBody>
              <a:bodyPr wrap="square" rtlCol="0">
                <a:spAutoFit/>
              </a:bodyPr>
              <a:lstStyle/>
              <a:p>
                <a:pPr algn="ctr"/>
                <a:r>
                  <a:rPr lang="en-US" altLang="zh-CN" sz="2400" dirty="0">
                    <a:solidFill>
                      <a:prstClr val="white">
                        <a:lumMod val="50000"/>
                      </a:prstClr>
                    </a:solidFill>
                  </a:rPr>
                  <a:t>97</a:t>
                </a:r>
                <a:r>
                  <a:rPr lang="en-US" altLang="zh-CN" sz="1600" dirty="0">
                    <a:solidFill>
                      <a:prstClr val="white">
                        <a:lumMod val="50000"/>
                      </a:prstClr>
                    </a:solidFill>
                  </a:rPr>
                  <a:t>%</a:t>
                </a:r>
                <a:endParaRPr lang="zh-CN" altLang="en-US" sz="2000" dirty="0">
                  <a:solidFill>
                    <a:prstClr val="white">
                      <a:lumMod val="50000"/>
                    </a:prstClr>
                  </a:solidFill>
                </a:endParaRPr>
              </a:p>
            </p:txBody>
          </p:sp>
        </p:grpSp>
        <p:grpSp>
          <p:nvGrpSpPr>
            <p:cNvPr id="62" name="组合 61"/>
            <p:cNvGrpSpPr/>
            <p:nvPr/>
          </p:nvGrpSpPr>
          <p:grpSpPr>
            <a:xfrm>
              <a:off x="2662032" y="2033401"/>
              <a:ext cx="1280160" cy="826770"/>
              <a:chOff x="818607" y="4395273"/>
              <a:chExt cx="1280160" cy="826770"/>
            </a:xfrm>
          </p:grpSpPr>
          <p:grpSp>
            <p:nvGrpSpPr>
              <p:cNvPr id="30" name="组合 29"/>
              <p:cNvGrpSpPr/>
              <p:nvPr/>
            </p:nvGrpSpPr>
            <p:grpSpPr>
              <a:xfrm>
                <a:off x="1045302" y="4395273"/>
                <a:ext cx="826770" cy="826770"/>
                <a:chOff x="4519749" y="3502297"/>
                <a:chExt cx="1280160" cy="1280160"/>
              </a:xfrm>
            </p:grpSpPr>
            <p:sp>
              <p:nvSpPr>
                <p:cNvPr id="17" name="同心圆 16"/>
                <p:cNvSpPr/>
                <p:nvPr/>
              </p:nvSpPr>
              <p:spPr>
                <a:xfrm>
                  <a:off x="4519749" y="3502297"/>
                  <a:ext cx="1280160" cy="1280160"/>
                </a:xfrm>
                <a:prstGeom prst="donut">
                  <a:avLst>
                    <a:gd name="adj" fmla="val 8745"/>
                  </a:avLst>
                </a:prstGeom>
                <a:solidFill>
                  <a:srgbClr val="B1C7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8" name="空心弧 17"/>
                <p:cNvSpPr/>
                <p:nvPr/>
              </p:nvSpPr>
              <p:spPr>
                <a:xfrm>
                  <a:off x="4519749" y="3502297"/>
                  <a:ext cx="1280160" cy="1280160"/>
                </a:xfrm>
                <a:prstGeom prst="blockArc">
                  <a:avLst>
                    <a:gd name="adj1" fmla="val 5319900"/>
                    <a:gd name="adj2" fmla="val 19930"/>
                    <a:gd name="adj3" fmla="val 9281"/>
                  </a:avLst>
                </a:pr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9" name="任意多边形 18"/>
                <p:cNvSpPr/>
                <p:nvPr/>
              </p:nvSpPr>
              <p:spPr>
                <a:xfrm>
                  <a:off x="4664529" y="3647077"/>
                  <a:ext cx="990600" cy="990600"/>
                </a:xfrm>
                <a:custGeom>
                  <a:avLst/>
                  <a:gdLst>
                    <a:gd name="connsiteX0" fmla="*/ 914400 w 1828800"/>
                    <a:gd name="connsiteY0" fmla="*/ 285750 h 1828800"/>
                    <a:gd name="connsiteX1" fmla="*/ 285750 w 1828800"/>
                    <a:gd name="connsiteY1" fmla="*/ 914400 h 1828800"/>
                    <a:gd name="connsiteX2" fmla="*/ 914400 w 1828800"/>
                    <a:gd name="connsiteY2" fmla="*/ 1543050 h 1828800"/>
                    <a:gd name="connsiteX3" fmla="*/ 1543050 w 1828800"/>
                    <a:gd name="connsiteY3" fmla="*/ 914400 h 1828800"/>
                    <a:gd name="connsiteX4" fmla="*/ 914400 w 1828800"/>
                    <a:gd name="connsiteY4" fmla="*/ 285750 h 1828800"/>
                    <a:gd name="connsiteX5" fmla="*/ 914400 w 1828800"/>
                    <a:gd name="connsiteY5" fmla="*/ 0 h 1828800"/>
                    <a:gd name="connsiteX6" fmla="*/ 1828800 w 1828800"/>
                    <a:gd name="connsiteY6" fmla="*/ 914400 h 1828800"/>
                    <a:gd name="connsiteX7" fmla="*/ 914400 w 1828800"/>
                    <a:gd name="connsiteY7" fmla="*/ 1828800 h 1828800"/>
                    <a:gd name="connsiteX8" fmla="*/ 0 w 1828800"/>
                    <a:gd name="connsiteY8" fmla="*/ 914400 h 1828800"/>
                    <a:gd name="connsiteX9" fmla="*/ 914400 w 1828800"/>
                    <a:gd name="connsiteY9"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8800" h="1828800">
                      <a:moveTo>
                        <a:pt x="914400" y="285750"/>
                      </a:moveTo>
                      <a:cubicBezTo>
                        <a:pt x="567206" y="285750"/>
                        <a:pt x="285750" y="567206"/>
                        <a:pt x="285750" y="914400"/>
                      </a:cubicBezTo>
                      <a:cubicBezTo>
                        <a:pt x="285750" y="1261594"/>
                        <a:pt x="567206" y="1543050"/>
                        <a:pt x="914400" y="1543050"/>
                      </a:cubicBezTo>
                      <a:cubicBezTo>
                        <a:pt x="1261594" y="1543050"/>
                        <a:pt x="1543050" y="1261594"/>
                        <a:pt x="1543050" y="914400"/>
                      </a:cubicBezTo>
                      <a:cubicBezTo>
                        <a:pt x="1543050" y="567206"/>
                        <a:pt x="1261594" y="285750"/>
                        <a:pt x="914400" y="285750"/>
                      </a:cubicBezTo>
                      <a:close/>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空心弧 19"/>
                <p:cNvSpPr/>
                <p:nvPr/>
              </p:nvSpPr>
              <p:spPr>
                <a:xfrm>
                  <a:off x="4740729" y="3723277"/>
                  <a:ext cx="838200" cy="838200"/>
                </a:xfrm>
                <a:prstGeom prst="blockArc">
                  <a:avLst>
                    <a:gd name="adj1" fmla="val 5364222"/>
                    <a:gd name="adj2" fmla="val 25644"/>
                    <a:gd name="adj3" fmla="val 9280"/>
                  </a:avLst>
                </a:prstGeom>
                <a:solidFill>
                  <a:srgbClr val="7C8F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35" name="文本框 34"/>
              <p:cNvSpPr txBox="1"/>
              <p:nvPr/>
            </p:nvSpPr>
            <p:spPr>
              <a:xfrm>
                <a:off x="818607" y="4636860"/>
                <a:ext cx="1280160" cy="342400"/>
              </a:xfrm>
              <a:prstGeom prst="rect">
                <a:avLst/>
              </a:prstGeom>
              <a:noFill/>
            </p:spPr>
            <p:txBody>
              <a:bodyPr wrap="square" rtlCol="0">
                <a:spAutoFit/>
              </a:bodyPr>
              <a:lstStyle/>
              <a:p>
                <a:pPr algn="ctr"/>
                <a:r>
                  <a:rPr lang="en-US" altLang="zh-CN" sz="2400" dirty="0">
                    <a:solidFill>
                      <a:prstClr val="white">
                        <a:lumMod val="50000"/>
                      </a:prstClr>
                    </a:solidFill>
                  </a:rPr>
                  <a:t>75</a:t>
                </a:r>
                <a:r>
                  <a:rPr lang="en-US" altLang="zh-CN" sz="1600" dirty="0">
                    <a:solidFill>
                      <a:prstClr val="white">
                        <a:lumMod val="50000"/>
                      </a:prstClr>
                    </a:solidFill>
                  </a:rPr>
                  <a:t>%</a:t>
                </a:r>
                <a:endParaRPr lang="zh-CN" altLang="en-US" sz="2000" dirty="0">
                  <a:solidFill>
                    <a:prstClr val="white">
                      <a:lumMod val="50000"/>
                    </a:prstClr>
                  </a:solidFill>
                </a:endParaRPr>
              </a:p>
            </p:txBody>
          </p:sp>
        </p:grpSp>
      </p:grpSp>
      <p:sp>
        <p:nvSpPr>
          <p:cNvPr id="64" name="矩形 63"/>
          <p:cNvSpPr/>
          <p:nvPr/>
        </p:nvSpPr>
        <p:spPr>
          <a:xfrm>
            <a:off x="11495314" y="777052"/>
            <a:ext cx="180749" cy="811324"/>
          </a:xfrm>
          <a:prstGeom prst="rect">
            <a:avLst/>
          </a:prstGeom>
          <a:solidFill>
            <a:srgbClr val="3C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矩形 64"/>
          <p:cNvSpPr/>
          <p:nvPr/>
        </p:nvSpPr>
        <p:spPr>
          <a:xfrm>
            <a:off x="11364686" y="777051"/>
            <a:ext cx="79149" cy="811325"/>
          </a:xfrm>
          <a:prstGeom prst="rect">
            <a:avLst/>
          </a:prstGeom>
          <a:solidFill>
            <a:srgbClr val="3C5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文本框 65"/>
          <p:cNvSpPr txBox="1"/>
          <p:nvPr/>
        </p:nvSpPr>
        <p:spPr>
          <a:xfrm>
            <a:off x="8723086" y="859547"/>
            <a:ext cx="2559841" cy="646331"/>
          </a:xfrm>
          <a:prstGeom prst="rect">
            <a:avLst/>
          </a:prstGeom>
          <a:noFill/>
        </p:spPr>
        <p:txBody>
          <a:bodyPr wrap="square" rtlCol="0">
            <a:spAutoFit/>
          </a:bodyPr>
          <a:lstStyle/>
          <a:p>
            <a:pPr algn="r"/>
            <a:r>
              <a:rPr lang="zh-CN" altLang="en-US" sz="3600" dirty="0">
                <a:solidFill>
                  <a:prstClr val="black"/>
                </a:solidFill>
                <a:latin typeface="华康海报体W12(P)" panose="040B0C00000000000000" pitchFamily="82" charset="-122"/>
                <a:ea typeface="华康海报体W12(P)" panose="040B0C00000000000000" pitchFamily="82" charset="-122"/>
              </a:rPr>
              <a:t>请输入标题</a:t>
            </a:r>
          </a:p>
        </p:txBody>
      </p:sp>
      <p:sp>
        <p:nvSpPr>
          <p:cNvPr id="67" name="文本框 66"/>
          <p:cNvSpPr txBox="1"/>
          <p:nvPr/>
        </p:nvSpPr>
        <p:spPr>
          <a:xfrm>
            <a:off x="6800850" y="3107828"/>
            <a:ext cx="4891969" cy="2973122"/>
          </a:xfrm>
          <a:prstGeom prst="rect">
            <a:avLst/>
          </a:prstGeom>
          <a:noFill/>
        </p:spPr>
        <p:txBody>
          <a:bodyPr wrap="square" rtlCol="0">
            <a:spAutoFit/>
          </a:bodyPr>
          <a:lstStyle/>
          <a:p>
            <a:pPr>
              <a:lnSpc>
                <a:spcPct val="130000"/>
              </a:lnSpc>
            </a:pPr>
            <a:r>
              <a:rPr lang="zh-CN" altLang="en-US" dirty="0">
                <a:solidFill>
                  <a:prstClr val="white">
                    <a:lumMod val="50000"/>
                  </a:prstClr>
                </a:solidFill>
                <a:latin typeface="微软雅黑" panose="020B0503020204020204" pitchFamily="34" charset="-122"/>
                <a:ea typeface="微软雅黑" panose="020B0503020204020204" pitchFamily="34" charset="-122"/>
              </a:rPr>
              <a:t>基于演示设计的一站式在线演示、素材销售、服务交易系统。诞生于</a:t>
            </a:r>
            <a:r>
              <a:rPr lang="en-US" altLang="zh-CN" dirty="0">
                <a:solidFill>
                  <a:prstClr val="white">
                    <a:lumMod val="50000"/>
                  </a:prstClr>
                </a:solidFill>
                <a:latin typeface="微软雅黑" panose="020B0503020204020204" pitchFamily="34" charset="-122"/>
                <a:ea typeface="微软雅黑" panose="020B0503020204020204" pitchFamily="34" charset="-122"/>
              </a:rPr>
              <a:t>2013</a:t>
            </a:r>
            <a:r>
              <a:rPr lang="zh-CN" altLang="en-US" dirty="0">
                <a:solidFill>
                  <a:prstClr val="white">
                    <a:lumMod val="50000"/>
                  </a:prstClr>
                </a:solidFill>
                <a:latin typeface="微软雅黑" panose="020B0503020204020204" pitchFamily="34" charset="-122"/>
                <a:ea typeface="微软雅黑" panose="020B0503020204020204" pitchFamily="34" charset="-122"/>
              </a:rPr>
              <a:t>年由中国专业</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设计领跑者上海锐普广告有限公司整合锐普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设计、锐普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论坛锐普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商城、锐普</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市场等资源组建成立</a:t>
            </a:r>
            <a:endParaRPr lang="en-US" altLang="zh-CN" dirty="0">
              <a:solidFill>
                <a:prstClr val="white">
                  <a:lumMod val="50000"/>
                </a:prstClr>
              </a:solidFill>
              <a:latin typeface="微软雅黑" panose="020B0503020204020204" pitchFamily="34" charset="-122"/>
              <a:ea typeface="微软雅黑" panose="020B0503020204020204" pitchFamily="34" charset="-122"/>
            </a:endParaRPr>
          </a:p>
          <a:p>
            <a:pPr>
              <a:lnSpc>
                <a:spcPct val="130000"/>
              </a:lnSpc>
            </a:pPr>
            <a:r>
              <a:rPr lang="zh-CN" altLang="en-US" dirty="0">
                <a:solidFill>
                  <a:prstClr val="white">
                    <a:lumMod val="50000"/>
                  </a:prstClr>
                </a:solidFill>
                <a:latin typeface="微软雅黑" panose="020B0503020204020204" pitchFamily="34" charset="-122"/>
                <a:ea typeface="微软雅黑" panose="020B0503020204020204" pitchFamily="34" charset="-122"/>
              </a:rPr>
              <a:t>所提供的服务包括：</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模板</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图表、</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动画、</a:t>
            </a:r>
            <a:r>
              <a:rPr lang="en-US" altLang="zh-CN" dirty="0">
                <a:solidFill>
                  <a:prstClr val="white">
                    <a:lumMod val="50000"/>
                  </a:prstClr>
                </a:solidFill>
                <a:latin typeface="微软雅黑" panose="020B0503020204020204" pitchFamily="34" charset="-122"/>
                <a:ea typeface="微软雅黑" panose="020B0503020204020204" pitchFamily="34" charset="-122"/>
              </a:rPr>
              <a:t>PPT</a:t>
            </a:r>
            <a:r>
              <a:rPr lang="zh-CN" altLang="en-US" dirty="0">
                <a:solidFill>
                  <a:prstClr val="white">
                    <a:lumMod val="50000"/>
                  </a:prstClr>
                </a:solidFill>
                <a:latin typeface="微软雅黑" panose="020B0503020204020204" pitchFamily="34" charset="-122"/>
                <a:ea typeface="微软雅黑" panose="020B0503020204020204" pitchFamily="34" charset="-122"/>
              </a:rPr>
              <a:t>作品、</a:t>
            </a:r>
            <a:r>
              <a:rPr lang="en-US" altLang="zh-CN" dirty="0">
                <a:solidFill>
                  <a:prstClr val="white">
                    <a:lumMod val="50000"/>
                  </a:prstClr>
                </a:solidFill>
                <a:latin typeface="微软雅黑" panose="020B0503020204020204" pitchFamily="34" charset="-122"/>
                <a:ea typeface="微软雅黑" panose="020B0503020204020204" pitchFamily="34" charset="-122"/>
              </a:rPr>
              <a:t>keynote</a:t>
            </a:r>
            <a:r>
              <a:rPr lang="zh-CN" altLang="en-US" dirty="0">
                <a:solidFill>
                  <a:prstClr val="white">
                    <a:lumMod val="50000"/>
                  </a:prstClr>
                </a:solidFill>
                <a:latin typeface="微软雅黑" panose="020B0503020204020204" pitchFamily="34" charset="-122"/>
                <a:ea typeface="微软雅黑" panose="020B0503020204020204" pitchFamily="34" charset="-122"/>
              </a:rPr>
              <a:t>模板演示图片、演示定制</a:t>
            </a:r>
          </a:p>
        </p:txBody>
      </p:sp>
      <p:grpSp>
        <p:nvGrpSpPr>
          <p:cNvPr id="71" name="组合 70"/>
          <p:cNvGrpSpPr/>
          <p:nvPr/>
        </p:nvGrpSpPr>
        <p:grpSpPr>
          <a:xfrm>
            <a:off x="230188" y="298450"/>
            <a:ext cx="6125461" cy="6122374"/>
            <a:chOff x="150252" y="119826"/>
            <a:chExt cx="6525996" cy="6522708"/>
          </a:xfrm>
        </p:grpSpPr>
        <p:grpSp>
          <p:nvGrpSpPr>
            <p:cNvPr id="58" name="组合 57"/>
            <p:cNvGrpSpPr/>
            <p:nvPr/>
          </p:nvGrpSpPr>
          <p:grpSpPr>
            <a:xfrm flipH="1">
              <a:off x="150253" y="119826"/>
              <a:ext cx="6525995" cy="6522708"/>
              <a:chOff x="5150068" y="-12534"/>
              <a:chExt cx="6525995" cy="6522708"/>
            </a:xfrm>
          </p:grpSpPr>
          <p:pic>
            <p:nvPicPr>
              <p:cNvPr id="50" name="图片 49"/>
              <p:cNvPicPr>
                <a:picLocks noChangeAspect="1"/>
              </p:cNvPicPr>
              <p:nvPr/>
            </p:nvPicPr>
            <p:blipFill>
              <a:blip r:embed="rId2">
                <a:extLst>
                  <a:ext uri="{28A0092B-C50C-407E-A947-70E740481C1C}">
                    <a14:useLocalDpi xmlns:a14="http://schemas.microsoft.com/office/drawing/2010/main" val="0"/>
                  </a:ext>
                </a:extLst>
              </a:blip>
              <a:srcRect l="35544" r="28002" b="58593"/>
              <a:stretch>
                <a:fillRect/>
              </a:stretch>
            </p:blipFill>
            <p:spPr>
              <a:xfrm>
                <a:off x="5150068" y="0"/>
                <a:ext cx="3666651" cy="2769778"/>
              </a:xfrm>
              <a:custGeom>
                <a:avLst/>
                <a:gdLst>
                  <a:gd name="connsiteX0" fmla="*/ 1902184 w 3666651"/>
                  <a:gd name="connsiteY0" fmla="*/ 0 h 2769778"/>
                  <a:gd name="connsiteX1" fmla="*/ 3666651 w 3666651"/>
                  <a:gd name="connsiteY1" fmla="*/ 0 h 2769778"/>
                  <a:gd name="connsiteX2" fmla="*/ 984416 w 3666651"/>
                  <a:gd name="connsiteY2" fmla="*/ 2671113 h 2769778"/>
                  <a:gd name="connsiteX3" fmla="*/ 978399 w 3666651"/>
                  <a:gd name="connsiteY3" fmla="*/ 2665071 h 2769778"/>
                  <a:gd name="connsiteX4" fmla="*/ 220374 w 3666651"/>
                  <a:gd name="connsiteY4" fmla="*/ 2547394 h 2769778"/>
                  <a:gd name="connsiteX5" fmla="*/ 105848 w 3666651"/>
                  <a:gd name="connsiteY5" fmla="*/ 1788887 h 2769778"/>
                  <a:gd name="connsiteX6" fmla="*/ 1902184 w 3666651"/>
                  <a:gd name="connsiteY6" fmla="*/ 0 h 2769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6651" h="2769778">
                    <a:moveTo>
                      <a:pt x="1902184" y="0"/>
                    </a:moveTo>
                    <a:lnTo>
                      <a:pt x="3666651" y="0"/>
                    </a:lnTo>
                    <a:lnTo>
                      <a:pt x="984416" y="2671113"/>
                    </a:lnTo>
                    <a:lnTo>
                      <a:pt x="978399" y="2665071"/>
                    </a:lnTo>
                    <a:cubicBezTo>
                      <a:pt x="800701" y="2842032"/>
                      <a:pt x="461322" y="2789346"/>
                      <a:pt x="220374" y="2547394"/>
                    </a:cubicBezTo>
                    <a:cubicBezTo>
                      <a:pt x="-20574" y="2305443"/>
                      <a:pt x="-71850" y="1965847"/>
                      <a:pt x="105848" y="1788887"/>
                    </a:cubicBezTo>
                    <a:lnTo>
                      <a:pt x="1902184" y="0"/>
                    </a:lnTo>
                    <a:close/>
                  </a:path>
                </a:pathLst>
              </a:custGeom>
            </p:spPr>
          </p:pic>
          <p:pic>
            <p:nvPicPr>
              <p:cNvPr id="51" name="图片 50"/>
              <p:cNvPicPr>
                <a:picLocks noChangeAspect="1"/>
              </p:cNvPicPr>
              <p:nvPr/>
            </p:nvPicPr>
            <p:blipFill>
              <a:blip r:embed="rId2">
                <a:extLst>
                  <a:ext uri="{28A0092B-C50C-407E-A947-70E740481C1C}">
                    <a14:useLocalDpi xmlns:a14="http://schemas.microsoft.com/office/drawing/2010/main" val="0"/>
                  </a:ext>
                </a:extLst>
              </a:blip>
              <a:srcRect l="38217" r="18091" b="34757"/>
              <a:stretch>
                <a:fillRect/>
              </a:stretch>
            </p:blipFill>
            <p:spPr>
              <a:xfrm>
                <a:off x="5418927" y="0"/>
                <a:ext cx="4394693" cy="4364265"/>
              </a:xfrm>
              <a:custGeom>
                <a:avLst/>
                <a:gdLst>
                  <a:gd name="connsiteX0" fmla="*/ 3503539 w 4394693"/>
                  <a:gd name="connsiteY0" fmla="*/ 0 h 4364265"/>
                  <a:gd name="connsiteX1" fmla="*/ 3528607 w 4394693"/>
                  <a:gd name="connsiteY1" fmla="*/ 0 h 4364265"/>
                  <a:gd name="connsiteX2" fmla="*/ 4394693 w 4394693"/>
                  <a:gd name="connsiteY2" fmla="*/ 869692 h 4364265"/>
                  <a:gd name="connsiteX3" fmla="*/ 1030121 w 4394693"/>
                  <a:gd name="connsiteY3" fmla="*/ 4220313 h 4364265"/>
                  <a:gd name="connsiteX4" fmla="*/ 1024104 w 4394693"/>
                  <a:gd name="connsiteY4" fmla="*/ 4214271 h 4364265"/>
                  <a:gd name="connsiteX5" fmla="*/ 193876 w 4394693"/>
                  <a:gd name="connsiteY5" fmla="*/ 4168500 h 4364265"/>
                  <a:gd name="connsiteX6" fmla="*/ 151553 w 4394693"/>
                  <a:gd name="connsiteY6" fmla="*/ 3338087 h 4364265"/>
                  <a:gd name="connsiteX7" fmla="*/ 3503539 w 4394693"/>
                  <a:gd name="connsiteY7" fmla="*/ 0 h 436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94693" h="4364265">
                    <a:moveTo>
                      <a:pt x="3503539" y="0"/>
                    </a:moveTo>
                    <a:lnTo>
                      <a:pt x="3528607" y="0"/>
                    </a:lnTo>
                    <a:lnTo>
                      <a:pt x="4394693" y="869692"/>
                    </a:lnTo>
                    <a:lnTo>
                      <a:pt x="1030121" y="4220313"/>
                    </a:lnTo>
                    <a:lnTo>
                      <a:pt x="1024104" y="4214271"/>
                    </a:lnTo>
                    <a:cubicBezTo>
                      <a:pt x="806529" y="4430944"/>
                      <a:pt x="434823" y="4410450"/>
                      <a:pt x="193876" y="4168500"/>
                    </a:cubicBezTo>
                    <a:cubicBezTo>
                      <a:pt x="-47073" y="3926548"/>
                      <a:pt x="-66022" y="3554760"/>
                      <a:pt x="151553" y="3338087"/>
                    </a:cubicBezTo>
                    <a:lnTo>
                      <a:pt x="3503539" y="0"/>
                    </a:lnTo>
                    <a:close/>
                  </a:path>
                </a:pathLst>
              </a:cu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rcRect l="41425" t="13792" r="8833" b="11720"/>
              <a:stretch>
                <a:fillRect/>
              </a:stretch>
            </p:blipFill>
            <p:spPr>
              <a:xfrm>
                <a:off x="5741553" y="922565"/>
                <a:ext cx="5003288" cy="4982676"/>
              </a:xfrm>
              <a:custGeom>
                <a:avLst/>
                <a:gdLst>
                  <a:gd name="connsiteX0" fmla="*/ 4124720 w 5003288"/>
                  <a:gd name="connsiteY0" fmla="*/ 0 h 4982676"/>
                  <a:gd name="connsiteX1" fmla="*/ 5003288 w 5003288"/>
                  <a:gd name="connsiteY1" fmla="*/ 882226 h 4982676"/>
                  <a:gd name="connsiteX2" fmla="*/ 1076150 w 5003288"/>
                  <a:gd name="connsiteY2" fmla="*/ 4793081 h 4982676"/>
                  <a:gd name="connsiteX3" fmla="*/ 1070133 w 5003288"/>
                  <a:gd name="connsiteY3" fmla="*/ 4787039 h 4982676"/>
                  <a:gd name="connsiteX4" fmla="*/ 174035 w 5003288"/>
                  <a:gd name="connsiteY4" fmla="*/ 4806863 h 4982676"/>
                  <a:gd name="connsiteX5" fmla="*/ 197582 w 5003288"/>
                  <a:gd name="connsiteY5" fmla="*/ 3910855 h 4982676"/>
                  <a:gd name="connsiteX6" fmla="*/ 4124720 w 5003288"/>
                  <a:gd name="connsiteY6" fmla="*/ 0 h 4982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03288" h="4982676">
                    <a:moveTo>
                      <a:pt x="4124720" y="0"/>
                    </a:moveTo>
                    <a:lnTo>
                      <a:pt x="5003288" y="882226"/>
                    </a:lnTo>
                    <a:lnTo>
                      <a:pt x="1076150" y="4793081"/>
                    </a:lnTo>
                    <a:lnTo>
                      <a:pt x="1070133" y="4787039"/>
                    </a:lnTo>
                    <a:cubicBezTo>
                      <a:pt x="816180" y="5039939"/>
                      <a:pt x="414983" y="5048814"/>
                      <a:pt x="174035" y="4806863"/>
                    </a:cubicBezTo>
                    <a:cubicBezTo>
                      <a:pt x="-66913" y="4564911"/>
                      <a:pt x="-56371" y="4163755"/>
                      <a:pt x="197582" y="3910855"/>
                    </a:cubicBezTo>
                    <a:lnTo>
                      <a:pt x="4124720" y="0"/>
                    </a:lnTo>
                    <a:close/>
                  </a:path>
                </a:pathLst>
              </a:custGeom>
            </p:spPr>
          </p:pic>
          <p:pic>
            <p:nvPicPr>
              <p:cNvPr id="53" name="图片 52"/>
              <p:cNvPicPr>
                <a:picLocks noChangeAspect="1"/>
              </p:cNvPicPr>
              <p:nvPr/>
            </p:nvPicPr>
            <p:blipFill>
              <a:blip r:embed="rId2">
                <a:extLst>
                  <a:ext uri="{28A0092B-C50C-407E-A947-70E740481C1C}">
                    <a14:useLocalDpi xmlns:a14="http://schemas.microsoft.com/office/drawing/2010/main" val="0"/>
                  </a:ext>
                </a:extLst>
              </a:blip>
              <a:srcRect l="56734" t="27771" b="6798"/>
              <a:stretch>
                <a:fillRect/>
              </a:stretch>
            </p:blipFill>
            <p:spPr>
              <a:xfrm>
                <a:off x="7281371" y="1857665"/>
                <a:ext cx="4351893" cy="4376799"/>
              </a:xfrm>
              <a:custGeom>
                <a:avLst/>
                <a:gdLst>
                  <a:gd name="connsiteX0" fmla="*/ 3516125 w 4351893"/>
                  <a:gd name="connsiteY0" fmla="*/ 0 h 4376799"/>
                  <a:gd name="connsiteX1" fmla="*/ 4351893 w 4351893"/>
                  <a:gd name="connsiteY1" fmla="*/ 839248 h 4376799"/>
                  <a:gd name="connsiteX2" fmla="*/ 4351893 w 4351893"/>
                  <a:gd name="connsiteY2" fmla="*/ 924847 h 4376799"/>
                  <a:gd name="connsiteX3" fmla="*/ 1030120 w 4351893"/>
                  <a:gd name="connsiteY3" fmla="*/ 4232847 h 4376799"/>
                  <a:gd name="connsiteX4" fmla="*/ 1024103 w 4351893"/>
                  <a:gd name="connsiteY4" fmla="*/ 4226805 h 4376799"/>
                  <a:gd name="connsiteX5" fmla="*/ 193875 w 4351893"/>
                  <a:gd name="connsiteY5" fmla="*/ 4181033 h 4376799"/>
                  <a:gd name="connsiteX6" fmla="*/ 151553 w 4351893"/>
                  <a:gd name="connsiteY6" fmla="*/ 3350621 h 4376799"/>
                  <a:gd name="connsiteX7" fmla="*/ 3516125 w 4351893"/>
                  <a:gd name="connsiteY7" fmla="*/ 0 h 437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1893" h="4376799">
                    <a:moveTo>
                      <a:pt x="3516125" y="0"/>
                    </a:moveTo>
                    <a:lnTo>
                      <a:pt x="4351893" y="839248"/>
                    </a:lnTo>
                    <a:lnTo>
                      <a:pt x="4351893" y="924847"/>
                    </a:lnTo>
                    <a:lnTo>
                      <a:pt x="1030120" y="4232847"/>
                    </a:lnTo>
                    <a:lnTo>
                      <a:pt x="1024103" y="4226805"/>
                    </a:lnTo>
                    <a:cubicBezTo>
                      <a:pt x="806529" y="4443477"/>
                      <a:pt x="434823" y="4422984"/>
                      <a:pt x="193875" y="4181033"/>
                    </a:cubicBezTo>
                    <a:cubicBezTo>
                      <a:pt x="-47073" y="3939081"/>
                      <a:pt x="-66022" y="3567293"/>
                      <a:pt x="151553" y="3350621"/>
                    </a:cubicBezTo>
                    <a:lnTo>
                      <a:pt x="3516125" y="0"/>
                    </a:lnTo>
                    <a:close/>
                  </a:path>
                </a:pathLst>
              </a:custGeom>
            </p:spPr>
          </p:pic>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72577" t="43171" b="2677"/>
              <a:stretch>
                <a:fillRect/>
              </a:stretch>
            </p:blipFill>
            <p:spPr>
              <a:xfrm>
                <a:off x="8874955" y="2887820"/>
                <a:ext cx="2758309" cy="3622354"/>
              </a:xfrm>
              <a:custGeom>
                <a:avLst/>
                <a:gdLst>
                  <a:gd name="connsiteX0" fmla="*/ 2758309 w 2758309"/>
                  <a:gd name="connsiteY0" fmla="*/ 0 h 3622354"/>
                  <a:gd name="connsiteX1" fmla="*/ 2758309 w 2758309"/>
                  <a:gd name="connsiteY1" fmla="*/ 1757152 h 3622354"/>
                  <a:gd name="connsiteX2" fmla="*/ 984416 w 2758309"/>
                  <a:gd name="connsiteY2" fmla="*/ 3523689 h 3622354"/>
                  <a:gd name="connsiteX3" fmla="*/ 978399 w 2758309"/>
                  <a:gd name="connsiteY3" fmla="*/ 3517647 h 3622354"/>
                  <a:gd name="connsiteX4" fmla="*/ 220374 w 2758309"/>
                  <a:gd name="connsiteY4" fmla="*/ 3399971 h 3622354"/>
                  <a:gd name="connsiteX5" fmla="*/ 105848 w 2758309"/>
                  <a:gd name="connsiteY5" fmla="*/ 2641463 h 3622354"/>
                  <a:gd name="connsiteX6" fmla="*/ 2758309 w 2758309"/>
                  <a:gd name="connsiteY6" fmla="*/ 0 h 3622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8309" h="3622354">
                    <a:moveTo>
                      <a:pt x="2758309" y="0"/>
                    </a:moveTo>
                    <a:lnTo>
                      <a:pt x="2758309" y="1757152"/>
                    </a:lnTo>
                    <a:lnTo>
                      <a:pt x="984416" y="3523689"/>
                    </a:lnTo>
                    <a:lnTo>
                      <a:pt x="978399" y="3517647"/>
                    </a:lnTo>
                    <a:cubicBezTo>
                      <a:pt x="800701" y="3694608"/>
                      <a:pt x="461321" y="3641922"/>
                      <a:pt x="220374" y="3399971"/>
                    </a:cubicBezTo>
                    <a:cubicBezTo>
                      <a:pt x="-20574" y="3158020"/>
                      <a:pt x="-71850" y="2818424"/>
                      <a:pt x="105848" y="2641463"/>
                    </a:cubicBezTo>
                    <a:lnTo>
                      <a:pt x="2758309" y="0"/>
                    </a:lnTo>
                    <a:close/>
                  </a:path>
                </a:pathLst>
              </a:custGeom>
            </p:spPr>
          </p:pic>
          <p:pic>
            <p:nvPicPr>
              <p:cNvPr id="56" name="图片 55"/>
              <p:cNvPicPr>
                <a:picLocks noChangeAspect="1"/>
              </p:cNvPicPr>
              <p:nvPr/>
            </p:nvPicPr>
            <p:blipFill>
              <a:blip r:embed="rId2">
                <a:extLst>
                  <a:ext uri="{28A0092B-C50C-407E-A947-70E740481C1C}">
                    <a14:useLocalDpi xmlns:a14="http://schemas.microsoft.com/office/drawing/2010/main" val="0"/>
                  </a:ext>
                </a:extLst>
              </a:blip>
              <a:srcRect l="73049" t="-187" r="26701" b="100000"/>
              <a:stretch>
                <a:fillRect/>
              </a:stretch>
            </p:blipFill>
            <p:spPr>
              <a:xfrm>
                <a:off x="8922465" y="-12534"/>
                <a:ext cx="25068" cy="12534"/>
              </a:xfrm>
              <a:custGeom>
                <a:avLst/>
                <a:gdLst>
                  <a:gd name="connsiteX0" fmla="*/ 12586 w 25068"/>
                  <a:gd name="connsiteY0" fmla="*/ 0 h 12534"/>
                  <a:gd name="connsiteX1" fmla="*/ 25068 w 25068"/>
                  <a:gd name="connsiteY1" fmla="*/ 12534 h 12534"/>
                  <a:gd name="connsiteX2" fmla="*/ 0 w 25068"/>
                  <a:gd name="connsiteY2" fmla="*/ 12534 h 12534"/>
                  <a:gd name="connsiteX3" fmla="*/ 12586 w 25068"/>
                  <a:gd name="connsiteY3" fmla="*/ 0 h 12534"/>
                </a:gdLst>
                <a:ahLst/>
                <a:cxnLst>
                  <a:cxn ang="0">
                    <a:pos x="connsiteX0" y="connsiteY0"/>
                  </a:cxn>
                  <a:cxn ang="0">
                    <a:pos x="connsiteX1" y="connsiteY1"/>
                  </a:cxn>
                  <a:cxn ang="0">
                    <a:pos x="connsiteX2" y="connsiteY2"/>
                  </a:cxn>
                  <a:cxn ang="0">
                    <a:pos x="connsiteX3" y="connsiteY3"/>
                  </a:cxn>
                </a:cxnLst>
                <a:rect l="l" t="t" r="r" b="b"/>
                <a:pathLst>
                  <a:path w="25068" h="12534">
                    <a:moveTo>
                      <a:pt x="12586" y="0"/>
                    </a:moveTo>
                    <a:lnTo>
                      <a:pt x="25068" y="12534"/>
                    </a:lnTo>
                    <a:lnTo>
                      <a:pt x="0" y="12534"/>
                    </a:lnTo>
                    <a:lnTo>
                      <a:pt x="12586" y="0"/>
                    </a:lnTo>
                    <a:close/>
                  </a:path>
                </a:pathLst>
              </a:custGeom>
            </p:spPr>
          </p:pic>
          <p:pic>
            <p:nvPicPr>
              <p:cNvPr id="57" name="图片 56"/>
              <p:cNvPicPr>
                <a:picLocks noChangeAspect="1"/>
              </p:cNvPicPr>
              <p:nvPr/>
            </p:nvPicPr>
            <p:blipFill>
              <a:blip r:embed="rId2">
                <a:extLst>
                  <a:ext uri="{28A0092B-C50C-407E-A947-70E740481C1C}">
                    <a14:useLocalDpi xmlns:a14="http://schemas.microsoft.com/office/drawing/2010/main" val="0"/>
                  </a:ext>
                </a:extLst>
              </a:blip>
              <a:srcRect l="100000" t="40317" r="-426" b="58403"/>
              <a:stretch>
                <a:fillRect/>
              </a:stretch>
            </p:blipFill>
            <p:spPr>
              <a:xfrm>
                <a:off x="11633264" y="2696913"/>
                <a:ext cx="42799" cy="85599"/>
              </a:xfrm>
              <a:custGeom>
                <a:avLst/>
                <a:gdLst>
                  <a:gd name="connsiteX0" fmla="*/ 0 w 42799"/>
                  <a:gd name="connsiteY0" fmla="*/ 0 h 85599"/>
                  <a:gd name="connsiteX1" fmla="*/ 42799 w 42799"/>
                  <a:gd name="connsiteY1" fmla="*/ 42977 h 85599"/>
                  <a:gd name="connsiteX2" fmla="*/ 0 w 42799"/>
                  <a:gd name="connsiteY2" fmla="*/ 85599 h 85599"/>
                  <a:gd name="connsiteX3" fmla="*/ 0 w 42799"/>
                  <a:gd name="connsiteY3" fmla="*/ 0 h 85599"/>
                </a:gdLst>
                <a:ahLst/>
                <a:cxnLst>
                  <a:cxn ang="0">
                    <a:pos x="connsiteX0" y="connsiteY0"/>
                  </a:cxn>
                  <a:cxn ang="0">
                    <a:pos x="connsiteX1" y="connsiteY1"/>
                  </a:cxn>
                  <a:cxn ang="0">
                    <a:pos x="connsiteX2" y="connsiteY2"/>
                  </a:cxn>
                  <a:cxn ang="0">
                    <a:pos x="connsiteX3" y="connsiteY3"/>
                  </a:cxn>
                </a:cxnLst>
                <a:rect l="l" t="t" r="r" b="b"/>
                <a:pathLst>
                  <a:path w="42799" h="85599">
                    <a:moveTo>
                      <a:pt x="0" y="0"/>
                    </a:moveTo>
                    <a:lnTo>
                      <a:pt x="42799" y="42977"/>
                    </a:lnTo>
                    <a:lnTo>
                      <a:pt x="0" y="85599"/>
                    </a:lnTo>
                    <a:lnTo>
                      <a:pt x="0" y="0"/>
                    </a:lnTo>
                    <a:close/>
                  </a:path>
                </a:pathLst>
              </a:custGeom>
            </p:spPr>
          </p:pic>
        </p:grpSp>
        <p:sp>
          <p:nvSpPr>
            <p:cNvPr id="70" name="等腰三角形 69"/>
            <p:cNvSpPr/>
            <p:nvPr/>
          </p:nvSpPr>
          <p:spPr>
            <a:xfrm rot="5400000">
              <a:off x="198442" y="84171"/>
              <a:ext cx="2401318" cy="2497697"/>
            </a:xfrm>
            <a:prstGeom prst="triangle">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13819664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97C63"/>
        </a:solidFill>
        <a:effectLst/>
      </p:bgPr>
    </p:bg>
    <p:spTree>
      <p:nvGrpSpPr>
        <p:cNvPr id="1" name=""/>
        <p:cNvGrpSpPr/>
        <p:nvPr/>
      </p:nvGrpSpPr>
      <p:grpSpPr>
        <a:xfrm>
          <a:off x="0" y="0"/>
          <a:ext cx="0" cy="0"/>
          <a:chOff x="0" y="0"/>
          <a:chExt cx="0" cy="0"/>
        </a:xfrm>
      </p:grpSpPr>
      <p:sp>
        <p:nvSpPr>
          <p:cNvPr id="2" name="椭圆 1"/>
          <p:cNvSpPr/>
          <p:nvPr/>
        </p:nvSpPr>
        <p:spPr>
          <a:xfrm>
            <a:off x="972459" y="5416324"/>
            <a:ext cx="870856" cy="870856"/>
          </a:xfrm>
          <a:prstGeom prst="ellipse">
            <a:avLst/>
          </a:prstGeom>
          <a:solidFill>
            <a:schemeClr val="bg1">
              <a:alpha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椭圆 2"/>
          <p:cNvSpPr/>
          <p:nvPr/>
        </p:nvSpPr>
        <p:spPr>
          <a:xfrm>
            <a:off x="188689" y="6248401"/>
            <a:ext cx="1219198" cy="1219198"/>
          </a:xfrm>
          <a:prstGeom prst="ellipse">
            <a:avLst/>
          </a:prstGeom>
          <a:solidFill>
            <a:schemeClr val="bg1">
              <a:alpha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椭圆 3"/>
          <p:cNvSpPr/>
          <p:nvPr/>
        </p:nvSpPr>
        <p:spPr>
          <a:xfrm>
            <a:off x="1241649" y="4281715"/>
            <a:ext cx="464456" cy="464456"/>
          </a:xfrm>
          <a:prstGeom prst="ellipse">
            <a:avLst/>
          </a:prstGeom>
          <a:solidFill>
            <a:schemeClr val="bg1">
              <a:alpha val="5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0" y="5484021"/>
            <a:ext cx="609596" cy="609596"/>
          </a:xfrm>
          <a:prstGeom prst="ellipse">
            <a:avLst/>
          </a:prstGeom>
          <a:solidFill>
            <a:schemeClr val="bg1">
              <a:alpha val="4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1988456" y="6025921"/>
            <a:ext cx="522518" cy="522518"/>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flipH="1">
            <a:off x="1843315" y="5077621"/>
            <a:ext cx="406400" cy="4064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椭圆 7"/>
          <p:cNvSpPr/>
          <p:nvPr/>
        </p:nvSpPr>
        <p:spPr>
          <a:xfrm>
            <a:off x="515938" y="4874424"/>
            <a:ext cx="638626" cy="638626"/>
          </a:xfrm>
          <a:prstGeom prst="ellips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flipH="1">
            <a:off x="1473877" y="4032705"/>
            <a:ext cx="406400" cy="406400"/>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1175653" y="6180705"/>
            <a:ext cx="522518" cy="522518"/>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文本框 23"/>
          <p:cNvSpPr txBox="1"/>
          <p:nvPr/>
        </p:nvSpPr>
        <p:spPr>
          <a:xfrm>
            <a:off x="5816262" y="2976530"/>
            <a:ext cx="3251200" cy="769441"/>
          </a:xfrm>
          <a:prstGeom prst="rect">
            <a:avLst/>
          </a:prstGeom>
          <a:noFill/>
        </p:spPr>
        <p:txBody>
          <a:bodyPr wrap="square" rtlCol="0">
            <a:spAutoFit/>
          </a:bodyPr>
          <a:lstStyle/>
          <a:p>
            <a:r>
              <a:rPr lang="zh-CN" altLang="en-US" sz="4400" dirty="0">
                <a:solidFill>
                  <a:prstClr val="white"/>
                </a:solidFill>
                <a:latin typeface="华康海报体W12(P)" panose="040B0C00000000000000" pitchFamily="82" charset="-122"/>
                <a:ea typeface="华康海报体W12(P)" panose="040B0C00000000000000" pitchFamily="82" charset="-122"/>
              </a:rPr>
              <a:t>请输入标题</a:t>
            </a:r>
          </a:p>
        </p:txBody>
      </p:sp>
      <p:sp>
        <p:nvSpPr>
          <p:cNvPr id="40" name="椭圆 39"/>
          <p:cNvSpPr/>
          <p:nvPr/>
        </p:nvSpPr>
        <p:spPr>
          <a:xfrm>
            <a:off x="3124539" y="2263089"/>
            <a:ext cx="2196322" cy="219632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文本框 40"/>
          <p:cNvSpPr txBox="1"/>
          <p:nvPr/>
        </p:nvSpPr>
        <p:spPr>
          <a:xfrm>
            <a:off x="3678415" y="2328628"/>
            <a:ext cx="1088571" cy="1862048"/>
          </a:xfrm>
          <a:prstGeom prst="rect">
            <a:avLst/>
          </a:prstGeom>
          <a:noFill/>
        </p:spPr>
        <p:txBody>
          <a:bodyPr wrap="square" rtlCol="0">
            <a:spAutoFit/>
          </a:bodyPr>
          <a:lstStyle/>
          <a:p>
            <a:pPr algn="ctr"/>
            <a:r>
              <a:rPr lang="en-US" altLang="zh-CN" sz="11500" dirty="0">
                <a:solidFill>
                  <a:prstClr val="white"/>
                </a:solidFill>
                <a:latin typeface="华康海报体W12(P)" panose="040B0C00000000000000" pitchFamily="82" charset="-122"/>
                <a:ea typeface="华康海报体W12(P)" panose="040B0C00000000000000" pitchFamily="82" charset="-122"/>
              </a:rPr>
              <a:t>2</a:t>
            </a:r>
            <a:endParaRPr lang="zh-CN" altLang="en-US" sz="11500" dirty="0">
              <a:solidFill>
                <a:prstClr val="white"/>
              </a:solidFill>
              <a:latin typeface="华康海报体W12(P)" panose="040B0C00000000000000" pitchFamily="82" charset="-122"/>
              <a:ea typeface="华康海报体W12(P)" panose="040B0C00000000000000" pitchFamily="82" charset="-122"/>
            </a:endParaRPr>
          </a:p>
        </p:txBody>
      </p:sp>
      <p:cxnSp>
        <p:nvCxnSpPr>
          <p:cNvPr id="46" name="直接连接符 45"/>
          <p:cNvCxnSpPr/>
          <p:nvPr/>
        </p:nvCxnSpPr>
        <p:spPr>
          <a:xfrm>
            <a:off x="0" y="2241550"/>
            <a:ext cx="312453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067462" y="4439454"/>
            <a:ext cx="312453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92266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任意多边形 36"/>
          <p:cNvSpPr/>
          <p:nvPr/>
        </p:nvSpPr>
        <p:spPr>
          <a:xfrm>
            <a:off x="794998" y="1621969"/>
            <a:ext cx="2546576" cy="1770743"/>
          </a:xfrm>
          <a:custGeom>
            <a:avLst/>
            <a:gdLst>
              <a:gd name="connsiteX0" fmla="*/ 1266655 w 2546576"/>
              <a:gd name="connsiteY0" fmla="*/ 64631 h 1770743"/>
              <a:gd name="connsiteX1" fmla="*/ 1133815 w 2546576"/>
              <a:gd name="connsiteY1" fmla="*/ 197471 h 1770743"/>
              <a:gd name="connsiteX2" fmla="*/ 1266655 w 2546576"/>
              <a:gd name="connsiteY2" fmla="*/ 330311 h 1770743"/>
              <a:gd name="connsiteX3" fmla="*/ 1399495 w 2546576"/>
              <a:gd name="connsiteY3" fmla="*/ 197471 h 1770743"/>
              <a:gd name="connsiteX4" fmla="*/ 1266655 w 2546576"/>
              <a:gd name="connsiteY4" fmla="*/ 64631 h 1770743"/>
              <a:gd name="connsiteX5" fmla="*/ 135480 w 2546576"/>
              <a:gd name="connsiteY5" fmla="*/ 0 h 1770743"/>
              <a:gd name="connsiteX6" fmla="*/ 2411096 w 2546576"/>
              <a:gd name="connsiteY6" fmla="*/ 0 h 1770743"/>
              <a:gd name="connsiteX7" fmla="*/ 2546576 w 2546576"/>
              <a:gd name="connsiteY7" fmla="*/ 135480 h 1770743"/>
              <a:gd name="connsiteX8" fmla="*/ 2546576 w 2546576"/>
              <a:gd name="connsiteY8" fmla="*/ 1635263 h 1770743"/>
              <a:gd name="connsiteX9" fmla="*/ 2411096 w 2546576"/>
              <a:gd name="connsiteY9" fmla="*/ 1770743 h 1770743"/>
              <a:gd name="connsiteX10" fmla="*/ 135480 w 2546576"/>
              <a:gd name="connsiteY10" fmla="*/ 1770743 h 1770743"/>
              <a:gd name="connsiteX11" fmla="*/ 0 w 2546576"/>
              <a:gd name="connsiteY11" fmla="*/ 1635263 h 1770743"/>
              <a:gd name="connsiteX12" fmla="*/ 0 w 2546576"/>
              <a:gd name="connsiteY12" fmla="*/ 135480 h 1770743"/>
              <a:gd name="connsiteX13" fmla="*/ 135480 w 2546576"/>
              <a:gd name="connsiteY13" fmla="*/ 0 h 177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46576" h="1770743">
                <a:moveTo>
                  <a:pt x="1266655" y="64631"/>
                </a:moveTo>
                <a:cubicBezTo>
                  <a:pt x="1193289" y="64631"/>
                  <a:pt x="1133815" y="124105"/>
                  <a:pt x="1133815" y="197471"/>
                </a:cubicBezTo>
                <a:cubicBezTo>
                  <a:pt x="1133815" y="270837"/>
                  <a:pt x="1193289" y="330311"/>
                  <a:pt x="1266655" y="330311"/>
                </a:cubicBezTo>
                <a:cubicBezTo>
                  <a:pt x="1340021" y="330311"/>
                  <a:pt x="1399495" y="270837"/>
                  <a:pt x="1399495" y="197471"/>
                </a:cubicBezTo>
                <a:cubicBezTo>
                  <a:pt x="1399495" y="124105"/>
                  <a:pt x="1340021" y="64631"/>
                  <a:pt x="1266655" y="64631"/>
                </a:cubicBezTo>
                <a:close/>
                <a:moveTo>
                  <a:pt x="135480" y="0"/>
                </a:moveTo>
                <a:lnTo>
                  <a:pt x="2411096" y="0"/>
                </a:lnTo>
                <a:cubicBezTo>
                  <a:pt x="2485920" y="0"/>
                  <a:pt x="2546576" y="60656"/>
                  <a:pt x="2546576" y="135480"/>
                </a:cubicBezTo>
                <a:lnTo>
                  <a:pt x="2546576" y="1635263"/>
                </a:lnTo>
                <a:cubicBezTo>
                  <a:pt x="2546576" y="1710087"/>
                  <a:pt x="2485920" y="1770743"/>
                  <a:pt x="2411096" y="1770743"/>
                </a:cubicBezTo>
                <a:lnTo>
                  <a:pt x="135480" y="1770743"/>
                </a:lnTo>
                <a:cubicBezTo>
                  <a:pt x="60656" y="1770743"/>
                  <a:pt x="0" y="1710087"/>
                  <a:pt x="0" y="1635263"/>
                </a:cubicBezTo>
                <a:lnTo>
                  <a:pt x="0" y="135480"/>
                </a:lnTo>
                <a:cubicBezTo>
                  <a:pt x="0" y="60656"/>
                  <a:pt x="60656" y="0"/>
                  <a:pt x="135480" y="0"/>
                </a:cubicBezTo>
                <a:close/>
              </a:path>
            </a:pathLst>
          </a:custGeom>
          <a:solidFill>
            <a:srgbClr val="7C8F3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prstClr val="white"/>
                </a:solidFill>
                <a:latin typeface="微软雅黑" panose="020B0503020204020204" pitchFamily="34" charset="-122"/>
                <a:ea typeface="微软雅黑" panose="020B0503020204020204" pitchFamily="34" charset="-122"/>
              </a:rPr>
              <a:t>请在此输入内容</a:t>
            </a:r>
            <a:endParaRPr lang="en-US" altLang="zh-CN" dirty="0">
              <a:solidFill>
                <a:prstClr val="white"/>
              </a:solidFill>
              <a:latin typeface="微软雅黑" panose="020B0503020204020204" pitchFamily="34" charset="-122"/>
              <a:ea typeface="微软雅黑" panose="020B0503020204020204" pitchFamily="34" charset="-122"/>
            </a:endParaRPr>
          </a:p>
          <a:p>
            <a:pPr algn="ctr">
              <a:lnSpc>
                <a:spcPct val="120000"/>
              </a:lnSpc>
            </a:pPr>
            <a:r>
              <a:rPr lang="zh-CN" altLang="en-US" dirty="0">
                <a:solidFill>
                  <a:prstClr val="white"/>
                </a:solidFill>
                <a:latin typeface="微软雅黑" panose="020B0503020204020204" pitchFamily="34" charset="-122"/>
                <a:ea typeface="微软雅黑" panose="020B0503020204020204" pitchFamily="34" charset="-122"/>
              </a:rPr>
              <a:t>请在此输入内容</a:t>
            </a:r>
          </a:p>
        </p:txBody>
      </p:sp>
      <p:sp>
        <p:nvSpPr>
          <p:cNvPr id="19" name="圆角矩形 18"/>
          <p:cNvSpPr/>
          <p:nvPr/>
        </p:nvSpPr>
        <p:spPr>
          <a:xfrm>
            <a:off x="3480141" y="1621969"/>
            <a:ext cx="2546576" cy="1770743"/>
          </a:xfrm>
          <a:prstGeom prst="roundRect">
            <a:avLst>
              <a:gd name="adj" fmla="val 7651"/>
            </a:avLst>
          </a:prstGeom>
          <a:blipFill>
            <a:blip r:embed="rId2"/>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任意多边形 38"/>
          <p:cNvSpPr/>
          <p:nvPr/>
        </p:nvSpPr>
        <p:spPr>
          <a:xfrm>
            <a:off x="6165284" y="1621969"/>
            <a:ext cx="2546576" cy="1770743"/>
          </a:xfrm>
          <a:custGeom>
            <a:avLst/>
            <a:gdLst>
              <a:gd name="connsiteX0" fmla="*/ 1273288 w 2546576"/>
              <a:gd name="connsiteY0" fmla="*/ 69558 h 1770743"/>
              <a:gd name="connsiteX1" fmla="*/ 1140448 w 2546576"/>
              <a:gd name="connsiteY1" fmla="*/ 202398 h 1770743"/>
              <a:gd name="connsiteX2" fmla="*/ 1273288 w 2546576"/>
              <a:gd name="connsiteY2" fmla="*/ 335238 h 1770743"/>
              <a:gd name="connsiteX3" fmla="*/ 1406128 w 2546576"/>
              <a:gd name="connsiteY3" fmla="*/ 202398 h 1770743"/>
              <a:gd name="connsiteX4" fmla="*/ 1273288 w 2546576"/>
              <a:gd name="connsiteY4" fmla="*/ 69558 h 1770743"/>
              <a:gd name="connsiteX5" fmla="*/ 135480 w 2546576"/>
              <a:gd name="connsiteY5" fmla="*/ 0 h 1770743"/>
              <a:gd name="connsiteX6" fmla="*/ 2411096 w 2546576"/>
              <a:gd name="connsiteY6" fmla="*/ 0 h 1770743"/>
              <a:gd name="connsiteX7" fmla="*/ 2546576 w 2546576"/>
              <a:gd name="connsiteY7" fmla="*/ 135480 h 1770743"/>
              <a:gd name="connsiteX8" fmla="*/ 2546576 w 2546576"/>
              <a:gd name="connsiteY8" fmla="*/ 1635263 h 1770743"/>
              <a:gd name="connsiteX9" fmla="*/ 2411096 w 2546576"/>
              <a:gd name="connsiteY9" fmla="*/ 1770743 h 1770743"/>
              <a:gd name="connsiteX10" fmla="*/ 135480 w 2546576"/>
              <a:gd name="connsiteY10" fmla="*/ 1770743 h 1770743"/>
              <a:gd name="connsiteX11" fmla="*/ 0 w 2546576"/>
              <a:gd name="connsiteY11" fmla="*/ 1635263 h 1770743"/>
              <a:gd name="connsiteX12" fmla="*/ 0 w 2546576"/>
              <a:gd name="connsiteY12" fmla="*/ 135480 h 1770743"/>
              <a:gd name="connsiteX13" fmla="*/ 135480 w 2546576"/>
              <a:gd name="connsiteY13" fmla="*/ 0 h 177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46576" h="1770743">
                <a:moveTo>
                  <a:pt x="1273288" y="69558"/>
                </a:moveTo>
                <a:cubicBezTo>
                  <a:pt x="1199922" y="69558"/>
                  <a:pt x="1140448" y="129032"/>
                  <a:pt x="1140448" y="202398"/>
                </a:cubicBezTo>
                <a:cubicBezTo>
                  <a:pt x="1140448" y="275764"/>
                  <a:pt x="1199922" y="335238"/>
                  <a:pt x="1273288" y="335238"/>
                </a:cubicBezTo>
                <a:cubicBezTo>
                  <a:pt x="1346654" y="335238"/>
                  <a:pt x="1406128" y="275764"/>
                  <a:pt x="1406128" y="202398"/>
                </a:cubicBezTo>
                <a:cubicBezTo>
                  <a:pt x="1406128" y="129032"/>
                  <a:pt x="1346654" y="69558"/>
                  <a:pt x="1273288" y="69558"/>
                </a:cubicBezTo>
                <a:close/>
                <a:moveTo>
                  <a:pt x="135480" y="0"/>
                </a:moveTo>
                <a:lnTo>
                  <a:pt x="2411096" y="0"/>
                </a:lnTo>
                <a:cubicBezTo>
                  <a:pt x="2485920" y="0"/>
                  <a:pt x="2546576" y="60656"/>
                  <a:pt x="2546576" y="135480"/>
                </a:cubicBezTo>
                <a:lnTo>
                  <a:pt x="2546576" y="1635263"/>
                </a:lnTo>
                <a:cubicBezTo>
                  <a:pt x="2546576" y="1710087"/>
                  <a:pt x="2485920" y="1770743"/>
                  <a:pt x="2411096" y="1770743"/>
                </a:cubicBezTo>
                <a:lnTo>
                  <a:pt x="135480" y="1770743"/>
                </a:lnTo>
                <a:cubicBezTo>
                  <a:pt x="60656" y="1770743"/>
                  <a:pt x="0" y="1710087"/>
                  <a:pt x="0" y="1635263"/>
                </a:cubicBezTo>
                <a:lnTo>
                  <a:pt x="0" y="135480"/>
                </a:lnTo>
                <a:cubicBezTo>
                  <a:pt x="0" y="60656"/>
                  <a:pt x="60656" y="0"/>
                  <a:pt x="135480" y="0"/>
                </a:cubicBezTo>
                <a:close/>
              </a:path>
            </a:pathLst>
          </a:custGeom>
          <a:solidFill>
            <a:srgbClr val="C97C6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a:solidFill>
                  <a:prstClr val="white"/>
                </a:solidFill>
                <a:latin typeface="微软雅黑" panose="020B0503020204020204" pitchFamily="34" charset="-122"/>
                <a:ea typeface="微软雅黑" panose="020B0503020204020204" pitchFamily="34" charset="-122"/>
              </a:rPr>
              <a:t>请在此输入内容</a:t>
            </a:r>
            <a:endParaRPr lang="en-US" altLang="zh-CN">
              <a:solidFill>
                <a:prstClr val="white"/>
              </a:solidFill>
              <a:latin typeface="微软雅黑" panose="020B0503020204020204" pitchFamily="34" charset="-122"/>
              <a:ea typeface="微软雅黑" panose="020B0503020204020204" pitchFamily="34" charset="-122"/>
            </a:endParaRPr>
          </a:p>
          <a:p>
            <a:pPr algn="ctr">
              <a:lnSpc>
                <a:spcPct val="120000"/>
              </a:lnSpc>
            </a:pPr>
            <a:r>
              <a:rPr lang="zh-CN" altLang="en-US">
                <a:solidFill>
                  <a:prstClr val="white"/>
                </a:solidFill>
                <a:latin typeface="微软雅黑" panose="020B0503020204020204" pitchFamily="34" charset="-122"/>
                <a:ea typeface="微软雅黑" panose="020B0503020204020204" pitchFamily="34" charset="-122"/>
              </a:rPr>
              <a:t>请在此输入内容</a:t>
            </a: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8850427" y="1621969"/>
            <a:ext cx="2546576" cy="1770743"/>
          </a:xfrm>
          <a:prstGeom prst="roundRect">
            <a:avLst>
              <a:gd name="adj" fmla="val 7651"/>
            </a:avLst>
          </a:prstGeom>
          <a:blipFill>
            <a:blip r:embed="rId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圆角矩形 21"/>
          <p:cNvSpPr/>
          <p:nvPr/>
        </p:nvSpPr>
        <p:spPr>
          <a:xfrm>
            <a:off x="794998" y="3523340"/>
            <a:ext cx="2546576" cy="1770743"/>
          </a:xfrm>
          <a:prstGeom prst="roundRect">
            <a:avLst>
              <a:gd name="adj" fmla="val 7651"/>
            </a:avLst>
          </a:prstGeom>
          <a:blipFill>
            <a:blip r:embed="rId4"/>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任意多边形 37"/>
          <p:cNvSpPr/>
          <p:nvPr/>
        </p:nvSpPr>
        <p:spPr>
          <a:xfrm>
            <a:off x="3480141" y="3523340"/>
            <a:ext cx="2546576" cy="1770743"/>
          </a:xfrm>
          <a:custGeom>
            <a:avLst/>
            <a:gdLst>
              <a:gd name="connsiteX0" fmla="*/ 1273288 w 2546576"/>
              <a:gd name="connsiteY0" fmla="*/ 29012 h 1770743"/>
              <a:gd name="connsiteX1" fmla="*/ 1140448 w 2546576"/>
              <a:gd name="connsiteY1" fmla="*/ 161852 h 1770743"/>
              <a:gd name="connsiteX2" fmla="*/ 1273288 w 2546576"/>
              <a:gd name="connsiteY2" fmla="*/ 294692 h 1770743"/>
              <a:gd name="connsiteX3" fmla="*/ 1406128 w 2546576"/>
              <a:gd name="connsiteY3" fmla="*/ 161852 h 1770743"/>
              <a:gd name="connsiteX4" fmla="*/ 1273288 w 2546576"/>
              <a:gd name="connsiteY4" fmla="*/ 29012 h 1770743"/>
              <a:gd name="connsiteX5" fmla="*/ 135480 w 2546576"/>
              <a:gd name="connsiteY5" fmla="*/ 0 h 1770743"/>
              <a:gd name="connsiteX6" fmla="*/ 2411096 w 2546576"/>
              <a:gd name="connsiteY6" fmla="*/ 0 h 1770743"/>
              <a:gd name="connsiteX7" fmla="*/ 2546576 w 2546576"/>
              <a:gd name="connsiteY7" fmla="*/ 135480 h 1770743"/>
              <a:gd name="connsiteX8" fmla="*/ 2546576 w 2546576"/>
              <a:gd name="connsiteY8" fmla="*/ 1635263 h 1770743"/>
              <a:gd name="connsiteX9" fmla="*/ 2411096 w 2546576"/>
              <a:gd name="connsiteY9" fmla="*/ 1770743 h 1770743"/>
              <a:gd name="connsiteX10" fmla="*/ 135480 w 2546576"/>
              <a:gd name="connsiteY10" fmla="*/ 1770743 h 1770743"/>
              <a:gd name="connsiteX11" fmla="*/ 0 w 2546576"/>
              <a:gd name="connsiteY11" fmla="*/ 1635263 h 1770743"/>
              <a:gd name="connsiteX12" fmla="*/ 0 w 2546576"/>
              <a:gd name="connsiteY12" fmla="*/ 135480 h 1770743"/>
              <a:gd name="connsiteX13" fmla="*/ 135480 w 2546576"/>
              <a:gd name="connsiteY13" fmla="*/ 0 h 177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46576" h="1770743">
                <a:moveTo>
                  <a:pt x="1273288" y="29012"/>
                </a:moveTo>
                <a:cubicBezTo>
                  <a:pt x="1199922" y="29012"/>
                  <a:pt x="1140448" y="88486"/>
                  <a:pt x="1140448" y="161852"/>
                </a:cubicBezTo>
                <a:cubicBezTo>
                  <a:pt x="1140448" y="235218"/>
                  <a:pt x="1199922" y="294692"/>
                  <a:pt x="1273288" y="294692"/>
                </a:cubicBezTo>
                <a:cubicBezTo>
                  <a:pt x="1346654" y="294692"/>
                  <a:pt x="1406128" y="235218"/>
                  <a:pt x="1406128" y="161852"/>
                </a:cubicBezTo>
                <a:cubicBezTo>
                  <a:pt x="1406128" y="88486"/>
                  <a:pt x="1346654" y="29012"/>
                  <a:pt x="1273288" y="29012"/>
                </a:cubicBezTo>
                <a:close/>
                <a:moveTo>
                  <a:pt x="135480" y="0"/>
                </a:moveTo>
                <a:lnTo>
                  <a:pt x="2411096" y="0"/>
                </a:lnTo>
                <a:cubicBezTo>
                  <a:pt x="2485920" y="0"/>
                  <a:pt x="2546576" y="60656"/>
                  <a:pt x="2546576" y="135480"/>
                </a:cubicBezTo>
                <a:lnTo>
                  <a:pt x="2546576" y="1635263"/>
                </a:lnTo>
                <a:cubicBezTo>
                  <a:pt x="2546576" y="1710087"/>
                  <a:pt x="2485920" y="1770743"/>
                  <a:pt x="2411096" y="1770743"/>
                </a:cubicBezTo>
                <a:lnTo>
                  <a:pt x="135480" y="1770743"/>
                </a:lnTo>
                <a:cubicBezTo>
                  <a:pt x="60656" y="1770743"/>
                  <a:pt x="0" y="1710087"/>
                  <a:pt x="0" y="1635263"/>
                </a:cubicBezTo>
                <a:lnTo>
                  <a:pt x="0" y="135480"/>
                </a:lnTo>
                <a:cubicBezTo>
                  <a:pt x="0" y="60656"/>
                  <a:pt x="60656" y="0"/>
                  <a:pt x="135480" y="0"/>
                </a:cubicBezTo>
                <a:close/>
              </a:path>
            </a:pathLst>
          </a:custGeom>
          <a:solidFill>
            <a:srgbClr val="B1C76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dirty="0">
                <a:solidFill>
                  <a:prstClr val="white"/>
                </a:solidFill>
                <a:latin typeface="微软雅黑" panose="020B0503020204020204" pitchFamily="34" charset="-122"/>
                <a:ea typeface="微软雅黑" panose="020B0503020204020204" pitchFamily="34" charset="-122"/>
              </a:rPr>
              <a:t>请在此输入内容</a:t>
            </a:r>
            <a:endParaRPr lang="en-US" altLang="zh-CN" dirty="0">
              <a:solidFill>
                <a:prstClr val="white"/>
              </a:solidFill>
              <a:latin typeface="微软雅黑" panose="020B0503020204020204" pitchFamily="34" charset="-122"/>
              <a:ea typeface="微软雅黑" panose="020B0503020204020204" pitchFamily="34" charset="-122"/>
            </a:endParaRPr>
          </a:p>
          <a:p>
            <a:pPr algn="ctr">
              <a:lnSpc>
                <a:spcPct val="120000"/>
              </a:lnSpc>
            </a:pPr>
            <a:r>
              <a:rPr lang="zh-CN" altLang="en-US" dirty="0">
                <a:solidFill>
                  <a:prstClr val="white"/>
                </a:solidFill>
                <a:latin typeface="微软雅黑" panose="020B0503020204020204" pitchFamily="34" charset="-122"/>
                <a:ea typeface="微软雅黑" panose="020B0503020204020204" pitchFamily="34" charset="-122"/>
              </a:rPr>
              <a:t>请在此输入内容</a:t>
            </a:r>
          </a:p>
        </p:txBody>
      </p:sp>
      <p:sp>
        <p:nvSpPr>
          <p:cNvPr id="24" name="圆角矩形 23"/>
          <p:cNvSpPr/>
          <p:nvPr/>
        </p:nvSpPr>
        <p:spPr>
          <a:xfrm>
            <a:off x="6165284" y="3523340"/>
            <a:ext cx="2546576" cy="1770743"/>
          </a:xfrm>
          <a:prstGeom prst="roundRect">
            <a:avLst>
              <a:gd name="adj" fmla="val 7651"/>
            </a:avLst>
          </a:prstGeom>
          <a:blipFill>
            <a:blip r:embed="rId5"/>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任意多边形 39"/>
          <p:cNvSpPr/>
          <p:nvPr/>
        </p:nvSpPr>
        <p:spPr>
          <a:xfrm>
            <a:off x="8850427" y="3523340"/>
            <a:ext cx="2546576" cy="1770743"/>
          </a:xfrm>
          <a:custGeom>
            <a:avLst/>
            <a:gdLst>
              <a:gd name="connsiteX0" fmla="*/ 1273289 w 2546576"/>
              <a:gd name="connsiteY0" fmla="*/ 29012 h 1770743"/>
              <a:gd name="connsiteX1" fmla="*/ 1140449 w 2546576"/>
              <a:gd name="connsiteY1" fmla="*/ 161852 h 1770743"/>
              <a:gd name="connsiteX2" fmla="*/ 1273289 w 2546576"/>
              <a:gd name="connsiteY2" fmla="*/ 294692 h 1770743"/>
              <a:gd name="connsiteX3" fmla="*/ 1406129 w 2546576"/>
              <a:gd name="connsiteY3" fmla="*/ 161852 h 1770743"/>
              <a:gd name="connsiteX4" fmla="*/ 1273289 w 2546576"/>
              <a:gd name="connsiteY4" fmla="*/ 29012 h 1770743"/>
              <a:gd name="connsiteX5" fmla="*/ 135480 w 2546576"/>
              <a:gd name="connsiteY5" fmla="*/ 0 h 1770743"/>
              <a:gd name="connsiteX6" fmla="*/ 2411096 w 2546576"/>
              <a:gd name="connsiteY6" fmla="*/ 0 h 1770743"/>
              <a:gd name="connsiteX7" fmla="*/ 2546576 w 2546576"/>
              <a:gd name="connsiteY7" fmla="*/ 135480 h 1770743"/>
              <a:gd name="connsiteX8" fmla="*/ 2546576 w 2546576"/>
              <a:gd name="connsiteY8" fmla="*/ 1635263 h 1770743"/>
              <a:gd name="connsiteX9" fmla="*/ 2411096 w 2546576"/>
              <a:gd name="connsiteY9" fmla="*/ 1770743 h 1770743"/>
              <a:gd name="connsiteX10" fmla="*/ 135480 w 2546576"/>
              <a:gd name="connsiteY10" fmla="*/ 1770743 h 1770743"/>
              <a:gd name="connsiteX11" fmla="*/ 0 w 2546576"/>
              <a:gd name="connsiteY11" fmla="*/ 1635263 h 1770743"/>
              <a:gd name="connsiteX12" fmla="*/ 0 w 2546576"/>
              <a:gd name="connsiteY12" fmla="*/ 135480 h 1770743"/>
              <a:gd name="connsiteX13" fmla="*/ 135480 w 2546576"/>
              <a:gd name="connsiteY13" fmla="*/ 0 h 177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46576" h="1770743">
                <a:moveTo>
                  <a:pt x="1273289" y="29012"/>
                </a:moveTo>
                <a:cubicBezTo>
                  <a:pt x="1199923" y="29012"/>
                  <a:pt x="1140449" y="88486"/>
                  <a:pt x="1140449" y="161852"/>
                </a:cubicBezTo>
                <a:cubicBezTo>
                  <a:pt x="1140449" y="235218"/>
                  <a:pt x="1199923" y="294692"/>
                  <a:pt x="1273289" y="294692"/>
                </a:cubicBezTo>
                <a:cubicBezTo>
                  <a:pt x="1346655" y="294692"/>
                  <a:pt x="1406129" y="235218"/>
                  <a:pt x="1406129" y="161852"/>
                </a:cubicBezTo>
                <a:cubicBezTo>
                  <a:pt x="1406129" y="88486"/>
                  <a:pt x="1346655" y="29012"/>
                  <a:pt x="1273289" y="29012"/>
                </a:cubicBezTo>
                <a:close/>
                <a:moveTo>
                  <a:pt x="135480" y="0"/>
                </a:moveTo>
                <a:lnTo>
                  <a:pt x="2411096" y="0"/>
                </a:lnTo>
                <a:cubicBezTo>
                  <a:pt x="2485920" y="0"/>
                  <a:pt x="2546576" y="60656"/>
                  <a:pt x="2546576" y="135480"/>
                </a:cubicBezTo>
                <a:lnTo>
                  <a:pt x="2546576" y="1635263"/>
                </a:lnTo>
                <a:cubicBezTo>
                  <a:pt x="2546576" y="1710087"/>
                  <a:pt x="2485920" y="1770743"/>
                  <a:pt x="2411096" y="1770743"/>
                </a:cubicBezTo>
                <a:lnTo>
                  <a:pt x="135480" y="1770743"/>
                </a:lnTo>
                <a:cubicBezTo>
                  <a:pt x="60656" y="1770743"/>
                  <a:pt x="0" y="1710087"/>
                  <a:pt x="0" y="1635263"/>
                </a:cubicBezTo>
                <a:lnTo>
                  <a:pt x="0" y="135480"/>
                </a:lnTo>
                <a:cubicBezTo>
                  <a:pt x="0" y="60656"/>
                  <a:pt x="60656" y="0"/>
                  <a:pt x="135480" y="0"/>
                </a:cubicBezTo>
                <a:close/>
              </a:path>
            </a:pathLst>
          </a:custGeom>
          <a:solidFill>
            <a:srgbClr val="FFA3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a:solidFill>
                  <a:prstClr val="white"/>
                </a:solidFill>
                <a:latin typeface="微软雅黑" panose="020B0503020204020204" pitchFamily="34" charset="-122"/>
                <a:ea typeface="微软雅黑" panose="020B0503020204020204" pitchFamily="34" charset="-122"/>
              </a:rPr>
              <a:t>请在此输入内容</a:t>
            </a:r>
            <a:endParaRPr lang="en-US" altLang="zh-CN">
              <a:solidFill>
                <a:prstClr val="white"/>
              </a:solidFill>
              <a:latin typeface="微软雅黑" panose="020B0503020204020204" pitchFamily="34" charset="-122"/>
              <a:ea typeface="微软雅黑" panose="020B0503020204020204" pitchFamily="34" charset="-122"/>
            </a:endParaRPr>
          </a:p>
          <a:p>
            <a:pPr algn="ctr">
              <a:lnSpc>
                <a:spcPct val="120000"/>
              </a:lnSpc>
            </a:pPr>
            <a:r>
              <a:rPr lang="zh-CN" altLang="en-US">
                <a:solidFill>
                  <a:prstClr val="white"/>
                </a:solidFill>
                <a:latin typeface="微软雅黑" panose="020B0503020204020204" pitchFamily="34" charset="-122"/>
                <a:ea typeface="微软雅黑" panose="020B0503020204020204" pitchFamily="34" charset="-122"/>
              </a:rPr>
              <a:t>请在此输入内容</a:t>
            </a: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27" name="矩形 26"/>
          <p:cNvSpPr/>
          <p:nvPr/>
        </p:nvSpPr>
        <p:spPr>
          <a:xfrm>
            <a:off x="537029" y="584201"/>
            <a:ext cx="180749" cy="811324"/>
          </a:xfrm>
          <a:prstGeom prst="rect">
            <a:avLst/>
          </a:prstGeom>
          <a:solidFill>
            <a:srgbClr val="FFE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8"/>
          <p:cNvSpPr/>
          <p:nvPr/>
        </p:nvSpPr>
        <p:spPr>
          <a:xfrm>
            <a:off x="769257" y="584200"/>
            <a:ext cx="79149" cy="811325"/>
          </a:xfrm>
          <a:prstGeom prst="rect">
            <a:avLst/>
          </a:prstGeom>
          <a:solidFill>
            <a:srgbClr val="FFE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781733" y="666696"/>
            <a:ext cx="2559841" cy="646331"/>
          </a:xfrm>
          <a:prstGeom prst="rect">
            <a:avLst/>
          </a:prstGeom>
          <a:noFill/>
        </p:spPr>
        <p:txBody>
          <a:bodyPr wrap="square" rtlCol="0">
            <a:spAutoFit/>
          </a:bodyPr>
          <a:lstStyle/>
          <a:p>
            <a:pPr algn="r"/>
            <a:r>
              <a:rPr lang="zh-CN" altLang="en-US" sz="3600" dirty="0">
                <a:solidFill>
                  <a:prstClr val="black"/>
                </a:solidFill>
                <a:latin typeface="华康海报体W12(P)" panose="040B0C00000000000000" pitchFamily="82" charset="-122"/>
                <a:ea typeface="华康海报体W12(P)" panose="040B0C00000000000000" pitchFamily="82" charset="-122"/>
              </a:rPr>
              <a:t>请输入标题</a:t>
            </a:r>
          </a:p>
        </p:txBody>
      </p:sp>
      <p:sp>
        <p:nvSpPr>
          <p:cNvPr id="31" name="TextBox 20"/>
          <p:cNvSpPr txBox="1"/>
          <p:nvPr/>
        </p:nvSpPr>
        <p:spPr>
          <a:xfrm>
            <a:off x="794998" y="5424711"/>
            <a:ext cx="10602005" cy="892552"/>
          </a:xfrm>
          <a:prstGeom prst="rect">
            <a:avLst/>
          </a:prstGeom>
          <a:noFill/>
        </p:spPr>
        <p:txBody>
          <a:bodyPr wrap="square" rtlCol="0">
            <a:spAutoFit/>
          </a:bodyPr>
          <a:lstStyle/>
          <a:p>
            <a:pPr algn="ctr">
              <a:lnSpc>
                <a:spcPct val="130000"/>
              </a:lnSpc>
            </a:pP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上海锐普广告有限公司是中国第一家精品</a:t>
            </a:r>
            <a:r>
              <a:rPr lang="en-US" altLang="zh-CN" sz="20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设计机构。锐普公司拥有顶尖的</a:t>
            </a:r>
            <a:r>
              <a:rPr lang="en-US" altLang="zh-CN" sz="20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设计团队坚持精益求精，拒接平庸的设计理念帮您实现精致、美观、动感的</a:t>
            </a:r>
            <a:r>
              <a:rPr lang="en-US" altLang="zh-CN" sz="2000" dirty="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2000" dirty="0">
                <a:solidFill>
                  <a:prstClr val="black">
                    <a:lumMod val="75000"/>
                    <a:lumOff val="25000"/>
                  </a:prstClr>
                </a:solidFill>
                <a:latin typeface="微软雅黑" panose="020B0503020204020204" pitchFamily="34" charset="-122"/>
                <a:ea typeface="微软雅黑" panose="020B0503020204020204" pitchFamily="34" charset="-122"/>
              </a:rPr>
              <a:t>设计</a:t>
            </a:r>
          </a:p>
        </p:txBody>
      </p:sp>
    </p:spTree>
    <p:extLst>
      <p:ext uri="{BB962C8B-B14F-4D97-AF65-F5344CB8AC3E}">
        <p14:creationId xmlns:p14="http://schemas.microsoft.com/office/powerpoint/2010/main" val="370718525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1678</Words>
  <Application>Microsoft Office PowerPoint</Application>
  <PresentationFormat>宽屏</PresentationFormat>
  <Paragraphs>88</Paragraphs>
  <Slides>21</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21</vt:i4>
      </vt:variant>
    </vt:vector>
  </HeadingPairs>
  <TitlesOfParts>
    <vt:vector size="32" baseType="lpstr">
      <vt:lpstr>CPo3HKS-Bold</vt:lpstr>
      <vt:lpstr>Meiryo</vt:lpstr>
      <vt:lpstr>方正粗圆简体</vt:lpstr>
      <vt:lpstr>华康海报体W12(P)</vt:lpstr>
      <vt:lpstr>宋体</vt:lpstr>
      <vt:lpstr>微软雅黑</vt:lpstr>
      <vt:lpstr>Arial</vt:lpstr>
      <vt:lpstr>Calibri</vt:lpstr>
      <vt:lpstr>Calibri Light</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3</cp:revision>
  <dcterms:created xsi:type="dcterms:W3CDTF">2016-06-10T00:31:15Z</dcterms:created>
  <dcterms:modified xsi:type="dcterms:W3CDTF">2016-09-23T01:22:36Z</dcterms:modified>
</cp:coreProperties>
</file>