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60" r:id="rId6"/>
    <p:sldId id="259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14A"/>
    <a:srgbClr val="EC6377"/>
    <a:srgbClr val="3FB593"/>
    <a:srgbClr val="01C4BE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B050B-85D7-4B6C-B750-6290DC02F2DA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88497-885D-4920-BEDB-89E69459FE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42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686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58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54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49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12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460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02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742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81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23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5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676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233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80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267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0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17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891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398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54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18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69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A278-BA7B-4A7D-9056-8EF089372B8E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D1482-445E-4ABC-95BD-65C54060BC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1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41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2225151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198580"/>
            <a:ext cx="12192000" cy="1644179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08174" y="139082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小白课程之三步设字体</a:t>
            </a:r>
            <a:endParaRPr lang="zh-CN" altLang="en-US" sz="32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281624" y="2985372"/>
            <a:ext cx="6333578" cy="1739027"/>
            <a:chOff x="4111626" y="2881407"/>
            <a:chExt cx="3965574" cy="1088838"/>
          </a:xfrm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60467" y="2881407"/>
              <a:ext cx="283861" cy="679994"/>
            </a:xfrm>
            <a:custGeom>
              <a:avLst/>
              <a:gdLst>
                <a:gd name="T0" fmla="*/ 49 w 113"/>
                <a:gd name="T1" fmla="*/ 0 h 270"/>
                <a:gd name="T2" fmla="*/ 55 w 113"/>
                <a:gd name="T3" fmla="*/ 2 h 270"/>
                <a:gd name="T4" fmla="*/ 44 w 113"/>
                <a:gd name="T5" fmla="*/ 66 h 270"/>
                <a:gd name="T6" fmla="*/ 80 w 113"/>
                <a:gd name="T7" fmla="*/ 66 h 270"/>
                <a:gd name="T8" fmla="*/ 105 w 113"/>
                <a:gd name="T9" fmla="*/ 66 h 270"/>
                <a:gd name="T10" fmla="*/ 105 w 113"/>
                <a:gd name="T11" fmla="*/ 72 h 270"/>
                <a:gd name="T12" fmla="*/ 84 w 113"/>
                <a:gd name="T13" fmla="*/ 175 h 270"/>
                <a:gd name="T14" fmla="*/ 80 w 113"/>
                <a:gd name="T15" fmla="*/ 182 h 270"/>
                <a:gd name="T16" fmla="*/ 73 w 113"/>
                <a:gd name="T17" fmla="*/ 198 h 270"/>
                <a:gd name="T18" fmla="*/ 80 w 113"/>
                <a:gd name="T19" fmla="*/ 204 h 270"/>
                <a:gd name="T20" fmla="*/ 113 w 113"/>
                <a:gd name="T21" fmla="*/ 232 h 270"/>
                <a:gd name="T22" fmla="*/ 110 w 113"/>
                <a:gd name="T23" fmla="*/ 236 h 270"/>
                <a:gd name="T24" fmla="*/ 83 w 113"/>
                <a:gd name="T25" fmla="*/ 214 h 270"/>
                <a:gd name="T26" fmla="*/ 80 w 113"/>
                <a:gd name="T27" fmla="*/ 212 h 270"/>
                <a:gd name="T28" fmla="*/ 69 w 113"/>
                <a:gd name="T29" fmla="*/ 203 h 270"/>
                <a:gd name="T30" fmla="*/ 5 w 113"/>
                <a:gd name="T31" fmla="*/ 270 h 270"/>
                <a:gd name="T32" fmla="*/ 0 w 113"/>
                <a:gd name="T33" fmla="*/ 266 h 270"/>
                <a:gd name="T34" fmla="*/ 64 w 113"/>
                <a:gd name="T35" fmla="*/ 199 h 270"/>
                <a:gd name="T36" fmla="*/ 18 w 113"/>
                <a:gd name="T37" fmla="*/ 161 h 270"/>
                <a:gd name="T38" fmla="*/ 37 w 113"/>
                <a:gd name="T39" fmla="*/ 72 h 270"/>
                <a:gd name="T40" fmla="*/ 0 w 113"/>
                <a:gd name="T41" fmla="*/ 72 h 270"/>
                <a:gd name="T42" fmla="*/ 0 w 113"/>
                <a:gd name="T43" fmla="*/ 66 h 270"/>
                <a:gd name="T44" fmla="*/ 39 w 113"/>
                <a:gd name="T45" fmla="*/ 66 h 270"/>
                <a:gd name="T46" fmla="*/ 49 w 113"/>
                <a:gd name="T47" fmla="*/ 0 h 270"/>
                <a:gd name="T48" fmla="*/ 43 w 113"/>
                <a:gd name="T49" fmla="*/ 72 h 270"/>
                <a:gd name="T50" fmla="*/ 23 w 113"/>
                <a:gd name="T51" fmla="*/ 159 h 270"/>
                <a:gd name="T52" fmla="*/ 33 w 113"/>
                <a:gd name="T53" fmla="*/ 166 h 270"/>
                <a:gd name="T54" fmla="*/ 68 w 113"/>
                <a:gd name="T55" fmla="*/ 194 h 270"/>
                <a:gd name="T56" fmla="*/ 79 w 113"/>
                <a:gd name="T57" fmla="*/ 172 h 270"/>
                <a:gd name="T58" fmla="*/ 80 w 113"/>
                <a:gd name="T59" fmla="*/ 167 h 270"/>
                <a:gd name="T60" fmla="*/ 87 w 113"/>
                <a:gd name="T61" fmla="*/ 144 h 270"/>
                <a:gd name="T62" fmla="*/ 99 w 113"/>
                <a:gd name="T63" fmla="*/ 72 h 270"/>
                <a:gd name="T64" fmla="*/ 80 w 113"/>
                <a:gd name="T65" fmla="*/ 72 h 270"/>
                <a:gd name="T66" fmla="*/ 43 w 113"/>
                <a:gd name="T67" fmla="*/ 72 h 270"/>
                <a:gd name="T68" fmla="*/ 43 w 113"/>
                <a:gd name="T69" fmla="*/ 7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" h="270">
                  <a:moveTo>
                    <a:pt x="49" y="0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3" y="22"/>
                    <a:pt x="49" y="43"/>
                    <a:pt x="44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1" y="115"/>
                    <a:pt x="94" y="149"/>
                    <a:pt x="84" y="17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110" y="236"/>
                    <a:pt x="110" y="236"/>
                    <a:pt x="110" y="236"/>
                  </a:cubicBezTo>
                  <a:cubicBezTo>
                    <a:pt x="105" y="232"/>
                    <a:pt x="96" y="225"/>
                    <a:pt x="83" y="214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59" y="221"/>
                    <a:pt x="37" y="243"/>
                    <a:pt x="5" y="27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30" y="243"/>
                    <a:pt x="51" y="221"/>
                    <a:pt x="64" y="199"/>
                  </a:cubicBezTo>
                  <a:cubicBezTo>
                    <a:pt x="37" y="176"/>
                    <a:pt x="21" y="164"/>
                    <a:pt x="18" y="161"/>
                  </a:cubicBezTo>
                  <a:cubicBezTo>
                    <a:pt x="25" y="134"/>
                    <a:pt x="31" y="104"/>
                    <a:pt x="3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3" y="42"/>
                    <a:pt x="47" y="21"/>
                    <a:pt x="49" y="0"/>
                  </a:cubicBezTo>
                  <a:close/>
                  <a:moveTo>
                    <a:pt x="43" y="72"/>
                  </a:moveTo>
                  <a:cubicBezTo>
                    <a:pt x="38" y="102"/>
                    <a:pt x="31" y="131"/>
                    <a:pt x="23" y="159"/>
                  </a:cubicBezTo>
                  <a:cubicBezTo>
                    <a:pt x="25" y="161"/>
                    <a:pt x="28" y="163"/>
                    <a:pt x="33" y="166"/>
                  </a:cubicBezTo>
                  <a:cubicBezTo>
                    <a:pt x="48" y="177"/>
                    <a:pt x="59" y="187"/>
                    <a:pt x="68" y="194"/>
                  </a:cubicBezTo>
                  <a:cubicBezTo>
                    <a:pt x="72" y="188"/>
                    <a:pt x="75" y="180"/>
                    <a:pt x="79" y="172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93" y="123"/>
                    <a:pt x="97" y="99"/>
                    <a:pt x="99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4326640" y="2883525"/>
              <a:ext cx="451211" cy="282801"/>
            </a:xfrm>
            <a:custGeom>
              <a:avLst/>
              <a:gdLst>
                <a:gd name="T0" fmla="*/ 51 w 180"/>
                <a:gd name="T1" fmla="*/ 0 h 112"/>
                <a:gd name="T2" fmla="*/ 57 w 180"/>
                <a:gd name="T3" fmla="*/ 1 h 112"/>
                <a:gd name="T4" fmla="*/ 41 w 180"/>
                <a:gd name="T5" fmla="*/ 46 h 112"/>
                <a:gd name="T6" fmla="*/ 94 w 180"/>
                <a:gd name="T7" fmla="*/ 46 h 112"/>
                <a:gd name="T8" fmla="*/ 180 w 180"/>
                <a:gd name="T9" fmla="*/ 46 h 112"/>
                <a:gd name="T10" fmla="*/ 180 w 180"/>
                <a:gd name="T11" fmla="*/ 52 h 112"/>
                <a:gd name="T12" fmla="*/ 153 w 180"/>
                <a:gd name="T13" fmla="*/ 108 h 112"/>
                <a:gd name="T14" fmla="*/ 148 w 180"/>
                <a:gd name="T15" fmla="*/ 105 h 112"/>
                <a:gd name="T16" fmla="*/ 173 w 180"/>
                <a:gd name="T17" fmla="*/ 52 h 112"/>
                <a:gd name="T18" fmla="*/ 94 w 180"/>
                <a:gd name="T19" fmla="*/ 52 h 112"/>
                <a:gd name="T20" fmla="*/ 39 w 180"/>
                <a:gd name="T21" fmla="*/ 52 h 112"/>
                <a:gd name="T22" fmla="*/ 5 w 180"/>
                <a:gd name="T23" fmla="*/ 112 h 112"/>
                <a:gd name="T24" fmla="*/ 0 w 180"/>
                <a:gd name="T25" fmla="*/ 108 h 112"/>
                <a:gd name="T26" fmla="*/ 51 w 180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12">
                  <a:moveTo>
                    <a:pt x="51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3" y="17"/>
                    <a:pt x="48" y="32"/>
                    <a:pt x="41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8" y="75"/>
                    <a:pt x="17" y="95"/>
                    <a:pt x="5" y="1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4" y="73"/>
                    <a:pt x="41" y="37"/>
                    <a:pt x="5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4111626" y="2888822"/>
              <a:ext cx="192771" cy="679994"/>
            </a:xfrm>
            <a:custGeom>
              <a:avLst/>
              <a:gdLst>
                <a:gd name="T0" fmla="*/ 71 w 77"/>
                <a:gd name="T1" fmla="*/ 0 h 270"/>
                <a:gd name="T2" fmla="*/ 77 w 77"/>
                <a:gd name="T3" fmla="*/ 2 h 270"/>
                <a:gd name="T4" fmla="*/ 51 w 77"/>
                <a:gd name="T5" fmla="*/ 71 h 270"/>
                <a:gd name="T6" fmla="*/ 51 w 77"/>
                <a:gd name="T7" fmla="*/ 270 h 270"/>
                <a:gd name="T8" fmla="*/ 45 w 77"/>
                <a:gd name="T9" fmla="*/ 270 h 270"/>
                <a:gd name="T10" fmla="*/ 45 w 77"/>
                <a:gd name="T11" fmla="*/ 84 h 270"/>
                <a:gd name="T12" fmla="*/ 5 w 77"/>
                <a:gd name="T13" fmla="*/ 154 h 270"/>
                <a:gd name="T14" fmla="*/ 0 w 77"/>
                <a:gd name="T15" fmla="*/ 151 h 270"/>
                <a:gd name="T16" fmla="*/ 71 w 77"/>
                <a:gd name="T1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270">
                  <a:moveTo>
                    <a:pt x="71" y="0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69" y="25"/>
                    <a:pt x="61" y="48"/>
                    <a:pt x="51" y="71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30" y="114"/>
                    <a:pt x="17" y="138"/>
                    <a:pt x="5" y="15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29" y="111"/>
                    <a:pt x="52" y="60"/>
                    <a:pt x="7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5124203" y="2954491"/>
              <a:ext cx="428969" cy="594200"/>
            </a:xfrm>
            <a:custGeom>
              <a:avLst/>
              <a:gdLst>
                <a:gd name="T0" fmla="*/ 25 w 171"/>
                <a:gd name="T1" fmla="*/ 0 h 236"/>
                <a:gd name="T2" fmla="*/ 156 w 171"/>
                <a:gd name="T3" fmla="*/ 0 h 236"/>
                <a:gd name="T4" fmla="*/ 156 w 171"/>
                <a:gd name="T5" fmla="*/ 5 h 236"/>
                <a:gd name="T6" fmla="*/ 95 w 171"/>
                <a:gd name="T7" fmla="*/ 69 h 236"/>
                <a:gd name="T8" fmla="*/ 95 w 171"/>
                <a:gd name="T9" fmla="*/ 107 h 236"/>
                <a:gd name="T10" fmla="*/ 171 w 171"/>
                <a:gd name="T11" fmla="*/ 107 h 236"/>
                <a:gd name="T12" fmla="*/ 171 w 171"/>
                <a:gd name="T13" fmla="*/ 113 h 236"/>
                <a:gd name="T14" fmla="*/ 95 w 171"/>
                <a:gd name="T15" fmla="*/ 113 h 236"/>
                <a:gd name="T16" fmla="*/ 95 w 171"/>
                <a:gd name="T17" fmla="*/ 199 h 236"/>
                <a:gd name="T18" fmla="*/ 62 w 171"/>
                <a:gd name="T19" fmla="*/ 235 h 236"/>
                <a:gd name="T20" fmla="*/ 31 w 171"/>
                <a:gd name="T21" fmla="*/ 235 h 236"/>
                <a:gd name="T22" fmla="*/ 32 w 171"/>
                <a:gd name="T23" fmla="*/ 229 h 236"/>
                <a:gd name="T24" fmla="*/ 62 w 171"/>
                <a:gd name="T25" fmla="*/ 229 h 236"/>
                <a:gd name="T26" fmla="*/ 89 w 171"/>
                <a:gd name="T27" fmla="*/ 199 h 236"/>
                <a:gd name="T28" fmla="*/ 89 w 171"/>
                <a:gd name="T29" fmla="*/ 113 h 236"/>
                <a:gd name="T30" fmla="*/ 0 w 171"/>
                <a:gd name="T31" fmla="*/ 113 h 236"/>
                <a:gd name="T32" fmla="*/ 0 w 171"/>
                <a:gd name="T33" fmla="*/ 107 h 236"/>
                <a:gd name="T34" fmla="*/ 89 w 171"/>
                <a:gd name="T35" fmla="*/ 107 h 236"/>
                <a:gd name="T36" fmla="*/ 89 w 171"/>
                <a:gd name="T37" fmla="*/ 66 h 236"/>
                <a:gd name="T38" fmla="*/ 148 w 171"/>
                <a:gd name="T39" fmla="*/ 5 h 236"/>
                <a:gd name="T40" fmla="*/ 25 w 171"/>
                <a:gd name="T41" fmla="*/ 5 h 236"/>
                <a:gd name="T42" fmla="*/ 25 w 171"/>
                <a:gd name="T43" fmla="*/ 0 h 236"/>
                <a:gd name="T44" fmla="*/ 25 w 171"/>
                <a:gd name="T4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236">
                  <a:moveTo>
                    <a:pt x="25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97" y="224"/>
                    <a:pt x="86" y="236"/>
                    <a:pt x="62" y="235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32" y="229"/>
                    <a:pt x="32" y="229"/>
                    <a:pt x="32" y="229"/>
                  </a:cubicBezTo>
                  <a:cubicBezTo>
                    <a:pt x="62" y="229"/>
                    <a:pt x="62" y="229"/>
                    <a:pt x="62" y="229"/>
                  </a:cubicBezTo>
                  <a:cubicBezTo>
                    <a:pt x="82" y="230"/>
                    <a:pt x="91" y="221"/>
                    <a:pt x="89" y="199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4416670" y="3084770"/>
              <a:ext cx="153582" cy="476631"/>
            </a:xfrm>
            <a:custGeom>
              <a:avLst/>
              <a:gdLst>
                <a:gd name="T0" fmla="*/ 55 w 61"/>
                <a:gd name="T1" fmla="*/ 0 h 189"/>
                <a:gd name="T2" fmla="*/ 58 w 61"/>
                <a:gd name="T3" fmla="*/ 0 h 189"/>
                <a:gd name="T4" fmla="*/ 61 w 61"/>
                <a:gd name="T5" fmla="*/ 0 h 189"/>
                <a:gd name="T6" fmla="*/ 61 w 61"/>
                <a:gd name="T7" fmla="*/ 160 h 189"/>
                <a:gd name="T8" fmla="*/ 59 w 61"/>
                <a:gd name="T9" fmla="*/ 173 h 189"/>
                <a:gd name="T10" fmla="*/ 58 w 61"/>
                <a:gd name="T11" fmla="*/ 175 h 189"/>
                <a:gd name="T12" fmla="*/ 54 w 61"/>
                <a:gd name="T13" fmla="*/ 181 h 189"/>
                <a:gd name="T14" fmla="*/ 29 w 61"/>
                <a:gd name="T15" fmla="*/ 189 h 189"/>
                <a:gd name="T16" fmla="*/ 0 w 61"/>
                <a:gd name="T17" fmla="*/ 187 h 189"/>
                <a:gd name="T18" fmla="*/ 0 w 61"/>
                <a:gd name="T19" fmla="*/ 181 h 189"/>
                <a:gd name="T20" fmla="*/ 29 w 61"/>
                <a:gd name="T21" fmla="*/ 183 h 189"/>
                <a:gd name="T22" fmla="*/ 51 w 61"/>
                <a:gd name="T23" fmla="*/ 177 h 189"/>
                <a:gd name="T24" fmla="*/ 55 w 61"/>
                <a:gd name="T25" fmla="*/ 160 h 189"/>
                <a:gd name="T26" fmla="*/ 55 w 61"/>
                <a:gd name="T27" fmla="*/ 0 h 189"/>
                <a:gd name="T28" fmla="*/ 55 w 61"/>
                <a:gd name="T2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189">
                  <a:moveTo>
                    <a:pt x="5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60"/>
                    <a:pt x="61" y="160"/>
                    <a:pt x="61" y="160"/>
                  </a:cubicBezTo>
                  <a:cubicBezTo>
                    <a:pt x="61" y="165"/>
                    <a:pt x="61" y="169"/>
                    <a:pt x="59" y="173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49" y="186"/>
                    <a:pt x="41" y="189"/>
                    <a:pt x="29" y="189"/>
                  </a:cubicBezTo>
                  <a:cubicBezTo>
                    <a:pt x="17" y="189"/>
                    <a:pt x="7" y="188"/>
                    <a:pt x="0" y="18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" y="182"/>
                    <a:pt x="17" y="183"/>
                    <a:pt x="29" y="183"/>
                  </a:cubicBezTo>
                  <a:cubicBezTo>
                    <a:pt x="39" y="183"/>
                    <a:pt x="46" y="181"/>
                    <a:pt x="51" y="177"/>
                  </a:cubicBezTo>
                  <a:cubicBezTo>
                    <a:pt x="54" y="174"/>
                    <a:pt x="55" y="168"/>
                    <a:pt x="55" y="16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311812" y="3213990"/>
              <a:ext cx="130280" cy="254203"/>
            </a:xfrm>
            <a:custGeom>
              <a:avLst/>
              <a:gdLst>
                <a:gd name="T0" fmla="*/ 47 w 52"/>
                <a:gd name="T1" fmla="*/ 0 h 101"/>
                <a:gd name="T2" fmla="*/ 52 w 52"/>
                <a:gd name="T3" fmla="*/ 2 h 101"/>
                <a:gd name="T4" fmla="*/ 5 w 52"/>
                <a:gd name="T5" fmla="*/ 101 h 101"/>
                <a:gd name="T6" fmla="*/ 0 w 52"/>
                <a:gd name="T7" fmla="*/ 98 h 101"/>
                <a:gd name="T8" fmla="*/ 47 w 5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1">
                  <a:moveTo>
                    <a:pt x="47" y="0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38" y="41"/>
                    <a:pt x="22" y="74"/>
                    <a:pt x="5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8" y="68"/>
                    <a:pt x="34" y="36"/>
                    <a:pt x="47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665578" y="3213990"/>
              <a:ext cx="135575" cy="257381"/>
            </a:xfrm>
            <a:custGeom>
              <a:avLst/>
              <a:gdLst>
                <a:gd name="T0" fmla="*/ 4 w 54"/>
                <a:gd name="T1" fmla="*/ 0 h 102"/>
                <a:gd name="T2" fmla="*/ 35 w 54"/>
                <a:gd name="T3" fmla="*/ 60 h 102"/>
                <a:gd name="T4" fmla="*/ 54 w 54"/>
                <a:gd name="T5" fmla="*/ 100 h 102"/>
                <a:gd name="T6" fmla="*/ 49 w 54"/>
                <a:gd name="T7" fmla="*/ 102 h 102"/>
                <a:gd name="T8" fmla="*/ 0 w 54"/>
                <a:gd name="T9" fmla="*/ 3 h 102"/>
                <a:gd name="T10" fmla="*/ 4 w 54"/>
                <a:gd name="T11" fmla="*/ 0 h 102"/>
                <a:gd name="T12" fmla="*/ 4 w 54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2">
                  <a:moveTo>
                    <a:pt x="4" y="0"/>
                  </a:moveTo>
                  <a:cubicBezTo>
                    <a:pt x="8" y="10"/>
                    <a:pt x="18" y="30"/>
                    <a:pt x="35" y="60"/>
                  </a:cubicBezTo>
                  <a:cubicBezTo>
                    <a:pt x="44" y="80"/>
                    <a:pt x="50" y="93"/>
                    <a:pt x="54" y="100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23" y="51"/>
                    <a:pt x="7" y="18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4918722" y="3062527"/>
              <a:ext cx="190653" cy="310340"/>
            </a:xfrm>
            <a:custGeom>
              <a:avLst/>
              <a:gdLst>
                <a:gd name="T0" fmla="*/ 20 w 76"/>
                <a:gd name="T1" fmla="*/ 0 h 123"/>
                <a:gd name="T2" fmla="*/ 57 w 76"/>
                <a:gd name="T3" fmla="*/ 0 h 123"/>
                <a:gd name="T4" fmla="*/ 76 w 76"/>
                <a:gd name="T5" fmla="*/ 0 h 123"/>
                <a:gd name="T6" fmla="*/ 64 w 76"/>
                <a:gd name="T7" fmla="*/ 72 h 123"/>
                <a:gd name="T8" fmla="*/ 57 w 76"/>
                <a:gd name="T9" fmla="*/ 95 h 123"/>
                <a:gd name="T10" fmla="*/ 55 w 76"/>
                <a:gd name="T11" fmla="*/ 100 h 123"/>
                <a:gd name="T12" fmla="*/ 44 w 76"/>
                <a:gd name="T13" fmla="*/ 123 h 123"/>
                <a:gd name="T14" fmla="*/ 9 w 76"/>
                <a:gd name="T15" fmla="*/ 95 h 123"/>
                <a:gd name="T16" fmla="*/ 0 w 76"/>
                <a:gd name="T17" fmla="*/ 88 h 123"/>
                <a:gd name="T18" fmla="*/ 20 w 76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23">
                  <a:moveTo>
                    <a:pt x="2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27"/>
                    <a:pt x="69" y="51"/>
                    <a:pt x="64" y="72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2" y="109"/>
                    <a:pt x="48" y="116"/>
                    <a:pt x="44" y="123"/>
                  </a:cubicBezTo>
                  <a:cubicBezTo>
                    <a:pt x="36" y="115"/>
                    <a:pt x="24" y="106"/>
                    <a:pt x="9" y="95"/>
                  </a:cubicBezTo>
                  <a:cubicBezTo>
                    <a:pt x="5" y="91"/>
                    <a:pt x="1" y="89"/>
                    <a:pt x="0" y="88"/>
                  </a:cubicBezTo>
                  <a:cubicBezTo>
                    <a:pt x="8" y="59"/>
                    <a:pt x="14" y="30"/>
                    <a:pt x="20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4918722" y="3062527"/>
              <a:ext cx="190653" cy="310340"/>
            </a:xfrm>
            <a:custGeom>
              <a:avLst/>
              <a:gdLst>
                <a:gd name="T0" fmla="*/ 20 w 76"/>
                <a:gd name="T1" fmla="*/ 0 h 123"/>
                <a:gd name="T2" fmla="*/ 57 w 76"/>
                <a:gd name="T3" fmla="*/ 0 h 123"/>
                <a:gd name="T4" fmla="*/ 76 w 76"/>
                <a:gd name="T5" fmla="*/ 0 h 123"/>
                <a:gd name="T6" fmla="*/ 64 w 76"/>
                <a:gd name="T7" fmla="*/ 72 h 123"/>
                <a:gd name="T8" fmla="*/ 57 w 76"/>
                <a:gd name="T9" fmla="*/ 95 h 123"/>
                <a:gd name="T10" fmla="*/ 55 w 76"/>
                <a:gd name="T11" fmla="*/ 100 h 123"/>
                <a:gd name="T12" fmla="*/ 44 w 76"/>
                <a:gd name="T13" fmla="*/ 123 h 123"/>
                <a:gd name="T14" fmla="*/ 9 w 76"/>
                <a:gd name="T15" fmla="*/ 95 h 123"/>
                <a:gd name="T16" fmla="*/ 0 w 76"/>
                <a:gd name="T17" fmla="*/ 88 h 123"/>
                <a:gd name="T18" fmla="*/ 20 w 76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23">
                  <a:moveTo>
                    <a:pt x="2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27"/>
                    <a:pt x="69" y="51"/>
                    <a:pt x="64" y="72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2" y="109"/>
                    <a:pt x="48" y="116"/>
                    <a:pt x="44" y="123"/>
                  </a:cubicBezTo>
                  <a:cubicBezTo>
                    <a:pt x="36" y="115"/>
                    <a:pt x="24" y="106"/>
                    <a:pt x="9" y="95"/>
                  </a:cubicBezTo>
                  <a:cubicBezTo>
                    <a:pt x="5" y="91"/>
                    <a:pt x="1" y="89"/>
                    <a:pt x="0" y="88"/>
                  </a:cubicBezTo>
                  <a:cubicBezTo>
                    <a:pt x="8" y="59"/>
                    <a:pt x="14" y="30"/>
                    <a:pt x="20" y="0"/>
                  </a:cubicBezTo>
                  <a:close/>
                </a:path>
              </a:pathLst>
            </a:custGeom>
            <a:noFill/>
            <a:ln w="14288" cap="flat">
              <a:solidFill>
                <a:srgbClr val="DF62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380392" y="2881407"/>
              <a:ext cx="360122" cy="272210"/>
            </a:xfrm>
            <a:custGeom>
              <a:avLst/>
              <a:gdLst>
                <a:gd name="T0" fmla="*/ 101 w 144"/>
                <a:gd name="T1" fmla="*/ 0 h 108"/>
                <a:gd name="T2" fmla="*/ 106 w 144"/>
                <a:gd name="T3" fmla="*/ 4 h 108"/>
                <a:gd name="T4" fmla="*/ 85 w 144"/>
                <a:gd name="T5" fmla="*/ 35 h 108"/>
                <a:gd name="T6" fmla="*/ 144 w 144"/>
                <a:gd name="T7" fmla="*/ 35 h 108"/>
                <a:gd name="T8" fmla="*/ 144 w 144"/>
                <a:gd name="T9" fmla="*/ 40 h 108"/>
                <a:gd name="T10" fmla="*/ 80 w 144"/>
                <a:gd name="T11" fmla="*/ 40 h 108"/>
                <a:gd name="T12" fmla="*/ 4 w 144"/>
                <a:gd name="T13" fmla="*/ 108 h 108"/>
                <a:gd name="T14" fmla="*/ 0 w 144"/>
                <a:gd name="T15" fmla="*/ 103 h 108"/>
                <a:gd name="T16" fmla="*/ 101 w 144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08">
                  <a:moveTo>
                    <a:pt x="101" y="0"/>
                  </a:moveTo>
                  <a:cubicBezTo>
                    <a:pt x="106" y="4"/>
                    <a:pt x="106" y="4"/>
                    <a:pt x="106" y="4"/>
                  </a:cubicBezTo>
                  <a:cubicBezTo>
                    <a:pt x="99" y="14"/>
                    <a:pt x="92" y="25"/>
                    <a:pt x="8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66"/>
                    <a:pt x="34" y="88"/>
                    <a:pt x="4" y="10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43" y="75"/>
                    <a:pt x="77" y="41"/>
                    <a:pt x="10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470423" y="3115486"/>
              <a:ext cx="273269" cy="423672"/>
            </a:xfrm>
            <a:custGeom>
              <a:avLst/>
              <a:gdLst>
                <a:gd name="T0" fmla="*/ 0 w 109"/>
                <a:gd name="T1" fmla="*/ 0 h 168"/>
                <a:gd name="T2" fmla="*/ 109 w 109"/>
                <a:gd name="T3" fmla="*/ 0 h 168"/>
                <a:gd name="T4" fmla="*/ 109 w 109"/>
                <a:gd name="T5" fmla="*/ 6 h 168"/>
                <a:gd name="T6" fmla="*/ 105 w 109"/>
                <a:gd name="T7" fmla="*/ 6 h 168"/>
                <a:gd name="T8" fmla="*/ 105 w 109"/>
                <a:gd name="T9" fmla="*/ 76 h 168"/>
                <a:gd name="T10" fmla="*/ 109 w 109"/>
                <a:gd name="T11" fmla="*/ 76 h 168"/>
                <a:gd name="T12" fmla="*/ 109 w 109"/>
                <a:gd name="T13" fmla="*/ 82 h 168"/>
                <a:gd name="T14" fmla="*/ 6 w 109"/>
                <a:gd name="T15" fmla="*/ 82 h 168"/>
                <a:gd name="T16" fmla="*/ 6 w 109"/>
                <a:gd name="T17" fmla="*/ 128 h 168"/>
                <a:gd name="T18" fmla="*/ 42 w 109"/>
                <a:gd name="T19" fmla="*/ 162 h 168"/>
                <a:gd name="T20" fmla="*/ 109 w 109"/>
                <a:gd name="T21" fmla="*/ 162 h 168"/>
                <a:gd name="T22" fmla="*/ 109 w 109"/>
                <a:gd name="T23" fmla="*/ 168 h 168"/>
                <a:gd name="T24" fmla="*/ 42 w 109"/>
                <a:gd name="T25" fmla="*/ 168 h 168"/>
                <a:gd name="T26" fmla="*/ 0 w 109"/>
                <a:gd name="T27" fmla="*/ 128 h 168"/>
                <a:gd name="T28" fmla="*/ 0 w 109"/>
                <a:gd name="T29" fmla="*/ 0 h 168"/>
                <a:gd name="T30" fmla="*/ 0 w 109"/>
                <a:gd name="T31" fmla="*/ 0 h 168"/>
                <a:gd name="T32" fmla="*/ 6 w 109"/>
                <a:gd name="T33" fmla="*/ 6 h 168"/>
                <a:gd name="T34" fmla="*/ 6 w 109"/>
                <a:gd name="T35" fmla="*/ 76 h 168"/>
                <a:gd name="T36" fmla="*/ 99 w 109"/>
                <a:gd name="T37" fmla="*/ 76 h 168"/>
                <a:gd name="T38" fmla="*/ 99 w 109"/>
                <a:gd name="T39" fmla="*/ 6 h 168"/>
                <a:gd name="T40" fmla="*/ 6 w 109"/>
                <a:gd name="T41" fmla="*/ 6 h 168"/>
                <a:gd name="T42" fmla="*/ 6 w 109"/>
                <a:gd name="T43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8">
                  <a:moveTo>
                    <a:pt x="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50"/>
                    <a:pt x="18" y="162"/>
                    <a:pt x="42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14" y="168"/>
                    <a:pt x="0" y="154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6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6743691" y="2982029"/>
              <a:ext cx="150404" cy="135575"/>
            </a:xfrm>
            <a:custGeom>
              <a:avLst/>
              <a:gdLst>
                <a:gd name="T0" fmla="*/ 0 w 142"/>
                <a:gd name="T1" fmla="*/ 0 h 128"/>
                <a:gd name="T2" fmla="*/ 116 w 142"/>
                <a:gd name="T3" fmla="*/ 0 h 128"/>
                <a:gd name="T4" fmla="*/ 142 w 142"/>
                <a:gd name="T5" fmla="*/ 0 h 128"/>
                <a:gd name="T6" fmla="*/ 116 w 142"/>
                <a:gd name="T7" fmla="*/ 26 h 128"/>
                <a:gd name="T8" fmla="*/ 19 w 142"/>
                <a:gd name="T9" fmla="*/ 128 h 128"/>
                <a:gd name="T10" fmla="*/ 0 w 142"/>
                <a:gd name="T11" fmla="*/ 128 h 128"/>
                <a:gd name="T12" fmla="*/ 0 w 142"/>
                <a:gd name="T13" fmla="*/ 0 h 128"/>
                <a:gd name="T14" fmla="*/ 0 w 142"/>
                <a:gd name="T15" fmla="*/ 0 h 128"/>
                <a:gd name="T16" fmla="*/ 0 w 142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8">
                  <a:moveTo>
                    <a:pt x="0" y="0"/>
                  </a:moveTo>
                  <a:lnTo>
                    <a:pt x="116" y="0"/>
                  </a:lnTo>
                  <a:lnTo>
                    <a:pt x="142" y="0"/>
                  </a:lnTo>
                  <a:lnTo>
                    <a:pt x="116" y="26"/>
                  </a:lnTo>
                  <a:lnTo>
                    <a:pt x="19" y="128"/>
                  </a:lnTo>
                  <a:lnTo>
                    <a:pt x="0" y="1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6743691" y="2982029"/>
              <a:ext cx="150404" cy="135575"/>
            </a:xfrm>
            <a:custGeom>
              <a:avLst/>
              <a:gdLst>
                <a:gd name="T0" fmla="*/ 0 w 142"/>
                <a:gd name="T1" fmla="*/ 0 h 128"/>
                <a:gd name="T2" fmla="*/ 116 w 142"/>
                <a:gd name="T3" fmla="*/ 0 h 128"/>
                <a:gd name="T4" fmla="*/ 142 w 142"/>
                <a:gd name="T5" fmla="*/ 0 h 128"/>
                <a:gd name="T6" fmla="*/ 116 w 142"/>
                <a:gd name="T7" fmla="*/ 26 h 128"/>
                <a:gd name="T8" fmla="*/ 19 w 142"/>
                <a:gd name="T9" fmla="*/ 128 h 128"/>
                <a:gd name="T10" fmla="*/ 0 w 142"/>
                <a:gd name="T11" fmla="*/ 128 h 128"/>
                <a:gd name="T12" fmla="*/ 0 w 142"/>
                <a:gd name="T13" fmla="*/ 0 h 128"/>
                <a:gd name="T14" fmla="*/ 0 w 142"/>
                <a:gd name="T15" fmla="*/ 0 h 128"/>
                <a:gd name="T16" fmla="*/ 0 w 142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8">
                  <a:moveTo>
                    <a:pt x="0" y="0"/>
                  </a:moveTo>
                  <a:lnTo>
                    <a:pt x="116" y="0"/>
                  </a:lnTo>
                  <a:lnTo>
                    <a:pt x="142" y="0"/>
                  </a:lnTo>
                  <a:lnTo>
                    <a:pt x="116" y="26"/>
                  </a:lnTo>
                  <a:lnTo>
                    <a:pt x="19" y="128"/>
                  </a:lnTo>
                  <a:lnTo>
                    <a:pt x="0" y="1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3FB59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6740513" y="2969319"/>
              <a:ext cx="238316" cy="352707"/>
            </a:xfrm>
            <a:custGeom>
              <a:avLst/>
              <a:gdLst>
                <a:gd name="T0" fmla="*/ 0 w 225"/>
                <a:gd name="T1" fmla="*/ 0 h 333"/>
                <a:gd name="T2" fmla="*/ 116 w 225"/>
                <a:gd name="T3" fmla="*/ 0 h 333"/>
                <a:gd name="T4" fmla="*/ 161 w 225"/>
                <a:gd name="T5" fmla="*/ 0 h 333"/>
                <a:gd name="T6" fmla="*/ 161 w 225"/>
                <a:gd name="T7" fmla="*/ 12 h 333"/>
                <a:gd name="T8" fmla="*/ 116 w 225"/>
                <a:gd name="T9" fmla="*/ 57 h 333"/>
                <a:gd name="T10" fmla="*/ 38 w 225"/>
                <a:gd name="T11" fmla="*/ 138 h 333"/>
                <a:gd name="T12" fmla="*/ 116 w 225"/>
                <a:gd name="T13" fmla="*/ 138 h 333"/>
                <a:gd name="T14" fmla="*/ 225 w 225"/>
                <a:gd name="T15" fmla="*/ 138 h 333"/>
                <a:gd name="T16" fmla="*/ 225 w 225"/>
                <a:gd name="T17" fmla="*/ 333 h 333"/>
                <a:gd name="T18" fmla="*/ 116 w 225"/>
                <a:gd name="T19" fmla="*/ 333 h 333"/>
                <a:gd name="T20" fmla="*/ 0 w 225"/>
                <a:gd name="T21" fmla="*/ 333 h 333"/>
                <a:gd name="T22" fmla="*/ 0 w 225"/>
                <a:gd name="T23" fmla="*/ 321 h 333"/>
                <a:gd name="T24" fmla="*/ 116 w 225"/>
                <a:gd name="T25" fmla="*/ 321 h 333"/>
                <a:gd name="T26" fmla="*/ 211 w 225"/>
                <a:gd name="T27" fmla="*/ 321 h 333"/>
                <a:gd name="T28" fmla="*/ 211 w 225"/>
                <a:gd name="T29" fmla="*/ 152 h 333"/>
                <a:gd name="T30" fmla="*/ 116 w 225"/>
                <a:gd name="T31" fmla="*/ 152 h 333"/>
                <a:gd name="T32" fmla="*/ 0 w 225"/>
                <a:gd name="T33" fmla="*/ 152 h 333"/>
                <a:gd name="T34" fmla="*/ 0 w 225"/>
                <a:gd name="T35" fmla="*/ 138 h 333"/>
                <a:gd name="T36" fmla="*/ 19 w 225"/>
                <a:gd name="T37" fmla="*/ 138 h 333"/>
                <a:gd name="T38" fmla="*/ 116 w 225"/>
                <a:gd name="T39" fmla="*/ 36 h 333"/>
                <a:gd name="T40" fmla="*/ 140 w 225"/>
                <a:gd name="T41" fmla="*/ 12 h 333"/>
                <a:gd name="T42" fmla="*/ 116 w 225"/>
                <a:gd name="T43" fmla="*/ 12 h 333"/>
                <a:gd name="T44" fmla="*/ 0 w 225"/>
                <a:gd name="T45" fmla="*/ 12 h 333"/>
                <a:gd name="T46" fmla="*/ 0 w 225"/>
                <a:gd name="T47" fmla="*/ 0 h 333"/>
                <a:gd name="T48" fmla="*/ 0 w 225"/>
                <a:gd name="T49" fmla="*/ 0 h 333"/>
                <a:gd name="T50" fmla="*/ 0 w 225"/>
                <a:gd name="T5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333">
                  <a:moveTo>
                    <a:pt x="0" y="0"/>
                  </a:moveTo>
                  <a:lnTo>
                    <a:pt x="116" y="0"/>
                  </a:lnTo>
                  <a:lnTo>
                    <a:pt x="161" y="0"/>
                  </a:lnTo>
                  <a:lnTo>
                    <a:pt x="161" y="12"/>
                  </a:lnTo>
                  <a:lnTo>
                    <a:pt x="116" y="57"/>
                  </a:lnTo>
                  <a:lnTo>
                    <a:pt x="38" y="138"/>
                  </a:lnTo>
                  <a:lnTo>
                    <a:pt x="116" y="138"/>
                  </a:lnTo>
                  <a:lnTo>
                    <a:pt x="225" y="138"/>
                  </a:lnTo>
                  <a:lnTo>
                    <a:pt x="225" y="333"/>
                  </a:lnTo>
                  <a:lnTo>
                    <a:pt x="116" y="333"/>
                  </a:lnTo>
                  <a:lnTo>
                    <a:pt x="0" y="333"/>
                  </a:lnTo>
                  <a:lnTo>
                    <a:pt x="0" y="321"/>
                  </a:lnTo>
                  <a:lnTo>
                    <a:pt x="116" y="321"/>
                  </a:lnTo>
                  <a:lnTo>
                    <a:pt x="211" y="321"/>
                  </a:lnTo>
                  <a:lnTo>
                    <a:pt x="211" y="152"/>
                  </a:lnTo>
                  <a:lnTo>
                    <a:pt x="116" y="152"/>
                  </a:lnTo>
                  <a:lnTo>
                    <a:pt x="0" y="152"/>
                  </a:lnTo>
                  <a:lnTo>
                    <a:pt x="0" y="138"/>
                  </a:lnTo>
                  <a:lnTo>
                    <a:pt x="19" y="138"/>
                  </a:lnTo>
                  <a:lnTo>
                    <a:pt x="116" y="36"/>
                  </a:lnTo>
                  <a:lnTo>
                    <a:pt x="140" y="12"/>
                  </a:lnTo>
                  <a:lnTo>
                    <a:pt x="1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6723567" y="3395110"/>
              <a:ext cx="315636" cy="146167"/>
            </a:xfrm>
            <a:custGeom>
              <a:avLst/>
              <a:gdLst>
                <a:gd name="T0" fmla="*/ 122 w 126"/>
                <a:gd name="T1" fmla="*/ 0 h 58"/>
                <a:gd name="T2" fmla="*/ 126 w 126"/>
                <a:gd name="T3" fmla="*/ 0 h 58"/>
                <a:gd name="T4" fmla="*/ 124 w 126"/>
                <a:gd name="T5" fmla="*/ 30 h 58"/>
                <a:gd name="T6" fmla="*/ 71 w 126"/>
                <a:gd name="T7" fmla="*/ 57 h 58"/>
                <a:gd name="T8" fmla="*/ 49 w 126"/>
                <a:gd name="T9" fmla="*/ 57 h 58"/>
                <a:gd name="T10" fmla="*/ 0 w 126"/>
                <a:gd name="T11" fmla="*/ 57 h 58"/>
                <a:gd name="T12" fmla="*/ 0 w 126"/>
                <a:gd name="T13" fmla="*/ 51 h 58"/>
                <a:gd name="T14" fmla="*/ 49 w 126"/>
                <a:gd name="T15" fmla="*/ 51 h 58"/>
                <a:gd name="T16" fmla="*/ 71 w 126"/>
                <a:gd name="T17" fmla="*/ 51 h 58"/>
                <a:gd name="T18" fmla="*/ 118 w 126"/>
                <a:gd name="T19" fmla="*/ 29 h 58"/>
                <a:gd name="T20" fmla="*/ 119 w 126"/>
                <a:gd name="T21" fmla="*/ 17 h 58"/>
                <a:gd name="T22" fmla="*/ 122 w 126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58">
                  <a:moveTo>
                    <a:pt x="12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7"/>
                    <a:pt x="126" y="18"/>
                    <a:pt x="124" y="30"/>
                  </a:cubicBezTo>
                  <a:cubicBezTo>
                    <a:pt x="121" y="49"/>
                    <a:pt x="103" y="58"/>
                    <a:pt x="71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101" y="52"/>
                    <a:pt x="117" y="44"/>
                    <a:pt x="118" y="29"/>
                  </a:cubicBezTo>
                  <a:cubicBezTo>
                    <a:pt x="118" y="27"/>
                    <a:pt x="118" y="23"/>
                    <a:pt x="119" y="17"/>
                  </a:cubicBezTo>
                  <a:cubicBezTo>
                    <a:pt x="120" y="9"/>
                    <a:pt x="121" y="3"/>
                    <a:pt x="122" y="0"/>
                  </a:cubicBez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5876222" y="3498909"/>
              <a:ext cx="67788" cy="153581"/>
            </a:xfrm>
            <a:custGeom>
              <a:avLst/>
              <a:gdLst>
                <a:gd name="T0" fmla="*/ 27 w 27"/>
                <a:gd name="T1" fmla="*/ 26 h 61"/>
                <a:gd name="T2" fmla="*/ 10 w 27"/>
                <a:gd name="T3" fmla="*/ 61 h 61"/>
                <a:gd name="T4" fmla="*/ 3 w 27"/>
                <a:gd name="T5" fmla="*/ 52 h 61"/>
                <a:gd name="T6" fmla="*/ 16 w 27"/>
                <a:gd name="T7" fmla="*/ 26 h 61"/>
                <a:gd name="T8" fmla="*/ 0 w 27"/>
                <a:gd name="T9" fmla="*/ 26 h 61"/>
                <a:gd name="T10" fmla="*/ 0 w 27"/>
                <a:gd name="T11" fmla="*/ 0 h 61"/>
                <a:gd name="T12" fmla="*/ 27 w 27"/>
                <a:gd name="T13" fmla="*/ 0 h 61"/>
                <a:gd name="T14" fmla="*/ 27 w 27"/>
                <a:gd name="T1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1">
                  <a:moveTo>
                    <a:pt x="27" y="26"/>
                  </a:moveTo>
                  <a:cubicBezTo>
                    <a:pt x="27" y="46"/>
                    <a:pt x="24" y="53"/>
                    <a:pt x="10" y="6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4" y="47"/>
                    <a:pt x="16" y="43"/>
                    <a:pt x="16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7" y="26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4236609" y="3632366"/>
              <a:ext cx="142990" cy="140871"/>
            </a:xfrm>
            <a:custGeom>
              <a:avLst/>
              <a:gdLst>
                <a:gd name="T0" fmla="*/ 12 w 57"/>
                <a:gd name="T1" fmla="*/ 0 h 56"/>
                <a:gd name="T2" fmla="*/ 47 w 57"/>
                <a:gd name="T3" fmla="*/ 49 h 56"/>
                <a:gd name="T4" fmla="*/ 47 w 57"/>
                <a:gd name="T5" fmla="*/ 8 h 56"/>
                <a:gd name="T6" fmla="*/ 47 w 57"/>
                <a:gd name="T7" fmla="*/ 5 h 56"/>
                <a:gd name="T8" fmla="*/ 46 w 57"/>
                <a:gd name="T9" fmla="*/ 4 h 56"/>
                <a:gd name="T10" fmla="*/ 45 w 57"/>
                <a:gd name="T11" fmla="*/ 2 h 56"/>
                <a:gd name="T12" fmla="*/ 43 w 57"/>
                <a:gd name="T13" fmla="*/ 2 h 56"/>
                <a:gd name="T14" fmla="*/ 40 w 57"/>
                <a:gd name="T15" fmla="*/ 2 h 56"/>
                <a:gd name="T16" fmla="*/ 39 w 57"/>
                <a:gd name="T17" fmla="*/ 1 h 56"/>
                <a:gd name="T18" fmla="*/ 40 w 57"/>
                <a:gd name="T19" fmla="*/ 0 h 56"/>
                <a:gd name="T20" fmla="*/ 55 w 57"/>
                <a:gd name="T21" fmla="*/ 0 h 56"/>
                <a:gd name="T22" fmla="*/ 57 w 57"/>
                <a:gd name="T23" fmla="*/ 1 h 56"/>
                <a:gd name="T24" fmla="*/ 56 w 57"/>
                <a:gd name="T25" fmla="*/ 2 h 56"/>
                <a:gd name="T26" fmla="*/ 53 w 57"/>
                <a:gd name="T27" fmla="*/ 2 h 56"/>
                <a:gd name="T28" fmla="*/ 50 w 57"/>
                <a:gd name="T29" fmla="*/ 3 h 56"/>
                <a:gd name="T30" fmla="*/ 49 w 57"/>
                <a:gd name="T31" fmla="*/ 4 h 56"/>
                <a:gd name="T32" fmla="*/ 49 w 57"/>
                <a:gd name="T33" fmla="*/ 7 h 56"/>
                <a:gd name="T34" fmla="*/ 49 w 57"/>
                <a:gd name="T35" fmla="*/ 54 h 56"/>
                <a:gd name="T36" fmla="*/ 48 w 57"/>
                <a:gd name="T37" fmla="*/ 56 h 56"/>
                <a:gd name="T38" fmla="*/ 47 w 57"/>
                <a:gd name="T39" fmla="*/ 55 h 56"/>
                <a:gd name="T40" fmla="*/ 11 w 57"/>
                <a:gd name="T41" fmla="*/ 4 h 56"/>
                <a:gd name="T42" fmla="*/ 11 w 57"/>
                <a:gd name="T43" fmla="*/ 49 h 56"/>
                <a:gd name="T44" fmla="*/ 11 w 57"/>
                <a:gd name="T45" fmla="*/ 52 h 56"/>
                <a:gd name="T46" fmla="*/ 12 w 57"/>
                <a:gd name="T47" fmla="*/ 53 h 56"/>
                <a:gd name="T48" fmla="*/ 14 w 57"/>
                <a:gd name="T49" fmla="*/ 54 h 56"/>
                <a:gd name="T50" fmla="*/ 16 w 57"/>
                <a:gd name="T51" fmla="*/ 54 h 56"/>
                <a:gd name="T52" fmla="*/ 18 w 57"/>
                <a:gd name="T53" fmla="*/ 54 h 56"/>
                <a:gd name="T54" fmla="*/ 19 w 57"/>
                <a:gd name="T55" fmla="*/ 55 h 56"/>
                <a:gd name="T56" fmla="*/ 18 w 57"/>
                <a:gd name="T57" fmla="*/ 56 h 56"/>
                <a:gd name="T58" fmla="*/ 3 w 57"/>
                <a:gd name="T59" fmla="*/ 56 h 56"/>
                <a:gd name="T60" fmla="*/ 1 w 57"/>
                <a:gd name="T61" fmla="*/ 55 h 56"/>
                <a:gd name="T62" fmla="*/ 2 w 57"/>
                <a:gd name="T63" fmla="*/ 54 h 56"/>
                <a:gd name="T64" fmla="*/ 5 w 57"/>
                <a:gd name="T65" fmla="*/ 54 h 56"/>
                <a:gd name="T66" fmla="*/ 7 w 57"/>
                <a:gd name="T67" fmla="*/ 54 h 56"/>
                <a:gd name="T68" fmla="*/ 8 w 57"/>
                <a:gd name="T69" fmla="*/ 53 h 56"/>
                <a:gd name="T70" fmla="*/ 9 w 57"/>
                <a:gd name="T71" fmla="*/ 51 h 56"/>
                <a:gd name="T72" fmla="*/ 9 w 57"/>
                <a:gd name="T73" fmla="*/ 48 h 56"/>
                <a:gd name="T74" fmla="*/ 9 w 57"/>
                <a:gd name="T75" fmla="*/ 9 h 56"/>
                <a:gd name="T76" fmla="*/ 8 w 57"/>
                <a:gd name="T77" fmla="*/ 5 h 56"/>
                <a:gd name="T78" fmla="*/ 8 w 57"/>
                <a:gd name="T79" fmla="*/ 4 h 56"/>
                <a:gd name="T80" fmla="*/ 6 w 57"/>
                <a:gd name="T81" fmla="*/ 2 h 56"/>
                <a:gd name="T82" fmla="*/ 4 w 57"/>
                <a:gd name="T83" fmla="*/ 2 h 56"/>
                <a:gd name="T84" fmla="*/ 2 w 57"/>
                <a:gd name="T85" fmla="*/ 2 h 56"/>
                <a:gd name="T86" fmla="*/ 1 w 57"/>
                <a:gd name="T87" fmla="*/ 1 h 56"/>
                <a:gd name="T88" fmla="*/ 2 w 57"/>
                <a:gd name="T89" fmla="*/ 0 h 56"/>
                <a:gd name="T90" fmla="*/ 12 w 57"/>
                <a:gd name="T9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56">
                  <a:moveTo>
                    <a:pt x="12" y="0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6"/>
                    <a:pt x="47" y="5"/>
                  </a:cubicBezTo>
                  <a:cubicBezTo>
                    <a:pt x="46" y="5"/>
                    <a:pt x="46" y="4"/>
                    <a:pt x="46" y="4"/>
                  </a:cubicBezTo>
                  <a:cubicBezTo>
                    <a:pt x="46" y="3"/>
                    <a:pt x="45" y="3"/>
                    <a:pt x="45" y="2"/>
                  </a:cubicBezTo>
                  <a:cubicBezTo>
                    <a:pt x="44" y="2"/>
                    <a:pt x="44" y="2"/>
                    <a:pt x="43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7" y="0"/>
                    <a:pt x="57" y="1"/>
                  </a:cubicBezTo>
                  <a:cubicBezTo>
                    <a:pt x="57" y="2"/>
                    <a:pt x="56" y="2"/>
                    <a:pt x="5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1" y="2"/>
                    <a:pt x="50" y="3"/>
                  </a:cubicBezTo>
                  <a:cubicBezTo>
                    <a:pt x="50" y="3"/>
                    <a:pt x="50" y="4"/>
                    <a:pt x="49" y="4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5"/>
                    <a:pt x="49" y="56"/>
                    <a:pt x="48" y="56"/>
                  </a:cubicBezTo>
                  <a:cubicBezTo>
                    <a:pt x="48" y="56"/>
                    <a:pt x="47" y="56"/>
                    <a:pt x="47" y="5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3" y="53"/>
                    <a:pt x="13" y="54"/>
                    <a:pt x="14" y="54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9" y="54"/>
                    <a:pt x="19" y="55"/>
                  </a:cubicBezTo>
                  <a:cubicBezTo>
                    <a:pt x="19" y="56"/>
                    <a:pt x="19" y="56"/>
                    <a:pt x="18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6"/>
                    <a:pt x="1" y="56"/>
                    <a:pt x="1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6" y="54"/>
                    <a:pt x="7" y="54"/>
                  </a:cubicBezTo>
                  <a:cubicBezTo>
                    <a:pt x="7" y="53"/>
                    <a:pt x="8" y="53"/>
                    <a:pt x="8" y="53"/>
                  </a:cubicBezTo>
                  <a:cubicBezTo>
                    <a:pt x="8" y="52"/>
                    <a:pt x="8" y="52"/>
                    <a:pt x="9" y="51"/>
                  </a:cubicBezTo>
                  <a:cubicBezTo>
                    <a:pt x="9" y="51"/>
                    <a:pt x="9" y="50"/>
                    <a:pt x="9" y="4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1" y="0"/>
                    <a:pt x="2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4464334" y="3632366"/>
              <a:ext cx="58255" cy="140871"/>
            </a:xfrm>
            <a:custGeom>
              <a:avLst/>
              <a:gdLst>
                <a:gd name="T0" fmla="*/ 9 w 23"/>
                <a:gd name="T1" fmla="*/ 49 h 56"/>
                <a:gd name="T2" fmla="*/ 9 w 23"/>
                <a:gd name="T3" fmla="*/ 8 h 56"/>
                <a:gd name="T4" fmla="*/ 9 w 23"/>
                <a:gd name="T5" fmla="*/ 6 h 56"/>
                <a:gd name="T6" fmla="*/ 8 w 23"/>
                <a:gd name="T7" fmla="*/ 4 h 56"/>
                <a:gd name="T8" fmla="*/ 7 w 23"/>
                <a:gd name="T9" fmla="*/ 3 h 56"/>
                <a:gd name="T10" fmla="*/ 4 w 23"/>
                <a:gd name="T11" fmla="*/ 2 h 56"/>
                <a:gd name="T12" fmla="*/ 1 w 23"/>
                <a:gd name="T13" fmla="*/ 2 h 56"/>
                <a:gd name="T14" fmla="*/ 0 w 23"/>
                <a:gd name="T15" fmla="*/ 1 h 56"/>
                <a:gd name="T16" fmla="*/ 1 w 23"/>
                <a:gd name="T17" fmla="*/ 0 h 56"/>
                <a:gd name="T18" fmla="*/ 21 w 23"/>
                <a:gd name="T19" fmla="*/ 0 h 56"/>
                <a:gd name="T20" fmla="*/ 22 w 23"/>
                <a:gd name="T21" fmla="*/ 1 h 56"/>
                <a:gd name="T22" fmla="*/ 21 w 23"/>
                <a:gd name="T23" fmla="*/ 2 h 56"/>
                <a:gd name="T24" fmla="*/ 18 w 23"/>
                <a:gd name="T25" fmla="*/ 2 h 56"/>
                <a:gd name="T26" fmla="*/ 16 w 23"/>
                <a:gd name="T27" fmla="*/ 2 h 56"/>
                <a:gd name="T28" fmla="*/ 14 w 23"/>
                <a:gd name="T29" fmla="*/ 3 h 56"/>
                <a:gd name="T30" fmla="*/ 13 w 23"/>
                <a:gd name="T31" fmla="*/ 5 h 56"/>
                <a:gd name="T32" fmla="*/ 13 w 23"/>
                <a:gd name="T33" fmla="*/ 8 h 56"/>
                <a:gd name="T34" fmla="*/ 13 w 23"/>
                <a:gd name="T35" fmla="*/ 49 h 56"/>
                <a:gd name="T36" fmla="*/ 13 w 23"/>
                <a:gd name="T37" fmla="*/ 51 h 56"/>
                <a:gd name="T38" fmla="*/ 14 w 23"/>
                <a:gd name="T39" fmla="*/ 53 h 56"/>
                <a:gd name="T40" fmla="*/ 15 w 23"/>
                <a:gd name="T41" fmla="*/ 53 h 56"/>
                <a:gd name="T42" fmla="*/ 18 w 23"/>
                <a:gd name="T43" fmla="*/ 54 h 56"/>
                <a:gd name="T44" fmla="*/ 21 w 23"/>
                <a:gd name="T45" fmla="*/ 54 h 56"/>
                <a:gd name="T46" fmla="*/ 22 w 23"/>
                <a:gd name="T47" fmla="*/ 55 h 56"/>
                <a:gd name="T48" fmla="*/ 20 w 23"/>
                <a:gd name="T49" fmla="*/ 56 h 56"/>
                <a:gd name="T50" fmla="*/ 2 w 23"/>
                <a:gd name="T51" fmla="*/ 56 h 56"/>
                <a:gd name="T52" fmla="*/ 1 w 23"/>
                <a:gd name="T53" fmla="*/ 55 h 56"/>
                <a:gd name="T54" fmla="*/ 2 w 23"/>
                <a:gd name="T55" fmla="*/ 54 h 56"/>
                <a:gd name="T56" fmla="*/ 5 w 23"/>
                <a:gd name="T57" fmla="*/ 54 h 56"/>
                <a:gd name="T58" fmla="*/ 7 w 23"/>
                <a:gd name="T59" fmla="*/ 54 h 56"/>
                <a:gd name="T60" fmla="*/ 8 w 23"/>
                <a:gd name="T61" fmla="*/ 53 h 56"/>
                <a:gd name="T62" fmla="*/ 9 w 23"/>
                <a:gd name="T63" fmla="*/ 51 h 56"/>
                <a:gd name="T64" fmla="*/ 9 w 23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56">
                  <a:moveTo>
                    <a:pt x="9" y="4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4"/>
                    <a:pt x="13" y="4"/>
                    <a:pt x="13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50"/>
                    <a:pt x="13" y="51"/>
                  </a:cubicBezTo>
                  <a:cubicBezTo>
                    <a:pt x="13" y="52"/>
                    <a:pt x="14" y="52"/>
                    <a:pt x="14" y="53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6" y="54"/>
                    <a:pt x="17" y="54"/>
                    <a:pt x="18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3" y="56"/>
                    <a:pt x="22" y="56"/>
                    <a:pt x="20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6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3"/>
                    <a:pt x="8" y="53"/>
                    <a:pt x="8" y="53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0"/>
                    <a:pt x="9" y="50"/>
                    <a:pt x="9" y="4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4876355" y="3632366"/>
              <a:ext cx="139812" cy="140871"/>
            </a:xfrm>
            <a:custGeom>
              <a:avLst/>
              <a:gdLst>
                <a:gd name="T0" fmla="*/ 43 w 56"/>
                <a:gd name="T1" fmla="*/ 7 h 56"/>
                <a:gd name="T2" fmla="*/ 41 w 56"/>
                <a:gd name="T3" fmla="*/ 3 h 56"/>
                <a:gd name="T4" fmla="*/ 35 w 56"/>
                <a:gd name="T5" fmla="*/ 3 h 56"/>
                <a:gd name="T6" fmla="*/ 35 w 56"/>
                <a:gd name="T7" fmla="*/ 0 h 56"/>
                <a:gd name="T8" fmla="*/ 56 w 56"/>
                <a:gd name="T9" fmla="*/ 1 h 56"/>
                <a:gd name="T10" fmla="*/ 52 w 56"/>
                <a:gd name="T11" fmla="*/ 3 h 56"/>
                <a:gd name="T12" fmla="*/ 48 w 56"/>
                <a:gd name="T13" fmla="*/ 4 h 56"/>
                <a:gd name="T14" fmla="*/ 47 w 56"/>
                <a:gd name="T15" fmla="*/ 8 h 56"/>
                <a:gd name="T16" fmla="*/ 47 w 56"/>
                <a:gd name="T17" fmla="*/ 52 h 56"/>
                <a:gd name="T18" fmla="*/ 52 w 56"/>
                <a:gd name="T19" fmla="*/ 54 h 56"/>
                <a:gd name="T20" fmla="*/ 56 w 56"/>
                <a:gd name="T21" fmla="*/ 55 h 56"/>
                <a:gd name="T22" fmla="*/ 36 w 56"/>
                <a:gd name="T23" fmla="*/ 56 h 56"/>
                <a:gd name="T24" fmla="*/ 36 w 56"/>
                <a:gd name="T25" fmla="*/ 54 h 56"/>
                <a:gd name="T26" fmla="*/ 41 w 56"/>
                <a:gd name="T27" fmla="*/ 53 h 56"/>
                <a:gd name="T28" fmla="*/ 43 w 56"/>
                <a:gd name="T29" fmla="*/ 51 h 56"/>
                <a:gd name="T30" fmla="*/ 43 w 56"/>
                <a:gd name="T31" fmla="*/ 28 h 56"/>
                <a:gd name="T32" fmla="*/ 13 w 56"/>
                <a:gd name="T33" fmla="*/ 48 h 56"/>
                <a:gd name="T34" fmla="*/ 14 w 56"/>
                <a:gd name="T35" fmla="*/ 53 h 56"/>
                <a:gd name="T36" fmla="*/ 19 w 56"/>
                <a:gd name="T37" fmla="*/ 54 h 56"/>
                <a:gd name="T38" fmla="*/ 22 w 56"/>
                <a:gd name="T39" fmla="*/ 55 h 56"/>
                <a:gd name="T40" fmla="*/ 2 w 56"/>
                <a:gd name="T41" fmla="*/ 56 h 56"/>
                <a:gd name="T42" fmla="*/ 2 w 56"/>
                <a:gd name="T43" fmla="*/ 54 h 56"/>
                <a:gd name="T44" fmla="*/ 7 w 56"/>
                <a:gd name="T45" fmla="*/ 53 h 56"/>
                <a:gd name="T46" fmla="*/ 9 w 56"/>
                <a:gd name="T47" fmla="*/ 50 h 56"/>
                <a:gd name="T48" fmla="*/ 9 w 56"/>
                <a:gd name="T49" fmla="*/ 8 h 56"/>
                <a:gd name="T50" fmla="*/ 8 w 56"/>
                <a:gd name="T51" fmla="*/ 4 h 56"/>
                <a:gd name="T52" fmla="*/ 4 w 56"/>
                <a:gd name="T53" fmla="*/ 3 h 56"/>
                <a:gd name="T54" fmla="*/ 0 w 56"/>
                <a:gd name="T55" fmla="*/ 1 h 56"/>
                <a:gd name="T56" fmla="*/ 21 w 56"/>
                <a:gd name="T57" fmla="*/ 0 h 56"/>
                <a:gd name="T58" fmla="*/ 21 w 56"/>
                <a:gd name="T59" fmla="*/ 3 h 56"/>
                <a:gd name="T60" fmla="*/ 16 w 56"/>
                <a:gd name="T61" fmla="*/ 3 h 56"/>
                <a:gd name="T62" fmla="*/ 13 w 56"/>
                <a:gd name="T63" fmla="*/ 5 h 56"/>
                <a:gd name="T64" fmla="*/ 13 w 56"/>
                <a:gd name="T65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43" y="26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40" y="3"/>
                    <a:pt x="39" y="3"/>
                    <a:pt x="38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4" y="2"/>
                    <a:pt x="34" y="1"/>
                  </a:cubicBezTo>
                  <a:cubicBezTo>
                    <a:pt x="34" y="1"/>
                    <a:pt x="34" y="0"/>
                    <a:pt x="3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6" y="1"/>
                    <a:pt x="56" y="1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3"/>
                    <a:pt x="50" y="3"/>
                    <a:pt x="49" y="3"/>
                  </a:cubicBezTo>
                  <a:cubicBezTo>
                    <a:pt x="49" y="3"/>
                    <a:pt x="48" y="3"/>
                    <a:pt x="48" y="4"/>
                  </a:cubicBezTo>
                  <a:cubicBezTo>
                    <a:pt x="47" y="4"/>
                    <a:pt x="47" y="4"/>
                    <a:pt x="47" y="5"/>
                  </a:cubicBezTo>
                  <a:cubicBezTo>
                    <a:pt x="47" y="6"/>
                    <a:pt x="47" y="7"/>
                    <a:pt x="47" y="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1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1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5" y="54"/>
                    <a:pt x="35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4"/>
                    <a:pt x="41" y="53"/>
                    <a:pt x="41" y="53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3" y="52"/>
                    <a:pt x="43" y="51"/>
                    <a:pt x="43" y="51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50"/>
                    <a:pt x="13" y="51"/>
                  </a:cubicBezTo>
                  <a:cubicBezTo>
                    <a:pt x="13" y="51"/>
                    <a:pt x="14" y="52"/>
                    <a:pt x="14" y="53"/>
                  </a:cubicBezTo>
                  <a:cubicBezTo>
                    <a:pt x="14" y="53"/>
                    <a:pt x="15" y="53"/>
                    <a:pt x="16" y="53"/>
                  </a:cubicBezTo>
                  <a:cubicBezTo>
                    <a:pt x="17" y="53"/>
                    <a:pt x="18" y="54"/>
                    <a:pt x="19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2" y="55"/>
                    <a:pt x="22" y="56"/>
                    <a:pt x="2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1" y="55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6" y="53"/>
                    <a:pt x="7" y="53"/>
                  </a:cubicBezTo>
                  <a:cubicBezTo>
                    <a:pt x="7" y="53"/>
                    <a:pt x="8" y="53"/>
                    <a:pt x="8" y="52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3"/>
                    <a:pt x="14" y="3"/>
                    <a:pt x="14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26"/>
                    <a:pt x="13" y="26"/>
                    <a:pt x="13" y="26"/>
                  </a:cubicBezTo>
                  <a:lnTo>
                    <a:pt x="43" y="26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 noEditPoints="1"/>
            </p:cNvSpPr>
            <p:nvPr/>
          </p:nvSpPr>
          <p:spPr bwMode="auto">
            <a:xfrm>
              <a:off x="5098783" y="3632366"/>
              <a:ext cx="137694" cy="140871"/>
            </a:xfrm>
            <a:custGeom>
              <a:avLst/>
              <a:gdLst>
                <a:gd name="T0" fmla="*/ 16 w 55"/>
                <a:gd name="T1" fmla="*/ 35 h 56"/>
                <a:gd name="T2" fmla="*/ 11 w 55"/>
                <a:gd name="T3" fmla="*/ 50 h 56"/>
                <a:gd name="T4" fmla="*/ 10 w 55"/>
                <a:gd name="T5" fmla="*/ 52 h 56"/>
                <a:gd name="T6" fmla="*/ 10 w 55"/>
                <a:gd name="T7" fmla="*/ 54 h 56"/>
                <a:gd name="T8" fmla="*/ 11 w 55"/>
                <a:gd name="T9" fmla="*/ 54 h 56"/>
                <a:gd name="T10" fmla="*/ 14 w 55"/>
                <a:gd name="T11" fmla="*/ 54 h 56"/>
                <a:gd name="T12" fmla="*/ 17 w 55"/>
                <a:gd name="T13" fmla="*/ 54 h 56"/>
                <a:gd name="T14" fmla="*/ 18 w 55"/>
                <a:gd name="T15" fmla="*/ 55 h 56"/>
                <a:gd name="T16" fmla="*/ 18 w 55"/>
                <a:gd name="T17" fmla="*/ 56 h 56"/>
                <a:gd name="T18" fmla="*/ 1 w 55"/>
                <a:gd name="T19" fmla="*/ 56 h 56"/>
                <a:gd name="T20" fmla="*/ 0 w 55"/>
                <a:gd name="T21" fmla="*/ 55 h 56"/>
                <a:gd name="T22" fmla="*/ 1 w 55"/>
                <a:gd name="T23" fmla="*/ 54 h 56"/>
                <a:gd name="T24" fmla="*/ 3 w 55"/>
                <a:gd name="T25" fmla="*/ 54 h 56"/>
                <a:gd name="T26" fmla="*/ 5 w 55"/>
                <a:gd name="T27" fmla="*/ 54 h 56"/>
                <a:gd name="T28" fmla="*/ 6 w 55"/>
                <a:gd name="T29" fmla="*/ 54 h 56"/>
                <a:gd name="T30" fmla="*/ 7 w 55"/>
                <a:gd name="T31" fmla="*/ 52 h 56"/>
                <a:gd name="T32" fmla="*/ 8 w 55"/>
                <a:gd name="T33" fmla="*/ 50 h 56"/>
                <a:gd name="T34" fmla="*/ 25 w 55"/>
                <a:gd name="T35" fmla="*/ 1 h 56"/>
                <a:gd name="T36" fmla="*/ 27 w 55"/>
                <a:gd name="T37" fmla="*/ 0 h 56"/>
                <a:gd name="T38" fmla="*/ 29 w 55"/>
                <a:gd name="T39" fmla="*/ 1 h 56"/>
                <a:gd name="T40" fmla="*/ 47 w 55"/>
                <a:gd name="T41" fmla="*/ 50 h 56"/>
                <a:gd name="T42" fmla="*/ 48 w 55"/>
                <a:gd name="T43" fmla="*/ 52 h 56"/>
                <a:gd name="T44" fmla="*/ 49 w 55"/>
                <a:gd name="T45" fmla="*/ 53 h 56"/>
                <a:gd name="T46" fmla="*/ 50 w 55"/>
                <a:gd name="T47" fmla="*/ 54 h 56"/>
                <a:gd name="T48" fmla="*/ 52 w 55"/>
                <a:gd name="T49" fmla="*/ 54 h 56"/>
                <a:gd name="T50" fmla="*/ 54 w 55"/>
                <a:gd name="T51" fmla="*/ 54 h 56"/>
                <a:gd name="T52" fmla="*/ 55 w 55"/>
                <a:gd name="T53" fmla="*/ 55 h 56"/>
                <a:gd name="T54" fmla="*/ 54 w 55"/>
                <a:gd name="T55" fmla="*/ 56 h 56"/>
                <a:gd name="T56" fmla="*/ 36 w 55"/>
                <a:gd name="T57" fmla="*/ 56 h 56"/>
                <a:gd name="T58" fmla="*/ 35 w 55"/>
                <a:gd name="T59" fmla="*/ 55 h 56"/>
                <a:gd name="T60" fmla="*/ 36 w 55"/>
                <a:gd name="T61" fmla="*/ 54 h 56"/>
                <a:gd name="T62" fmla="*/ 39 w 55"/>
                <a:gd name="T63" fmla="*/ 54 h 56"/>
                <a:gd name="T64" fmla="*/ 42 w 55"/>
                <a:gd name="T65" fmla="*/ 54 h 56"/>
                <a:gd name="T66" fmla="*/ 44 w 55"/>
                <a:gd name="T67" fmla="*/ 53 h 56"/>
                <a:gd name="T68" fmla="*/ 44 w 55"/>
                <a:gd name="T69" fmla="*/ 52 h 56"/>
                <a:gd name="T70" fmla="*/ 44 w 55"/>
                <a:gd name="T71" fmla="*/ 50 h 56"/>
                <a:gd name="T72" fmla="*/ 39 w 55"/>
                <a:gd name="T73" fmla="*/ 35 h 56"/>
                <a:gd name="T74" fmla="*/ 16 w 55"/>
                <a:gd name="T75" fmla="*/ 35 h 56"/>
                <a:gd name="T76" fmla="*/ 38 w 55"/>
                <a:gd name="T77" fmla="*/ 33 h 56"/>
                <a:gd name="T78" fmla="*/ 27 w 55"/>
                <a:gd name="T79" fmla="*/ 4 h 56"/>
                <a:gd name="T80" fmla="*/ 16 w 55"/>
                <a:gd name="T81" fmla="*/ 33 h 56"/>
                <a:gd name="T82" fmla="*/ 38 w 55"/>
                <a:gd name="T83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6">
                  <a:moveTo>
                    <a:pt x="16" y="35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3"/>
                    <a:pt x="10" y="53"/>
                    <a:pt x="10" y="54"/>
                  </a:cubicBezTo>
                  <a:cubicBezTo>
                    <a:pt x="10" y="54"/>
                    <a:pt x="11" y="54"/>
                    <a:pt x="11" y="54"/>
                  </a:cubicBezTo>
                  <a:cubicBezTo>
                    <a:pt x="12" y="54"/>
                    <a:pt x="13" y="54"/>
                    <a:pt x="14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19" y="56"/>
                    <a:pt x="18" y="56"/>
                    <a:pt x="18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3"/>
                    <a:pt x="7" y="53"/>
                    <a:pt x="7" y="52"/>
                  </a:cubicBezTo>
                  <a:cubicBezTo>
                    <a:pt x="7" y="52"/>
                    <a:pt x="8" y="51"/>
                    <a:pt x="8" y="5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1"/>
                    <a:pt x="48" y="51"/>
                    <a:pt x="48" y="52"/>
                  </a:cubicBezTo>
                  <a:cubicBezTo>
                    <a:pt x="48" y="52"/>
                    <a:pt x="49" y="53"/>
                    <a:pt x="49" y="5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2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5" y="55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4" y="56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1" y="54"/>
                    <a:pt x="41" y="54"/>
                    <a:pt x="42" y="54"/>
                  </a:cubicBezTo>
                  <a:cubicBezTo>
                    <a:pt x="43" y="54"/>
                    <a:pt x="43" y="53"/>
                    <a:pt x="44" y="53"/>
                  </a:cubicBezTo>
                  <a:cubicBezTo>
                    <a:pt x="44" y="53"/>
                    <a:pt x="44" y="52"/>
                    <a:pt x="44" y="52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16" y="35"/>
                  </a:lnTo>
                  <a:close/>
                  <a:moveTo>
                    <a:pt x="38" y="3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16" y="33"/>
                    <a:pt x="16" y="33"/>
                    <a:pt x="16" y="33"/>
                  </a:cubicBezTo>
                  <a:lnTo>
                    <a:pt x="38" y="3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5296850" y="3627070"/>
              <a:ext cx="126043" cy="151463"/>
            </a:xfrm>
            <a:custGeom>
              <a:avLst/>
              <a:gdLst>
                <a:gd name="T0" fmla="*/ 0 w 50"/>
                <a:gd name="T1" fmla="*/ 30 h 60"/>
                <a:gd name="T2" fmla="*/ 2 w 50"/>
                <a:gd name="T3" fmla="*/ 21 h 60"/>
                <a:gd name="T4" fmla="*/ 6 w 50"/>
                <a:gd name="T5" fmla="*/ 10 h 60"/>
                <a:gd name="T6" fmla="*/ 14 w 50"/>
                <a:gd name="T7" fmla="*/ 3 h 60"/>
                <a:gd name="T8" fmla="*/ 25 w 50"/>
                <a:gd name="T9" fmla="*/ 0 h 60"/>
                <a:gd name="T10" fmla="*/ 35 w 50"/>
                <a:gd name="T11" fmla="*/ 2 h 60"/>
                <a:gd name="T12" fmla="*/ 42 w 50"/>
                <a:gd name="T13" fmla="*/ 7 h 60"/>
                <a:gd name="T14" fmla="*/ 47 w 50"/>
                <a:gd name="T15" fmla="*/ 14 h 60"/>
                <a:gd name="T16" fmla="*/ 49 w 50"/>
                <a:gd name="T17" fmla="*/ 21 h 60"/>
                <a:gd name="T18" fmla="*/ 50 w 50"/>
                <a:gd name="T19" fmla="*/ 30 h 60"/>
                <a:gd name="T20" fmla="*/ 48 w 50"/>
                <a:gd name="T21" fmla="*/ 43 h 60"/>
                <a:gd name="T22" fmla="*/ 42 w 50"/>
                <a:gd name="T23" fmla="*/ 52 h 60"/>
                <a:gd name="T24" fmla="*/ 34 w 50"/>
                <a:gd name="T25" fmla="*/ 58 h 60"/>
                <a:gd name="T26" fmla="*/ 25 w 50"/>
                <a:gd name="T27" fmla="*/ 60 h 60"/>
                <a:gd name="T28" fmla="*/ 16 w 50"/>
                <a:gd name="T29" fmla="*/ 58 h 60"/>
                <a:gd name="T30" fmla="*/ 8 w 50"/>
                <a:gd name="T31" fmla="*/ 52 h 60"/>
                <a:gd name="T32" fmla="*/ 2 w 50"/>
                <a:gd name="T33" fmla="*/ 42 h 60"/>
                <a:gd name="T34" fmla="*/ 0 w 50"/>
                <a:gd name="T35" fmla="*/ 30 h 60"/>
                <a:gd name="T36" fmla="*/ 4 w 50"/>
                <a:gd name="T37" fmla="*/ 31 h 60"/>
                <a:gd name="T38" fmla="*/ 6 w 50"/>
                <a:gd name="T39" fmla="*/ 39 h 60"/>
                <a:gd name="T40" fmla="*/ 10 w 50"/>
                <a:gd name="T41" fmla="*/ 49 h 60"/>
                <a:gd name="T42" fmla="*/ 17 w 50"/>
                <a:gd name="T43" fmla="*/ 55 h 60"/>
                <a:gd name="T44" fmla="*/ 25 w 50"/>
                <a:gd name="T45" fmla="*/ 58 h 60"/>
                <a:gd name="T46" fmla="*/ 33 w 50"/>
                <a:gd name="T47" fmla="*/ 56 h 60"/>
                <a:gd name="T48" fmla="*/ 41 w 50"/>
                <a:gd name="T49" fmla="*/ 49 h 60"/>
                <a:gd name="T50" fmla="*/ 45 w 50"/>
                <a:gd name="T51" fmla="*/ 40 h 60"/>
                <a:gd name="T52" fmla="*/ 46 w 50"/>
                <a:gd name="T53" fmla="*/ 31 h 60"/>
                <a:gd name="T54" fmla="*/ 45 w 50"/>
                <a:gd name="T55" fmla="*/ 22 h 60"/>
                <a:gd name="T56" fmla="*/ 41 w 50"/>
                <a:gd name="T57" fmla="*/ 12 h 60"/>
                <a:gd name="T58" fmla="*/ 34 w 50"/>
                <a:gd name="T59" fmla="*/ 5 h 60"/>
                <a:gd name="T60" fmla="*/ 25 w 50"/>
                <a:gd name="T61" fmla="*/ 2 h 60"/>
                <a:gd name="T62" fmla="*/ 15 w 50"/>
                <a:gd name="T63" fmla="*/ 5 h 60"/>
                <a:gd name="T64" fmla="*/ 8 w 50"/>
                <a:gd name="T65" fmla="*/ 13 h 60"/>
                <a:gd name="T66" fmla="*/ 5 w 50"/>
                <a:gd name="T67" fmla="*/ 23 h 60"/>
                <a:gd name="T68" fmla="*/ 4 w 50"/>
                <a:gd name="T69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60">
                  <a:moveTo>
                    <a:pt x="0" y="30"/>
                  </a:moveTo>
                  <a:cubicBezTo>
                    <a:pt x="0" y="28"/>
                    <a:pt x="1" y="24"/>
                    <a:pt x="2" y="21"/>
                  </a:cubicBezTo>
                  <a:cubicBezTo>
                    <a:pt x="2" y="17"/>
                    <a:pt x="4" y="13"/>
                    <a:pt x="6" y="10"/>
                  </a:cubicBezTo>
                  <a:cubicBezTo>
                    <a:pt x="8" y="7"/>
                    <a:pt x="11" y="4"/>
                    <a:pt x="14" y="3"/>
                  </a:cubicBezTo>
                  <a:cubicBezTo>
                    <a:pt x="18" y="1"/>
                    <a:pt x="21" y="0"/>
                    <a:pt x="25" y="0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8" y="3"/>
                    <a:pt x="40" y="5"/>
                    <a:pt x="42" y="7"/>
                  </a:cubicBezTo>
                  <a:cubicBezTo>
                    <a:pt x="44" y="9"/>
                    <a:pt x="46" y="11"/>
                    <a:pt x="47" y="14"/>
                  </a:cubicBezTo>
                  <a:cubicBezTo>
                    <a:pt x="48" y="16"/>
                    <a:pt x="49" y="18"/>
                    <a:pt x="49" y="21"/>
                  </a:cubicBezTo>
                  <a:cubicBezTo>
                    <a:pt x="50" y="24"/>
                    <a:pt x="50" y="27"/>
                    <a:pt x="50" y="30"/>
                  </a:cubicBezTo>
                  <a:cubicBezTo>
                    <a:pt x="50" y="35"/>
                    <a:pt x="49" y="39"/>
                    <a:pt x="48" y="43"/>
                  </a:cubicBezTo>
                  <a:cubicBezTo>
                    <a:pt x="47" y="46"/>
                    <a:pt x="45" y="50"/>
                    <a:pt x="42" y="52"/>
                  </a:cubicBezTo>
                  <a:cubicBezTo>
                    <a:pt x="40" y="55"/>
                    <a:pt x="37" y="57"/>
                    <a:pt x="34" y="58"/>
                  </a:cubicBezTo>
                  <a:cubicBezTo>
                    <a:pt x="31" y="60"/>
                    <a:pt x="28" y="60"/>
                    <a:pt x="25" y="60"/>
                  </a:cubicBezTo>
                  <a:cubicBezTo>
                    <a:pt x="21" y="60"/>
                    <a:pt x="18" y="60"/>
                    <a:pt x="16" y="58"/>
                  </a:cubicBezTo>
                  <a:cubicBezTo>
                    <a:pt x="13" y="57"/>
                    <a:pt x="10" y="55"/>
                    <a:pt x="8" y="52"/>
                  </a:cubicBezTo>
                  <a:cubicBezTo>
                    <a:pt x="5" y="49"/>
                    <a:pt x="3" y="45"/>
                    <a:pt x="2" y="42"/>
                  </a:cubicBezTo>
                  <a:cubicBezTo>
                    <a:pt x="1" y="38"/>
                    <a:pt x="0" y="34"/>
                    <a:pt x="0" y="30"/>
                  </a:cubicBezTo>
                  <a:close/>
                  <a:moveTo>
                    <a:pt x="4" y="31"/>
                  </a:moveTo>
                  <a:cubicBezTo>
                    <a:pt x="4" y="33"/>
                    <a:pt x="5" y="36"/>
                    <a:pt x="6" y="39"/>
                  </a:cubicBezTo>
                  <a:cubicBezTo>
                    <a:pt x="7" y="43"/>
                    <a:pt x="8" y="46"/>
                    <a:pt x="10" y="49"/>
                  </a:cubicBezTo>
                  <a:cubicBezTo>
                    <a:pt x="12" y="51"/>
                    <a:pt x="14" y="53"/>
                    <a:pt x="17" y="55"/>
                  </a:cubicBezTo>
                  <a:cubicBezTo>
                    <a:pt x="19" y="57"/>
                    <a:pt x="22" y="57"/>
                    <a:pt x="25" y="58"/>
                  </a:cubicBezTo>
                  <a:cubicBezTo>
                    <a:pt x="28" y="58"/>
                    <a:pt x="30" y="57"/>
                    <a:pt x="33" y="56"/>
                  </a:cubicBezTo>
                  <a:cubicBezTo>
                    <a:pt x="36" y="54"/>
                    <a:pt x="39" y="52"/>
                    <a:pt x="41" y="49"/>
                  </a:cubicBezTo>
                  <a:cubicBezTo>
                    <a:pt x="43" y="46"/>
                    <a:pt x="44" y="43"/>
                    <a:pt x="45" y="40"/>
                  </a:cubicBezTo>
                  <a:cubicBezTo>
                    <a:pt x="46" y="37"/>
                    <a:pt x="46" y="34"/>
                    <a:pt x="46" y="31"/>
                  </a:cubicBezTo>
                  <a:cubicBezTo>
                    <a:pt x="46" y="28"/>
                    <a:pt x="46" y="25"/>
                    <a:pt x="45" y="22"/>
                  </a:cubicBezTo>
                  <a:cubicBezTo>
                    <a:pt x="44" y="18"/>
                    <a:pt x="43" y="15"/>
                    <a:pt x="41" y="12"/>
                  </a:cubicBezTo>
                  <a:cubicBezTo>
                    <a:pt x="40" y="9"/>
                    <a:pt x="37" y="7"/>
                    <a:pt x="34" y="5"/>
                  </a:cubicBezTo>
                  <a:cubicBezTo>
                    <a:pt x="32" y="3"/>
                    <a:pt x="28" y="2"/>
                    <a:pt x="25" y="2"/>
                  </a:cubicBezTo>
                  <a:cubicBezTo>
                    <a:pt x="21" y="2"/>
                    <a:pt x="18" y="3"/>
                    <a:pt x="15" y="5"/>
                  </a:cubicBezTo>
                  <a:cubicBezTo>
                    <a:pt x="12" y="7"/>
                    <a:pt x="10" y="10"/>
                    <a:pt x="8" y="13"/>
                  </a:cubicBezTo>
                  <a:cubicBezTo>
                    <a:pt x="7" y="17"/>
                    <a:pt x="6" y="20"/>
                    <a:pt x="5" y="23"/>
                  </a:cubicBezTo>
                  <a:cubicBezTo>
                    <a:pt x="4" y="26"/>
                    <a:pt x="4" y="29"/>
                    <a:pt x="4" y="3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6593288" y="3629188"/>
              <a:ext cx="100623" cy="146167"/>
            </a:xfrm>
            <a:custGeom>
              <a:avLst/>
              <a:gdLst>
                <a:gd name="T0" fmla="*/ 34 w 40"/>
                <a:gd name="T1" fmla="*/ 3 h 58"/>
                <a:gd name="T2" fmla="*/ 38 w 40"/>
                <a:gd name="T3" fmla="*/ 16 h 58"/>
                <a:gd name="T4" fmla="*/ 38 w 40"/>
                <a:gd name="T5" fmla="*/ 17 h 58"/>
                <a:gd name="T6" fmla="*/ 37 w 40"/>
                <a:gd name="T7" fmla="*/ 16 h 58"/>
                <a:gd name="T8" fmla="*/ 36 w 40"/>
                <a:gd name="T9" fmla="*/ 14 h 58"/>
                <a:gd name="T10" fmla="*/ 33 w 40"/>
                <a:gd name="T11" fmla="*/ 10 h 58"/>
                <a:gd name="T12" fmla="*/ 29 w 40"/>
                <a:gd name="T13" fmla="*/ 6 h 58"/>
                <a:gd name="T14" fmla="*/ 25 w 40"/>
                <a:gd name="T15" fmla="*/ 4 h 58"/>
                <a:gd name="T16" fmla="*/ 19 w 40"/>
                <a:gd name="T17" fmla="*/ 3 h 58"/>
                <a:gd name="T18" fmla="*/ 12 w 40"/>
                <a:gd name="T19" fmla="*/ 5 h 58"/>
                <a:gd name="T20" fmla="*/ 8 w 40"/>
                <a:gd name="T21" fmla="*/ 9 h 58"/>
                <a:gd name="T22" fmla="*/ 7 w 40"/>
                <a:gd name="T23" fmla="*/ 14 h 58"/>
                <a:gd name="T24" fmla="*/ 9 w 40"/>
                <a:gd name="T25" fmla="*/ 19 h 58"/>
                <a:gd name="T26" fmla="*/ 14 w 40"/>
                <a:gd name="T27" fmla="*/ 23 h 58"/>
                <a:gd name="T28" fmla="*/ 22 w 40"/>
                <a:gd name="T29" fmla="*/ 26 h 58"/>
                <a:gd name="T30" fmla="*/ 32 w 40"/>
                <a:gd name="T31" fmla="*/ 29 h 58"/>
                <a:gd name="T32" fmla="*/ 38 w 40"/>
                <a:gd name="T33" fmla="*/ 34 h 58"/>
                <a:gd name="T34" fmla="*/ 40 w 40"/>
                <a:gd name="T35" fmla="*/ 42 h 58"/>
                <a:gd name="T36" fmla="*/ 38 w 40"/>
                <a:gd name="T37" fmla="*/ 50 h 58"/>
                <a:gd name="T38" fmla="*/ 33 w 40"/>
                <a:gd name="T39" fmla="*/ 55 h 58"/>
                <a:gd name="T40" fmla="*/ 25 w 40"/>
                <a:gd name="T41" fmla="*/ 58 h 58"/>
                <a:gd name="T42" fmla="*/ 19 w 40"/>
                <a:gd name="T43" fmla="*/ 57 h 58"/>
                <a:gd name="T44" fmla="*/ 14 w 40"/>
                <a:gd name="T45" fmla="*/ 56 h 58"/>
                <a:gd name="T46" fmla="*/ 11 w 40"/>
                <a:gd name="T47" fmla="*/ 55 h 58"/>
                <a:gd name="T48" fmla="*/ 9 w 40"/>
                <a:gd name="T49" fmla="*/ 55 h 58"/>
                <a:gd name="T50" fmla="*/ 8 w 40"/>
                <a:gd name="T51" fmla="*/ 56 h 58"/>
                <a:gd name="T52" fmla="*/ 8 w 40"/>
                <a:gd name="T53" fmla="*/ 57 h 58"/>
                <a:gd name="T54" fmla="*/ 7 w 40"/>
                <a:gd name="T55" fmla="*/ 58 h 58"/>
                <a:gd name="T56" fmla="*/ 6 w 40"/>
                <a:gd name="T57" fmla="*/ 56 h 58"/>
                <a:gd name="T58" fmla="*/ 0 w 40"/>
                <a:gd name="T59" fmla="*/ 41 h 58"/>
                <a:gd name="T60" fmla="*/ 0 w 40"/>
                <a:gd name="T61" fmla="*/ 40 h 58"/>
                <a:gd name="T62" fmla="*/ 1 w 40"/>
                <a:gd name="T63" fmla="*/ 40 h 58"/>
                <a:gd name="T64" fmla="*/ 4 w 40"/>
                <a:gd name="T65" fmla="*/ 46 h 58"/>
                <a:gd name="T66" fmla="*/ 8 w 40"/>
                <a:gd name="T67" fmla="*/ 51 h 58"/>
                <a:gd name="T68" fmla="*/ 11 w 40"/>
                <a:gd name="T69" fmla="*/ 53 h 58"/>
                <a:gd name="T70" fmla="*/ 17 w 40"/>
                <a:gd name="T71" fmla="*/ 55 h 58"/>
                <a:gd name="T72" fmla="*/ 22 w 40"/>
                <a:gd name="T73" fmla="*/ 55 h 58"/>
                <a:gd name="T74" fmla="*/ 29 w 40"/>
                <a:gd name="T75" fmla="*/ 54 h 58"/>
                <a:gd name="T76" fmla="*/ 34 w 40"/>
                <a:gd name="T77" fmla="*/ 49 h 58"/>
                <a:gd name="T78" fmla="*/ 36 w 40"/>
                <a:gd name="T79" fmla="*/ 43 h 58"/>
                <a:gd name="T80" fmla="*/ 35 w 40"/>
                <a:gd name="T81" fmla="*/ 38 h 58"/>
                <a:gd name="T82" fmla="*/ 31 w 40"/>
                <a:gd name="T83" fmla="*/ 34 h 58"/>
                <a:gd name="T84" fmla="*/ 23 w 40"/>
                <a:gd name="T85" fmla="*/ 31 h 58"/>
                <a:gd name="T86" fmla="*/ 12 w 40"/>
                <a:gd name="T87" fmla="*/ 27 h 58"/>
                <a:gd name="T88" fmla="*/ 5 w 40"/>
                <a:gd name="T89" fmla="*/ 22 h 58"/>
                <a:gd name="T90" fmla="*/ 3 w 40"/>
                <a:gd name="T91" fmla="*/ 15 h 58"/>
                <a:gd name="T92" fmla="*/ 5 w 40"/>
                <a:gd name="T93" fmla="*/ 7 h 58"/>
                <a:gd name="T94" fmla="*/ 11 w 40"/>
                <a:gd name="T95" fmla="*/ 2 h 58"/>
                <a:gd name="T96" fmla="*/ 19 w 40"/>
                <a:gd name="T97" fmla="*/ 0 h 58"/>
                <a:gd name="T98" fmla="*/ 24 w 40"/>
                <a:gd name="T99" fmla="*/ 1 h 58"/>
                <a:gd name="T100" fmla="*/ 28 w 40"/>
                <a:gd name="T101" fmla="*/ 3 h 58"/>
                <a:gd name="T102" fmla="*/ 30 w 40"/>
                <a:gd name="T103" fmla="*/ 3 h 58"/>
                <a:gd name="T104" fmla="*/ 31 w 40"/>
                <a:gd name="T105" fmla="*/ 3 h 58"/>
                <a:gd name="T106" fmla="*/ 32 w 40"/>
                <a:gd name="T107" fmla="*/ 2 h 58"/>
                <a:gd name="T108" fmla="*/ 33 w 40"/>
                <a:gd name="T109" fmla="*/ 1 h 58"/>
                <a:gd name="T110" fmla="*/ 34 w 40"/>
                <a:gd name="T11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" h="58">
                  <a:moveTo>
                    <a:pt x="34" y="3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7" y="17"/>
                    <a:pt x="37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3"/>
                    <a:pt x="34" y="11"/>
                    <a:pt x="33" y="10"/>
                  </a:cubicBezTo>
                  <a:cubicBezTo>
                    <a:pt x="32" y="8"/>
                    <a:pt x="31" y="7"/>
                    <a:pt x="29" y="6"/>
                  </a:cubicBezTo>
                  <a:cubicBezTo>
                    <a:pt x="28" y="5"/>
                    <a:pt x="26" y="4"/>
                    <a:pt x="25" y="4"/>
                  </a:cubicBezTo>
                  <a:cubicBezTo>
                    <a:pt x="23" y="3"/>
                    <a:pt x="21" y="3"/>
                    <a:pt x="19" y="3"/>
                  </a:cubicBezTo>
                  <a:cubicBezTo>
                    <a:pt x="16" y="3"/>
                    <a:pt x="14" y="3"/>
                    <a:pt x="12" y="5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1"/>
                    <a:pt x="7" y="13"/>
                    <a:pt x="7" y="14"/>
                  </a:cubicBezTo>
                  <a:cubicBezTo>
                    <a:pt x="7" y="16"/>
                    <a:pt x="8" y="18"/>
                    <a:pt x="9" y="19"/>
                  </a:cubicBezTo>
                  <a:cubicBezTo>
                    <a:pt x="11" y="21"/>
                    <a:pt x="12" y="22"/>
                    <a:pt x="14" y="23"/>
                  </a:cubicBezTo>
                  <a:cubicBezTo>
                    <a:pt x="16" y="24"/>
                    <a:pt x="19" y="25"/>
                    <a:pt x="22" y="26"/>
                  </a:cubicBezTo>
                  <a:cubicBezTo>
                    <a:pt x="26" y="27"/>
                    <a:pt x="29" y="28"/>
                    <a:pt x="32" y="29"/>
                  </a:cubicBezTo>
                  <a:cubicBezTo>
                    <a:pt x="34" y="30"/>
                    <a:pt x="36" y="32"/>
                    <a:pt x="38" y="34"/>
                  </a:cubicBezTo>
                  <a:cubicBezTo>
                    <a:pt x="40" y="36"/>
                    <a:pt x="40" y="39"/>
                    <a:pt x="40" y="42"/>
                  </a:cubicBezTo>
                  <a:cubicBezTo>
                    <a:pt x="40" y="45"/>
                    <a:pt x="40" y="47"/>
                    <a:pt x="38" y="50"/>
                  </a:cubicBezTo>
                  <a:cubicBezTo>
                    <a:pt x="37" y="52"/>
                    <a:pt x="35" y="54"/>
                    <a:pt x="33" y="55"/>
                  </a:cubicBezTo>
                  <a:cubicBezTo>
                    <a:pt x="30" y="57"/>
                    <a:pt x="28" y="57"/>
                    <a:pt x="25" y="58"/>
                  </a:cubicBezTo>
                  <a:cubicBezTo>
                    <a:pt x="22" y="58"/>
                    <a:pt x="21" y="58"/>
                    <a:pt x="19" y="57"/>
                  </a:cubicBezTo>
                  <a:cubicBezTo>
                    <a:pt x="18" y="57"/>
                    <a:pt x="16" y="57"/>
                    <a:pt x="14" y="56"/>
                  </a:cubicBezTo>
                  <a:cubicBezTo>
                    <a:pt x="13" y="56"/>
                    <a:pt x="12" y="55"/>
                    <a:pt x="11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7" y="58"/>
                    <a:pt x="7" y="58"/>
                  </a:cubicBezTo>
                  <a:cubicBezTo>
                    <a:pt x="6" y="58"/>
                    <a:pt x="6" y="57"/>
                    <a:pt x="6" y="5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6" y="50"/>
                    <a:pt x="8" y="51"/>
                  </a:cubicBezTo>
                  <a:cubicBezTo>
                    <a:pt x="9" y="52"/>
                    <a:pt x="10" y="52"/>
                    <a:pt x="11" y="53"/>
                  </a:cubicBezTo>
                  <a:cubicBezTo>
                    <a:pt x="13" y="54"/>
                    <a:pt x="15" y="54"/>
                    <a:pt x="17" y="55"/>
                  </a:cubicBezTo>
                  <a:cubicBezTo>
                    <a:pt x="19" y="55"/>
                    <a:pt x="21" y="55"/>
                    <a:pt x="22" y="55"/>
                  </a:cubicBezTo>
                  <a:cubicBezTo>
                    <a:pt x="25" y="55"/>
                    <a:pt x="27" y="55"/>
                    <a:pt x="29" y="54"/>
                  </a:cubicBezTo>
                  <a:cubicBezTo>
                    <a:pt x="31" y="53"/>
                    <a:pt x="33" y="51"/>
                    <a:pt x="34" y="49"/>
                  </a:cubicBezTo>
                  <a:cubicBezTo>
                    <a:pt x="35" y="47"/>
                    <a:pt x="36" y="45"/>
                    <a:pt x="36" y="43"/>
                  </a:cubicBezTo>
                  <a:cubicBezTo>
                    <a:pt x="36" y="41"/>
                    <a:pt x="36" y="39"/>
                    <a:pt x="35" y="38"/>
                  </a:cubicBezTo>
                  <a:cubicBezTo>
                    <a:pt x="34" y="36"/>
                    <a:pt x="33" y="35"/>
                    <a:pt x="31" y="34"/>
                  </a:cubicBezTo>
                  <a:cubicBezTo>
                    <a:pt x="29" y="33"/>
                    <a:pt x="27" y="32"/>
                    <a:pt x="23" y="31"/>
                  </a:cubicBezTo>
                  <a:cubicBezTo>
                    <a:pt x="19" y="29"/>
                    <a:pt x="15" y="28"/>
                    <a:pt x="12" y="27"/>
                  </a:cubicBezTo>
                  <a:cubicBezTo>
                    <a:pt x="9" y="25"/>
                    <a:pt x="7" y="24"/>
                    <a:pt x="5" y="22"/>
                  </a:cubicBezTo>
                  <a:cubicBezTo>
                    <a:pt x="4" y="20"/>
                    <a:pt x="3" y="18"/>
                    <a:pt x="3" y="15"/>
                  </a:cubicBezTo>
                  <a:cubicBezTo>
                    <a:pt x="3" y="13"/>
                    <a:pt x="3" y="10"/>
                    <a:pt x="5" y="7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1" y="0"/>
                    <a:pt x="22" y="1"/>
                    <a:pt x="24" y="1"/>
                  </a:cubicBezTo>
                  <a:cubicBezTo>
                    <a:pt x="26" y="2"/>
                    <a:pt x="27" y="2"/>
                    <a:pt x="28" y="3"/>
                  </a:cubicBezTo>
                  <a:cubicBezTo>
                    <a:pt x="29" y="3"/>
                    <a:pt x="30" y="4"/>
                    <a:pt x="30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33" y="1"/>
                    <a:pt x="34" y="2"/>
                    <a:pt x="34" y="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6806183" y="3632366"/>
              <a:ext cx="110155" cy="140871"/>
            </a:xfrm>
            <a:custGeom>
              <a:avLst/>
              <a:gdLst>
                <a:gd name="T0" fmla="*/ 42 w 44"/>
                <a:gd name="T1" fmla="*/ 0 h 56"/>
                <a:gd name="T2" fmla="*/ 43 w 44"/>
                <a:gd name="T3" fmla="*/ 14 h 56"/>
                <a:gd name="T4" fmla="*/ 43 w 44"/>
                <a:gd name="T5" fmla="*/ 15 h 56"/>
                <a:gd name="T6" fmla="*/ 42 w 44"/>
                <a:gd name="T7" fmla="*/ 14 h 56"/>
                <a:gd name="T8" fmla="*/ 41 w 44"/>
                <a:gd name="T9" fmla="*/ 12 h 56"/>
                <a:gd name="T10" fmla="*/ 40 w 44"/>
                <a:gd name="T11" fmla="*/ 8 h 56"/>
                <a:gd name="T12" fmla="*/ 37 w 44"/>
                <a:gd name="T13" fmla="*/ 5 h 56"/>
                <a:gd name="T14" fmla="*/ 34 w 44"/>
                <a:gd name="T15" fmla="*/ 3 h 56"/>
                <a:gd name="T16" fmla="*/ 29 w 44"/>
                <a:gd name="T17" fmla="*/ 2 h 56"/>
                <a:gd name="T18" fmla="*/ 18 w 44"/>
                <a:gd name="T19" fmla="*/ 2 h 56"/>
                <a:gd name="T20" fmla="*/ 15 w 44"/>
                <a:gd name="T21" fmla="*/ 3 h 56"/>
                <a:gd name="T22" fmla="*/ 13 w 44"/>
                <a:gd name="T23" fmla="*/ 4 h 56"/>
                <a:gd name="T24" fmla="*/ 13 w 44"/>
                <a:gd name="T25" fmla="*/ 6 h 56"/>
                <a:gd name="T26" fmla="*/ 12 w 44"/>
                <a:gd name="T27" fmla="*/ 8 h 56"/>
                <a:gd name="T28" fmla="*/ 12 w 44"/>
                <a:gd name="T29" fmla="*/ 26 h 56"/>
                <a:gd name="T30" fmla="*/ 24 w 44"/>
                <a:gd name="T31" fmla="*/ 26 h 56"/>
                <a:gd name="T32" fmla="*/ 26 w 44"/>
                <a:gd name="T33" fmla="*/ 26 h 56"/>
                <a:gd name="T34" fmla="*/ 28 w 44"/>
                <a:gd name="T35" fmla="*/ 25 h 56"/>
                <a:gd name="T36" fmla="*/ 29 w 44"/>
                <a:gd name="T37" fmla="*/ 24 h 56"/>
                <a:gd name="T38" fmla="*/ 30 w 44"/>
                <a:gd name="T39" fmla="*/ 21 h 56"/>
                <a:gd name="T40" fmla="*/ 30 w 44"/>
                <a:gd name="T41" fmla="*/ 16 h 56"/>
                <a:gd name="T42" fmla="*/ 31 w 44"/>
                <a:gd name="T43" fmla="*/ 15 h 56"/>
                <a:gd name="T44" fmla="*/ 32 w 44"/>
                <a:gd name="T45" fmla="*/ 16 h 56"/>
                <a:gd name="T46" fmla="*/ 32 w 44"/>
                <a:gd name="T47" fmla="*/ 38 h 56"/>
                <a:gd name="T48" fmla="*/ 31 w 44"/>
                <a:gd name="T49" fmla="*/ 39 h 56"/>
                <a:gd name="T50" fmla="*/ 30 w 44"/>
                <a:gd name="T51" fmla="*/ 37 h 56"/>
                <a:gd name="T52" fmla="*/ 30 w 44"/>
                <a:gd name="T53" fmla="*/ 34 h 56"/>
                <a:gd name="T54" fmla="*/ 29 w 44"/>
                <a:gd name="T55" fmla="*/ 31 h 56"/>
                <a:gd name="T56" fmla="*/ 28 w 44"/>
                <a:gd name="T57" fmla="*/ 30 h 56"/>
                <a:gd name="T58" fmla="*/ 27 w 44"/>
                <a:gd name="T59" fmla="*/ 29 h 56"/>
                <a:gd name="T60" fmla="*/ 24 w 44"/>
                <a:gd name="T61" fmla="*/ 28 h 56"/>
                <a:gd name="T62" fmla="*/ 12 w 44"/>
                <a:gd name="T63" fmla="*/ 28 h 56"/>
                <a:gd name="T64" fmla="*/ 12 w 44"/>
                <a:gd name="T65" fmla="*/ 49 h 56"/>
                <a:gd name="T66" fmla="*/ 13 w 44"/>
                <a:gd name="T67" fmla="*/ 51 h 56"/>
                <a:gd name="T68" fmla="*/ 13 w 44"/>
                <a:gd name="T69" fmla="*/ 53 h 56"/>
                <a:gd name="T70" fmla="*/ 15 w 44"/>
                <a:gd name="T71" fmla="*/ 54 h 56"/>
                <a:gd name="T72" fmla="*/ 19 w 44"/>
                <a:gd name="T73" fmla="*/ 54 h 56"/>
                <a:gd name="T74" fmla="*/ 30 w 44"/>
                <a:gd name="T75" fmla="*/ 54 h 56"/>
                <a:gd name="T76" fmla="*/ 34 w 44"/>
                <a:gd name="T77" fmla="*/ 53 h 56"/>
                <a:gd name="T78" fmla="*/ 38 w 44"/>
                <a:gd name="T79" fmla="*/ 51 h 56"/>
                <a:gd name="T80" fmla="*/ 41 w 44"/>
                <a:gd name="T81" fmla="*/ 48 h 56"/>
                <a:gd name="T82" fmla="*/ 42 w 44"/>
                <a:gd name="T83" fmla="*/ 44 h 56"/>
                <a:gd name="T84" fmla="*/ 43 w 44"/>
                <a:gd name="T85" fmla="*/ 41 h 56"/>
                <a:gd name="T86" fmla="*/ 44 w 44"/>
                <a:gd name="T87" fmla="*/ 40 h 56"/>
                <a:gd name="T88" fmla="*/ 44 w 44"/>
                <a:gd name="T89" fmla="*/ 41 h 56"/>
                <a:gd name="T90" fmla="*/ 42 w 44"/>
                <a:gd name="T91" fmla="*/ 56 h 56"/>
                <a:gd name="T92" fmla="*/ 2 w 44"/>
                <a:gd name="T93" fmla="*/ 56 h 56"/>
                <a:gd name="T94" fmla="*/ 1 w 44"/>
                <a:gd name="T95" fmla="*/ 55 h 56"/>
                <a:gd name="T96" fmla="*/ 2 w 44"/>
                <a:gd name="T97" fmla="*/ 54 h 56"/>
                <a:gd name="T98" fmla="*/ 4 w 44"/>
                <a:gd name="T99" fmla="*/ 54 h 56"/>
                <a:gd name="T100" fmla="*/ 7 w 44"/>
                <a:gd name="T101" fmla="*/ 53 h 56"/>
                <a:gd name="T102" fmla="*/ 8 w 44"/>
                <a:gd name="T103" fmla="*/ 52 h 56"/>
                <a:gd name="T104" fmla="*/ 9 w 44"/>
                <a:gd name="T105" fmla="*/ 51 h 56"/>
                <a:gd name="T106" fmla="*/ 9 w 44"/>
                <a:gd name="T107" fmla="*/ 49 h 56"/>
                <a:gd name="T108" fmla="*/ 9 w 44"/>
                <a:gd name="T109" fmla="*/ 7 h 56"/>
                <a:gd name="T110" fmla="*/ 9 w 44"/>
                <a:gd name="T111" fmla="*/ 5 h 56"/>
                <a:gd name="T112" fmla="*/ 8 w 44"/>
                <a:gd name="T113" fmla="*/ 3 h 56"/>
                <a:gd name="T114" fmla="*/ 7 w 44"/>
                <a:gd name="T115" fmla="*/ 3 h 56"/>
                <a:gd name="T116" fmla="*/ 5 w 44"/>
                <a:gd name="T117" fmla="*/ 2 h 56"/>
                <a:gd name="T118" fmla="*/ 2 w 44"/>
                <a:gd name="T119" fmla="*/ 2 h 56"/>
                <a:gd name="T120" fmla="*/ 1 w 44"/>
                <a:gd name="T121" fmla="*/ 1 h 56"/>
                <a:gd name="T122" fmla="*/ 2 w 44"/>
                <a:gd name="T123" fmla="*/ 0 h 56"/>
                <a:gd name="T124" fmla="*/ 42 w 44"/>
                <a:gd name="T1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6">
                  <a:moveTo>
                    <a:pt x="42" y="0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5"/>
                    <a:pt x="43" y="15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0"/>
                    <a:pt x="40" y="8"/>
                  </a:cubicBezTo>
                  <a:cubicBezTo>
                    <a:pt x="39" y="7"/>
                    <a:pt x="38" y="6"/>
                    <a:pt x="37" y="5"/>
                  </a:cubicBezTo>
                  <a:cubicBezTo>
                    <a:pt x="37" y="4"/>
                    <a:pt x="35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5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7" y="26"/>
                    <a:pt x="28" y="26"/>
                    <a:pt x="28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30" y="23"/>
                    <a:pt x="30" y="22"/>
                    <a:pt x="30" y="2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1" y="15"/>
                  </a:cubicBezTo>
                  <a:cubicBezTo>
                    <a:pt x="31" y="15"/>
                    <a:pt x="32" y="16"/>
                    <a:pt x="32" y="16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1" y="39"/>
                    <a:pt x="31" y="39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29" y="32"/>
                    <a:pt x="29" y="31"/>
                  </a:cubicBezTo>
                  <a:cubicBezTo>
                    <a:pt x="29" y="31"/>
                    <a:pt x="29" y="30"/>
                    <a:pt x="28" y="30"/>
                  </a:cubicBezTo>
                  <a:cubicBezTo>
                    <a:pt x="28" y="29"/>
                    <a:pt x="28" y="29"/>
                    <a:pt x="27" y="29"/>
                  </a:cubicBezTo>
                  <a:cubicBezTo>
                    <a:pt x="26" y="28"/>
                    <a:pt x="25" y="28"/>
                    <a:pt x="2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2" y="50"/>
                    <a:pt x="13" y="51"/>
                  </a:cubicBezTo>
                  <a:cubicBezTo>
                    <a:pt x="13" y="52"/>
                    <a:pt x="13" y="52"/>
                    <a:pt x="13" y="53"/>
                  </a:cubicBezTo>
                  <a:cubicBezTo>
                    <a:pt x="14" y="53"/>
                    <a:pt x="14" y="53"/>
                    <a:pt x="15" y="54"/>
                  </a:cubicBezTo>
                  <a:cubicBezTo>
                    <a:pt x="15" y="54"/>
                    <a:pt x="17" y="54"/>
                    <a:pt x="19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3" y="54"/>
                    <a:pt x="34" y="53"/>
                  </a:cubicBezTo>
                  <a:cubicBezTo>
                    <a:pt x="36" y="53"/>
                    <a:pt x="37" y="52"/>
                    <a:pt x="38" y="51"/>
                  </a:cubicBezTo>
                  <a:cubicBezTo>
                    <a:pt x="39" y="50"/>
                    <a:pt x="40" y="49"/>
                    <a:pt x="41" y="48"/>
                  </a:cubicBezTo>
                  <a:cubicBezTo>
                    <a:pt x="41" y="46"/>
                    <a:pt x="42" y="45"/>
                    <a:pt x="42" y="44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4" y="40"/>
                    <a:pt x="44" y="40"/>
                  </a:cubicBezTo>
                  <a:cubicBezTo>
                    <a:pt x="44" y="40"/>
                    <a:pt x="44" y="41"/>
                    <a:pt x="44" y="4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1" y="55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6" y="54"/>
                    <a:pt x="7" y="53"/>
                  </a:cubicBezTo>
                  <a:cubicBezTo>
                    <a:pt x="7" y="53"/>
                    <a:pt x="8" y="53"/>
                    <a:pt x="8" y="52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9" y="50"/>
                    <a:pt x="9" y="49"/>
                    <a:pt x="9" y="4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263452" y="3083855"/>
              <a:ext cx="481927" cy="457422"/>
              <a:chOff x="7156772" y="2888822"/>
              <a:chExt cx="687408" cy="652455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7560320" y="2888822"/>
                <a:ext cx="241493" cy="191712"/>
              </a:xfrm>
              <a:custGeom>
                <a:avLst/>
                <a:gdLst>
                  <a:gd name="T0" fmla="*/ 91 w 96"/>
                  <a:gd name="T1" fmla="*/ 0 h 76"/>
                  <a:gd name="T2" fmla="*/ 96 w 96"/>
                  <a:gd name="T3" fmla="*/ 5 h 76"/>
                  <a:gd name="T4" fmla="*/ 3 w 96"/>
                  <a:gd name="T5" fmla="*/ 76 h 76"/>
                  <a:gd name="T6" fmla="*/ 0 w 96"/>
                  <a:gd name="T7" fmla="*/ 71 h 76"/>
                  <a:gd name="T8" fmla="*/ 91 w 9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6">
                    <a:moveTo>
                      <a:pt x="91" y="0"/>
                    </a:moveTo>
                    <a:cubicBezTo>
                      <a:pt x="96" y="5"/>
                      <a:pt x="96" y="5"/>
                      <a:pt x="96" y="5"/>
                    </a:cubicBezTo>
                    <a:cubicBezTo>
                      <a:pt x="62" y="36"/>
                      <a:pt x="31" y="60"/>
                      <a:pt x="3" y="76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6" y="49"/>
                      <a:pt x="66" y="25"/>
                      <a:pt x="91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7176896" y="2905768"/>
                <a:ext cx="355885" cy="32835"/>
              </a:xfrm>
              <a:custGeom>
                <a:avLst/>
                <a:gdLst>
                  <a:gd name="T0" fmla="*/ 141 w 142"/>
                  <a:gd name="T1" fmla="*/ 0 h 13"/>
                  <a:gd name="T2" fmla="*/ 142 w 142"/>
                  <a:gd name="T3" fmla="*/ 6 h 13"/>
                  <a:gd name="T4" fmla="*/ 85 w 142"/>
                  <a:gd name="T5" fmla="*/ 9 h 13"/>
                  <a:gd name="T6" fmla="*/ 67 w 142"/>
                  <a:gd name="T7" fmla="*/ 10 h 13"/>
                  <a:gd name="T8" fmla="*/ 0 w 142"/>
                  <a:gd name="T9" fmla="*/ 13 h 13"/>
                  <a:gd name="T10" fmla="*/ 0 w 142"/>
                  <a:gd name="T11" fmla="*/ 7 h 13"/>
                  <a:gd name="T12" fmla="*/ 65 w 142"/>
                  <a:gd name="T13" fmla="*/ 4 h 13"/>
                  <a:gd name="T14" fmla="*/ 85 w 142"/>
                  <a:gd name="T15" fmla="*/ 3 h 13"/>
                  <a:gd name="T16" fmla="*/ 102 w 142"/>
                  <a:gd name="T17" fmla="*/ 2 h 13"/>
                  <a:gd name="T18" fmla="*/ 141 w 14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3">
                    <a:moveTo>
                      <a:pt x="141" y="0"/>
                    </a:moveTo>
                    <a:cubicBezTo>
                      <a:pt x="142" y="6"/>
                      <a:pt x="142" y="6"/>
                      <a:pt x="142" y="6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43" y="11"/>
                      <a:pt x="21" y="12"/>
                      <a:pt x="0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9" y="6"/>
                      <a:pt x="41" y="5"/>
                      <a:pt x="65" y="4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14" y="2"/>
                      <a:pt x="128" y="1"/>
                      <a:pt x="141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7327300" y="2974615"/>
                <a:ext cx="58255" cy="122865"/>
              </a:xfrm>
              <a:custGeom>
                <a:avLst/>
                <a:gdLst>
                  <a:gd name="T0" fmla="*/ 15 w 55"/>
                  <a:gd name="T1" fmla="*/ 0 h 116"/>
                  <a:gd name="T2" fmla="*/ 55 w 55"/>
                  <a:gd name="T3" fmla="*/ 112 h 116"/>
                  <a:gd name="T4" fmla="*/ 41 w 55"/>
                  <a:gd name="T5" fmla="*/ 116 h 116"/>
                  <a:gd name="T6" fmla="*/ 0 w 55"/>
                  <a:gd name="T7" fmla="*/ 4 h 116"/>
                  <a:gd name="T8" fmla="*/ 15 w 55"/>
                  <a:gd name="T9" fmla="*/ 0 h 116"/>
                  <a:gd name="T10" fmla="*/ 15 w 55"/>
                  <a:gd name="T11" fmla="*/ 0 h 116"/>
                  <a:gd name="T12" fmla="*/ 15 w 55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16">
                    <a:moveTo>
                      <a:pt x="15" y="0"/>
                    </a:moveTo>
                    <a:lnTo>
                      <a:pt x="55" y="112"/>
                    </a:lnTo>
                    <a:lnTo>
                      <a:pt x="41" y="116"/>
                    </a:lnTo>
                    <a:lnTo>
                      <a:pt x="0" y="4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7437455" y="2987325"/>
                <a:ext cx="87912" cy="146167"/>
              </a:xfrm>
              <a:custGeom>
                <a:avLst/>
                <a:gdLst>
                  <a:gd name="T0" fmla="*/ 30 w 35"/>
                  <a:gd name="T1" fmla="*/ 0 h 58"/>
                  <a:gd name="T2" fmla="*/ 35 w 35"/>
                  <a:gd name="T3" fmla="*/ 2 h 58"/>
                  <a:gd name="T4" fmla="*/ 5 w 35"/>
                  <a:gd name="T5" fmla="*/ 58 h 58"/>
                  <a:gd name="T6" fmla="*/ 0 w 35"/>
                  <a:gd name="T7" fmla="*/ 56 h 58"/>
                  <a:gd name="T8" fmla="*/ 30 w 3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8">
                    <a:moveTo>
                      <a:pt x="30" y="0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29" y="15"/>
                      <a:pt x="19" y="33"/>
                      <a:pt x="5" y="5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4" y="31"/>
                      <a:pt x="24" y="12"/>
                      <a:pt x="30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7189606" y="2991562"/>
                <a:ext cx="82616" cy="138753"/>
              </a:xfrm>
              <a:custGeom>
                <a:avLst/>
                <a:gdLst>
                  <a:gd name="T0" fmla="*/ 10 w 78"/>
                  <a:gd name="T1" fmla="*/ 0 h 131"/>
                  <a:gd name="T2" fmla="*/ 78 w 78"/>
                  <a:gd name="T3" fmla="*/ 124 h 131"/>
                  <a:gd name="T4" fmla="*/ 66 w 78"/>
                  <a:gd name="T5" fmla="*/ 131 h 131"/>
                  <a:gd name="T6" fmla="*/ 0 w 78"/>
                  <a:gd name="T7" fmla="*/ 10 h 131"/>
                  <a:gd name="T8" fmla="*/ 10 w 78"/>
                  <a:gd name="T9" fmla="*/ 0 h 131"/>
                  <a:gd name="T10" fmla="*/ 10 w 78"/>
                  <a:gd name="T11" fmla="*/ 0 h 131"/>
                  <a:gd name="T12" fmla="*/ 10 w 78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31">
                    <a:moveTo>
                      <a:pt x="10" y="0"/>
                    </a:moveTo>
                    <a:lnTo>
                      <a:pt x="78" y="124"/>
                    </a:lnTo>
                    <a:lnTo>
                      <a:pt x="66" y="131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7560320" y="3090066"/>
                <a:ext cx="258440" cy="197008"/>
              </a:xfrm>
              <a:custGeom>
                <a:avLst/>
                <a:gdLst>
                  <a:gd name="T0" fmla="*/ 98 w 103"/>
                  <a:gd name="T1" fmla="*/ 0 h 78"/>
                  <a:gd name="T2" fmla="*/ 103 w 103"/>
                  <a:gd name="T3" fmla="*/ 4 h 78"/>
                  <a:gd name="T4" fmla="*/ 2 w 103"/>
                  <a:gd name="T5" fmla="*/ 78 h 78"/>
                  <a:gd name="T6" fmla="*/ 0 w 103"/>
                  <a:gd name="T7" fmla="*/ 73 h 78"/>
                  <a:gd name="T8" fmla="*/ 98 w 103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8">
                    <a:moveTo>
                      <a:pt x="98" y="0"/>
                    </a:moveTo>
                    <a:cubicBezTo>
                      <a:pt x="103" y="4"/>
                      <a:pt x="103" y="4"/>
                      <a:pt x="103" y="4"/>
                    </a:cubicBezTo>
                    <a:cubicBezTo>
                      <a:pt x="72" y="33"/>
                      <a:pt x="39" y="58"/>
                      <a:pt x="2" y="7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5" y="53"/>
                      <a:pt x="68" y="28"/>
                      <a:pt x="98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7156772" y="3135610"/>
                <a:ext cx="373891" cy="400370"/>
              </a:xfrm>
              <a:custGeom>
                <a:avLst/>
                <a:gdLst>
                  <a:gd name="T0" fmla="*/ 77 w 149"/>
                  <a:gd name="T1" fmla="*/ 0 h 159"/>
                  <a:gd name="T2" fmla="*/ 82 w 149"/>
                  <a:gd name="T3" fmla="*/ 0 h 159"/>
                  <a:gd name="T4" fmla="*/ 82 w 149"/>
                  <a:gd name="T5" fmla="*/ 31 h 159"/>
                  <a:gd name="T6" fmla="*/ 93 w 149"/>
                  <a:gd name="T7" fmla="*/ 31 h 159"/>
                  <a:gd name="T8" fmla="*/ 149 w 149"/>
                  <a:gd name="T9" fmla="*/ 31 h 159"/>
                  <a:gd name="T10" fmla="*/ 149 w 149"/>
                  <a:gd name="T11" fmla="*/ 37 h 159"/>
                  <a:gd name="T12" fmla="*/ 93 w 149"/>
                  <a:gd name="T13" fmla="*/ 37 h 159"/>
                  <a:gd name="T14" fmla="*/ 82 w 149"/>
                  <a:gd name="T15" fmla="*/ 37 h 159"/>
                  <a:gd name="T16" fmla="*/ 82 w 149"/>
                  <a:gd name="T17" fmla="*/ 159 h 159"/>
                  <a:gd name="T18" fmla="*/ 77 w 149"/>
                  <a:gd name="T19" fmla="*/ 159 h 159"/>
                  <a:gd name="T20" fmla="*/ 77 w 149"/>
                  <a:gd name="T21" fmla="*/ 46 h 159"/>
                  <a:gd name="T22" fmla="*/ 3 w 149"/>
                  <a:gd name="T23" fmla="*/ 131 h 159"/>
                  <a:gd name="T24" fmla="*/ 0 w 149"/>
                  <a:gd name="T25" fmla="*/ 127 h 159"/>
                  <a:gd name="T26" fmla="*/ 74 w 149"/>
                  <a:gd name="T27" fmla="*/ 37 h 159"/>
                  <a:gd name="T28" fmla="*/ 5 w 149"/>
                  <a:gd name="T29" fmla="*/ 37 h 159"/>
                  <a:gd name="T30" fmla="*/ 5 w 149"/>
                  <a:gd name="T31" fmla="*/ 31 h 159"/>
                  <a:gd name="T32" fmla="*/ 77 w 149"/>
                  <a:gd name="T33" fmla="*/ 31 h 159"/>
                  <a:gd name="T34" fmla="*/ 77 w 149"/>
                  <a:gd name="T35" fmla="*/ 0 h 159"/>
                  <a:gd name="T36" fmla="*/ 77 w 149"/>
                  <a:gd name="T3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59">
                    <a:moveTo>
                      <a:pt x="77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159"/>
                      <a:pt x="82" y="159"/>
                      <a:pt x="82" y="159"/>
                    </a:cubicBezTo>
                    <a:cubicBezTo>
                      <a:pt x="77" y="159"/>
                      <a:pt x="77" y="159"/>
                      <a:pt x="77" y="159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60" y="77"/>
                      <a:pt x="36" y="106"/>
                      <a:pt x="3" y="131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34" y="99"/>
                      <a:pt x="59" y="69"/>
                      <a:pt x="74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0C4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7501005" y="3289192"/>
                <a:ext cx="343175" cy="252085"/>
              </a:xfrm>
              <a:custGeom>
                <a:avLst/>
                <a:gdLst>
                  <a:gd name="T0" fmla="*/ 133 w 137"/>
                  <a:gd name="T1" fmla="*/ 0 h 100"/>
                  <a:gd name="T2" fmla="*/ 137 w 137"/>
                  <a:gd name="T3" fmla="*/ 4 h 100"/>
                  <a:gd name="T4" fmla="*/ 4 w 137"/>
                  <a:gd name="T5" fmla="*/ 100 h 100"/>
                  <a:gd name="T6" fmla="*/ 0 w 137"/>
                  <a:gd name="T7" fmla="*/ 94 h 100"/>
                  <a:gd name="T8" fmla="*/ 133 w 137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0">
                    <a:moveTo>
                      <a:pt x="133" y="0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04" y="42"/>
                      <a:pt x="59" y="74"/>
                      <a:pt x="4" y="10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55" y="69"/>
                      <a:pt x="99" y="38"/>
                      <a:pt x="133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7374963" y="3304020"/>
                <a:ext cx="146167" cy="118628"/>
              </a:xfrm>
              <a:custGeom>
                <a:avLst/>
                <a:gdLst>
                  <a:gd name="T0" fmla="*/ 10 w 138"/>
                  <a:gd name="T1" fmla="*/ 0 h 112"/>
                  <a:gd name="T2" fmla="*/ 14 w 138"/>
                  <a:gd name="T3" fmla="*/ 5 h 112"/>
                  <a:gd name="T4" fmla="*/ 138 w 138"/>
                  <a:gd name="T5" fmla="*/ 100 h 112"/>
                  <a:gd name="T6" fmla="*/ 130 w 138"/>
                  <a:gd name="T7" fmla="*/ 112 h 112"/>
                  <a:gd name="T8" fmla="*/ 14 w 138"/>
                  <a:gd name="T9" fmla="*/ 22 h 112"/>
                  <a:gd name="T10" fmla="*/ 0 w 138"/>
                  <a:gd name="T11" fmla="*/ 12 h 112"/>
                  <a:gd name="T12" fmla="*/ 10 w 138"/>
                  <a:gd name="T13" fmla="*/ 0 h 112"/>
                  <a:gd name="T14" fmla="*/ 10 w 138"/>
                  <a:gd name="T15" fmla="*/ 0 h 112"/>
                  <a:gd name="T16" fmla="*/ 10 w 138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12">
                    <a:moveTo>
                      <a:pt x="10" y="0"/>
                    </a:moveTo>
                    <a:lnTo>
                      <a:pt x="14" y="5"/>
                    </a:lnTo>
                    <a:lnTo>
                      <a:pt x="138" y="100"/>
                    </a:lnTo>
                    <a:lnTo>
                      <a:pt x="130" y="112"/>
                    </a:lnTo>
                    <a:lnTo>
                      <a:pt x="14" y="22"/>
                    </a:lnTo>
                    <a:lnTo>
                      <a:pt x="0" y="1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C4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888666" y="3462897"/>
              <a:ext cx="126043" cy="129220"/>
            </a:xfrm>
            <a:custGeom>
              <a:avLst/>
              <a:gdLst>
                <a:gd name="T0" fmla="*/ 50 w 50"/>
                <a:gd name="T1" fmla="*/ 26 h 51"/>
                <a:gd name="T2" fmla="*/ 25 w 50"/>
                <a:gd name="T3" fmla="*/ 51 h 51"/>
                <a:gd name="T4" fmla="*/ 0 w 50"/>
                <a:gd name="T5" fmla="*/ 26 h 51"/>
                <a:gd name="T6" fmla="*/ 25 w 50"/>
                <a:gd name="T7" fmla="*/ 0 h 51"/>
                <a:gd name="T8" fmla="*/ 50 w 50"/>
                <a:gd name="T9" fmla="*/ 26 h 51"/>
                <a:gd name="T10" fmla="*/ 10 w 50"/>
                <a:gd name="T11" fmla="*/ 26 h 51"/>
                <a:gd name="T12" fmla="*/ 25 w 50"/>
                <a:gd name="T13" fmla="*/ 41 h 51"/>
                <a:gd name="T14" fmla="*/ 41 w 50"/>
                <a:gd name="T15" fmla="*/ 26 h 51"/>
                <a:gd name="T16" fmla="*/ 25 w 50"/>
                <a:gd name="T17" fmla="*/ 10 h 51"/>
                <a:gd name="T18" fmla="*/ 10 w 50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1">
                  <a:moveTo>
                    <a:pt x="50" y="26"/>
                  </a:moveTo>
                  <a:cubicBezTo>
                    <a:pt x="50" y="39"/>
                    <a:pt x="39" y="51"/>
                    <a:pt x="25" y="51"/>
                  </a:cubicBezTo>
                  <a:cubicBezTo>
                    <a:pt x="11" y="51"/>
                    <a:pt x="0" y="39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39" y="0"/>
                    <a:pt x="50" y="12"/>
                    <a:pt x="50" y="26"/>
                  </a:cubicBezTo>
                  <a:close/>
                  <a:moveTo>
                    <a:pt x="10" y="26"/>
                  </a:moveTo>
                  <a:cubicBezTo>
                    <a:pt x="10" y="34"/>
                    <a:pt x="17" y="41"/>
                    <a:pt x="25" y="41"/>
                  </a:cubicBezTo>
                  <a:cubicBezTo>
                    <a:pt x="34" y="41"/>
                    <a:pt x="41" y="34"/>
                    <a:pt x="41" y="26"/>
                  </a:cubicBezTo>
                  <a:cubicBezTo>
                    <a:pt x="41" y="17"/>
                    <a:pt x="34" y="10"/>
                    <a:pt x="25" y="10"/>
                  </a:cubicBezTo>
                  <a:cubicBezTo>
                    <a:pt x="17" y="10"/>
                    <a:pt x="10" y="17"/>
                    <a:pt x="10" y="2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189606" y="3629188"/>
              <a:ext cx="108036" cy="146167"/>
            </a:xfrm>
            <a:custGeom>
              <a:avLst/>
              <a:gdLst>
                <a:gd name="T0" fmla="*/ 41 w 43"/>
                <a:gd name="T1" fmla="*/ 13 h 58"/>
                <a:gd name="T2" fmla="*/ 41 w 43"/>
                <a:gd name="T3" fmla="*/ 15 h 58"/>
                <a:gd name="T4" fmla="*/ 40 w 43"/>
                <a:gd name="T5" fmla="*/ 14 h 58"/>
                <a:gd name="T6" fmla="*/ 39 w 43"/>
                <a:gd name="T7" fmla="*/ 12 h 58"/>
                <a:gd name="T8" fmla="*/ 37 w 43"/>
                <a:gd name="T9" fmla="*/ 8 h 58"/>
                <a:gd name="T10" fmla="*/ 34 w 43"/>
                <a:gd name="T11" fmla="*/ 6 h 58"/>
                <a:gd name="T12" fmla="*/ 31 w 43"/>
                <a:gd name="T13" fmla="*/ 4 h 58"/>
                <a:gd name="T14" fmla="*/ 27 w 43"/>
                <a:gd name="T15" fmla="*/ 3 h 58"/>
                <a:gd name="T16" fmla="*/ 23 w 43"/>
                <a:gd name="T17" fmla="*/ 3 h 58"/>
                <a:gd name="T18" fmla="*/ 16 w 43"/>
                <a:gd name="T19" fmla="*/ 4 h 58"/>
                <a:gd name="T20" fmla="*/ 9 w 43"/>
                <a:gd name="T21" fmla="*/ 10 h 58"/>
                <a:gd name="T22" fmla="*/ 5 w 43"/>
                <a:gd name="T23" fmla="*/ 19 h 58"/>
                <a:gd name="T24" fmla="*/ 4 w 43"/>
                <a:gd name="T25" fmla="*/ 29 h 58"/>
                <a:gd name="T26" fmla="*/ 5 w 43"/>
                <a:gd name="T27" fmla="*/ 39 h 58"/>
                <a:gd name="T28" fmla="*/ 9 w 43"/>
                <a:gd name="T29" fmla="*/ 47 h 58"/>
                <a:gd name="T30" fmla="*/ 16 w 43"/>
                <a:gd name="T31" fmla="*/ 53 h 58"/>
                <a:gd name="T32" fmla="*/ 24 w 43"/>
                <a:gd name="T33" fmla="*/ 55 h 58"/>
                <a:gd name="T34" fmla="*/ 32 w 43"/>
                <a:gd name="T35" fmla="*/ 52 h 58"/>
                <a:gd name="T36" fmla="*/ 37 w 43"/>
                <a:gd name="T37" fmla="*/ 48 h 58"/>
                <a:gd name="T38" fmla="*/ 41 w 43"/>
                <a:gd name="T39" fmla="*/ 43 h 58"/>
                <a:gd name="T40" fmla="*/ 42 w 43"/>
                <a:gd name="T41" fmla="*/ 40 h 58"/>
                <a:gd name="T42" fmla="*/ 43 w 43"/>
                <a:gd name="T43" fmla="*/ 40 h 58"/>
                <a:gd name="T44" fmla="*/ 43 w 43"/>
                <a:gd name="T45" fmla="*/ 41 h 58"/>
                <a:gd name="T46" fmla="*/ 42 w 43"/>
                <a:gd name="T47" fmla="*/ 43 h 58"/>
                <a:gd name="T48" fmla="*/ 39 w 43"/>
                <a:gd name="T49" fmla="*/ 48 h 58"/>
                <a:gd name="T50" fmla="*/ 33 w 43"/>
                <a:gd name="T51" fmla="*/ 54 h 58"/>
                <a:gd name="T52" fmla="*/ 24 w 43"/>
                <a:gd name="T53" fmla="*/ 58 h 58"/>
                <a:gd name="T54" fmla="*/ 13 w 43"/>
                <a:gd name="T55" fmla="*/ 55 h 58"/>
                <a:gd name="T56" fmla="*/ 5 w 43"/>
                <a:gd name="T57" fmla="*/ 48 h 58"/>
                <a:gd name="T58" fmla="*/ 1 w 43"/>
                <a:gd name="T59" fmla="*/ 40 h 58"/>
                <a:gd name="T60" fmla="*/ 0 w 43"/>
                <a:gd name="T61" fmla="*/ 29 h 58"/>
                <a:gd name="T62" fmla="*/ 1 w 43"/>
                <a:gd name="T63" fmla="*/ 19 h 58"/>
                <a:gd name="T64" fmla="*/ 5 w 43"/>
                <a:gd name="T65" fmla="*/ 10 h 58"/>
                <a:gd name="T66" fmla="*/ 12 w 43"/>
                <a:gd name="T67" fmla="*/ 3 h 58"/>
                <a:gd name="T68" fmla="*/ 23 w 43"/>
                <a:gd name="T69" fmla="*/ 0 h 58"/>
                <a:gd name="T70" fmla="*/ 28 w 43"/>
                <a:gd name="T71" fmla="*/ 1 h 58"/>
                <a:gd name="T72" fmla="*/ 32 w 43"/>
                <a:gd name="T73" fmla="*/ 2 h 58"/>
                <a:gd name="T74" fmla="*/ 34 w 43"/>
                <a:gd name="T75" fmla="*/ 2 h 58"/>
                <a:gd name="T76" fmla="*/ 36 w 43"/>
                <a:gd name="T77" fmla="*/ 2 h 58"/>
                <a:gd name="T78" fmla="*/ 37 w 43"/>
                <a:gd name="T79" fmla="*/ 1 h 58"/>
                <a:gd name="T80" fmla="*/ 41 w 43"/>
                <a:gd name="T8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58">
                  <a:moveTo>
                    <a:pt x="41" y="13"/>
                  </a:moveTo>
                  <a:cubicBezTo>
                    <a:pt x="41" y="14"/>
                    <a:pt x="41" y="15"/>
                    <a:pt x="41" y="15"/>
                  </a:cubicBezTo>
                  <a:cubicBezTo>
                    <a:pt x="41" y="15"/>
                    <a:pt x="40" y="15"/>
                    <a:pt x="40" y="1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7"/>
                    <a:pt x="35" y="6"/>
                    <a:pt x="34" y="6"/>
                  </a:cubicBezTo>
                  <a:cubicBezTo>
                    <a:pt x="33" y="5"/>
                    <a:pt x="32" y="5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3"/>
                    <a:pt x="24" y="3"/>
                    <a:pt x="23" y="3"/>
                  </a:cubicBezTo>
                  <a:cubicBezTo>
                    <a:pt x="20" y="3"/>
                    <a:pt x="18" y="3"/>
                    <a:pt x="16" y="4"/>
                  </a:cubicBezTo>
                  <a:cubicBezTo>
                    <a:pt x="13" y="5"/>
                    <a:pt x="11" y="7"/>
                    <a:pt x="9" y="10"/>
                  </a:cubicBezTo>
                  <a:cubicBezTo>
                    <a:pt x="8" y="12"/>
                    <a:pt x="6" y="15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3"/>
                    <a:pt x="4" y="36"/>
                    <a:pt x="5" y="39"/>
                  </a:cubicBezTo>
                  <a:cubicBezTo>
                    <a:pt x="6" y="42"/>
                    <a:pt x="8" y="45"/>
                    <a:pt x="9" y="47"/>
                  </a:cubicBezTo>
                  <a:cubicBezTo>
                    <a:pt x="11" y="49"/>
                    <a:pt x="13" y="51"/>
                    <a:pt x="16" y="53"/>
                  </a:cubicBezTo>
                  <a:cubicBezTo>
                    <a:pt x="18" y="54"/>
                    <a:pt x="21" y="55"/>
                    <a:pt x="24" y="55"/>
                  </a:cubicBezTo>
                  <a:cubicBezTo>
                    <a:pt x="27" y="55"/>
                    <a:pt x="30" y="54"/>
                    <a:pt x="32" y="52"/>
                  </a:cubicBezTo>
                  <a:cubicBezTo>
                    <a:pt x="34" y="51"/>
                    <a:pt x="36" y="50"/>
                    <a:pt x="37" y="48"/>
                  </a:cubicBezTo>
                  <a:cubicBezTo>
                    <a:pt x="38" y="46"/>
                    <a:pt x="39" y="45"/>
                    <a:pt x="41" y="43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1" y="46"/>
                    <a:pt x="39" y="48"/>
                  </a:cubicBezTo>
                  <a:cubicBezTo>
                    <a:pt x="38" y="50"/>
                    <a:pt x="36" y="53"/>
                    <a:pt x="33" y="54"/>
                  </a:cubicBezTo>
                  <a:cubicBezTo>
                    <a:pt x="31" y="56"/>
                    <a:pt x="27" y="57"/>
                    <a:pt x="24" y="58"/>
                  </a:cubicBezTo>
                  <a:cubicBezTo>
                    <a:pt x="20" y="58"/>
                    <a:pt x="16" y="57"/>
                    <a:pt x="13" y="55"/>
                  </a:cubicBezTo>
                  <a:cubicBezTo>
                    <a:pt x="10" y="53"/>
                    <a:pt x="7" y="51"/>
                    <a:pt x="5" y="48"/>
                  </a:cubicBezTo>
                  <a:cubicBezTo>
                    <a:pt x="4" y="46"/>
                    <a:pt x="2" y="43"/>
                    <a:pt x="1" y="40"/>
                  </a:cubicBezTo>
                  <a:cubicBezTo>
                    <a:pt x="0" y="37"/>
                    <a:pt x="0" y="33"/>
                    <a:pt x="0" y="29"/>
                  </a:cubicBezTo>
                  <a:cubicBezTo>
                    <a:pt x="0" y="25"/>
                    <a:pt x="0" y="22"/>
                    <a:pt x="1" y="19"/>
                  </a:cubicBezTo>
                  <a:cubicBezTo>
                    <a:pt x="2" y="16"/>
                    <a:pt x="3" y="13"/>
                    <a:pt x="5" y="10"/>
                  </a:cubicBezTo>
                  <a:cubicBezTo>
                    <a:pt x="6" y="8"/>
                    <a:pt x="9" y="5"/>
                    <a:pt x="12" y="3"/>
                  </a:cubicBezTo>
                  <a:cubicBezTo>
                    <a:pt x="15" y="1"/>
                    <a:pt x="18" y="0"/>
                    <a:pt x="23" y="0"/>
                  </a:cubicBezTo>
                  <a:cubicBezTo>
                    <a:pt x="25" y="1"/>
                    <a:pt x="26" y="1"/>
                    <a:pt x="28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3" y="3"/>
                    <a:pt x="34" y="2"/>
                  </a:cubicBezTo>
                  <a:cubicBezTo>
                    <a:pt x="34" y="2"/>
                    <a:pt x="35" y="2"/>
                    <a:pt x="36" y="2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41" y="1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7362253" y="3632366"/>
              <a:ext cx="138753" cy="140871"/>
            </a:xfrm>
            <a:custGeom>
              <a:avLst/>
              <a:gdLst>
                <a:gd name="T0" fmla="*/ 16 w 55"/>
                <a:gd name="T1" fmla="*/ 35 h 56"/>
                <a:gd name="T2" fmla="*/ 11 w 55"/>
                <a:gd name="T3" fmla="*/ 50 h 56"/>
                <a:gd name="T4" fmla="*/ 10 w 55"/>
                <a:gd name="T5" fmla="*/ 52 h 56"/>
                <a:gd name="T6" fmla="*/ 10 w 55"/>
                <a:gd name="T7" fmla="*/ 54 h 56"/>
                <a:gd name="T8" fmla="*/ 12 w 55"/>
                <a:gd name="T9" fmla="*/ 54 h 56"/>
                <a:gd name="T10" fmla="*/ 14 w 55"/>
                <a:gd name="T11" fmla="*/ 54 h 56"/>
                <a:gd name="T12" fmla="*/ 18 w 55"/>
                <a:gd name="T13" fmla="*/ 54 h 56"/>
                <a:gd name="T14" fmla="*/ 19 w 55"/>
                <a:gd name="T15" fmla="*/ 55 h 56"/>
                <a:gd name="T16" fmla="*/ 18 w 55"/>
                <a:gd name="T17" fmla="*/ 56 h 56"/>
                <a:gd name="T18" fmla="*/ 1 w 55"/>
                <a:gd name="T19" fmla="*/ 56 h 56"/>
                <a:gd name="T20" fmla="*/ 0 w 55"/>
                <a:gd name="T21" fmla="*/ 55 h 56"/>
                <a:gd name="T22" fmla="*/ 1 w 55"/>
                <a:gd name="T23" fmla="*/ 54 h 56"/>
                <a:gd name="T24" fmla="*/ 3 w 55"/>
                <a:gd name="T25" fmla="*/ 54 h 56"/>
                <a:gd name="T26" fmla="*/ 5 w 55"/>
                <a:gd name="T27" fmla="*/ 54 h 56"/>
                <a:gd name="T28" fmla="*/ 6 w 55"/>
                <a:gd name="T29" fmla="*/ 54 h 56"/>
                <a:gd name="T30" fmla="*/ 7 w 55"/>
                <a:gd name="T31" fmla="*/ 52 h 56"/>
                <a:gd name="T32" fmla="*/ 8 w 55"/>
                <a:gd name="T33" fmla="*/ 50 h 56"/>
                <a:gd name="T34" fmla="*/ 25 w 55"/>
                <a:gd name="T35" fmla="*/ 1 h 56"/>
                <a:gd name="T36" fmla="*/ 27 w 55"/>
                <a:gd name="T37" fmla="*/ 0 h 56"/>
                <a:gd name="T38" fmla="*/ 29 w 55"/>
                <a:gd name="T39" fmla="*/ 1 h 56"/>
                <a:gd name="T40" fmla="*/ 48 w 55"/>
                <a:gd name="T41" fmla="*/ 50 h 56"/>
                <a:gd name="T42" fmla="*/ 48 w 55"/>
                <a:gd name="T43" fmla="*/ 52 h 56"/>
                <a:gd name="T44" fmla="*/ 50 w 55"/>
                <a:gd name="T45" fmla="*/ 53 h 56"/>
                <a:gd name="T46" fmla="*/ 51 w 55"/>
                <a:gd name="T47" fmla="*/ 54 h 56"/>
                <a:gd name="T48" fmla="*/ 53 w 55"/>
                <a:gd name="T49" fmla="*/ 54 h 56"/>
                <a:gd name="T50" fmla="*/ 54 w 55"/>
                <a:gd name="T51" fmla="*/ 54 h 56"/>
                <a:gd name="T52" fmla="*/ 55 w 55"/>
                <a:gd name="T53" fmla="*/ 55 h 56"/>
                <a:gd name="T54" fmla="*/ 54 w 55"/>
                <a:gd name="T55" fmla="*/ 56 h 56"/>
                <a:gd name="T56" fmla="*/ 36 w 55"/>
                <a:gd name="T57" fmla="*/ 56 h 56"/>
                <a:gd name="T58" fmla="*/ 35 w 55"/>
                <a:gd name="T59" fmla="*/ 55 h 56"/>
                <a:gd name="T60" fmla="*/ 36 w 55"/>
                <a:gd name="T61" fmla="*/ 54 h 56"/>
                <a:gd name="T62" fmla="*/ 40 w 55"/>
                <a:gd name="T63" fmla="*/ 54 h 56"/>
                <a:gd name="T64" fmla="*/ 43 w 55"/>
                <a:gd name="T65" fmla="*/ 54 h 56"/>
                <a:gd name="T66" fmla="*/ 44 w 55"/>
                <a:gd name="T67" fmla="*/ 53 h 56"/>
                <a:gd name="T68" fmla="*/ 44 w 55"/>
                <a:gd name="T69" fmla="*/ 52 h 56"/>
                <a:gd name="T70" fmla="*/ 44 w 55"/>
                <a:gd name="T71" fmla="*/ 50 h 56"/>
                <a:gd name="T72" fmla="*/ 39 w 55"/>
                <a:gd name="T73" fmla="*/ 35 h 56"/>
                <a:gd name="T74" fmla="*/ 16 w 55"/>
                <a:gd name="T75" fmla="*/ 35 h 56"/>
                <a:gd name="T76" fmla="*/ 38 w 55"/>
                <a:gd name="T77" fmla="*/ 33 h 56"/>
                <a:gd name="T78" fmla="*/ 27 w 55"/>
                <a:gd name="T79" fmla="*/ 4 h 56"/>
                <a:gd name="T80" fmla="*/ 17 w 55"/>
                <a:gd name="T81" fmla="*/ 33 h 56"/>
                <a:gd name="T82" fmla="*/ 38 w 55"/>
                <a:gd name="T83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6">
                  <a:moveTo>
                    <a:pt x="16" y="35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10" y="53"/>
                    <a:pt x="10" y="53"/>
                    <a:pt x="10" y="54"/>
                  </a:cubicBezTo>
                  <a:cubicBezTo>
                    <a:pt x="10" y="54"/>
                    <a:pt x="11" y="54"/>
                    <a:pt x="12" y="54"/>
                  </a:cubicBezTo>
                  <a:cubicBezTo>
                    <a:pt x="13" y="54"/>
                    <a:pt x="13" y="54"/>
                    <a:pt x="14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9" y="55"/>
                    <a:pt x="19" y="55"/>
                  </a:cubicBezTo>
                  <a:cubicBezTo>
                    <a:pt x="19" y="56"/>
                    <a:pt x="19" y="56"/>
                    <a:pt x="18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0" y="56"/>
                    <a:pt x="0" y="55"/>
                  </a:cubicBezTo>
                  <a:cubicBezTo>
                    <a:pt x="0" y="55"/>
                    <a:pt x="1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8" y="52"/>
                    <a:pt x="8" y="51"/>
                    <a:pt x="8" y="5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1"/>
                    <a:pt x="48" y="51"/>
                    <a:pt x="48" y="52"/>
                  </a:cubicBezTo>
                  <a:cubicBezTo>
                    <a:pt x="49" y="52"/>
                    <a:pt x="49" y="53"/>
                    <a:pt x="50" y="53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1" y="54"/>
                    <a:pt x="52" y="54"/>
                    <a:pt x="53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4"/>
                    <a:pt x="55" y="55"/>
                    <a:pt x="55" y="55"/>
                  </a:cubicBezTo>
                  <a:cubicBezTo>
                    <a:pt x="55" y="56"/>
                    <a:pt x="55" y="56"/>
                    <a:pt x="5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5" y="56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1" y="54"/>
                    <a:pt x="42" y="54"/>
                    <a:pt x="43" y="54"/>
                  </a:cubicBezTo>
                  <a:cubicBezTo>
                    <a:pt x="43" y="54"/>
                    <a:pt x="44" y="53"/>
                    <a:pt x="44" y="53"/>
                  </a:cubicBezTo>
                  <a:cubicBezTo>
                    <a:pt x="44" y="53"/>
                    <a:pt x="44" y="52"/>
                    <a:pt x="44" y="52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16" y="35"/>
                  </a:lnTo>
                  <a:close/>
                  <a:moveTo>
                    <a:pt x="38" y="3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7583622" y="3632366"/>
              <a:ext cx="55077" cy="140871"/>
            </a:xfrm>
            <a:custGeom>
              <a:avLst/>
              <a:gdLst>
                <a:gd name="T0" fmla="*/ 9 w 22"/>
                <a:gd name="T1" fmla="*/ 49 h 56"/>
                <a:gd name="T2" fmla="*/ 9 w 22"/>
                <a:gd name="T3" fmla="*/ 8 h 56"/>
                <a:gd name="T4" fmla="*/ 8 w 22"/>
                <a:gd name="T5" fmla="*/ 6 h 56"/>
                <a:gd name="T6" fmla="*/ 8 w 22"/>
                <a:gd name="T7" fmla="*/ 4 h 56"/>
                <a:gd name="T8" fmla="*/ 6 w 22"/>
                <a:gd name="T9" fmla="*/ 3 h 56"/>
                <a:gd name="T10" fmla="*/ 4 w 22"/>
                <a:gd name="T11" fmla="*/ 2 h 56"/>
                <a:gd name="T12" fmla="*/ 1 w 22"/>
                <a:gd name="T13" fmla="*/ 2 h 56"/>
                <a:gd name="T14" fmla="*/ 0 w 22"/>
                <a:gd name="T15" fmla="*/ 1 h 56"/>
                <a:gd name="T16" fmla="*/ 1 w 22"/>
                <a:gd name="T17" fmla="*/ 0 h 56"/>
                <a:gd name="T18" fmla="*/ 20 w 22"/>
                <a:gd name="T19" fmla="*/ 0 h 56"/>
                <a:gd name="T20" fmla="*/ 21 w 22"/>
                <a:gd name="T21" fmla="*/ 1 h 56"/>
                <a:gd name="T22" fmla="*/ 20 w 22"/>
                <a:gd name="T23" fmla="*/ 2 h 56"/>
                <a:gd name="T24" fmla="*/ 18 w 22"/>
                <a:gd name="T25" fmla="*/ 2 h 56"/>
                <a:gd name="T26" fmla="*/ 15 w 22"/>
                <a:gd name="T27" fmla="*/ 2 h 56"/>
                <a:gd name="T28" fmla="*/ 14 w 22"/>
                <a:gd name="T29" fmla="*/ 3 h 56"/>
                <a:gd name="T30" fmla="*/ 13 w 22"/>
                <a:gd name="T31" fmla="*/ 5 h 56"/>
                <a:gd name="T32" fmla="*/ 12 w 22"/>
                <a:gd name="T33" fmla="*/ 8 h 56"/>
                <a:gd name="T34" fmla="*/ 12 w 22"/>
                <a:gd name="T35" fmla="*/ 49 h 56"/>
                <a:gd name="T36" fmla="*/ 13 w 22"/>
                <a:gd name="T37" fmla="*/ 51 h 56"/>
                <a:gd name="T38" fmla="*/ 13 w 22"/>
                <a:gd name="T39" fmla="*/ 53 h 56"/>
                <a:gd name="T40" fmla="*/ 15 w 22"/>
                <a:gd name="T41" fmla="*/ 53 h 56"/>
                <a:gd name="T42" fmla="*/ 17 w 22"/>
                <a:gd name="T43" fmla="*/ 54 h 56"/>
                <a:gd name="T44" fmla="*/ 21 w 22"/>
                <a:gd name="T45" fmla="*/ 54 h 56"/>
                <a:gd name="T46" fmla="*/ 22 w 22"/>
                <a:gd name="T47" fmla="*/ 55 h 56"/>
                <a:gd name="T48" fmla="*/ 20 w 22"/>
                <a:gd name="T49" fmla="*/ 56 h 56"/>
                <a:gd name="T50" fmla="*/ 1 w 22"/>
                <a:gd name="T51" fmla="*/ 56 h 56"/>
                <a:gd name="T52" fmla="*/ 0 w 22"/>
                <a:gd name="T53" fmla="*/ 55 h 56"/>
                <a:gd name="T54" fmla="*/ 1 w 22"/>
                <a:gd name="T55" fmla="*/ 54 h 56"/>
                <a:gd name="T56" fmla="*/ 4 w 22"/>
                <a:gd name="T57" fmla="*/ 54 h 56"/>
                <a:gd name="T58" fmla="*/ 6 w 22"/>
                <a:gd name="T59" fmla="*/ 54 h 56"/>
                <a:gd name="T60" fmla="*/ 8 w 22"/>
                <a:gd name="T61" fmla="*/ 53 h 56"/>
                <a:gd name="T62" fmla="*/ 8 w 22"/>
                <a:gd name="T63" fmla="*/ 51 h 56"/>
                <a:gd name="T64" fmla="*/ 9 w 22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56">
                  <a:moveTo>
                    <a:pt x="9" y="4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2" y="7"/>
                    <a:pt x="12" y="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3" y="50"/>
                    <a:pt x="13" y="51"/>
                  </a:cubicBezTo>
                  <a:cubicBezTo>
                    <a:pt x="13" y="52"/>
                    <a:pt x="13" y="52"/>
                    <a:pt x="13" y="53"/>
                  </a:cubicBezTo>
                  <a:cubicBezTo>
                    <a:pt x="14" y="53"/>
                    <a:pt x="14" y="53"/>
                    <a:pt x="15" y="53"/>
                  </a:cubicBezTo>
                  <a:cubicBezTo>
                    <a:pt x="16" y="54"/>
                    <a:pt x="17" y="54"/>
                    <a:pt x="17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2" y="55"/>
                  </a:cubicBezTo>
                  <a:cubicBezTo>
                    <a:pt x="22" y="56"/>
                    <a:pt x="21" y="56"/>
                    <a:pt x="2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6" y="54"/>
                    <a:pt x="6" y="54"/>
                  </a:cubicBezTo>
                  <a:cubicBezTo>
                    <a:pt x="7" y="53"/>
                    <a:pt x="7" y="53"/>
                    <a:pt x="8" y="53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9" y="50"/>
                    <a:pt x="9" y="50"/>
                    <a:pt x="9" y="4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4206952" y="3950120"/>
              <a:ext cx="708592" cy="20125"/>
            </a:xfrm>
            <a:prstGeom prst="rect">
              <a:avLst/>
            </a:pr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4996043" y="3950120"/>
              <a:ext cx="709651" cy="20125"/>
            </a:xfrm>
            <a:prstGeom prst="rect">
              <a:avLst/>
            </a:pr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3"/>
            <p:cNvSpPr>
              <a:spLocks noChangeArrowheads="1"/>
            </p:cNvSpPr>
            <p:nvPr/>
          </p:nvSpPr>
          <p:spPr bwMode="auto">
            <a:xfrm>
              <a:off x="5786192" y="3950120"/>
              <a:ext cx="706474" cy="20125"/>
            </a:xfrm>
            <a:prstGeom prst="rect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6590110" y="3950120"/>
              <a:ext cx="709651" cy="20125"/>
            </a:xfrm>
            <a:prstGeom prst="rect">
              <a:avLst/>
            </a:pr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5"/>
            <p:cNvSpPr>
              <a:spLocks noChangeArrowheads="1"/>
            </p:cNvSpPr>
            <p:nvPr/>
          </p:nvSpPr>
          <p:spPr bwMode="auto">
            <a:xfrm>
              <a:off x="7367549" y="3950120"/>
              <a:ext cx="709651" cy="20125"/>
            </a:xfrm>
            <a:prstGeom prst="rect">
              <a:avLst/>
            </a:pr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0" y="2225150"/>
            <a:ext cx="12192000" cy="0"/>
          </a:xfrm>
          <a:prstGeom prst="line">
            <a:avLst/>
          </a:prstGeom>
          <a:ln w="38100">
            <a:solidFill>
              <a:srgbClr val="3FB5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0" y="5166469"/>
            <a:ext cx="12192000" cy="0"/>
          </a:xfrm>
          <a:prstGeom prst="line">
            <a:avLst/>
          </a:prstGeom>
          <a:ln w="38100">
            <a:solidFill>
              <a:srgbClr val="EC6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59" y="6333988"/>
            <a:ext cx="1752782" cy="22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3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"/>
            <a:ext cx="12192000" cy="914401"/>
            <a:chOff x="0" y="-1"/>
            <a:chExt cx="12192000" cy="2225151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12192000" cy="2225151"/>
            </a:xfrm>
            <a:prstGeom prst="rect">
              <a:avLst/>
            </a:prstGeom>
            <a:solidFill>
              <a:srgbClr val="083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2225150"/>
              <a:ext cx="12192000" cy="0"/>
            </a:xfrm>
            <a:prstGeom prst="line">
              <a:avLst/>
            </a:prstGeom>
            <a:ln w="38100">
              <a:solidFill>
                <a:srgbClr val="3FB5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5928360"/>
            <a:ext cx="12192000" cy="914399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5897989"/>
            <a:ext cx="12192000" cy="0"/>
          </a:xfrm>
          <a:prstGeom prst="line">
            <a:avLst/>
          </a:prstGeom>
          <a:ln w="38100">
            <a:solidFill>
              <a:srgbClr val="EC6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59" y="6333988"/>
            <a:ext cx="1752782" cy="2272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51823" y="299255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小白课程之三步设字体</a:t>
            </a:r>
            <a:endParaRPr lang="zh-CN" altLang="en-US" sz="32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453" y="1384013"/>
            <a:ext cx="5006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1.</a:t>
            </a:r>
            <a:r>
              <a:rPr lang="zh-CN" altLang="en-US" sz="3200" dirty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输入任何你想设计的文字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18559" y="2806029"/>
            <a:ext cx="5958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你好，色彩</a:t>
            </a:r>
            <a:r>
              <a:rPr lang="zh-CN" altLang="en-US" sz="7200" dirty="0">
                <a:solidFill>
                  <a:schemeClr val="bg2">
                    <a:lumMod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36890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"/>
            <a:ext cx="12192000" cy="914401"/>
            <a:chOff x="0" y="-1"/>
            <a:chExt cx="12192000" cy="2225151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12192000" cy="2225151"/>
            </a:xfrm>
            <a:prstGeom prst="rect">
              <a:avLst/>
            </a:prstGeom>
            <a:solidFill>
              <a:srgbClr val="083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2225150"/>
              <a:ext cx="12192000" cy="0"/>
            </a:xfrm>
            <a:prstGeom prst="line">
              <a:avLst/>
            </a:prstGeom>
            <a:ln w="38100">
              <a:solidFill>
                <a:srgbClr val="3FB5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5928360"/>
            <a:ext cx="12192000" cy="914399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5897989"/>
            <a:ext cx="12192000" cy="0"/>
          </a:xfrm>
          <a:prstGeom prst="line">
            <a:avLst/>
          </a:prstGeom>
          <a:ln w="38100">
            <a:solidFill>
              <a:srgbClr val="EC6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59" y="6333988"/>
            <a:ext cx="1752782" cy="2272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51823" y="299255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小白课程之三步设字体</a:t>
            </a:r>
            <a:endParaRPr lang="zh-CN" altLang="en-US" sz="32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453" y="1384013"/>
            <a:ext cx="4596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插入形状、选择拆分。</a:t>
            </a:r>
            <a:endParaRPr lang="zh-CN" altLang="en-US" sz="3200" dirty="0">
              <a:solidFill>
                <a:srgbClr val="08314A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53" y="3121422"/>
            <a:ext cx="5919508" cy="2249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01" y="2370306"/>
            <a:ext cx="1485900" cy="8763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95999" y="257762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效果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3178" y="3403387"/>
            <a:ext cx="5199263" cy="165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33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"/>
            <a:ext cx="12192000" cy="914401"/>
            <a:chOff x="0" y="-1"/>
            <a:chExt cx="12192000" cy="2225151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12192000" cy="2225151"/>
            </a:xfrm>
            <a:prstGeom prst="rect">
              <a:avLst/>
            </a:prstGeom>
            <a:solidFill>
              <a:srgbClr val="083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2225150"/>
              <a:ext cx="12192000" cy="0"/>
            </a:xfrm>
            <a:prstGeom prst="line">
              <a:avLst/>
            </a:prstGeom>
            <a:ln w="38100">
              <a:solidFill>
                <a:srgbClr val="3FB5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0" y="5928360"/>
            <a:ext cx="12192000" cy="914399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5897989"/>
            <a:ext cx="12192000" cy="0"/>
          </a:xfrm>
          <a:prstGeom prst="line">
            <a:avLst/>
          </a:prstGeom>
          <a:ln w="38100">
            <a:solidFill>
              <a:srgbClr val="EC6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59" y="6333988"/>
            <a:ext cx="1752782" cy="2272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51823" y="299255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小白课程之三步设字体</a:t>
            </a:r>
            <a:endParaRPr lang="zh-CN" altLang="en-US" sz="3200" dirty="0">
              <a:solidFill>
                <a:schemeClr val="bg1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453" y="1384013"/>
            <a:ext cx="5689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装</a:t>
            </a:r>
            <a:r>
              <a:rPr lang="en-US" altLang="zh-CN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B</a:t>
            </a:r>
            <a:r>
              <a:rPr lang="zh-CN" altLang="en-US" sz="3200" dirty="0" smtClean="0">
                <a:solidFill>
                  <a:srgbClr val="08314A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格，修改颜色，删色块。</a:t>
            </a:r>
            <a:endParaRPr lang="zh-CN" altLang="en-US" sz="3200" dirty="0">
              <a:solidFill>
                <a:srgbClr val="08314A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011042" y="2756772"/>
            <a:ext cx="6333578" cy="1739027"/>
            <a:chOff x="4111626" y="2881407"/>
            <a:chExt cx="3965574" cy="1088838"/>
          </a:xfrm>
        </p:grpSpPr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4860467" y="2881407"/>
              <a:ext cx="283861" cy="679994"/>
            </a:xfrm>
            <a:custGeom>
              <a:avLst/>
              <a:gdLst>
                <a:gd name="T0" fmla="*/ 49 w 113"/>
                <a:gd name="T1" fmla="*/ 0 h 270"/>
                <a:gd name="T2" fmla="*/ 55 w 113"/>
                <a:gd name="T3" fmla="*/ 2 h 270"/>
                <a:gd name="T4" fmla="*/ 44 w 113"/>
                <a:gd name="T5" fmla="*/ 66 h 270"/>
                <a:gd name="T6" fmla="*/ 80 w 113"/>
                <a:gd name="T7" fmla="*/ 66 h 270"/>
                <a:gd name="T8" fmla="*/ 105 w 113"/>
                <a:gd name="T9" fmla="*/ 66 h 270"/>
                <a:gd name="T10" fmla="*/ 105 w 113"/>
                <a:gd name="T11" fmla="*/ 72 h 270"/>
                <a:gd name="T12" fmla="*/ 84 w 113"/>
                <a:gd name="T13" fmla="*/ 175 h 270"/>
                <a:gd name="T14" fmla="*/ 80 w 113"/>
                <a:gd name="T15" fmla="*/ 182 h 270"/>
                <a:gd name="T16" fmla="*/ 73 w 113"/>
                <a:gd name="T17" fmla="*/ 198 h 270"/>
                <a:gd name="T18" fmla="*/ 80 w 113"/>
                <a:gd name="T19" fmla="*/ 204 h 270"/>
                <a:gd name="T20" fmla="*/ 113 w 113"/>
                <a:gd name="T21" fmla="*/ 232 h 270"/>
                <a:gd name="T22" fmla="*/ 110 w 113"/>
                <a:gd name="T23" fmla="*/ 236 h 270"/>
                <a:gd name="T24" fmla="*/ 83 w 113"/>
                <a:gd name="T25" fmla="*/ 214 h 270"/>
                <a:gd name="T26" fmla="*/ 80 w 113"/>
                <a:gd name="T27" fmla="*/ 212 h 270"/>
                <a:gd name="T28" fmla="*/ 69 w 113"/>
                <a:gd name="T29" fmla="*/ 203 h 270"/>
                <a:gd name="T30" fmla="*/ 5 w 113"/>
                <a:gd name="T31" fmla="*/ 270 h 270"/>
                <a:gd name="T32" fmla="*/ 0 w 113"/>
                <a:gd name="T33" fmla="*/ 266 h 270"/>
                <a:gd name="T34" fmla="*/ 64 w 113"/>
                <a:gd name="T35" fmla="*/ 199 h 270"/>
                <a:gd name="T36" fmla="*/ 18 w 113"/>
                <a:gd name="T37" fmla="*/ 161 h 270"/>
                <a:gd name="T38" fmla="*/ 37 w 113"/>
                <a:gd name="T39" fmla="*/ 72 h 270"/>
                <a:gd name="T40" fmla="*/ 0 w 113"/>
                <a:gd name="T41" fmla="*/ 72 h 270"/>
                <a:gd name="T42" fmla="*/ 0 w 113"/>
                <a:gd name="T43" fmla="*/ 66 h 270"/>
                <a:gd name="T44" fmla="*/ 39 w 113"/>
                <a:gd name="T45" fmla="*/ 66 h 270"/>
                <a:gd name="T46" fmla="*/ 49 w 113"/>
                <a:gd name="T47" fmla="*/ 0 h 270"/>
                <a:gd name="T48" fmla="*/ 43 w 113"/>
                <a:gd name="T49" fmla="*/ 72 h 270"/>
                <a:gd name="T50" fmla="*/ 23 w 113"/>
                <a:gd name="T51" fmla="*/ 159 h 270"/>
                <a:gd name="T52" fmla="*/ 33 w 113"/>
                <a:gd name="T53" fmla="*/ 166 h 270"/>
                <a:gd name="T54" fmla="*/ 68 w 113"/>
                <a:gd name="T55" fmla="*/ 194 h 270"/>
                <a:gd name="T56" fmla="*/ 79 w 113"/>
                <a:gd name="T57" fmla="*/ 172 h 270"/>
                <a:gd name="T58" fmla="*/ 80 w 113"/>
                <a:gd name="T59" fmla="*/ 167 h 270"/>
                <a:gd name="T60" fmla="*/ 87 w 113"/>
                <a:gd name="T61" fmla="*/ 144 h 270"/>
                <a:gd name="T62" fmla="*/ 99 w 113"/>
                <a:gd name="T63" fmla="*/ 72 h 270"/>
                <a:gd name="T64" fmla="*/ 80 w 113"/>
                <a:gd name="T65" fmla="*/ 72 h 270"/>
                <a:gd name="T66" fmla="*/ 43 w 113"/>
                <a:gd name="T67" fmla="*/ 72 h 270"/>
                <a:gd name="T68" fmla="*/ 43 w 113"/>
                <a:gd name="T69" fmla="*/ 7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" h="270">
                  <a:moveTo>
                    <a:pt x="49" y="0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3" y="22"/>
                    <a:pt x="49" y="43"/>
                    <a:pt x="44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105" y="66"/>
                    <a:pt x="105" y="66"/>
                    <a:pt x="105" y="66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1" y="115"/>
                    <a:pt x="94" y="149"/>
                    <a:pt x="84" y="17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110" y="236"/>
                    <a:pt x="110" y="236"/>
                    <a:pt x="110" y="236"/>
                  </a:cubicBezTo>
                  <a:cubicBezTo>
                    <a:pt x="105" y="232"/>
                    <a:pt x="96" y="225"/>
                    <a:pt x="83" y="214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59" y="221"/>
                    <a:pt x="37" y="243"/>
                    <a:pt x="5" y="27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30" y="243"/>
                    <a:pt x="51" y="221"/>
                    <a:pt x="64" y="199"/>
                  </a:cubicBezTo>
                  <a:cubicBezTo>
                    <a:pt x="37" y="176"/>
                    <a:pt x="21" y="164"/>
                    <a:pt x="18" y="161"/>
                  </a:cubicBezTo>
                  <a:cubicBezTo>
                    <a:pt x="25" y="134"/>
                    <a:pt x="31" y="104"/>
                    <a:pt x="3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3" y="42"/>
                    <a:pt x="47" y="21"/>
                    <a:pt x="49" y="0"/>
                  </a:cubicBezTo>
                  <a:close/>
                  <a:moveTo>
                    <a:pt x="43" y="72"/>
                  </a:moveTo>
                  <a:cubicBezTo>
                    <a:pt x="38" y="102"/>
                    <a:pt x="31" y="131"/>
                    <a:pt x="23" y="159"/>
                  </a:cubicBezTo>
                  <a:cubicBezTo>
                    <a:pt x="25" y="161"/>
                    <a:pt x="28" y="163"/>
                    <a:pt x="33" y="166"/>
                  </a:cubicBezTo>
                  <a:cubicBezTo>
                    <a:pt x="48" y="177"/>
                    <a:pt x="59" y="187"/>
                    <a:pt x="68" y="194"/>
                  </a:cubicBezTo>
                  <a:cubicBezTo>
                    <a:pt x="72" y="188"/>
                    <a:pt x="75" y="180"/>
                    <a:pt x="79" y="172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93" y="123"/>
                    <a:pt x="97" y="99"/>
                    <a:pt x="99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326640" y="2883525"/>
              <a:ext cx="451211" cy="282801"/>
            </a:xfrm>
            <a:custGeom>
              <a:avLst/>
              <a:gdLst>
                <a:gd name="T0" fmla="*/ 51 w 180"/>
                <a:gd name="T1" fmla="*/ 0 h 112"/>
                <a:gd name="T2" fmla="*/ 57 w 180"/>
                <a:gd name="T3" fmla="*/ 1 h 112"/>
                <a:gd name="T4" fmla="*/ 41 w 180"/>
                <a:gd name="T5" fmla="*/ 46 h 112"/>
                <a:gd name="T6" fmla="*/ 94 w 180"/>
                <a:gd name="T7" fmla="*/ 46 h 112"/>
                <a:gd name="T8" fmla="*/ 180 w 180"/>
                <a:gd name="T9" fmla="*/ 46 h 112"/>
                <a:gd name="T10" fmla="*/ 180 w 180"/>
                <a:gd name="T11" fmla="*/ 52 h 112"/>
                <a:gd name="T12" fmla="*/ 153 w 180"/>
                <a:gd name="T13" fmla="*/ 108 h 112"/>
                <a:gd name="T14" fmla="*/ 148 w 180"/>
                <a:gd name="T15" fmla="*/ 105 h 112"/>
                <a:gd name="T16" fmla="*/ 173 w 180"/>
                <a:gd name="T17" fmla="*/ 52 h 112"/>
                <a:gd name="T18" fmla="*/ 94 w 180"/>
                <a:gd name="T19" fmla="*/ 52 h 112"/>
                <a:gd name="T20" fmla="*/ 39 w 180"/>
                <a:gd name="T21" fmla="*/ 52 h 112"/>
                <a:gd name="T22" fmla="*/ 5 w 180"/>
                <a:gd name="T23" fmla="*/ 112 h 112"/>
                <a:gd name="T24" fmla="*/ 0 w 180"/>
                <a:gd name="T25" fmla="*/ 108 h 112"/>
                <a:gd name="T26" fmla="*/ 51 w 180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12">
                  <a:moveTo>
                    <a:pt x="51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3" y="17"/>
                    <a:pt x="48" y="32"/>
                    <a:pt x="41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8" y="75"/>
                    <a:pt x="17" y="95"/>
                    <a:pt x="5" y="1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4" y="73"/>
                    <a:pt x="41" y="37"/>
                    <a:pt x="5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111626" y="2888822"/>
              <a:ext cx="192771" cy="679994"/>
            </a:xfrm>
            <a:custGeom>
              <a:avLst/>
              <a:gdLst>
                <a:gd name="T0" fmla="*/ 71 w 77"/>
                <a:gd name="T1" fmla="*/ 0 h 270"/>
                <a:gd name="T2" fmla="*/ 77 w 77"/>
                <a:gd name="T3" fmla="*/ 2 h 270"/>
                <a:gd name="T4" fmla="*/ 51 w 77"/>
                <a:gd name="T5" fmla="*/ 71 h 270"/>
                <a:gd name="T6" fmla="*/ 51 w 77"/>
                <a:gd name="T7" fmla="*/ 270 h 270"/>
                <a:gd name="T8" fmla="*/ 45 w 77"/>
                <a:gd name="T9" fmla="*/ 270 h 270"/>
                <a:gd name="T10" fmla="*/ 45 w 77"/>
                <a:gd name="T11" fmla="*/ 84 h 270"/>
                <a:gd name="T12" fmla="*/ 5 w 77"/>
                <a:gd name="T13" fmla="*/ 154 h 270"/>
                <a:gd name="T14" fmla="*/ 0 w 77"/>
                <a:gd name="T15" fmla="*/ 151 h 270"/>
                <a:gd name="T16" fmla="*/ 71 w 77"/>
                <a:gd name="T1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270">
                  <a:moveTo>
                    <a:pt x="71" y="0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69" y="25"/>
                    <a:pt x="61" y="48"/>
                    <a:pt x="51" y="71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30" y="114"/>
                    <a:pt x="17" y="138"/>
                    <a:pt x="5" y="15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29" y="111"/>
                    <a:pt x="52" y="60"/>
                    <a:pt x="7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124203" y="2954491"/>
              <a:ext cx="428969" cy="594200"/>
            </a:xfrm>
            <a:custGeom>
              <a:avLst/>
              <a:gdLst>
                <a:gd name="T0" fmla="*/ 25 w 171"/>
                <a:gd name="T1" fmla="*/ 0 h 236"/>
                <a:gd name="T2" fmla="*/ 156 w 171"/>
                <a:gd name="T3" fmla="*/ 0 h 236"/>
                <a:gd name="T4" fmla="*/ 156 w 171"/>
                <a:gd name="T5" fmla="*/ 5 h 236"/>
                <a:gd name="T6" fmla="*/ 95 w 171"/>
                <a:gd name="T7" fmla="*/ 69 h 236"/>
                <a:gd name="T8" fmla="*/ 95 w 171"/>
                <a:gd name="T9" fmla="*/ 107 h 236"/>
                <a:gd name="T10" fmla="*/ 171 w 171"/>
                <a:gd name="T11" fmla="*/ 107 h 236"/>
                <a:gd name="T12" fmla="*/ 171 w 171"/>
                <a:gd name="T13" fmla="*/ 113 h 236"/>
                <a:gd name="T14" fmla="*/ 95 w 171"/>
                <a:gd name="T15" fmla="*/ 113 h 236"/>
                <a:gd name="T16" fmla="*/ 95 w 171"/>
                <a:gd name="T17" fmla="*/ 199 h 236"/>
                <a:gd name="T18" fmla="*/ 62 w 171"/>
                <a:gd name="T19" fmla="*/ 235 h 236"/>
                <a:gd name="T20" fmla="*/ 31 w 171"/>
                <a:gd name="T21" fmla="*/ 235 h 236"/>
                <a:gd name="T22" fmla="*/ 32 w 171"/>
                <a:gd name="T23" fmla="*/ 229 h 236"/>
                <a:gd name="T24" fmla="*/ 62 w 171"/>
                <a:gd name="T25" fmla="*/ 229 h 236"/>
                <a:gd name="T26" fmla="*/ 89 w 171"/>
                <a:gd name="T27" fmla="*/ 199 h 236"/>
                <a:gd name="T28" fmla="*/ 89 w 171"/>
                <a:gd name="T29" fmla="*/ 113 h 236"/>
                <a:gd name="T30" fmla="*/ 0 w 171"/>
                <a:gd name="T31" fmla="*/ 113 h 236"/>
                <a:gd name="T32" fmla="*/ 0 w 171"/>
                <a:gd name="T33" fmla="*/ 107 h 236"/>
                <a:gd name="T34" fmla="*/ 89 w 171"/>
                <a:gd name="T35" fmla="*/ 107 h 236"/>
                <a:gd name="T36" fmla="*/ 89 w 171"/>
                <a:gd name="T37" fmla="*/ 66 h 236"/>
                <a:gd name="T38" fmla="*/ 148 w 171"/>
                <a:gd name="T39" fmla="*/ 5 h 236"/>
                <a:gd name="T40" fmla="*/ 25 w 171"/>
                <a:gd name="T41" fmla="*/ 5 h 236"/>
                <a:gd name="T42" fmla="*/ 25 w 171"/>
                <a:gd name="T43" fmla="*/ 0 h 236"/>
                <a:gd name="T44" fmla="*/ 25 w 171"/>
                <a:gd name="T4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" h="236">
                  <a:moveTo>
                    <a:pt x="25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97" y="224"/>
                    <a:pt x="86" y="236"/>
                    <a:pt x="62" y="235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32" y="229"/>
                    <a:pt x="32" y="229"/>
                    <a:pt x="32" y="229"/>
                  </a:cubicBezTo>
                  <a:cubicBezTo>
                    <a:pt x="62" y="229"/>
                    <a:pt x="62" y="229"/>
                    <a:pt x="62" y="229"/>
                  </a:cubicBezTo>
                  <a:cubicBezTo>
                    <a:pt x="82" y="230"/>
                    <a:pt x="91" y="221"/>
                    <a:pt x="89" y="199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416670" y="3084770"/>
              <a:ext cx="153582" cy="476631"/>
            </a:xfrm>
            <a:custGeom>
              <a:avLst/>
              <a:gdLst>
                <a:gd name="T0" fmla="*/ 55 w 61"/>
                <a:gd name="T1" fmla="*/ 0 h 189"/>
                <a:gd name="T2" fmla="*/ 58 w 61"/>
                <a:gd name="T3" fmla="*/ 0 h 189"/>
                <a:gd name="T4" fmla="*/ 61 w 61"/>
                <a:gd name="T5" fmla="*/ 0 h 189"/>
                <a:gd name="T6" fmla="*/ 61 w 61"/>
                <a:gd name="T7" fmla="*/ 160 h 189"/>
                <a:gd name="T8" fmla="*/ 59 w 61"/>
                <a:gd name="T9" fmla="*/ 173 h 189"/>
                <a:gd name="T10" fmla="*/ 58 w 61"/>
                <a:gd name="T11" fmla="*/ 175 h 189"/>
                <a:gd name="T12" fmla="*/ 54 w 61"/>
                <a:gd name="T13" fmla="*/ 181 h 189"/>
                <a:gd name="T14" fmla="*/ 29 w 61"/>
                <a:gd name="T15" fmla="*/ 189 h 189"/>
                <a:gd name="T16" fmla="*/ 0 w 61"/>
                <a:gd name="T17" fmla="*/ 187 h 189"/>
                <a:gd name="T18" fmla="*/ 0 w 61"/>
                <a:gd name="T19" fmla="*/ 181 h 189"/>
                <a:gd name="T20" fmla="*/ 29 w 61"/>
                <a:gd name="T21" fmla="*/ 183 h 189"/>
                <a:gd name="T22" fmla="*/ 51 w 61"/>
                <a:gd name="T23" fmla="*/ 177 h 189"/>
                <a:gd name="T24" fmla="*/ 55 w 61"/>
                <a:gd name="T25" fmla="*/ 160 h 189"/>
                <a:gd name="T26" fmla="*/ 55 w 61"/>
                <a:gd name="T27" fmla="*/ 0 h 189"/>
                <a:gd name="T28" fmla="*/ 55 w 61"/>
                <a:gd name="T2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189">
                  <a:moveTo>
                    <a:pt x="5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60"/>
                    <a:pt x="61" y="160"/>
                    <a:pt x="61" y="160"/>
                  </a:cubicBezTo>
                  <a:cubicBezTo>
                    <a:pt x="61" y="165"/>
                    <a:pt x="61" y="169"/>
                    <a:pt x="59" y="173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49" y="186"/>
                    <a:pt x="41" y="189"/>
                    <a:pt x="29" y="189"/>
                  </a:cubicBezTo>
                  <a:cubicBezTo>
                    <a:pt x="17" y="189"/>
                    <a:pt x="7" y="188"/>
                    <a:pt x="0" y="18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7" y="182"/>
                    <a:pt x="17" y="183"/>
                    <a:pt x="29" y="183"/>
                  </a:cubicBezTo>
                  <a:cubicBezTo>
                    <a:pt x="39" y="183"/>
                    <a:pt x="46" y="181"/>
                    <a:pt x="51" y="177"/>
                  </a:cubicBezTo>
                  <a:cubicBezTo>
                    <a:pt x="54" y="174"/>
                    <a:pt x="55" y="168"/>
                    <a:pt x="55" y="16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311812" y="3213990"/>
              <a:ext cx="130280" cy="254203"/>
            </a:xfrm>
            <a:custGeom>
              <a:avLst/>
              <a:gdLst>
                <a:gd name="T0" fmla="*/ 47 w 52"/>
                <a:gd name="T1" fmla="*/ 0 h 101"/>
                <a:gd name="T2" fmla="*/ 52 w 52"/>
                <a:gd name="T3" fmla="*/ 2 h 101"/>
                <a:gd name="T4" fmla="*/ 5 w 52"/>
                <a:gd name="T5" fmla="*/ 101 h 101"/>
                <a:gd name="T6" fmla="*/ 0 w 52"/>
                <a:gd name="T7" fmla="*/ 98 h 101"/>
                <a:gd name="T8" fmla="*/ 47 w 5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1">
                  <a:moveTo>
                    <a:pt x="47" y="0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38" y="41"/>
                    <a:pt x="22" y="74"/>
                    <a:pt x="5" y="10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8" y="68"/>
                    <a:pt x="34" y="36"/>
                    <a:pt x="47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665578" y="3213990"/>
              <a:ext cx="135575" cy="257381"/>
            </a:xfrm>
            <a:custGeom>
              <a:avLst/>
              <a:gdLst>
                <a:gd name="T0" fmla="*/ 4 w 54"/>
                <a:gd name="T1" fmla="*/ 0 h 102"/>
                <a:gd name="T2" fmla="*/ 35 w 54"/>
                <a:gd name="T3" fmla="*/ 60 h 102"/>
                <a:gd name="T4" fmla="*/ 54 w 54"/>
                <a:gd name="T5" fmla="*/ 100 h 102"/>
                <a:gd name="T6" fmla="*/ 49 w 54"/>
                <a:gd name="T7" fmla="*/ 102 h 102"/>
                <a:gd name="T8" fmla="*/ 0 w 54"/>
                <a:gd name="T9" fmla="*/ 3 h 102"/>
                <a:gd name="T10" fmla="*/ 4 w 54"/>
                <a:gd name="T11" fmla="*/ 0 h 102"/>
                <a:gd name="T12" fmla="*/ 4 w 54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2">
                  <a:moveTo>
                    <a:pt x="4" y="0"/>
                  </a:moveTo>
                  <a:cubicBezTo>
                    <a:pt x="8" y="10"/>
                    <a:pt x="18" y="30"/>
                    <a:pt x="35" y="60"/>
                  </a:cubicBezTo>
                  <a:cubicBezTo>
                    <a:pt x="44" y="80"/>
                    <a:pt x="50" y="93"/>
                    <a:pt x="54" y="100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23" y="51"/>
                    <a:pt x="7" y="18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918722" y="3062527"/>
              <a:ext cx="190653" cy="310340"/>
            </a:xfrm>
            <a:custGeom>
              <a:avLst/>
              <a:gdLst>
                <a:gd name="T0" fmla="*/ 20 w 76"/>
                <a:gd name="T1" fmla="*/ 0 h 123"/>
                <a:gd name="T2" fmla="*/ 57 w 76"/>
                <a:gd name="T3" fmla="*/ 0 h 123"/>
                <a:gd name="T4" fmla="*/ 76 w 76"/>
                <a:gd name="T5" fmla="*/ 0 h 123"/>
                <a:gd name="T6" fmla="*/ 64 w 76"/>
                <a:gd name="T7" fmla="*/ 72 h 123"/>
                <a:gd name="T8" fmla="*/ 57 w 76"/>
                <a:gd name="T9" fmla="*/ 95 h 123"/>
                <a:gd name="T10" fmla="*/ 55 w 76"/>
                <a:gd name="T11" fmla="*/ 100 h 123"/>
                <a:gd name="T12" fmla="*/ 44 w 76"/>
                <a:gd name="T13" fmla="*/ 123 h 123"/>
                <a:gd name="T14" fmla="*/ 9 w 76"/>
                <a:gd name="T15" fmla="*/ 95 h 123"/>
                <a:gd name="T16" fmla="*/ 0 w 76"/>
                <a:gd name="T17" fmla="*/ 88 h 123"/>
                <a:gd name="T18" fmla="*/ 20 w 76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23">
                  <a:moveTo>
                    <a:pt x="2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27"/>
                    <a:pt x="69" y="51"/>
                    <a:pt x="64" y="72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2" y="109"/>
                    <a:pt x="48" y="116"/>
                    <a:pt x="44" y="123"/>
                  </a:cubicBezTo>
                  <a:cubicBezTo>
                    <a:pt x="36" y="115"/>
                    <a:pt x="24" y="106"/>
                    <a:pt x="9" y="95"/>
                  </a:cubicBezTo>
                  <a:cubicBezTo>
                    <a:pt x="5" y="91"/>
                    <a:pt x="1" y="89"/>
                    <a:pt x="0" y="88"/>
                  </a:cubicBezTo>
                  <a:cubicBezTo>
                    <a:pt x="8" y="59"/>
                    <a:pt x="14" y="30"/>
                    <a:pt x="20" y="0"/>
                  </a:cubicBezTo>
                  <a:close/>
                </a:path>
              </a:pathLst>
            </a:cu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18722" y="3062527"/>
              <a:ext cx="190653" cy="310340"/>
            </a:xfrm>
            <a:custGeom>
              <a:avLst/>
              <a:gdLst>
                <a:gd name="T0" fmla="*/ 20 w 76"/>
                <a:gd name="T1" fmla="*/ 0 h 123"/>
                <a:gd name="T2" fmla="*/ 57 w 76"/>
                <a:gd name="T3" fmla="*/ 0 h 123"/>
                <a:gd name="T4" fmla="*/ 76 w 76"/>
                <a:gd name="T5" fmla="*/ 0 h 123"/>
                <a:gd name="T6" fmla="*/ 64 w 76"/>
                <a:gd name="T7" fmla="*/ 72 h 123"/>
                <a:gd name="T8" fmla="*/ 57 w 76"/>
                <a:gd name="T9" fmla="*/ 95 h 123"/>
                <a:gd name="T10" fmla="*/ 55 w 76"/>
                <a:gd name="T11" fmla="*/ 100 h 123"/>
                <a:gd name="T12" fmla="*/ 44 w 76"/>
                <a:gd name="T13" fmla="*/ 123 h 123"/>
                <a:gd name="T14" fmla="*/ 9 w 76"/>
                <a:gd name="T15" fmla="*/ 95 h 123"/>
                <a:gd name="T16" fmla="*/ 0 w 76"/>
                <a:gd name="T17" fmla="*/ 88 h 123"/>
                <a:gd name="T18" fmla="*/ 20 w 76"/>
                <a:gd name="T1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23">
                  <a:moveTo>
                    <a:pt x="2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27"/>
                    <a:pt x="69" y="51"/>
                    <a:pt x="64" y="72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2" y="109"/>
                    <a:pt x="48" y="116"/>
                    <a:pt x="44" y="123"/>
                  </a:cubicBezTo>
                  <a:cubicBezTo>
                    <a:pt x="36" y="115"/>
                    <a:pt x="24" y="106"/>
                    <a:pt x="9" y="95"/>
                  </a:cubicBezTo>
                  <a:cubicBezTo>
                    <a:pt x="5" y="91"/>
                    <a:pt x="1" y="89"/>
                    <a:pt x="0" y="88"/>
                  </a:cubicBezTo>
                  <a:cubicBezTo>
                    <a:pt x="8" y="59"/>
                    <a:pt x="14" y="30"/>
                    <a:pt x="20" y="0"/>
                  </a:cubicBezTo>
                  <a:close/>
                </a:path>
              </a:pathLst>
            </a:custGeom>
            <a:noFill/>
            <a:ln w="14288" cap="flat">
              <a:solidFill>
                <a:srgbClr val="DF62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380392" y="2881407"/>
              <a:ext cx="360122" cy="272210"/>
            </a:xfrm>
            <a:custGeom>
              <a:avLst/>
              <a:gdLst>
                <a:gd name="T0" fmla="*/ 101 w 144"/>
                <a:gd name="T1" fmla="*/ 0 h 108"/>
                <a:gd name="T2" fmla="*/ 106 w 144"/>
                <a:gd name="T3" fmla="*/ 4 h 108"/>
                <a:gd name="T4" fmla="*/ 85 w 144"/>
                <a:gd name="T5" fmla="*/ 35 h 108"/>
                <a:gd name="T6" fmla="*/ 144 w 144"/>
                <a:gd name="T7" fmla="*/ 35 h 108"/>
                <a:gd name="T8" fmla="*/ 144 w 144"/>
                <a:gd name="T9" fmla="*/ 40 h 108"/>
                <a:gd name="T10" fmla="*/ 80 w 144"/>
                <a:gd name="T11" fmla="*/ 40 h 108"/>
                <a:gd name="T12" fmla="*/ 4 w 144"/>
                <a:gd name="T13" fmla="*/ 108 h 108"/>
                <a:gd name="T14" fmla="*/ 0 w 144"/>
                <a:gd name="T15" fmla="*/ 103 h 108"/>
                <a:gd name="T16" fmla="*/ 101 w 144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08">
                  <a:moveTo>
                    <a:pt x="101" y="0"/>
                  </a:moveTo>
                  <a:cubicBezTo>
                    <a:pt x="106" y="4"/>
                    <a:pt x="106" y="4"/>
                    <a:pt x="106" y="4"/>
                  </a:cubicBezTo>
                  <a:cubicBezTo>
                    <a:pt x="99" y="14"/>
                    <a:pt x="92" y="25"/>
                    <a:pt x="8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66"/>
                    <a:pt x="34" y="88"/>
                    <a:pt x="4" y="10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43" y="75"/>
                    <a:pt x="77" y="41"/>
                    <a:pt x="101" y="0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6470423" y="3115486"/>
              <a:ext cx="273269" cy="423672"/>
            </a:xfrm>
            <a:custGeom>
              <a:avLst/>
              <a:gdLst>
                <a:gd name="T0" fmla="*/ 0 w 109"/>
                <a:gd name="T1" fmla="*/ 0 h 168"/>
                <a:gd name="T2" fmla="*/ 109 w 109"/>
                <a:gd name="T3" fmla="*/ 0 h 168"/>
                <a:gd name="T4" fmla="*/ 109 w 109"/>
                <a:gd name="T5" fmla="*/ 6 h 168"/>
                <a:gd name="T6" fmla="*/ 105 w 109"/>
                <a:gd name="T7" fmla="*/ 6 h 168"/>
                <a:gd name="T8" fmla="*/ 105 w 109"/>
                <a:gd name="T9" fmla="*/ 76 h 168"/>
                <a:gd name="T10" fmla="*/ 109 w 109"/>
                <a:gd name="T11" fmla="*/ 76 h 168"/>
                <a:gd name="T12" fmla="*/ 109 w 109"/>
                <a:gd name="T13" fmla="*/ 82 h 168"/>
                <a:gd name="T14" fmla="*/ 6 w 109"/>
                <a:gd name="T15" fmla="*/ 82 h 168"/>
                <a:gd name="T16" fmla="*/ 6 w 109"/>
                <a:gd name="T17" fmla="*/ 128 h 168"/>
                <a:gd name="T18" fmla="*/ 42 w 109"/>
                <a:gd name="T19" fmla="*/ 162 h 168"/>
                <a:gd name="T20" fmla="*/ 109 w 109"/>
                <a:gd name="T21" fmla="*/ 162 h 168"/>
                <a:gd name="T22" fmla="*/ 109 w 109"/>
                <a:gd name="T23" fmla="*/ 168 h 168"/>
                <a:gd name="T24" fmla="*/ 42 w 109"/>
                <a:gd name="T25" fmla="*/ 168 h 168"/>
                <a:gd name="T26" fmla="*/ 0 w 109"/>
                <a:gd name="T27" fmla="*/ 128 h 168"/>
                <a:gd name="T28" fmla="*/ 0 w 109"/>
                <a:gd name="T29" fmla="*/ 0 h 168"/>
                <a:gd name="T30" fmla="*/ 0 w 109"/>
                <a:gd name="T31" fmla="*/ 0 h 168"/>
                <a:gd name="T32" fmla="*/ 6 w 109"/>
                <a:gd name="T33" fmla="*/ 6 h 168"/>
                <a:gd name="T34" fmla="*/ 6 w 109"/>
                <a:gd name="T35" fmla="*/ 76 h 168"/>
                <a:gd name="T36" fmla="*/ 99 w 109"/>
                <a:gd name="T37" fmla="*/ 76 h 168"/>
                <a:gd name="T38" fmla="*/ 99 w 109"/>
                <a:gd name="T39" fmla="*/ 6 h 168"/>
                <a:gd name="T40" fmla="*/ 6 w 109"/>
                <a:gd name="T41" fmla="*/ 6 h 168"/>
                <a:gd name="T42" fmla="*/ 6 w 109"/>
                <a:gd name="T43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8">
                  <a:moveTo>
                    <a:pt x="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50"/>
                    <a:pt x="18" y="162"/>
                    <a:pt x="42" y="162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14" y="168"/>
                    <a:pt x="0" y="154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6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43691" y="2982029"/>
              <a:ext cx="150404" cy="135575"/>
            </a:xfrm>
            <a:custGeom>
              <a:avLst/>
              <a:gdLst>
                <a:gd name="T0" fmla="*/ 0 w 142"/>
                <a:gd name="T1" fmla="*/ 0 h 128"/>
                <a:gd name="T2" fmla="*/ 116 w 142"/>
                <a:gd name="T3" fmla="*/ 0 h 128"/>
                <a:gd name="T4" fmla="*/ 142 w 142"/>
                <a:gd name="T5" fmla="*/ 0 h 128"/>
                <a:gd name="T6" fmla="*/ 116 w 142"/>
                <a:gd name="T7" fmla="*/ 26 h 128"/>
                <a:gd name="T8" fmla="*/ 19 w 142"/>
                <a:gd name="T9" fmla="*/ 128 h 128"/>
                <a:gd name="T10" fmla="*/ 0 w 142"/>
                <a:gd name="T11" fmla="*/ 128 h 128"/>
                <a:gd name="T12" fmla="*/ 0 w 142"/>
                <a:gd name="T13" fmla="*/ 0 h 128"/>
                <a:gd name="T14" fmla="*/ 0 w 142"/>
                <a:gd name="T15" fmla="*/ 0 h 128"/>
                <a:gd name="T16" fmla="*/ 0 w 142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8">
                  <a:moveTo>
                    <a:pt x="0" y="0"/>
                  </a:moveTo>
                  <a:lnTo>
                    <a:pt x="116" y="0"/>
                  </a:lnTo>
                  <a:lnTo>
                    <a:pt x="142" y="0"/>
                  </a:lnTo>
                  <a:lnTo>
                    <a:pt x="116" y="26"/>
                  </a:lnTo>
                  <a:lnTo>
                    <a:pt x="19" y="128"/>
                  </a:lnTo>
                  <a:lnTo>
                    <a:pt x="0" y="1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743691" y="2982029"/>
              <a:ext cx="150404" cy="135575"/>
            </a:xfrm>
            <a:custGeom>
              <a:avLst/>
              <a:gdLst>
                <a:gd name="T0" fmla="*/ 0 w 142"/>
                <a:gd name="T1" fmla="*/ 0 h 128"/>
                <a:gd name="T2" fmla="*/ 116 w 142"/>
                <a:gd name="T3" fmla="*/ 0 h 128"/>
                <a:gd name="T4" fmla="*/ 142 w 142"/>
                <a:gd name="T5" fmla="*/ 0 h 128"/>
                <a:gd name="T6" fmla="*/ 116 w 142"/>
                <a:gd name="T7" fmla="*/ 26 h 128"/>
                <a:gd name="T8" fmla="*/ 19 w 142"/>
                <a:gd name="T9" fmla="*/ 128 h 128"/>
                <a:gd name="T10" fmla="*/ 0 w 142"/>
                <a:gd name="T11" fmla="*/ 128 h 128"/>
                <a:gd name="T12" fmla="*/ 0 w 142"/>
                <a:gd name="T13" fmla="*/ 0 h 128"/>
                <a:gd name="T14" fmla="*/ 0 w 142"/>
                <a:gd name="T15" fmla="*/ 0 h 128"/>
                <a:gd name="T16" fmla="*/ 0 w 142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8">
                  <a:moveTo>
                    <a:pt x="0" y="0"/>
                  </a:moveTo>
                  <a:lnTo>
                    <a:pt x="116" y="0"/>
                  </a:lnTo>
                  <a:lnTo>
                    <a:pt x="142" y="0"/>
                  </a:lnTo>
                  <a:lnTo>
                    <a:pt x="116" y="26"/>
                  </a:lnTo>
                  <a:lnTo>
                    <a:pt x="19" y="128"/>
                  </a:lnTo>
                  <a:lnTo>
                    <a:pt x="0" y="1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3FB59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740513" y="2969319"/>
              <a:ext cx="238316" cy="352707"/>
            </a:xfrm>
            <a:custGeom>
              <a:avLst/>
              <a:gdLst>
                <a:gd name="T0" fmla="*/ 0 w 225"/>
                <a:gd name="T1" fmla="*/ 0 h 333"/>
                <a:gd name="T2" fmla="*/ 116 w 225"/>
                <a:gd name="T3" fmla="*/ 0 h 333"/>
                <a:gd name="T4" fmla="*/ 161 w 225"/>
                <a:gd name="T5" fmla="*/ 0 h 333"/>
                <a:gd name="T6" fmla="*/ 161 w 225"/>
                <a:gd name="T7" fmla="*/ 12 h 333"/>
                <a:gd name="T8" fmla="*/ 116 w 225"/>
                <a:gd name="T9" fmla="*/ 57 h 333"/>
                <a:gd name="T10" fmla="*/ 38 w 225"/>
                <a:gd name="T11" fmla="*/ 138 h 333"/>
                <a:gd name="T12" fmla="*/ 116 w 225"/>
                <a:gd name="T13" fmla="*/ 138 h 333"/>
                <a:gd name="T14" fmla="*/ 225 w 225"/>
                <a:gd name="T15" fmla="*/ 138 h 333"/>
                <a:gd name="T16" fmla="*/ 225 w 225"/>
                <a:gd name="T17" fmla="*/ 333 h 333"/>
                <a:gd name="T18" fmla="*/ 116 w 225"/>
                <a:gd name="T19" fmla="*/ 333 h 333"/>
                <a:gd name="T20" fmla="*/ 0 w 225"/>
                <a:gd name="T21" fmla="*/ 333 h 333"/>
                <a:gd name="T22" fmla="*/ 0 w 225"/>
                <a:gd name="T23" fmla="*/ 321 h 333"/>
                <a:gd name="T24" fmla="*/ 116 w 225"/>
                <a:gd name="T25" fmla="*/ 321 h 333"/>
                <a:gd name="T26" fmla="*/ 211 w 225"/>
                <a:gd name="T27" fmla="*/ 321 h 333"/>
                <a:gd name="T28" fmla="*/ 211 w 225"/>
                <a:gd name="T29" fmla="*/ 152 h 333"/>
                <a:gd name="T30" fmla="*/ 116 w 225"/>
                <a:gd name="T31" fmla="*/ 152 h 333"/>
                <a:gd name="T32" fmla="*/ 0 w 225"/>
                <a:gd name="T33" fmla="*/ 152 h 333"/>
                <a:gd name="T34" fmla="*/ 0 w 225"/>
                <a:gd name="T35" fmla="*/ 138 h 333"/>
                <a:gd name="T36" fmla="*/ 19 w 225"/>
                <a:gd name="T37" fmla="*/ 138 h 333"/>
                <a:gd name="T38" fmla="*/ 116 w 225"/>
                <a:gd name="T39" fmla="*/ 36 h 333"/>
                <a:gd name="T40" fmla="*/ 140 w 225"/>
                <a:gd name="T41" fmla="*/ 12 h 333"/>
                <a:gd name="T42" fmla="*/ 116 w 225"/>
                <a:gd name="T43" fmla="*/ 12 h 333"/>
                <a:gd name="T44" fmla="*/ 0 w 225"/>
                <a:gd name="T45" fmla="*/ 12 h 333"/>
                <a:gd name="T46" fmla="*/ 0 w 225"/>
                <a:gd name="T47" fmla="*/ 0 h 333"/>
                <a:gd name="T48" fmla="*/ 0 w 225"/>
                <a:gd name="T49" fmla="*/ 0 h 333"/>
                <a:gd name="T50" fmla="*/ 0 w 225"/>
                <a:gd name="T5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333">
                  <a:moveTo>
                    <a:pt x="0" y="0"/>
                  </a:moveTo>
                  <a:lnTo>
                    <a:pt x="116" y="0"/>
                  </a:lnTo>
                  <a:lnTo>
                    <a:pt x="161" y="0"/>
                  </a:lnTo>
                  <a:lnTo>
                    <a:pt x="161" y="12"/>
                  </a:lnTo>
                  <a:lnTo>
                    <a:pt x="116" y="57"/>
                  </a:lnTo>
                  <a:lnTo>
                    <a:pt x="38" y="138"/>
                  </a:lnTo>
                  <a:lnTo>
                    <a:pt x="116" y="138"/>
                  </a:lnTo>
                  <a:lnTo>
                    <a:pt x="225" y="138"/>
                  </a:lnTo>
                  <a:lnTo>
                    <a:pt x="225" y="333"/>
                  </a:lnTo>
                  <a:lnTo>
                    <a:pt x="116" y="333"/>
                  </a:lnTo>
                  <a:lnTo>
                    <a:pt x="0" y="333"/>
                  </a:lnTo>
                  <a:lnTo>
                    <a:pt x="0" y="321"/>
                  </a:lnTo>
                  <a:lnTo>
                    <a:pt x="116" y="321"/>
                  </a:lnTo>
                  <a:lnTo>
                    <a:pt x="211" y="321"/>
                  </a:lnTo>
                  <a:lnTo>
                    <a:pt x="211" y="152"/>
                  </a:lnTo>
                  <a:lnTo>
                    <a:pt x="116" y="152"/>
                  </a:lnTo>
                  <a:lnTo>
                    <a:pt x="0" y="152"/>
                  </a:lnTo>
                  <a:lnTo>
                    <a:pt x="0" y="138"/>
                  </a:lnTo>
                  <a:lnTo>
                    <a:pt x="19" y="138"/>
                  </a:lnTo>
                  <a:lnTo>
                    <a:pt x="116" y="36"/>
                  </a:lnTo>
                  <a:lnTo>
                    <a:pt x="140" y="12"/>
                  </a:lnTo>
                  <a:lnTo>
                    <a:pt x="1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23567" y="3395110"/>
              <a:ext cx="315636" cy="146167"/>
            </a:xfrm>
            <a:custGeom>
              <a:avLst/>
              <a:gdLst>
                <a:gd name="T0" fmla="*/ 122 w 126"/>
                <a:gd name="T1" fmla="*/ 0 h 58"/>
                <a:gd name="T2" fmla="*/ 126 w 126"/>
                <a:gd name="T3" fmla="*/ 0 h 58"/>
                <a:gd name="T4" fmla="*/ 124 w 126"/>
                <a:gd name="T5" fmla="*/ 30 h 58"/>
                <a:gd name="T6" fmla="*/ 71 w 126"/>
                <a:gd name="T7" fmla="*/ 57 h 58"/>
                <a:gd name="T8" fmla="*/ 49 w 126"/>
                <a:gd name="T9" fmla="*/ 57 h 58"/>
                <a:gd name="T10" fmla="*/ 0 w 126"/>
                <a:gd name="T11" fmla="*/ 57 h 58"/>
                <a:gd name="T12" fmla="*/ 0 w 126"/>
                <a:gd name="T13" fmla="*/ 51 h 58"/>
                <a:gd name="T14" fmla="*/ 49 w 126"/>
                <a:gd name="T15" fmla="*/ 51 h 58"/>
                <a:gd name="T16" fmla="*/ 71 w 126"/>
                <a:gd name="T17" fmla="*/ 51 h 58"/>
                <a:gd name="T18" fmla="*/ 118 w 126"/>
                <a:gd name="T19" fmla="*/ 29 h 58"/>
                <a:gd name="T20" fmla="*/ 119 w 126"/>
                <a:gd name="T21" fmla="*/ 17 h 58"/>
                <a:gd name="T22" fmla="*/ 122 w 126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58">
                  <a:moveTo>
                    <a:pt x="122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7"/>
                    <a:pt x="126" y="18"/>
                    <a:pt x="124" y="30"/>
                  </a:cubicBezTo>
                  <a:cubicBezTo>
                    <a:pt x="121" y="49"/>
                    <a:pt x="103" y="58"/>
                    <a:pt x="71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101" y="52"/>
                    <a:pt x="117" y="44"/>
                    <a:pt x="118" y="29"/>
                  </a:cubicBezTo>
                  <a:cubicBezTo>
                    <a:pt x="118" y="27"/>
                    <a:pt x="118" y="23"/>
                    <a:pt x="119" y="17"/>
                  </a:cubicBezTo>
                  <a:cubicBezTo>
                    <a:pt x="120" y="9"/>
                    <a:pt x="121" y="3"/>
                    <a:pt x="122" y="0"/>
                  </a:cubicBezTo>
                  <a:close/>
                </a:path>
              </a:pathLst>
            </a:custGeom>
            <a:solidFill>
              <a:srgbClr val="3FB5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5876222" y="3498909"/>
              <a:ext cx="67788" cy="153581"/>
            </a:xfrm>
            <a:custGeom>
              <a:avLst/>
              <a:gdLst>
                <a:gd name="T0" fmla="*/ 27 w 27"/>
                <a:gd name="T1" fmla="*/ 26 h 61"/>
                <a:gd name="T2" fmla="*/ 10 w 27"/>
                <a:gd name="T3" fmla="*/ 61 h 61"/>
                <a:gd name="T4" fmla="*/ 3 w 27"/>
                <a:gd name="T5" fmla="*/ 52 h 61"/>
                <a:gd name="T6" fmla="*/ 16 w 27"/>
                <a:gd name="T7" fmla="*/ 26 h 61"/>
                <a:gd name="T8" fmla="*/ 0 w 27"/>
                <a:gd name="T9" fmla="*/ 26 h 61"/>
                <a:gd name="T10" fmla="*/ 0 w 27"/>
                <a:gd name="T11" fmla="*/ 0 h 61"/>
                <a:gd name="T12" fmla="*/ 27 w 27"/>
                <a:gd name="T13" fmla="*/ 0 h 61"/>
                <a:gd name="T14" fmla="*/ 27 w 27"/>
                <a:gd name="T1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1">
                  <a:moveTo>
                    <a:pt x="27" y="26"/>
                  </a:moveTo>
                  <a:cubicBezTo>
                    <a:pt x="27" y="46"/>
                    <a:pt x="24" y="53"/>
                    <a:pt x="10" y="6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4" y="47"/>
                    <a:pt x="16" y="43"/>
                    <a:pt x="16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7" y="26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236609" y="3632366"/>
              <a:ext cx="142990" cy="140871"/>
            </a:xfrm>
            <a:custGeom>
              <a:avLst/>
              <a:gdLst>
                <a:gd name="T0" fmla="*/ 12 w 57"/>
                <a:gd name="T1" fmla="*/ 0 h 56"/>
                <a:gd name="T2" fmla="*/ 47 w 57"/>
                <a:gd name="T3" fmla="*/ 49 h 56"/>
                <a:gd name="T4" fmla="*/ 47 w 57"/>
                <a:gd name="T5" fmla="*/ 8 h 56"/>
                <a:gd name="T6" fmla="*/ 47 w 57"/>
                <a:gd name="T7" fmla="*/ 5 h 56"/>
                <a:gd name="T8" fmla="*/ 46 w 57"/>
                <a:gd name="T9" fmla="*/ 4 h 56"/>
                <a:gd name="T10" fmla="*/ 45 w 57"/>
                <a:gd name="T11" fmla="*/ 2 h 56"/>
                <a:gd name="T12" fmla="*/ 43 w 57"/>
                <a:gd name="T13" fmla="*/ 2 h 56"/>
                <a:gd name="T14" fmla="*/ 40 w 57"/>
                <a:gd name="T15" fmla="*/ 2 h 56"/>
                <a:gd name="T16" fmla="*/ 39 w 57"/>
                <a:gd name="T17" fmla="*/ 1 h 56"/>
                <a:gd name="T18" fmla="*/ 40 w 57"/>
                <a:gd name="T19" fmla="*/ 0 h 56"/>
                <a:gd name="T20" fmla="*/ 55 w 57"/>
                <a:gd name="T21" fmla="*/ 0 h 56"/>
                <a:gd name="T22" fmla="*/ 57 w 57"/>
                <a:gd name="T23" fmla="*/ 1 h 56"/>
                <a:gd name="T24" fmla="*/ 56 w 57"/>
                <a:gd name="T25" fmla="*/ 2 h 56"/>
                <a:gd name="T26" fmla="*/ 53 w 57"/>
                <a:gd name="T27" fmla="*/ 2 h 56"/>
                <a:gd name="T28" fmla="*/ 50 w 57"/>
                <a:gd name="T29" fmla="*/ 3 h 56"/>
                <a:gd name="T30" fmla="*/ 49 w 57"/>
                <a:gd name="T31" fmla="*/ 4 h 56"/>
                <a:gd name="T32" fmla="*/ 49 w 57"/>
                <a:gd name="T33" fmla="*/ 7 h 56"/>
                <a:gd name="T34" fmla="*/ 49 w 57"/>
                <a:gd name="T35" fmla="*/ 54 h 56"/>
                <a:gd name="T36" fmla="*/ 48 w 57"/>
                <a:gd name="T37" fmla="*/ 56 h 56"/>
                <a:gd name="T38" fmla="*/ 47 w 57"/>
                <a:gd name="T39" fmla="*/ 55 h 56"/>
                <a:gd name="T40" fmla="*/ 11 w 57"/>
                <a:gd name="T41" fmla="*/ 4 h 56"/>
                <a:gd name="T42" fmla="*/ 11 w 57"/>
                <a:gd name="T43" fmla="*/ 49 h 56"/>
                <a:gd name="T44" fmla="*/ 11 w 57"/>
                <a:gd name="T45" fmla="*/ 52 h 56"/>
                <a:gd name="T46" fmla="*/ 12 w 57"/>
                <a:gd name="T47" fmla="*/ 53 h 56"/>
                <a:gd name="T48" fmla="*/ 14 w 57"/>
                <a:gd name="T49" fmla="*/ 54 h 56"/>
                <a:gd name="T50" fmla="*/ 16 w 57"/>
                <a:gd name="T51" fmla="*/ 54 h 56"/>
                <a:gd name="T52" fmla="*/ 18 w 57"/>
                <a:gd name="T53" fmla="*/ 54 h 56"/>
                <a:gd name="T54" fmla="*/ 19 w 57"/>
                <a:gd name="T55" fmla="*/ 55 h 56"/>
                <a:gd name="T56" fmla="*/ 18 w 57"/>
                <a:gd name="T57" fmla="*/ 56 h 56"/>
                <a:gd name="T58" fmla="*/ 3 w 57"/>
                <a:gd name="T59" fmla="*/ 56 h 56"/>
                <a:gd name="T60" fmla="*/ 1 w 57"/>
                <a:gd name="T61" fmla="*/ 55 h 56"/>
                <a:gd name="T62" fmla="*/ 2 w 57"/>
                <a:gd name="T63" fmla="*/ 54 h 56"/>
                <a:gd name="T64" fmla="*/ 5 w 57"/>
                <a:gd name="T65" fmla="*/ 54 h 56"/>
                <a:gd name="T66" fmla="*/ 7 w 57"/>
                <a:gd name="T67" fmla="*/ 54 h 56"/>
                <a:gd name="T68" fmla="*/ 8 w 57"/>
                <a:gd name="T69" fmla="*/ 53 h 56"/>
                <a:gd name="T70" fmla="*/ 9 w 57"/>
                <a:gd name="T71" fmla="*/ 51 h 56"/>
                <a:gd name="T72" fmla="*/ 9 w 57"/>
                <a:gd name="T73" fmla="*/ 48 h 56"/>
                <a:gd name="T74" fmla="*/ 9 w 57"/>
                <a:gd name="T75" fmla="*/ 9 h 56"/>
                <a:gd name="T76" fmla="*/ 8 w 57"/>
                <a:gd name="T77" fmla="*/ 5 h 56"/>
                <a:gd name="T78" fmla="*/ 8 w 57"/>
                <a:gd name="T79" fmla="*/ 4 h 56"/>
                <a:gd name="T80" fmla="*/ 6 w 57"/>
                <a:gd name="T81" fmla="*/ 2 h 56"/>
                <a:gd name="T82" fmla="*/ 4 w 57"/>
                <a:gd name="T83" fmla="*/ 2 h 56"/>
                <a:gd name="T84" fmla="*/ 2 w 57"/>
                <a:gd name="T85" fmla="*/ 2 h 56"/>
                <a:gd name="T86" fmla="*/ 1 w 57"/>
                <a:gd name="T87" fmla="*/ 1 h 56"/>
                <a:gd name="T88" fmla="*/ 2 w 57"/>
                <a:gd name="T89" fmla="*/ 0 h 56"/>
                <a:gd name="T90" fmla="*/ 12 w 57"/>
                <a:gd name="T9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56">
                  <a:moveTo>
                    <a:pt x="12" y="0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6"/>
                    <a:pt x="47" y="5"/>
                  </a:cubicBezTo>
                  <a:cubicBezTo>
                    <a:pt x="46" y="5"/>
                    <a:pt x="46" y="4"/>
                    <a:pt x="46" y="4"/>
                  </a:cubicBezTo>
                  <a:cubicBezTo>
                    <a:pt x="46" y="3"/>
                    <a:pt x="45" y="3"/>
                    <a:pt x="45" y="2"/>
                  </a:cubicBezTo>
                  <a:cubicBezTo>
                    <a:pt x="44" y="2"/>
                    <a:pt x="44" y="2"/>
                    <a:pt x="43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7" y="0"/>
                    <a:pt x="57" y="1"/>
                  </a:cubicBezTo>
                  <a:cubicBezTo>
                    <a:pt x="57" y="2"/>
                    <a:pt x="56" y="2"/>
                    <a:pt x="5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1" y="2"/>
                    <a:pt x="50" y="3"/>
                  </a:cubicBezTo>
                  <a:cubicBezTo>
                    <a:pt x="50" y="3"/>
                    <a:pt x="50" y="4"/>
                    <a:pt x="49" y="4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5"/>
                    <a:pt x="49" y="56"/>
                    <a:pt x="48" y="56"/>
                  </a:cubicBezTo>
                  <a:cubicBezTo>
                    <a:pt x="48" y="56"/>
                    <a:pt x="47" y="56"/>
                    <a:pt x="47" y="5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3" y="53"/>
                    <a:pt x="13" y="54"/>
                    <a:pt x="14" y="54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9" y="54"/>
                    <a:pt x="19" y="55"/>
                  </a:cubicBezTo>
                  <a:cubicBezTo>
                    <a:pt x="19" y="56"/>
                    <a:pt x="19" y="56"/>
                    <a:pt x="18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6"/>
                    <a:pt x="1" y="56"/>
                    <a:pt x="1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6" y="54"/>
                    <a:pt x="7" y="54"/>
                  </a:cubicBezTo>
                  <a:cubicBezTo>
                    <a:pt x="7" y="53"/>
                    <a:pt x="8" y="53"/>
                    <a:pt x="8" y="53"/>
                  </a:cubicBezTo>
                  <a:cubicBezTo>
                    <a:pt x="8" y="52"/>
                    <a:pt x="8" y="52"/>
                    <a:pt x="9" y="51"/>
                  </a:cubicBezTo>
                  <a:cubicBezTo>
                    <a:pt x="9" y="51"/>
                    <a:pt x="9" y="50"/>
                    <a:pt x="9" y="4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1" y="0"/>
                    <a:pt x="2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334" y="3632366"/>
              <a:ext cx="58255" cy="140871"/>
            </a:xfrm>
            <a:custGeom>
              <a:avLst/>
              <a:gdLst>
                <a:gd name="T0" fmla="*/ 9 w 23"/>
                <a:gd name="T1" fmla="*/ 49 h 56"/>
                <a:gd name="T2" fmla="*/ 9 w 23"/>
                <a:gd name="T3" fmla="*/ 8 h 56"/>
                <a:gd name="T4" fmla="*/ 9 w 23"/>
                <a:gd name="T5" fmla="*/ 6 h 56"/>
                <a:gd name="T6" fmla="*/ 8 w 23"/>
                <a:gd name="T7" fmla="*/ 4 h 56"/>
                <a:gd name="T8" fmla="*/ 7 w 23"/>
                <a:gd name="T9" fmla="*/ 3 h 56"/>
                <a:gd name="T10" fmla="*/ 4 w 23"/>
                <a:gd name="T11" fmla="*/ 2 h 56"/>
                <a:gd name="T12" fmla="*/ 1 w 23"/>
                <a:gd name="T13" fmla="*/ 2 h 56"/>
                <a:gd name="T14" fmla="*/ 0 w 23"/>
                <a:gd name="T15" fmla="*/ 1 h 56"/>
                <a:gd name="T16" fmla="*/ 1 w 23"/>
                <a:gd name="T17" fmla="*/ 0 h 56"/>
                <a:gd name="T18" fmla="*/ 21 w 23"/>
                <a:gd name="T19" fmla="*/ 0 h 56"/>
                <a:gd name="T20" fmla="*/ 22 w 23"/>
                <a:gd name="T21" fmla="*/ 1 h 56"/>
                <a:gd name="T22" fmla="*/ 21 w 23"/>
                <a:gd name="T23" fmla="*/ 2 h 56"/>
                <a:gd name="T24" fmla="*/ 18 w 23"/>
                <a:gd name="T25" fmla="*/ 2 h 56"/>
                <a:gd name="T26" fmla="*/ 16 w 23"/>
                <a:gd name="T27" fmla="*/ 2 h 56"/>
                <a:gd name="T28" fmla="*/ 14 w 23"/>
                <a:gd name="T29" fmla="*/ 3 h 56"/>
                <a:gd name="T30" fmla="*/ 13 w 23"/>
                <a:gd name="T31" fmla="*/ 5 h 56"/>
                <a:gd name="T32" fmla="*/ 13 w 23"/>
                <a:gd name="T33" fmla="*/ 8 h 56"/>
                <a:gd name="T34" fmla="*/ 13 w 23"/>
                <a:gd name="T35" fmla="*/ 49 h 56"/>
                <a:gd name="T36" fmla="*/ 13 w 23"/>
                <a:gd name="T37" fmla="*/ 51 h 56"/>
                <a:gd name="T38" fmla="*/ 14 w 23"/>
                <a:gd name="T39" fmla="*/ 53 h 56"/>
                <a:gd name="T40" fmla="*/ 15 w 23"/>
                <a:gd name="T41" fmla="*/ 53 h 56"/>
                <a:gd name="T42" fmla="*/ 18 w 23"/>
                <a:gd name="T43" fmla="*/ 54 h 56"/>
                <a:gd name="T44" fmla="*/ 21 w 23"/>
                <a:gd name="T45" fmla="*/ 54 h 56"/>
                <a:gd name="T46" fmla="*/ 22 w 23"/>
                <a:gd name="T47" fmla="*/ 55 h 56"/>
                <a:gd name="T48" fmla="*/ 20 w 23"/>
                <a:gd name="T49" fmla="*/ 56 h 56"/>
                <a:gd name="T50" fmla="*/ 2 w 23"/>
                <a:gd name="T51" fmla="*/ 56 h 56"/>
                <a:gd name="T52" fmla="*/ 1 w 23"/>
                <a:gd name="T53" fmla="*/ 55 h 56"/>
                <a:gd name="T54" fmla="*/ 2 w 23"/>
                <a:gd name="T55" fmla="*/ 54 h 56"/>
                <a:gd name="T56" fmla="*/ 5 w 23"/>
                <a:gd name="T57" fmla="*/ 54 h 56"/>
                <a:gd name="T58" fmla="*/ 7 w 23"/>
                <a:gd name="T59" fmla="*/ 54 h 56"/>
                <a:gd name="T60" fmla="*/ 8 w 23"/>
                <a:gd name="T61" fmla="*/ 53 h 56"/>
                <a:gd name="T62" fmla="*/ 9 w 23"/>
                <a:gd name="T63" fmla="*/ 51 h 56"/>
                <a:gd name="T64" fmla="*/ 9 w 23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56">
                  <a:moveTo>
                    <a:pt x="9" y="4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4"/>
                    <a:pt x="13" y="4"/>
                    <a:pt x="13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50"/>
                    <a:pt x="13" y="51"/>
                  </a:cubicBezTo>
                  <a:cubicBezTo>
                    <a:pt x="13" y="52"/>
                    <a:pt x="14" y="52"/>
                    <a:pt x="14" y="53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6" y="54"/>
                    <a:pt x="17" y="54"/>
                    <a:pt x="18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3" y="56"/>
                    <a:pt x="22" y="56"/>
                    <a:pt x="20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6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4"/>
                    <a:pt x="6" y="54"/>
                    <a:pt x="7" y="54"/>
                  </a:cubicBezTo>
                  <a:cubicBezTo>
                    <a:pt x="7" y="53"/>
                    <a:pt x="8" y="53"/>
                    <a:pt x="8" y="53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0"/>
                    <a:pt x="9" y="50"/>
                    <a:pt x="9" y="4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876355" y="3632366"/>
              <a:ext cx="139812" cy="140871"/>
            </a:xfrm>
            <a:custGeom>
              <a:avLst/>
              <a:gdLst>
                <a:gd name="T0" fmla="*/ 43 w 56"/>
                <a:gd name="T1" fmla="*/ 7 h 56"/>
                <a:gd name="T2" fmla="*/ 41 w 56"/>
                <a:gd name="T3" fmla="*/ 3 h 56"/>
                <a:gd name="T4" fmla="*/ 35 w 56"/>
                <a:gd name="T5" fmla="*/ 3 h 56"/>
                <a:gd name="T6" fmla="*/ 35 w 56"/>
                <a:gd name="T7" fmla="*/ 0 h 56"/>
                <a:gd name="T8" fmla="*/ 56 w 56"/>
                <a:gd name="T9" fmla="*/ 1 h 56"/>
                <a:gd name="T10" fmla="*/ 52 w 56"/>
                <a:gd name="T11" fmla="*/ 3 h 56"/>
                <a:gd name="T12" fmla="*/ 48 w 56"/>
                <a:gd name="T13" fmla="*/ 4 h 56"/>
                <a:gd name="T14" fmla="*/ 47 w 56"/>
                <a:gd name="T15" fmla="*/ 8 h 56"/>
                <a:gd name="T16" fmla="*/ 47 w 56"/>
                <a:gd name="T17" fmla="*/ 52 h 56"/>
                <a:gd name="T18" fmla="*/ 52 w 56"/>
                <a:gd name="T19" fmla="*/ 54 h 56"/>
                <a:gd name="T20" fmla="*/ 56 w 56"/>
                <a:gd name="T21" fmla="*/ 55 h 56"/>
                <a:gd name="T22" fmla="*/ 36 w 56"/>
                <a:gd name="T23" fmla="*/ 56 h 56"/>
                <a:gd name="T24" fmla="*/ 36 w 56"/>
                <a:gd name="T25" fmla="*/ 54 h 56"/>
                <a:gd name="T26" fmla="*/ 41 w 56"/>
                <a:gd name="T27" fmla="*/ 53 h 56"/>
                <a:gd name="T28" fmla="*/ 43 w 56"/>
                <a:gd name="T29" fmla="*/ 51 h 56"/>
                <a:gd name="T30" fmla="*/ 43 w 56"/>
                <a:gd name="T31" fmla="*/ 28 h 56"/>
                <a:gd name="T32" fmla="*/ 13 w 56"/>
                <a:gd name="T33" fmla="*/ 48 h 56"/>
                <a:gd name="T34" fmla="*/ 14 w 56"/>
                <a:gd name="T35" fmla="*/ 53 h 56"/>
                <a:gd name="T36" fmla="*/ 19 w 56"/>
                <a:gd name="T37" fmla="*/ 54 h 56"/>
                <a:gd name="T38" fmla="*/ 22 w 56"/>
                <a:gd name="T39" fmla="*/ 55 h 56"/>
                <a:gd name="T40" fmla="*/ 2 w 56"/>
                <a:gd name="T41" fmla="*/ 56 h 56"/>
                <a:gd name="T42" fmla="*/ 2 w 56"/>
                <a:gd name="T43" fmla="*/ 54 h 56"/>
                <a:gd name="T44" fmla="*/ 7 w 56"/>
                <a:gd name="T45" fmla="*/ 53 h 56"/>
                <a:gd name="T46" fmla="*/ 9 w 56"/>
                <a:gd name="T47" fmla="*/ 50 h 56"/>
                <a:gd name="T48" fmla="*/ 9 w 56"/>
                <a:gd name="T49" fmla="*/ 8 h 56"/>
                <a:gd name="T50" fmla="*/ 8 w 56"/>
                <a:gd name="T51" fmla="*/ 4 h 56"/>
                <a:gd name="T52" fmla="*/ 4 w 56"/>
                <a:gd name="T53" fmla="*/ 3 h 56"/>
                <a:gd name="T54" fmla="*/ 0 w 56"/>
                <a:gd name="T55" fmla="*/ 1 h 56"/>
                <a:gd name="T56" fmla="*/ 21 w 56"/>
                <a:gd name="T57" fmla="*/ 0 h 56"/>
                <a:gd name="T58" fmla="*/ 21 w 56"/>
                <a:gd name="T59" fmla="*/ 3 h 56"/>
                <a:gd name="T60" fmla="*/ 16 w 56"/>
                <a:gd name="T61" fmla="*/ 3 h 56"/>
                <a:gd name="T62" fmla="*/ 13 w 56"/>
                <a:gd name="T63" fmla="*/ 5 h 56"/>
                <a:gd name="T64" fmla="*/ 13 w 56"/>
                <a:gd name="T65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43" y="26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40" y="3"/>
                    <a:pt x="39" y="3"/>
                    <a:pt x="38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4" y="2"/>
                    <a:pt x="34" y="1"/>
                  </a:cubicBezTo>
                  <a:cubicBezTo>
                    <a:pt x="34" y="1"/>
                    <a:pt x="34" y="0"/>
                    <a:pt x="3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6" y="1"/>
                    <a:pt x="56" y="1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3"/>
                    <a:pt x="50" y="3"/>
                    <a:pt x="49" y="3"/>
                  </a:cubicBezTo>
                  <a:cubicBezTo>
                    <a:pt x="49" y="3"/>
                    <a:pt x="48" y="3"/>
                    <a:pt x="48" y="4"/>
                  </a:cubicBezTo>
                  <a:cubicBezTo>
                    <a:pt x="47" y="4"/>
                    <a:pt x="47" y="4"/>
                    <a:pt x="47" y="5"/>
                  </a:cubicBezTo>
                  <a:cubicBezTo>
                    <a:pt x="47" y="6"/>
                    <a:pt x="47" y="7"/>
                    <a:pt x="47" y="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1"/>
                    <a:pt x="47" y="52"/>
                  </a:cubicBezTo>
                  <a:cubicBezTo>
                    <a:pt x="48" y="52"/>
                    <a:pt x="48" y="53"/>
                    <a:pt x="49" y="53"/>
                  </a:cubicBezTo>
                  <a:cubicBezTo>
                    <a:pt x="50" y="53"/>
                    <a:pt x="51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5" y="54"/>
                    <a:pt x="35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4"/>
                    <a:pt x="41" y="53"/>
                    <a:pt x="41" y="53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3" y="52"/>
                    <a:pt x="43" y="51"/>
                    <a:pt x="43" y="51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50"/>
                    <a:pt x="13" y="51"/>
                  </a:cubicBezTo>
                  <a:cubicBezTo>
                    <a:pt x="13" y="51"/>
                    <a:pt x="14" y="52"/>
                    <a:pt x="14" y="53"/>
                  </a:cubicBezTo>
                  <a:cubicBezTo>
                    <a:pt x="14" y="53"/>
                    <a:pt x="15" y="53"/>
                    <a:pt x="16" y="53"/>
                  </a:cubicBezTo>
                  <a:cubicBezTo>
                    <a:pt x="17" y="53"/>
                    <a:pt x="18" y="54"/>
                    <a:pt x="19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2" y="55"/>
                    <a:pt x="22" y="56"/>
                    <a:pt x="2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1" y="55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4"/>
                    <a:pt x="6" y="53"/>
                    <a:pt x="7" y="53"/>
                  </a:cubicBezTo>
                  <a:cubicBezTo>
                    <a:pt x="7" y="53"/>
                    <a:pt x="8" y="53"/>
                    <a:pt x="8" y="52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3"/>
                    <a:pt x="14" y="3"/>
                    <a:pt x="14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26"/>
                    <a:pt x="13" y="26"/>
                    <a:pt x="13" y="26"/>
                  </a:cubicBezTo>
                  <a:lnTo>
                    <a:pt x="43" y="26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5098783" y="3632366"/>
              <a:ext cx="137694" cy="140871"/>
            </a:xfrm>
            <a:custGeom>
              <a:avLst/>
              <a:gdLst>
                <a:gd name="T0" fmla="*/ 16 w 55"/>
                <a:gd name="T1" fmla="*/ 35 h 56"/>
                <a:gd name="T2" fmla="*/ 11 w 55"/>
                <a:gd name="T3" fmla="*/ 50 h 56"/>
                <a:gd name="T4" fmla="*/ 10 w 55"/>
                <a:gd name="T5" fmla="*/ 52 h 56"/>
                <a:gd name="T6" fmla="*/ 10 w 55"/>
                <a:gd name="T7" fmla="*/ 54 h 56"/>
                <a:gd name="T8" fmla="*/ 11 w 55"/>
                <a:gd name="T9" fmla="*/ 54 h 56"/>
                <a:gd name="T10" fmla="*/ 14 w 55"/>
                <a:gd name="T11" fmla="*/ 54 h 56"/>
                <a:gd name="T12" fmla="*/ 17 w 55"/>
                <a:gd name="T13" fmla="*/ 54 h 56"/>
                <a:gd name="T14" fmla="*/ 18 w 55"/>
                <a:gd name="T15" fmla="*/ 55 h 56"/>
                <a:gd name="T16" fmla="*/ 18 w 55"/>
                <a:gd name="T17" fmla="*/ 56 h 56"/>
                <a:gd name="T18" fmla="*/ 1 w 55"/>
                <a:gd name="T19" fmla="*/ 56 h 56"/>
                <a:gd name="T20" fmla="*/ 0 w 55"/>
                <a:gd name="T21" fmla="*/ 55 h 56"/>
                <a:gd name="T22" fmla="*/ 1 w 55"/>
                <a:gd name="T23" fmla="*/ 54 h 56"/>
                <a:gd name="T24" fmla="*/ 3 w 55"/>
                <a:gd name="T25" fmla="*/ 54 h 56"/>
                <a:gd name="T26" fmla="*/ 5 w 55"/>
                <a:gd name="T27" fmla="*/ 54 h 56"/>
                <a:gd name="T28" fmla="*/ 6 w 55"/>
                <a:gd name="T29" fmla="*/ 54 h 56"/>
                <a:gd name="T30" fmla="*/ 7 w 55"/>
                <a:gd name="T31" fmla="*/ 52 h 56"/>
                <a:gd name="T32" fmla="*/ 8 w 55"/>
                <a:gd name="T33" fmla="*/ 50 h 56"/>
                <a:gd name="T34" fmla="*/ 25 w 55"/>
                <a:gd name="T35" fmla="*/ 1 h 56"/>
                <a:gd name="T36" fmla="*/ 27 w 55"/>
                <a:gd name="T37" fmla="*/ 0 h 56"/>
                <a:gd name="T38" fmla="*/ 29 w 55"/>
                <a:gd name="T39" fmla="*/ 1 h 56"/>
                <a:gd name="T40" fmla="*/ 47 w 55"/>
                <a:gd name="T41" fmla="*/ 50 h 56"/>
                <a:gd name="T42" fmla="*/ 48 w 55"/>
                <a:gd name="T43" fmla="*/ 52 h 56"/>
                <a:gd name="T44" fmla="*/ 49 w 55"/>
                <a:gd name="T45" fmla="*/ 53 h 56"/>
                <a:gd name="T46" fmla="*/ 50 w 55"/>
                <a:gd name="T47" fmla="*/ 54 h 56"/>
                <a:gd name="T48" fmla="*/ 52 w 55"/>
                <a:gd name="T49" fmla="*/ 54 h 56"/>
                <a:gd name="T50" fmla="*/ 54 w 55"/>
                <a:gd name="T51" fmla="*/ 54 h 56"/>
                <a:gd name="T52" fmla="*/ 55 w 55"/>
                <a:gd name="T53" fmla="*/ 55 h 56"/>
                <a:gd name="T54" fmla="*/ 54 w 55"/>
                <a:gd name="T55" fmla="*/ 56 h 56"/>
                <a:gd name="T56" fmla="*/ 36 w 55"/>
                <a:gd name="T57" fmla="*/ 56 h 56"/>
                <a:gd name="T58" fmla="*/ 35 w 55"/>
                <a:gd name="T59" fmla="*/ 55 h 56"/>
                <a:gd name="T60" fmla="*/ 36 w 55"/>
                <a:gd name="T61" fmla="*/ 54 h 56"/>
                <a:gd name="T62" fmla="*/ 39 w 55"/>
                <a:gd name="T63" fmla="*/ 54 h 56"/>
                <a:gd name="T64" fmla="*/ 42 w 55"/>
                <a:gd name="T65" fmla="*/ 54 h 56"/>
                <a:gd name="T66" fmla="*/ 44 w 55"/>
                <a:gd name="T67" fmla="*/ 53 h 56"/>
                <a:gd name="T68" fmla="*/ 44 w 55"/>
                <a:gd name="T69" fmla="*/ 52 h 56"/>
                <a:gd name="T70" fmla="*/ 44 w 55"/>
                <a:gd name="T71" fmla="*/ 50 h 56"/>
                <a:gd name="T72" fmla="*/ 39 w 55"/>
                <a:gd name="T73" fmla="*/ 35 h 56"/>
                <a:gd name="T74" fmla="*/ 16 w 55"/>
                <a:gd name="T75" fmla="*/ 35 h 56"/>
                <a:gd name="T76" fmla="*/ 38 w 55"/>
                <a:gd name="T77" fmla="*/ 33 h 56"/>
                <a:gd name="T78" fmla="*/ 27 w 55"/>
                <a:gd name="T79" fmla="*/ 4 h 56"/>
                <a:gd name="T80" fmla="*/ 16 w 55"/>
                <a:gd name="T81" fmla="*/ 33 h 56"/>
                <a:gd name="T82" fmla="*/ 38 w 55"/>
                <a:gd name="T83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6">
                  <a:moveTo>
                    <a:pt x="16" y="35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3"/>
                    <a:pt x="10" y="53"/>
                    <a:pt x="10" y="54"/>
                  </a:cubicBezTo>
                  <a:cubicBezTo>
                    <a:pt x="10" y="54"/>
                    <a:pt x="11" y="54"/>
                    <a:pt x="11" y="54"/>
                  </a:cubicBezTo>
                  <a:cubicBezTo>
                    <a:pt x="12" y="54"/>
                    <a:pt x="13" y="54"/>
                    <a:pt x="14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19" y="56"/>
                    <a:pt x="18" y="56"/>
                    <a:pt x="18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3"/>
                    <a:pt x="7" y="53"/>
                    <a:pt x="7" y="52"/>
                  </a:cubicBezTo>
                  <a:cubicBezTo>
                    <a:pt x="7" y="52"/>
                    <a:pt x="8" y="51"/>
                    <a:pt x="8" y="5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51"/>
                    <a:pt x="48" y="51"/>
                    <a:pt x="48" y="52"/>
                  </a:cubicBezTo>
                  <a:cubicBezTo>
                    <a:pt x="48" y="52"/>
                    <a:pt x="49" y="53"/>
                    <a:pt x="49" y="5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2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5" y="55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4" y="56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1" y="54"/>
                    <a:pt x="41" y="54"/>
                    <a:pt x="42" y="54"/>
                  </a:cubicBezTo>
                  <a:cubicBezTo>
                    <a:pt x="43" y="54"/>
                    <a:pt x="43" y="53"/>
                    <a:pt x="44" y="53"/>
                  </a:cubicBezTo>
                  <a:cubicBezTo>
                    <a:pt x="44" y="53"/>
                    <a:pt x="44" y="52"/>
                    <a:pt x="44" y="52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16" y="35"/>
                  </a:lnTo>
                  <a:close/>
                  <a:moveTo>
                    <a:pt x="38" y="3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16" y="33"/>
                    <a:pt x="16" y="33"/>
                    <a:pt x="16" y="33"/>
                  </a:cubicBezTo>
                  <a:lnTo>
                    <a:pt x="38" y="3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5296850" y="3627070"/>
              <a:ext cx="126043" cy="151463"/>
            </a:xfrm>
            <a:custGeom>
              <a:avLst/>
              <a:gdLst>
                <a:gd name="T0" fmla="*/ 0 w 50"/>
                <a:gd name="T1" fmla="*/ 30 h 60"/>
                <a:gd name="T2" fmla="*/ 2 w 50"/>
                <a:gd name="T3" fmla="*/ 21 h 60"/>
                <a:gd name="T4" fmla="*/ 6 w 50"/>
                <a:gd name="T5" fmla="*/ 10 h 60"/>
                <a:gd name="T6" fmla="*/ 14 w 50"/>
                <a:gd name="T7" fmla="*/ 3 h 60"/>
                <a:gd name="T8" fmla="*/ 25 w 50"/>
                <a:gd name="T9" fmla="*/ 0 h 60"/>
                <a:gd name="T10" fmla="*/ 35 w 50"/>
                <a:gd name="T11" fmla="*/ 2 h 60"/>
                <a:gd name="T12" fmla="*/ 42 w 50"/>
                <a:gd name="T13" fmla="*/ 7 h 60"/>
                <a:gd name="T14" fmla="*/ 47 w 50"/>
                <a:gd name="T15" fmla="*/ 14 h 60"/>
                <a:gd name="T16" fmla="*/ 49 w 50"/>
                <a:gd name="T17" fmla="*/ 21 h 60"/>
                <a:gd name="T18" fmla="*/ 50 w 50"/>
                <a:gd name="T19" fmla="*/ 30 h 60"/>
                <a:gd name="T20" fmla="*/ 48 w 50"/>
                <a:gd name="T21" fmla="*/ 43 h 60"/>
                <a:gd name="T22" fmla="*/ 42 w 50"/>
                <a:gd name="T23" fmla="*/ 52 h 60"/>
                <a:gd name="T24" fmla="*/ 34 w 50"/>
                <a:gd name="T25" fmla="*/ 58 h 60"/>
                <a:gd name="T26" fmla="*/ 25 w 50"/>
                <a:gd name="T27" fmla="*/ 60 h 60"/>
                <a:gd name="T28" fmla="*/ 16 w 50"/>
                <a:gd name="T29" fmla="*/ 58 h 60"/>
                <a:gd name="T30" fmla="*/ 8 w 50"/>
                <a:gd name="T31" fmla="*/ 52 h 60"/>
                <a:gd name="T32" fmla="*/ 2 w 50"/>
                <a:gd name="T33" fmla="*/ 42 h 60"/>
                <a:gd name="T34" fmla="*/ 0 w 50"/>
                <a:gd name="T35" fmla="*/ 30 h 60"/>
                <a:gd name="T36" fmla="*/ 4 w 50"/>
                <a:gd name="T37" fmla="*/ 31 h 60"/>
                <a:gd name="T38" fmla="*/ 6 w 50"/>
                <a:gd name="T39" fmla="*/ 39 h 60"/>
                <a:gd name="T40" fmla="*/ 10 w 50"/>
                <a:gd name="T41" fmla="*/ 49 h 60"/>
                <a:gd name="T42" fmla="*/ 17 w 50"/>
                <a:gd name="T43" fmla="*/ 55 h 60"/>
                <a:gd name="T44" fmla="*/ 25 w 50"/>
                <a:gd name="T45" fmla="*/ 58 h 60"/>
                <a:gd name="T46" fmla="*/ 33 w 50"/>
                <a:gd name="T47" fmla="*/ 56 h 60"/>
                <a:gd name="T48" fmla="*/ 41 w 50"/>
                <a:gd name="T49" fmla="*/ 49 h 60"/>
                <a:gd name="T50" fmla="*/ 45 w 50"/>
                <a:gd name="T51" fmla="*/ 40 h 60"/>
                <a:gd name="T52" fmla="*/ 46 w 50"/>
                <a:gd name="T53" fmla="*/ 31 h 60"/>
                <a:gd name="T54" fmla="*/ 45 w 50"/>
                <a:gd name="T55" fmla="*/ 22 h 60"/>
                <a:gd name="T56" fmla="*/ 41 w 50"/>
                <a:gd name="T57" fmla="*/ 12 h 60"/>
                <a:gd name="T58" fmla="*/ 34 w 50"/>
                <a:gd name="T59" fmla="*/ 5 h 60"/>
                <a:gd name="T60" fmla="*/ 25 w 50"/>
                <a:gd name="T61" fmla="*/ 2 h 60"/>
                <a:gd name="T62" fmla="*/ 15 w 50"/>
                <a:gd name="T63" fmla="*/ 5 h 60"/>
                <a:gd name="T64" fmla="*/ 8 w 50"/>
                <a:gd name="T65" fmla="*/ 13 h 60"/>
                <a:gd name="T66" fmla="*/ 5 w 50"/>
                <a:gd name="T67" fmla="*/ 23 h 60"/>
                <a:gd name="T68" fmla="*/ 4 w 50"/>
                <a:gd name="T69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60">
                  <a:moveTo>
                    <a:pt x="0" y="30"/>
                  </a:moveTo>
                  <a:cubicBezTo>
                    <a:pt x="0" y="28"/>
                    <a:pt x="1" y="24"/>
                    <a:pt x="2" y="21"/>
                  </a:cubicBezTo>
                  <a:cubicBezTo>
                    <a:pt x="2" y="17"/>
                    <a:pt x="4" y="13"/>
                    <a:pt x="6" y="10"/>
                  </a:cubicBezTo>
                  <a:cubicBezTo>
                    <a:pt x="8" y="7"/>
                    <a:pt x="11" y="4"/>
                    <a:pt x="14" y="3"/>
                  </a:cubicBezTo>
                  <a:cubicBezTo>
                    <a:pt x="18" y="1"/>
                    <a:pt x="21" y="0"/>
                    <a:pt x="25" y="0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8" y="3"/>
                    <a:pt x="40" y="5"/>
                    <a:pt x="42" y="7"/>
                  </a:cubicBezTo>
                  <a:cubicBezTo>
                    <a:pt x="44" y="9"/>
                    <a:pt x="46" y="11"/>
                    <a:pt x="47" y="14"/>
                  </a:cubicBezTo>
                  <a:cubicBezTo>
                    <a:pt x="48" y="16"/>
                    <a:pt x="49" y="18"/>
                    <a:pt x="49" y="21"/>
                  </a:cubicBezTo>
                  <a:cubicBezTo>
                    <a:pt x="50" y="24"/>
                    <a:pt x="50" y="27"/>
                    <a:pt x="50" y="30"/>
                  </a:cubicBezTo>
                  <a:cubicBezTo>
                    <a:pt x="50" y="35"/>
                    <a:pt x="49" y="39"/>
                    <a:pt x="48" y="43"/>
                  </a:cubicBezTo>
                  <a:cubicBezTo>
                    <a:pt x="47" y="46"/>
                    <a:pt x="45" y="50"/>
                    <a:pt x="42" y="52"/>
                  </a:cubicBezTo>
                  <a:cubicBezTo>
                    <a:pt x="40" y="55"/>
                    <a:pt x="37" y="57"/>
                    <a:pt x="34" y="58"/>
                  </a:cubicBezTo>
                  <a:cubicBezTo>
                    <a:pt x="31" y="60"/>
                    <a:pt x="28" y="60"/>
                    <a:pt x="25" y="60"/>
                  </a:cubicBezTo>
                  <a:cubicBezTo>
                    <a:pt x="21" y="60"/>
                    <a:pt x="18" y="60"/>
                    <a:pt x="16" y="58"/>
                  </a:cubicBezTo>
                  <a:cubicBezTo>
                    <a:pt x="13" y="57"/>
                    <a:pt x="10" y="55"/>
                    <a:pt x="8" y="52"/>
                  </a:cubicBezTo>
                  <a:cubicBezTo>
                    <a:pt x="5" y="49"/>
                    <a:pt x="3" y="45"/>
                    <a:pt x="2" y="42"/>
                  </a:cubicBezTo>
                  <a:cubicBezTo>
                    <a:pt x="1" y="38"/>
                    <a:pt x="0" y="34"/>
                    <a:pt x="0" y="30"/>
                  </a:cubicBezTo>
                  <a:close/>
                  <a:moveTo>
                    <a:pt x="4" y="31"/>
                  </a:moveTo>
                  <a:cubicBezTo>
                    <a:pt x="4" y="33"/>
                    <a:pt x="5" y="36"/>
                    <a:pt x="6" y="39"/>
                  </a:cubicBezTo>
                  <a:cubicBezTo>
                    <a:pt x="7" y="43"/>
                    <a:pt x="8" y="46"/>
                    <a:pt x="10" y="49"/>
                  </a:cubicBezTo>
                  <a:cubicBezTo>
                    <a:pt x="12" y="51"/>
                    <a:pt x="14" y="53"/>
                    <a:pt x="17" y="55"/>
                  </a:cubicBezTo>
                  <a:cubicBezTo>
                    <a:pt x="19" y="57"/>
                    <a:pt x="22" y="57"/>
                    <a:pt x="25" y="58"/>
                  </a:cubicBezTo>
                  <a:cubicBezTo>
                    <a:pt x="28" y="58"/>
                    <a:pt x="30" y="57"/>
                    <a:pt x="33" y="56"/>
                  </a:cubicBezTo>
                  <a:cubicBezTo>
                    <a:pt x="36" y="54"/>
                    <a:pt x="39" y="52"/>
                    <a:pt x="41" y="49"/>
                  </a:cubicBezTo>
                  <a:cubicBezTo>
                    <a:pt x="43" y="46"/>
                    <a:pt x="44" y="43"/>
                    <a:pt x="45" y="40"/>
                  </a:cubicBezTo>
                  <a:cubicBezTo>
                    <a:pt x="46" y="37"/>
                    <a:pt x="46" y="34"/>
                    <a:pt x="46" y="31"/>
                  </a:cubicBezTo>
                  <a:cubicBezTo>
                    <a:pt x="46" y="28"/>
                    <a:pt x="46" y="25"/>
                    <a:pt x="45" y="22"/>
                  </a:cubicBezTo>
                  <a:cubicBezTo>
                    <a:pt x="44" y="18"/>
                    <a:pt x="43" y="15"/>
                    <a:pt x="41" y="12"/>
                  </a:cubicBezTo>
                  <a:cubicBezTo>
                    <a:pt x="40" y="9"/>
                    <a:pt x="37" y="7"/>
                    <a:pt x="34" y="5"/>
                  </a:cubicBezTo>
                  <a:cubicBezTo>
                    <a:pt x="32" y="3"/>
                    <a:pt x="28" y="2"/>
                    <a:pt x="25" y="2"/>
                  </a:cubicBezTo>
                  <a:cubicBezTo>
                    <a:pt x="21" y="2"/>
                    <a:pt x="18" y="3"/>
                    <a:pt x="15" y="5"/>
                  </a:cubicBezTo>
                  <a:cubicBezTo>
                    <a:pt x="12" y="7"/>
                    <a:pt x="10" y="10"/>
                    <a:pt x="8" y="13"/>
                  </a:cubicBezTo>
                  <a:cubicBezTo>
                    <a:pt x="7" y="17"/>
                    <a:pt x="6" y="20"/>
                    <a:pt x="5" y="23"/>
                  </a:cubicBezTo>
                  <a:cubicBezTo>
                    <a:pt x="4" y="26"/>
                    <a:pt x="4" y="29"/>
                    <a:pt x="4" y="3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593288" y="3629188"/>
              <a:ext cx="100623" cy="146167"/>
            </a:xfrm>
            <a:custGeom>
              <a:avLst/>
              <a:gdLst>
                <a:gd name="T0" fmla="*/ 34 w 40"/>
                <a:gd name="T1" fmla="*/ 3 h 58"/>
                <a:gd name="T2" fmla="*/ 38 w 40"/>
                <a:gd name="T3" fmla="*/ 16 h 58"/>
                <a:gd name="T4" fmla="*/ 38 w 40"/>
                <a:gd name="T5" fmla="*/ 17 h 58"/>
                <a:gd name="T6" fmla="*/ 37 w 40"/>
                <a:gd name="T7" fmla="*/ 16 h 58"/>
                <a:gd name="T8" fmla="*/ 36 w 40"/>
                <a:gd name="T9" fmla="*/ 14 h 58"/>
                <a:gd name="T10" fmla="*/ 33 w 40"/>
                <a:gd name="T11" fmla="*/ 10 h 58"/>
                <a:gd name="T12" fmla="*/ 29 w 40"/>
                <a:gd name="T13" fmla="*/ 6 h 58"/>
                <a:gd name="T14" fmla="*/ 25 w 40"/>
                <a:gd name="T15" fmla="*/ 4 h 58"/>
                <a:gd name="T16" fmla="*/ 19 w 40"/>
                <a:gd name="T17" fmla="*/ 3 h 58"/>
                <a:gd name="T18" fmla="*/ 12 w 40"/>
                <a:gd name="T19" fmla="*/ 5 h 58"/>
                <a:gd name="T20" fmla="*/ 8 w 40"/>
                <a:gd name="T21" fmla="*/ 9 h 58"/>
                <a:gd name="T22" fmla="*/ 7 w 40"/>
                <a:gd name="T23" fmla="*/ 14 h 58"/>
                <a:gd name="T24" fmla="*/ 9 w 40"/>
                <a:gd name="T25" fmla="*/ 19 h 58"/>
                <a:gd name="T26" fmla="*/ 14 w 40"/>
                <a:gd name="T27" fmla="*/ 23 h 58"/>
                <a:gd name="T28" fmla="*/ 22 w 40"/>
                <a:gd name="T29" fmla="*/ 26 h 58"/>
                <a:gd name="T30" fmla="*/ 32 w 40"/>
                <a:gd name="T31" fmla="*/ 29 h 58"/>
                <a:gd name="T32" fmla="*/ 38 w 40"/>
                <a:gd name="T33" fmla="*/ 34 h 58"/>
                <a:gd name="T34" fmla="*/ 40 w 40"/>
                <a:gd name="T35" fmla="*/ 42 h 58"/>
                <a:gd name="T36" fmla="*/ 38 w 40"/>
                <a:gd name="T37" fmla="*/ 50 h 58"/>
                <a:gd name="T38" fmla="*/ 33 w 40"/>
                <a:gd name="T39" fmla="*/ 55 h 58"/>
                <a:gd name="T40" fmla="*/ 25 w 40"/>
                <a:gd name="T41" fmla="*/ 58 h 58"/>
                <a:gd name="T42" fmla="*/ 19 w 40"/>
                <a:gd name="T43" fmla="*/ 57 h 58"/>
                <a:gd name="T44" fmla="*/ 14 w 40"/>
                <a:gd name="T45" fmla="*/ 56 h 58"/>
                <a:gd name="T46" fmla="*/ 11 w 40"/>
                <a:gd name="T47" fmla="*/ 55 h 58"/>
                <a:gd name="T48" fmla="*/ 9 w 40"/>
                <a:gd name="T49" fmla="*/ 55 h 58"/>
                <a:gd name="T50" fmla="*/ 8 w 40"/>
                <a:gd name="T51" fmla="*/ 56 h 58"/>
                <a:gd name="T52" fmla="*/ 8 w 40"/>
                <a:gd name="T53" fmla="*/ 57 h 58"/>
                <a:gd name="T54" fmla="*/ 7 w 40"/>
                <a:gd name="T55" fmla="*/ 58 h 58"/>
                <a:gd name="T56" fmla="*/ 6 w 40"/>
                <a:gd name="T57" fmla="*/ 56 h 58"/>
                <a:gd name="T58" fmla="*/ 0 w 40"/>
                <a:gd name="T59" fmla="*/ 41 h 58"/>
                <a:gd name="T60" fmla="*/ 0 w 40"/>
                <a:gd name="T61" fmla="*/ 40 h 58"/>
                <a:gd name="T62" fmla="*/ 1 w 40"/>
                <a:gd name="T63" fmla="*/ 40 h 58"/>
                <a:gd name="T64" fmla="*/ 4 w 40"/>
                <a:gd name="T65" fmla="*/ 46 h 58"/>
                <a:gd name="T66" fmla="*/ 8 w 40"/>
                <a:gd name="T67" fmla="*/ 51 h 58"/>
                <a:gd name="T68" fmla="*/ 11 w 40"/>
                <a:gd name="T69" fmla="*/ 53 h 58"/>
                <a:gd name="T70" fmla="*/ 17 w 40"/>
                <a:gd name="T71" fmla="*/ 55 h 58"/>
                <a:gd name="T72" fmla="*/ 22 w 40"/>
                <a:gd name="T73" fmla="*/ 55 h 58"/>
                <a:gd name="T74" fmla="*/ 29 w 40"/>
                <a:gd name="T75" fmla="*/ 54 h 58"/>
                <a:gd name="T76" fmla="*/ 34 w 40"/>
                <a:gd name="T77" fmla="*/ 49 h 58"/>
                <a:gd name="T78" fmla="*/ 36 w 40"/>
                <a:gd name="T79" fmla="*/ 43 h 58"/>
                <a:gd name="T80" fmla="*/ 35 w 40"/>
                <a:gd name="T81" fmla="*/ 38 h 58"/>
                <a:gd name="T82" fmla="*/ 31 w 40"/>
                <a:gd name="T83" fmla="*/ 34 h 58"/>
                <a:gd name="T84" fmla="*/ 23 w 40"/>
                <a:gd name="T85" fmla="*/ 31 h 58"/>
                <a:gd name="T86" fmla="*/ 12 w 40"/>
                <a:gd name="T87" fmla="*/ 27 h 58"/>
                <a:gd name="T88" fmla="*/ 5 w 40"/>
                <a:gd name="T89" fmla="*/ 22 h 58"/>
                <a:gd name="T90" fmla="*/ 3 w 40"/>
                <a:gd name="T91" fmla="*/ 15 h 58"/>
                <a:gd name="T92" fmla="*/ 5 w 40"/>
                <a:gd name="T93" fmla="*/ 7 h 58"/>
                <a:gd name="T94" fmla="*/ 11 w 40"/>
                <a:gd name="T95" fmla="*/ 2 h 58"/>
                <a:gd name="T96" fmla="*/ 19 w 40"/>
                <a:gd name="T97" fmla="*/ 0 h 58"/>
                <a:gd name="T98" fmla="*/ 24 w 40"/>
                <a:gd name="T99" fmla="*/ 1 h 58"/>
                <a:gd name="T100" fmla="*/ 28 w 40"/>
                <a:gd name="T101" fmla="*/ 3 h 58"/>
                <a:gd name="T102" fmla="*/ 30 w 40"/>
                <a:gd name="T103" fmla="*/ 3 h 58"/>
                <a:gd name="T104" fmla="*/ 31 w 40"/>
                <a:gd name="T105" fmla="*/ 3 h 58"/>
                <a:gd name="T106" fmla="*/ 32 w 40"/>
                <a:gd name="T107" fmla="*/ 2 h 58"/>
                <a:gd name="T108" fmla="*/ 33 w 40"/>
                <a:gd name="T109" fmla="*/ 1 h 58"/>
                <a:gd name="T110" fmla="*/ 34 w 40"/>
                <a:gd name="T11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" h="58">
                  <a:moveTo>
                    <a:pt x="34" y="3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7" y="17"/>
                    <a:pt x="37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3"/>
                    <a:pt x="34" y="11"/>
                    <a:pt x="33" y="10"/>
                  </a:cubicBezTo>
                  <a:cubicBezTo>
                    <a:pt x="32" y="8"/>
                    <a:pt x="31" y="7"/>
                    <a:pt x="29" y="6"/>
                  </a:cubicBezTo>
                  <a:cubicBezTo>
                    <a:pt x="28" y="5"/>
                    <a:pt x="26" y="4"/>
                    <a:pt x="25" y="4"/>
                  </a:cubicBezTo>
                  <a:cubicBezTo>
                    <a:pt x="23" y="3"/>
                    <a:pt x="21" y="3"/>
                    <a:pt x="19" y="3"/>
                  </a:cubicBezTo>
                  <a:cubicBezTo>
                    <a:pt x="16" y="3"/>
                    <a:pt x="14" y="3"/>
                    <a:pt x="12" y="5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1"/>
                    <a:pt x="7" y="13"/>
                    <a:pt x="7" y="14"/>
                  </a:cubicBezTo>
                  <a:cubicBezTo>
                    <a:pt x="7" y="16"/>
                    <a:pt x="8" y="18"/>
                    <a:pt x="9" y="19"/>
                  </a:cubicBezTo>
                  <a:cubicBezTo>
                    <a:pt x="11" y="21"/>
                    <a:pt x="12" y="22"/>
                    <a:pt x="14" y="23"/>
                  </a:cubicBezTo>
                  <a:cubicBezTo>
                    <a:pt x="16" y="24"/>
                    <a:pt x="19" y="25"/>
                    <a:pt x="22" y="26"/>
                  </a:cubicBezTo>
                  <a:cubicBezTo>
                    <a:pt x="26" y="27"/>
                    <a:pt x="29" y="28"/>
                    <a:pt x="32" y="29"/>
                  </a:cubicBezTo>
                  <a:cubicBezTo>
                    <a:pt x="34" y="30"/>
                    <a:pt x="36" y="32"/>
                    <a:pt x="38" y="34"/>
                  </a:cubicBezTo>
                  <a:cubicBezTo>
                    <a:pt x="40" y="36"/>
                    <a:pt x="40" y="39"/>
                    <a:pt x="40" y="42"/>
                  </a:cubicBezTo>
                  <a:cubicBezTo>
                    <a:pt x="40" y="45"/>
                    <a:pt x="40" y="47"/>
                    <a:pt x="38" y="50"/>
                  </a:cubicBezTo>
                  <a:cubicBezTo>
                    <a:pt x="37" y="52"/>
                    <a:pt x="35" y="54"/>
                    <a:pt x="33" y="55"/>
                  </a:cubicBezTo>
                  <a:cubicBezTo>
                    <a:pt x="30" y="57"/>
                    <a:pt x="28" y="57"/>
                    <a:pt x="25" y="58"/>
                  </a:cubicBezTo>
                  <a:cubicBezTo>
                    <a:pt x="22" y="58"/>
                    <a:pt x="21" y="58"/>
                    <a:pt x="19" y="57"/>
                  </a:cubicBezTo>
                  <a:cubicBezTo>
                    <a:pt x="18" y="57"/>
                    <a:pt x="16" y="57"/>
                    <a:pt x="14" y="56"/>
                  </a:cubicBezTo>
                  <a:cubicBezTo>
                    <a:pt x="13" y="56"/>
                    <a:pt x="12" y="55"/>
                    <a:pt x="11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7" y="58"/>
                    <a:pt x="7" y="58"/>
                  </a:cubicBezTo>
                  <a:cubicBezTo>
                    <a:pt x="6" y="58"/>
                    <a:pt x="6" y="57"/>
                    <a:pt x="6" y="5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6" y="50"/>
                    <a:pt x="8" y="51"/>
                  </a:cubicBezTo>
                  <a:cubicBezTo>
                    <a:pt x="9" y="52"/>
                    <a:pt x="10" y="52"/>
                    <a:pt x="11" y="53"/>
                  </a:cubicBezTo>
                  <a:cubicBezTo>
                    <a:pt x="13" y="54"/>
                    <a:pt x="15" y="54"/>
                    <a:pt x="17" y="55"/>
                  </a:cubicBezTo>
                  <a:cubicBezTo>
                    <a:pt x="19" y="55"/>
                    <a:pt x="21" y="55"/>
                    <a:pt x="22" y="55"/>
                  </a:cubicBezTo>
                  <a:cubicBezTo>
                    <a:pt x="25" y="55"/>
                    <a:pt x="27" y="55"/>
                    <a:pt x="29" y="54"/>
                  </a:cubicBezTo>
                  <a:cubicBezTo>
                    <a:pt x="31" y="53"/>
                    <a:pt x="33" y="51"/>
                    <a:pt x="34" y="49"/>
                  </a:cubicBezTo>
                  <a:cubicBezTo>
                    <a:pt x="35" y="47"/>
                    <a:pt x="36" y="45"/>
                    <a:pt x="36" y="43"/>
                  </a:cubicBezTo>
                  <a:cubicBezTo>
                    <a:pt x="36" y="41"/>
                    <a:pt x="36" y="39"/>
                    <a:pt x="35" y="38"/>
                  </a:cubicBezTo>
                  <a:cubicBezTo>
                    <a:pt x="34" y="36"/>
                    <a:pt x="33" y="35"/>
                    <a:pt x="31" y="34"/>
                  </a:cubicBezTo>
                  <a:cubicBezTo>
                    <a:pt x="29" y="33"/>
                    <a:pt x="27" y="32"/>
                    <a:pt x="23" y="31"/>
                  </a:cubicBezTo>
                  <a:cubicBezTo>
                    <a:pt x="19" y="29"/>
                    <a:pt x="15" y="28"/>
                    <a:pt x="12" y="27"/>
                  </a:cubicBezTo>
                  <a:cubicBezTo>
                    <a:pt x="9" y="25"/>
                    <a:pt x="7" y="24"/>
                    <a:pt x="5" y="22"/>
                  </a:cubicBezTo>
                  <a:cubicBezTo>
                    <a:pt x="4" y="20"/>
                    <a:pt x="3" y="18"/>
                    <a:pt x="3" y="15"/>
                  </a:cubicBezTo>
                  <a:cubicBezTo>
                    <a:pt x="3" y="13"/>
                    <a:pt x="3" y="10"/>
                    <a:pt x="5" y="7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1" y="0"/>
                    <a:pt x="22" y="1"/>
                    <a:pt x="24" y="1"/>
                  </a:cubicBezTo>
                  <a:cubicBezTo>
                    <a:pt x="26" y="2"/>
                    <a:pt x="27" y="2"/>
                    <a:pt x="28" y="3"/>
                  </a:cubicBezTo>
                  <a:cubicBezTo>
                    <a:pt x="29" y="3"/>
                    <a:pt x="30" y="4"/>
                    <a:pt x="30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33" y="1"/>
                    <a:pt x="34" y="2"/>
                    <a:pt x="34" y="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806183" y="3632366"/>
              <a:ext cx="110155" cy="140871"/>
            </a:xfrm>
            <a:custGeom>
              <a:avLst/>
              <a:gdLst>
                <a:gd name="T0" fmla="*/ 42 w 44"/>
                <a:gd name="T1" fmla="*/ 0 h 56"/>
                <a:gd name="T2" fmla="*/ 43 w 44"/>
                <a:gd name="T3" fmla="*/ 14 h 56"/>
                <a:gd name="T4" fmla="*/ 43 w 44"/>
                <a:gd name="T5" fmla="*/ 15 h 56"/>
                <a:gd name="T6" fmla="*/ 42 w 44"/>
                <a:gd name="T7" fmla="*/ 14 h 56"/>
                <a:gd name="T8" fmla="*/ 41 w 44"/>
                <a:gd name="T9" fmla="*/ 12 h 56"/>
                <a:gd name="T10" fmla="*/ 40 w 44"/>
                <a:gd name="T11" fmla="*/ 8 h 56"/>
                <a:gd name="T12" fmla="*/ 37 w 44"/>
                <a:gd name="T13" fmla="*/ 5 h 56"/>
                <a:gd name="T14" fmla="*/ 34 w 44"/>
                <a:gd name="T15" fmla="*/ 3 h 56"/>
                <a:gd name="T16" fmla="*/ 29 w 44"/>
                <a:gd name="T17" fmla="*/ 2 h 56"/>
                <a:gd name="T18" fmla="*/ 18 w 44"/>
                <a:gd name="T19" fmla="*/ 2 h 56"/>
                <a:gd name="T20" fmla="*/ 15 w 44"/>
                <a:gd name="T21" fmla="*/ 3 h 56"/>
                <a:gd name="T22" fmla="*/ 13 w 44"/>
                <a:gd name="T23" fmla="*/ 4 h 56"/>
                <a:gd name="T24" fmla="*/ 13 w 44"/>
                <a:gd name="T25" fmla="*/ 6 h 56"/>
                <a:gd name="T26" fmla="*/ 12 w 44"/>
                <a:gd name="T27" fmla="*/ 8 h 56"/>
                <a:gd name="T28" fmla="*/ 12 w 44"/>
                <a:gd name="T29" fmla="*/ 26 h 56"/>
                <a:gd name="T30" fmla="*/ 24 w 44"/>
                <a:gd name="T31" fmla="*/ 26 h 56"/>
                <a:gd name="T32" fmla="*/ 26 w 44"/>
                <a:gd name="T33" fmla="*/ 26 h 56"/>
                <a:gd name="T34" fmla="*/ 28 w 44"/>
                <a:gd name="T35" fmla="*/ 25 h 56"/>
                <a:gd name="T36" fmla="*/ 29 w 44"/>
                <a:gd name="T37" fmla="*/ 24 h 56"/>
                <a:gd name="T38" fmla="*/ 30 w 44"/>
                <a:gd name="T39" fmla="*/ 21 h 56"/>
                <a:gd name="T40" fmla="*/ 30 w 44"/>
                <a:gd name="T41" fmla="*/ 16 h 56"/>
                <a:gd name="T42" fmla="*/ 31 w 44"/>
                <a:gd name="T43" fmla="*/ 15 h 56"/>
                <a:gd name="T44" fmla="*/ 32 w 44"/>
                <a:gd name="T45" fmla="*/ 16 h 56"/>
                <a:gd name="T46" fmla="*/ 32 w 44"/>
                <a:gd name="T47" fmla="*/ 38 h 56"/>
                <a:gd name="T48" fmla="*/ 31 w 44"/>
                <a:gd name="T49" fmla="*/ 39 h 56"/>
                <a:gd name="T50" fmla="*/ 30 w 44"/>
                <a:gd name="T51" fmla="*/ 37 h 56"/>
                <a:gd name="T52" fmla="*/ 30 w 44"/>
                <a:gd name="T53" fmla="*/ 34 h 56"/>
                <a:gd name="T54" fmla="*/ 29 w 44"/>
                <a:gd name="T55" fmla="*/ 31 h 56"/>
                <a:gd name="T56" fmla="*/ 28 w 44"/>
                <a:gd name="T57" fmla="*/ 30 h 56"/>
                <a:gd name="T58" fmla="*/ 27 w 44"/>
                <a:gd name="T59" fmla="*/ 29 h 56"/>
                <a:gd name="T60" fmla="*/ 24 w 44"/>
                <a:gd name="T61" fmla="*/ 28 h 56"/>
                <a:gd name="T62" fmla="*/ 12 w 44"/>
                <a:gd name="T63" fmla="*/ 28 h 56"/>
                <a:gd name="T64" fmla="*/ 12 w 44"/>
                <a:gd name="T65" fmla="*/ 49 h 56"/>
                <a:gd name="T66" fmla="*/ 13 w 44"/>
                <a:gd name="T67" fmla="*/ 51 h 56"/>
                <a:gd name="T68" fmla="*/ 13 w 44"/>
                <a:gd name="T69" fmla="*/ 53 h 56"/>
                <a:gd name="T70" fmla="*/ 15 w 44"/>
                <a:gd name="T71" fmla="*/ 54 h 56"/>
                <a:gd name="T72" fmla="*/ 19 w 44"/>
                <a:gd name="T73" fmla="*/ 54 h 56"/>
                <a:gd name="T74" fmla="*/ 30 w 44"/>
                <a:gd name="T75" fmla="*/ 54 h 56"/>
                <a:gd name="T76" fmla="*/ 34 w 44"/>
                <a:gd name="T77" fmla="*/ 53 h 56"/>
                <a:gd name="T78" fmla="*/ 38 w 44"/>
                <a:gd name="T79" fmla="*/ 51 h 56"/>
                <a:gd name="T80" fmla="*/ 41 w 44"/>
                <a:gd name="T81" fmla="*/ 48 h 56"/>
                <a:gd name="T82" fmla="*/ 42 w 44"/>
                <a:gd name="T83" fmla="*/ 44 h 56"/>
                <a:gd name="T84" fmla="*/ 43 w 44"/>
                <a:gd name="T85" fmla="*/ 41 h 56"/>
                <a:gd name="T86" fmla="*/ 44 w 44"/>
                <a:gd name="T87" fmla="*/ 40 h 56"/>
                <a:gd name="T88" fmla="*/ 44 w 44"/>
                <a:gd name="T89" fmla="*/ 41 h 56"/>
                <a:gd name="T90" fmla="*/ 42 w 44"/>
                <a:gd name="T91" fmla="*/ 56 h 56"/>
                <a:gd name="T92" fmla="*/ 2 w 44"/>
                <a:gd name="T93" fmla="*/ 56 h 56"/>
                <a:gd name="T94" fmla="*/ 1 w 44"/>
                <a:gd name="T95" fmla="*/ 55 h 56"/>
                <a:gd name="T96" fmla="*/ 2 w 44"/>
                <a:gd name="T97" fmla="*/ 54 h 56"/>
                <a:gd name="T98" fmla="*/ 4 w 44"/>
                <a:gd name="T99" fmla="*/ 54 h 56"/>
                <a:gd name="T100" fmla="*/ 7 w 44"/>
                <a:gd name="T101" fmla="*/ 53 h 56"/>
                <a:gd name="T102" fmla="*/ 8 w 44"/>
                <a:gd name="T103" fmla="*/ 52 h 56"/>
                <a:gd name="T104" fmla="*/ 9 w 44"/>
                <a:gd name="T105" fmla="*/ 51 h 56"/>
                <a:gd name="T106" fmla="*/ 9 w 44"/>
                <a:gd name="T107" fmla="*/ 49 h 56"/>
                <a:gd name="T108" fmla="*/ 9 w 44"/>
                <a:gd name="T109" fmla="*/ 7 h 56"/>
                <a:gd name="T110" fmla="*/ 9 w 44"/>
                <a:gd name="T111" fmla="*/ 5 h 56"/>
                <a:gd name="T112" fmla="*/ 8 w 44"/>
                <a:gd name="T113" fmla="*/ 3 h 56"/>
                <a:gd name="T114" fmla="*/ 7 w 44"/>
                <a:gd name="T115" fmla="*/ 3 h 56"/>
                <a:gd name="T116" fmla="*/ 5 w 44"/>
                <a:gd name="T117" fmla="*/ 2 h 56"/>
                <a:gd name="T118" fmla="*/ 2 w 44"/>
                <a:gd name="T119" fmla="*/ 2 h 56"/>
                <a:gd name="T120" fmla="*/ 1 w 44"/>
                <a:gd name="T121" fmla="*/ 1 h 56"/>
                <a:gd name="T122" fmla="*/ 2 w 44"/>
                <a:gd name="T123" fmla="*/ 0 h 56"/>
                <a:gd name="T124" fmla="*/ 42 w 44"/>
                <a:gd name="T1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6">
                  <a:moveTo>
                    <a:pt x="42" y="0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5"/>
                    <a:pt x="43" y="15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0"/>
                    <a:pt x="40" y="8"/>
                  </a:cubicBezTo>
                  <a:cubicBezTo>
                    <a:pt x="39" y="7"/>
                    <a:pt x="38" y="6"/>
                    <a:pt x="37" y="5"/>
                  </a:cubicBezTo>
                  <a:cubicBezTo>
                    <a:pt x="37" y="4"/>
                    <a:pt x="35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5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7" y="26"/>
                    <a:pt x="28" y="26"/>
                    <a:pt x="28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30" y="23"/>
                    <a:pt x="30" y="22"/>
                    <a:pt x="30" y="2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1" y="15"/>
                  </a:cubicBezTo>
                  <a:cubicBezTo>
                    <a:pt x="31" y="15"/>
                    <a:pt x="32" y="16"/>
                    <a:pt x="32" y="16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1" y="39"/>
                    <a:pt x="31" y="39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29" y="32"/>
                    <a:pt x="29" y="31"/>
                  </a:cubicBezTo>
                  <a:cubicBezTo>
                    <a:pt x="29" y="31"/>
                    <a:pt x="29" y="30"/>
                    <a:pt x="28" y="30"/>
                  </a:cubicBezTo>
                  <a:cubicBezTo>
                    <a:pt x="28" y="29"/>
                    <a:pt x="28" y="29"/>
                    <a:pt x="27" y="29"/>
                  </a:cubicBezTo>
                  <a:cubicBezTo>
                    <a:pt x="26" y="28"/>
                    <a:pt x="25" y="28"/>
                    <a:pt x="2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2" y="50"/>
                    <a:pt x="13" y="51"/>
                  </a:cubicBezTo>
                  <a:cubicBezTo>
                    <a:pt x="13" y="52"/>
                    <a:pt x="13" y="52"/>
                    <a:pt x="13" y="53"/>
                  </a:cubicBezTo>
                  <a:cubicBezTo>
                    <a:pt x="14" y="53"/>
                    <a:pt x="14" y="53"/>
                    <a:pt x="15" y="54"/>
                  </a:cubicBezTo>
                  <a:cubicBezTo>
                    <a:pt x="15" y="54"/>
                    <a:pt x="17" y="54"/>
                    <a:pt x="19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3" y="54"/>
                    <a:pt x="34" y="53"/>
                  </a:cubicBezTo>
                  <a:cubicBezTo>
                    <a:pt x="36" y="53"/>
                    <a:pt x="37" y="52"/>
                    <a:pt x="38" y="51"/>
                  </a:cubicBezTo>
                  <a:cubicBezTo>
                    <a:pt x="39" y="50"/>
                    <a:pt x="40" y="49"/>
                    <a:pt x="41" y="48"/>
                  </a:cubicBezTo>
                  <a:cubicBezTo>
                    <a:pt x="41" y="46"/>
                    <a:pt x="42" y="45"/>
                    <a:pt x="42" y="44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4" y="40"/>
                    <a:pt x="44" y="40"/>
                  </a:cubicBezTo>
                  <a:cubicBezTo>
                    <a:pt x="44" y="40"/>
                    <a:pt x="44" y="41"/>
                    <a:pt x="44" y="4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1" y="55"/>
                    <a:pt x="1" y="55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6" y="54"/>
                    <a:pt x="7" y="53"/>
                  </a:cubicBezTo>
                  <a:cubicBezTo>
                    <a:pt x="7" y="53"/>
                    <a:pt x="8" y="53"/>
                    <a:pt x="8" y="52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9" y="50"/>
                    <a:pt x="9" y="49"/>
                    <a:pt x="9" y="4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263452" y="3083855"/>
              <a:ext cx="481927" cy="457422"/>
              <a:chOff x="7156772" y="2888822"/>
              <a:chExt cx="687408" cy="652455"/>
            </a:xfrm>
          </p:grpSpPr>
          <p:sp>
            <p:nvSpPr>
              <p:cNvPr id="50" name="Freeform 5"/>
              <p:cNvSpPr>
                <a:spLocks/>
              </p:cNvSpPr>
              <p:nvPr/>
            </p:nvSpPr>
            <p:spPr bwMode="auto">
              <a:xfrm>
                <a:off x="7560320" y="2888822"/>
                <a:ext cx="241493" cy="191712"/>
              </a:xfrm>
              <a:custGeom>
                <a:avLst/>
                <a:gdLst>
                  <a:gd name="T0" fmla="*/ 91 w 96"/>
                  <a:gd name="T1" fmla="*/ 0 h 76"/>
                  <a:gd name="T2" fmla="*/ 96 w 96"/>
                  <a:gd name="T3" fmla="*/ 5 h 76"/>
                  <a:gd name="T4" fmla="*/ 3 w 96"/>
                  <a:gd name="T5" fmla="*/ 76 h 76"/>
                  <a:gd name="T6" fmla="*/ 0 w 96"/>
                  <a:gd name="T7" fmla="*/ 71 h 76"/>
                  <a:gd name="T8" fmla="*/ 91 w 9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6">
                    <a:moveTo>
                      <a:pt x="91" y="0"/>
                    </a:moveTo>
                    <a:cubicBezTo>
                      <a:pt x="96" y="5"/>
                      <a:pt x="96" y="5"/>
                      <a:pt x="96" y="5"/>
                    </a:cubicBezTo>
                    <a:cubicBezTo>
                      <a:pt x="62" y="36"/>
                      <a:pt x="31" y="60"/>
                      <a:pt x="3" y="76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6" y="49"/>
                      <a:pt x="66" y="25"/>
                      <a:pt x="91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7176896" y="2905768"/>
                <a:ext cx="355885" cy="32835"/>
              </a:xfrm>
              <a:custGeom>
                <a:avLst/>
                <a:gdLst>
                  <a:gd name="T0" fmla="*/ 141 w 142"/>
                  <a:gd name="T1" fmla="*/ 0 h 13"/>
                  <a:gd name="T2" fmla="*/ 142 w 142"/>
                  <a:gd name="T3" fmla="*/ 6 h 13"/>
                  <a:gd name="T4" fmla="*/ 85 w 142"/>
                  <a:gd name="T5" fmla="*/ 9 h 13"/>
                  <a:gd name="T6" fmla="*/ 67 w 142"/>
                  <a:gd name="T7" fmla="*/ 10 h 13"/>
                  <a:gd name="T8" fmla="*/ 0 w 142"/>
                  <a:gd name="T9" fmla="*/ 13 h 13"/>
                  <a:gd name="T10" fmla="*/ 0 w 142"/>
                  <a:gd name="T11" fmla="*/ 7 h 13"/>
                  <a:gd name="T12" fmla="*/ 65 w 142"/>
                  <a:gd name="T13" fmla="*/ 4 h 13"/>
                  <a:gd name="T14" fmla="*/ 85 w 142"/>
                  <a:gd name="T15" fmla="*/ 3 h 13"/>
                  <a:gd name="T16" fmla="*/ 102 w 142"/>
                  <a:gd name="T17" fmla="*/ 2 h 13"/>
                  <a:gd name="T18" fmla="*/ 141 w 142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3">
                    <a:moveTo>
                      <a:pt x="141" y="0"/>
                    </a:moveTo>
                    <a:cubicBezTo>
                      <a:pt x="142" y="6"/>
                      <a:pt x="142" y="6"/>
                      <a:pt x="142" y="6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43" y="11"/>
                      <a:pt x="21" y="12"/>
                      <a:pt x="0" y="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9" y="6"/>
                      <a:pt x="41" y="5"/>
                      <a:pt x="65" y="4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14" y="2"/>
                      <a:pt x="128" y="1"/>
                      <a:pt x="141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7327300" y="2974615"/>
                <a:ext cx="58255" cy="122865"/>
              </a:xfrm>
              <a:custGeom>
                <a:avLst/>
                <a:gdLst>
                  <a:gd name="T0" fmla="*/ 15 w 55"/>
                  <a:gd name="T1" fmla="*/ 0 h 116"/>
                  <a:gd name="T2" fmla="*/ 55 w 55"/>
                  <a:gd name="T3" fmla="*/ 112 h 116"/>
                  <a:gd name="T4" fmla="*/ 41 w 55"/>
                  <a:gd name="T5" fmla="*/ 116 h 116"/>
                  <a:gd name="T6" fmla="*/ 0 w 55"/>
                  <a:gd name="T7" fmla="*/ 4 h 116"/>
                  <a:gd name="T8" fmla="*/ 15 w 55"/>
                  <a:gd name="T9" fmla="*/ 0 h 116"/>
                  <a:gd name="T10" fmla="*/ 15 w 55"/>
                  <a:gd name="T11" fmla="*/ 0 h 116"/>
                  <a:gd name="T12" fmla="*/ 15 w 55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16">
                    <a:moveTo>
                      <a:pt x="15" y="0"/>
                    </a:moveTo>
                    <a:lnTo>
                      <a:pt x="55" y="112"/>
                    </a:lnTo>
                    <a:lnTo>
                      <a:pt x="41" y="116"/>
                    </a:lnTo>
                    <a:lnTo>
                      <a:pt x="0" y="4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"/>
              <p:cNvSpPr>
                <a:spLocks/>
              </p:cNvSpPr>
              <p:nvPr/>
            </p:nvSpPr>
            <p:spPr bwMode="auto">
              <a:xfrm>
                <a:off x="7437455" y="2987325"/>
                <a:ext cx="87912" cy="146167"/>
              </a:xfrm>
              <a:custGeom>
                <a:avLst/>
                <a:gdLst>
                  <a:gd name="T0" fmla="*/ 30 w 35"/>
                  <a:gd name="T1" fmla="*/ 0 h 58"/>
                  <a:gd name="T2" fmla="*/ 35 w 35"/>
                  <a:gd name="T3" fmla="*/ 2 h 58"/>
                  <a:gd name="T4" fmla="*/ 5 w 35"/>
                  <a:gd name="T5" fmla="*/ 58 h 58"/>
                  <a:gd name="T6" fmla="*/ 0 w 35"/>
                  <a:gd name="T7" fmla="*/ 56 h 58"/>
                  <a:gd name="T8" fmla="*/ 30 w 35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8">
                    <a:moveTo>
                      <a:pt x="30" y="0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29" y="15"/>
                      <a:pt x="19" y="33"/>
                      <a:pt x="5" y="5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4" y="31"/>
                      <a:pt x="24" y="12"/>
                      <a:pt x="30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9"/>
              <p:cNvSpPr>
                <a:spLocks/>
              </p:cNvSpPr>
              <p:nvPr/>
            </p:nvSpPr>
            <p:spPr bwMode="auto">
              <a:xfrm>
                <a:off x="7189606" y="2991562"/>
                <a:ext cx="82616" cy="138753"/>
              </a:xfrm>
              <a:custGeom>
                <a:avLst/>
                <a:gdLst>
                  <a:gd name="T0" fmla="*/ 10 w 78"/>
                  <a:gd name="T1" fmla="*/ 0 h 131"/>
                  <a:gd name="T2" fmla="*/ 78 w 78"/>
                  <a:gd name="T3" fmla="*/ 124 h 131"/>
                  <a:gd name="T4" fmla="*/ 66 w 78"/>
                  <a:gd name="T5" fmla="*/ 131 h 131"/>
                  <a:gd name="T6" fmla="*/ 0 w 78"/>
                  <a:gd name="T7" fmla="*/ 10 h 131"/>
                  <a:gd name="T8" fmla="*/ 10 w 78"/>
                  <a:gd name="T9" fmla="*/ 0 h 131"/>
                  <a:gd name="T10" fmla="*/ 10 w 78"/>
                  <a:gd name="T11" fmla="*/ 0 h 131"/>
                  <a:gd name="T12" fmla="*/ 10 w 78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31">
                    <a:moveTo>
                      <a:pt x="10" y="0"/>
                    </a:moveTo>
                    <a:lnTo>
                      <a:pt x="78" y="124"/>
                    </a:lnTo>
                    <a:lnTo>
                      <a:pt x="66" y="131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"/>
              <p:cNvSpPr>
                <a:spLocks/>
              </p:cNvSpPr>
              <p:nvPr/>
            </p:nvSpPr>
            <p:spPr bwMode="auto">
              <a:xfrm>
                <a:off x="7560320" y="3090066"/>
                <a:ext cx="258440" cy="197008"/>
              </a:xfrm>
              <a:custGeom>
                <a:avLst/>
                <a:gdLst>
                  <a:gd name="T0" fmla="*/ 98 w 103"/>
                  <a:gd name="T1" fmla="*/ 0 h 78"/>
                  <a:gd name="T2" fmla="*/ 103 w 103"/>
                  <a:gd name="T3" fmla="*/ 4 h 78"/>
                  <a:gd name="T4" fmla="*/ 2 w 103"/>
                  <a:gd name="T5" fmla="*/ 78 h 78"/>
                  <a:gd name="T6" fmla="*/ 0 w 103"/>
                  <a:gd name="T7" fmla="*/ 73 h 78"/>
                  <a:gd name="T8" fmla="*/ 98 w 103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8">
                    <a:moveTo>
                      <a:pt x="98" y="0"/>
                    </a:moveTo>
                    <a:cubicBezTo>
                      <a:pt x="103" y="4"/>
                      <a:pt x="103" y="4"/>
                      <a:pt x="103" y="4"/>
                    </a:cubicBezTo>
                    <a:cubicBezTo>
                      <a:pt x="72" y="33"/>
                      <a:pt x="39" y="58"/>
                      <a:pt x="2" y="7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5" y="53"/>
                      <a:pt x="68" y="28"/>
                      <a:pt x="98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"/>
              <p:cNvSpPr>
                <a:spLocks/>
              </p:cNvSpPr>
              <p:nvPr/>
            </p:nvSpPr>
            <p:spPr bwMode="auto">
              <a:xfrm>
                <a:off x="7156772" y="3135610"/>
                <a:ext cx="373891" cy="400370"/>
              </a:xfrm>
              <a:custGeom>
                <a:avLst/>
                <a:gdLst>
                  <a:gd name="T0" fmla="*/ 77 w 149"/>
                  <a:gd name="T1" fmla="*/ 0 h 159"/>
                  <a:gd name="T2" fmla="*/ 82 w 149"/>
                  <a:gd name="T3" fmla="*/ 0 h 159"/>
                  <a:gd name="T4" fmla="*/ 82 w 149"/>
                  <a:gd name="T5" fmla="*/ 31 h 159"/>
                  <a:gd name="T6" fmla="*/ 93 w 149"/>
                  <a:gd name="T7" fmla="*/ 31 h 159"/>
                  <a:gd name="T8" fmla="*/ 149 w 149"/>
                  <a:gd name="T9" fmla="*/ 31 h 159"/>
                  <a:gd name="T10" fmla="*/ 149 w 149"/>
                  <a:gd name="T11" fmla="*/ 37 h 159"/>
                  <a:gd name="T12" fmla="*/ 93 w 149"/>
                  <a:gd name="T13" fmla="*/ 37 h 159"/>
                  <a:gd name="T14" fmla="*/ 82 w 149"/>
                  <a:gd name="T15" fmla="*/ 37 h 159"/>
                  <a:gd name="T16" fmla="*/ 82 w 149"/>
                  <a:gd name="T17" fmla="*/ 159 h 159"/>
                  <a:gd name="T18" fmla="*/ 77 w 149"/>
                  <a:gd name="T19" fmla="*/ 159 h 159"/>
                  <a:gd name="T20" fmla="*/ 77 w 149"/>
                  <a:gd name="T21" fmla="*/ 46 h 159"/>
                  <a:gd name="T22" fmla="*/ 3 w 149"/>
                  <a:gd name="T23" fmla="*/ 131 h 159"/>
                  <a:gd name="T24" fmla="*/ 0 w 149"/>
                  <a:gd name="T25" fmla="*/ 127 h 159"/>
                  <a:gd name="T26" fmla="*/ 74 w 149"/>
                  <a:gd name="T27" fmla="*/ 37 h 159"/>
                  <a:gd name="T28" fmla="*/ 5 w 149"/>
                  <a:gd name="T29" fmla="*/ 37 h 159"/>
                  <a:gd name="T30" fmla="*/ 5 w 149"/>
                  <a:gd name="T31" fmla="*/ 31 h 159"/>
                  <a:gd name="T32" fmla="*/ 77 w 149"/>
                  <a:gd name="T33" fmla="*/ 31 h 159"/>
                  <a:gd name="T34" fmla="*/ 77 w 149"/>
                  <a:gd name="T35" fmla="*/ 0 h 159"/>
                  <a:gd name="T36" fmla="*/ 77 w 149"/>
                  <a:gd name="T3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59">
                    <a:moveTo>
                      <a:pt x="77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159"/>
                      <a:pt x="82" y="159"/>
                      <a:pt x="82" y="159"/>
                    </a:cubicBezTo>
                    <a:cubicBezTo>
                      <a:pt x="77" y="159"/>
                      <a:pt x="77" y="159"/>
                      <a:pt x="77" y="159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60" y="77"/>
                      <a:pt x="36" y="106"/>
                      <a:pt x="3" y="131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34" y="99"/>
                      <a:pt x="59" y="69"/>
                      <a:pt x="74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0C4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>
                <a:spLocks/>
              </p:cNvSpPr>
              <p:nvPr/>
            </p:nvSpPr>
            <p:spPr bwMode="auto">
              <a:xfrm>
                <a:off x="7501005" y="3289192"/>
                <a:ext cx="343175" cy="252085"/>
              </a:xfrm>
              <a:custGeom>
                <a:avLst/>
                <a:gdLst>
                  <a:gd name="T0" fmla="*/ 133 w 137"/>
                  <a:gd name="T1" fmla="*/ 0 h 100"/>
                  <a:gd name="T2" fmla="*/ 137 w 137"/>
                  <a:gd name="T3" fmla="*/ 4 h 100"/>
                  <a:gd name="T4" fmla="*/ 4 w 137"/>
                  <a:gd name="T5" fmla="*/ 100 h 100"/>
                  <a:gd name="T6" fmla="*/ 0 w 137"/>
                  <a:gd name="T7" fmla="*/ 94 h 100"/>
                  <a:gd name="T8" fmla="*/ 133 w 137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0">
                    <a:moveTo>
                      <a:pt x="133" y="0"/>
                    </a:moveTo>
                    <a:cubicBezTo>
                      <a:pt x="137" y="4"/>
                      <a:pt x="137" y="4"/>
                      <a:pt x="137" y="4"/>
                    </a:cubicBezTo>
                    <a:cubicBezTo>
                      <a:pt x="104" y="42"/>
                      <a:pt x="59" y="74"/>
                      <a:pt x="4" y="10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55" y="69"/>
                      <a:pt x="99" y="38"/>
                      <a:pt x="133" y="0"/>
                    </a:cubicBezTo>
                    <a:close/>
                  </a:path>
                </a:pathLst>
              </a:custGeom>
              <a:solidFill>
                <a:srgbClr val="14A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7374963" y="3304020"/>
                <a:ext cx="146167" cy="118628"/>
              </a:xfrm>
              <a:custGeom>
                <a:avLst/>
                <a:gdLst>
                  <a:gd name="T0" fmla="*/ 10 w 138"/>
                  <a:gd name="T1" fmla="*/ 0 h 112"/>
                  <a:gd name="T2" fmla="*/ 14 w 138"/>
                  <a:gd name="T3" fmla="*/ 5 h 112"/>
                  <a:gd name="T4" fmla="*/ 138 w 138"/>
                  <a:gd name="T5" fmla="*/ 100 h 112"/>
                  <a:gd name="T6" fmla="*/ 130 w 138"/>
                  <a:gd name="T7" fmla="*/ 112 h 112"/>
                  <a:gd name="T8" fmla="*/ 14 w 138"/>
                  <a:gd name="T9" fmla="*/ 22 h 112"/>
                  <a:gd name="T10" fmla="*/ 0 w 138"/>
                  <a:gd name="T11" fmla="*/ 12 h 112"/>
                  <a:gd name="T12" fmla="*/ 10 w 138"/>
                  <a:gd name="T13" fmla="*/ 0 h 112"/>
                  <a:gd name="T14" fmla="*/ 10 w 138"/>
                  <a:gd name="T15" fmla="*/ 0 h 112"/>
                  <a:gd name="T16" fmla="*/ 10 w 138"/>
                  <a:gd name="T1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12">
                    <a:moveTo>
                      <a:pt x="10" y="0"/>
                    </a:moveTo>
                    <a:lnTo>
                      <a:pt x="14" y="5"/>
                    </a:lnTo>
                    <a:lnTo>
                      <a:pt x="138" y="100"/>
                    </a:lnTo>
                    <a:lnTo>
                      <a:pt x="130" y="112"/>
                    </a:lnTo>
                    <a:lnTo>
                      <a:pt x="14" y="22"/>
                    </a:lnTo>
                    <a:lnTo>
                      <a:pt x="0" y="1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C43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7888666" y="3462897"/>
              <a:ext cx="126043" cy="129220"/>
            </a:xfrm>
            <a:custGeom>
              <a:avLst/>
              <a:gdLst>
                <a:gd name="T0" fmla="*/ 50 w 50"/>
                <a:gd name="T1" fmla="*/ 26 h 51"/>
                <a:gd name="T2" fmla="*/ 25 w 50"/>
                <a:gd name="T3" fmla="*/ 51 h 51"/>
                <a:gd name="T4" fmla="*/ 0 w 50"/>
                <a:gd name="T5" fmla="*/ 26 h 51"/>
                <a:gd name="T6" fmla="*/ 25 w 50"/>
                <a:gd name="T7" fmla="*/ 0 h 51"/>
                <a:gd name="T8" fmla="*/ 50 w 50"/>
                <a:gd name="T9" fmla="*/ 26 h 51"/>
                <a:gd name="T10" fmla="*/ 10 w 50"/>
                <a:gd name="T11" fmla="*/ 26 h 51"/>
                <a:gd name="T12" fmla="*/ 25 w 50"/>
                <a:gd name="T13" fmla="*/ 41 h 51"/>
                <a:gd name="T14" fmla="*/ 41 w 50"/>
                <a:gd name="T15" fmla="*/ 26 h 51"/>
                <a:gd name="T16" fmla="*/ 25 w 50"/>
                <a:gd name="T17" fmla="*/ 10 h 51"/>
                <a:gd name="T18" fmla="*/ 10 w 50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1">
                  <a:moveTo>
                    <a:pt x="50" y="26"/>
                  </a:moveTo>
                  <a:cubicBezTo>
                    <a:pt x="50" y="39"/>
                    <a:pt x="39" y="51"/>
                    <a:pt x="25" y="51"/>
                  </a:cubicBezTo>
                  <a:cubicBezTo>
                    <a:pt x="11" y="51"/>
                    <a:pt x="0" y="39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39" y="0"/>
                    <a:pt x="50" y="12"/>
                    <a:pt x="50" y="26"/>
                  </a:cubicBezTo>
                  <a:close/>
                  <a:moveTo>
                    <a:pt x="10" y="26"/>
                  </a:moveTo>
                  <a:cubicBezTo>
                    <a:pt x="10" y="34"/>
                    <a:pt x="17" y="41"/>
                    <a:pt x="25" y="41"/>
                  </a:cubicBezTo>
                  <a:cubicBezTo>
                    <a:pt x="34" y="41"/>
                    <a:pt x="41" y="34"/>
                    <a:pt x="41" y="26"/>
                  </a:cubicBezTo>
                  <a:cubicBezTo>
                    <a:pt x="41" y="17"/>
                    <a:pt x="34" y="10"/>
                    <a:pt x="25" y="10"/>
                  </a:cubicBezTo>
                  <a:cubicBezTo>
                    <a:pt x="17" y="10"/>
                    <a:pt x="10" y="17"/>
                    <a:pt x="10" y="2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189606" y="3629188"/>
              <a:ext cx="108036" cy="146167"/>
            </a:xfrm>
            <a:custGeom>
              <a:avLst/>
              <a:gdLst>
                <a:gd name="T0" fmla="*/ 41 w 43"/>
                <a:gd name="T1" fmla="*/ 13 h 58"/>
                <a:gd name="T2" fmla="*/ 41 w 43"/>
                <a:gd name="T3" fmla="*/ 15 h 58"/>
                <a:gd name="T4" fmla="*/ 40 w 43"/>
                <a:gd name="T5" fmla="*/ 14 h 58"/>
                <a:gd name="T6" fmla="*/ 39 w 43"/>
                <a:gd name="T7" fmla="*/ 12 h 58"/>
                <a:gd name="T8" fmla="*/ 37 w 43"/>
                <a:gd name="T9" fmla="*/ 8 h 58"/>
                <a:gd name="T10" fmla="*/ 34 w 43"/>
                <a:gd name="T11" fmla="*/ 6 h 58"/>
                <a:gd name="T12" fmla="*/ 31 w 43"/>
                <a:gd name="T13" fmla="*/ 4 h 58"/>
                <a:gd name="T14" fmla="*/ 27 w 43"/>
                <a:gd name="T15" fmla="*/ 3 h 58"/>
                <a:gd name="T16" fmla="*/ 23 w 43"/>
                <a:gd name="T17" fmla="*/ 3 h 58"/>
                <a:gd name="T18" fmla="*/ 16 w 43"/>
                <a:gd name="T19" fmla="*/ 4 h 58"/>
                <a:gd name="T20" fmla="*/ 9 w 43"/>
                <a:gd name="T21" fmla="*/ 10 h 58"/>
                <a:gd name="T22" fmla="*/ 5 w 43"/>
                <a:gd name="T23" fmla="*/ 19 h 58"/>
                <a:gd name="T24" fmla="*/ 4 w 43"/>
                <a:gd name="T25" fmla="*/ 29 h 58"/>
                <a:gd name="T26" fmla="*/ 5 w 43"/>
                <a:gd name="T27" fmla="*/ 39 h 58"/>
                <a:gd name="T28" fmla="*/ 9 w 43"/>
                <a:gd name="T29" fmla="*/ 47 h 58"/>
                <a:gd name="T30" fmla="*/ 16 w 43"/>
                <a:gd name="T31" fmla="*/ 53 h 58"/>
                <a:gd name="T32" fmla="*/ 24 w 43"/>
                <a:gd name="T33" fmla="*/ 55 h 58"/>
                <a:gd name="T34" fmla="*/ 32 w 43"/>
                <a:gd name="T35" fmla="*/ 52 h 58"/>
                <a:gd name="T36" fmla="*/ 37 w 43"/>
                <a:gd name="T37" fmla="*/ 48 h 58"/>
                <a:gd name="T38" fmla="*/ 41 w 43"/>
                <a:gd name="T39" fmla="*/ 43 h 58"/>
                <a:gd name="T40" fmla="*/ 42 w 43"/>
                <a:gd name="T41" fmla="*/ 40 h 58"/>
                <a:gd name="T42" fmla="*/ 43 w 43"/>
                <a:gd name="T43" fmla="*/ 40 h 58"/>
                <a:gd name="T44" fmla="*/ 43 w 43"/>
                <a:gd name="T45" fmla="*/ 41 h 58"/>
                <a:gd name="T46" fmla="*/ 42 w 43"/>
                <a:gd name="T47" fmla="*/ 43 h 58"/>
                <a:gd name="T48" fmla="*/ 39 w 43"/>
                <a:gd name="T49" fmla="*/ 48 h 58"/>
                <a:gd name="T50" fmla="*/ 33 w 43"/>
                <a:gd name="T51" fmla="*/ 54 h 58"/>
                <a:gd name="T52" fmla="*/ 24 w 43"/>
                <a:gd name="T53" fmla="*/ 58 h 58"/>
                <a:gd name="T54" fmla="*/ 13 w 43"/>
                <a:gd name="T55" fmla="*/ 55 h 58"/>
                <a:gd name="T56" fmla="*/ 5 w 43"/>
                <a:gd name="T57" fmla="*/ 48 h 58"/>
                <a:gd name="T58" fmla="*/ 1 w 43"/>
                <a:gd name="T59" fmla="*/ 40 h 58"/>
                <a:gd name="T60" fmla="*/ 0 w 43"/>
                <a:gd name="T61" fmla="*/ 29 h 58"/>
                <a:gd name="T62" fmla="*/ 1 w 43"/>
                <a:gd name="T63" fmla="*/ 19 h 58"/>
                <a:gd name="T64" fmla="*/ 5 w 43"/>
                <a:gd name="T65" fmla="*/ 10 h 58"/>
                <a:gd name="T66" fmla="*/ 12 w 43"/>
                <a:gd name="T67" fmla="*/ 3 h 58"/>
                <a:gd name="T68" fmla="*/ 23 w 43"/>
                <a:gd name="T69" fmla="*/ 0 h 58"/>
                <a:gd name="T70" fmla="*/ 28 w 43"/>
                <a:gd name="T71" fmla="*/ 1 h 58"/>
                <a:gd name="T72" fmla="*/ 32 w 43"/>
                <a:gd name="T73" fmla="*/ 2 h 58"/>
                <a:gd name="T74" fmla="*/ 34 w 43"/>
                <a:gd name="T75" fmla="*/ 2 h 58"/>
                <a:gd name="T76" fmla="*/ 36 w 43"/>
                <a:gd name="T77" fmla="*/ 2 h 58"/>
                <a:gd name="T78" fmla="*/ 37 w 43"/>
                <a:gd name="T79" fmla="*/ 1 h 58"/>
                <a:gd name="T80" fmla="*/ 41 w 43"/>
                <a:gd name="T81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58">
                  <a:moveTo>
                    <a:pt x="41" y="13"/>
                  </a:moveTo>
                  <a:cubicBezTo>
                    <a:pt x="41" y="14"/>
                    <a:pt x="41" y="15"/>
                    <a:pt x="41" y="15"/>
                  </a:cubicBezTo>
                  <a:cubicBezTo>
                    <a:pt x="41" y="15"/>
                    <a:pt x="40" y="15"/>
                    <a:pt x="40" y="1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7"/>
                    <a:pt x="35" y="6"/>
                    <a:pt x="34" y="6"/>
                  </a:cubicBezTo>
                  <a:cubicBezTo>
                    <a:pt x="33" y="5"/>
                    <a:pt x="32" y="5"/>
                    <a:pt x="31" y="4"/>
                  </a:cubicBezTo>
                  <a:cubicBezTo>
                    <a:pt x="30" y="4"/>
                    <a:pt x="29" y="3"/>
                    <a:pt x="27" y="3"/>
                  </a:cubicBezTo>
                  <a:cubicBezTo>
                    <a:pt x="26" y="3"/>
                    <a:pt x="24" y="3"/>
                    <a:pt x="23" y="3"/>
                  </a:cubicBezTo>
                  <a:cubicBezTo>
                    <a:pt x="20" y="3"/>
                    <a:pt x="18" y="3"/>
                    <a:pt x="16" y="4"/>
                  </a:cubicBezTo>
                  <a:cubicBezTo>
                    <a:pt x="13" y="5"/>
                    <a:pt x="11" y="7"/>
                    <a:pt x="9" y="10"/>
                  </a:cubicBezTo>
                  <a:cubicBezTo>
                    <a:pt x="8" y="12"/>
                    <a:pt x="6" y="15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3"/>
                    <a:pt x="4" y="36"/>
                    <a:pt x="5" y="39"/>
                  </a:cubicBezTo>
                  <a:cubicBezTo>
                    <a:pt x="6" y="42"/>
                    <a:pt x="8" y="45"/>
                    <a:pt x="9" y="47"/>
                  </a:cubicBezTo>
                  <a:cubicBezTo>
                    <a:pt x="11" y="49"/>
                    <a:pt x="13" y="51"/>
                    <a:pt x="16" y="53"/>
                  </a:cubicBezTo>
                  <a:cubicBezTo>
                    <a:pt x="18" y="54"/>
                    <a:pt x="21" y="55"/>
                    <a:pt x="24" y="55"/>
                  </a:cubicBezTo>
                  <a:cubicBezTo>
                    <a:pt x="27" y="55"/>
                    <a:pt x="30" y="54"/>
                    <a:pt x="32" y="52"/>
                  </a:cubicBezTo>
                  <a:cubicBezTo>
                    <a:pt x="34" y="51"/>
                    <a:pt x="36" y="50"/>
                    <a:pt x="37" y="48"/>
                  </a:cubicBezTo>
                  <a:cubicBezTo>
                    <a:pt x="38" y="46"/>
                    <a:pt x="39" y="45"/>
                    <a:pt x="41" y="43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1" y="46"/>
                    <a:pt x="39" y="48"/>
                  </a:cubicBezTo>
                  <a:cubicBezTo>
                    <a:pt x="38" y="50"/>
                    <a:pt x="36" y="53"/>
                    <a:pt x="33" y="54"/>
                  </a:cubicBezTo>
                  <a:cubicBezTo>
                    <a:pt x="31" y="56"/>
                    <a:pt x="27" y="57"/>
                    <a:pt x="24" y="58"/>
                  </a:cubicBezTo>
                  <a:cubicBezTo>
                    <a:pt x="20" y="58"/>
                    <a:pt x="16" y="57"/>
                    <a:pt x="13" y="55"/>
                  </a:cubicBezTo>
                  <a:cubicBezTo>
                    <a:pt x="10" y="53"/>
                    <a:pt x="7" y="51"/>
                    <a:pt x="5" y="48"/>
                  </a:cubicBezTo>
                  <a:cubicBezTo>
                    <a:pt x="4" y="46"/>
                    <a:pt x="2" y="43"/>
                    <a:pt x="1" y="40"/>
                  </a:cubicBezTo>
                  <a:cubicBezTo>
                    <a:pt x="0" y="37"/>
                    <a:pt x="0" y="33"/>
                    <a:pt x="0" y="29"/>
                  </a:cubicBezTo>
                  <a:cubicBezTo>
                    <a:pt x="0" y="25"/>
                    <a:pt x="0" y="22"/>
                    <a:pt x="1" y="19"/>
                  </a:cubicBezTo>
                  <a:cubicBezTo>
                    <a:pt x="2" y="16"/>
                    <a:pt x="3" y="13"/>
                    <a:pt x="5" y="10"/>
                  </a:cubicBezTo>
                  <a:cubicBezTo>
                    <a:pt x="6" y="8"/>
                    <a:pt x="9" y="5"/>
                    <a:pt x="12" y="3"/>
                  </a:cubicBezTo>
                  <a:cubicBezTo>
                    <a:pt x="15" y="1"/>
                    <a:pt x="18" y="0"/>
                    <a:pt x="23" y="0"/>
                  </a:cubicBezTo>
                  <a:cubicBezTo>
                    <a:pt x="25" y="1"/>
                    <a:pt x="26" y="1"/>
                    <a:pt x="28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3" y="3"/>
                    <a:pt x="34" y="2"/>
                  </a:cubicBezTo>
                  <a:cubicBezTo>
                    <a:pt x="34" y="2"/>
                    <a:pt x="35" y="2"/>
                    <a:pt x="36" y="2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41" y="1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7362253" y="3632366"/>
              <a:ext cx="138753" cy="140871"/>
            </a:xfrm>
            <a:custGeom>
              <a:avLst/>
              <a:gdLst>
                <a:gd name="T0" fmla="*/ 16 w 55"/>
                <a:gd name="T1" fmla="*/ 35 h 56"/>
                <a:gd name="T2" fmla="*/ 11 w 55"/>
                <a:gd name="T3" fmla="*/ 50 h 56"/>
                <a:gd name="T4" fmla="*/ 10 w 55"/>
                <a:gd name="T5" fmla="*/ 52 h 56"/>
                <a:gd name="T6" fmla="*/ 10 w 55"/>
                <a:gd name="T7" fmla="*/ 54 h 56"/>
                <a:gd name="T8" fmla="*/ 12 w 55"/>
                <a:gd name="T9" fmla="*/ 54 h 56"/>
                <a:gd name="T10" fmla="*/ 14 w 55"/>
                <a:gd name="T11" fmla="*/ 54 h 56"/>
                <a:gd name="T12" fmla="*/ 18 w 55"/>
                <a:gd name="T13" fmla="*/ 54 h 56"/>
                <a:gd name="T14" fmla="*/ 19 w 55"/>
                <a:gd name="T15" fmla="*/ 55 h 56"/>
                <a:gd name="T16" fmla="*/ 18 w 55"/>
                <a:gd name="T17" fmla="*/ 56 h 56"/>
                <a:gd name="T18" fmla="*/ 1 w 55"/>
                <a:gd name="T19" fmla="*/ 56 h 56"/>
                <a:gd name="T20" fmla="*/ 0 w 55"/>
                <a:gd name="T21" fmla="*/ 55 h 56"/>
                <a:gd name="T22" fmla="*/ 1 w 55"/>
                <a:gd name="T23" fmla="*/ 54 h 56"/>
                <a:gd name="T24" fmla="*/ 3 w 55"/>
                <a:gd name="T25" fmla="*/ 54 h 56"/>
                <a:gd name="T26" fmla="*/ 5 w 55"/>
                <a:gd name="T27" fmla="*/ 54 h 56"/>
                <a:gd name="T28" fmla="*/ 6 w 55"/>
                <a:gd name="T29" fmla="*/ 54 h 56"/>
                <a:gd name="T30" fmla="*/ 7 w 55"/>
                <a:gd name="T31" fmla="*/ 52 h 56"/>
                <a:gd name="T32" fmla="*/ 8 w 55"/>
                <a:gd name="T33" fmla="*/ 50 h 56"/>
                <a:gd name="T34" fmla="*/ 25 w 55"/>
                <a:gd name="T35" fmla="*/ 1 h 56"/>
                <a:gd name="T36" fmla="*/ 27 w 55"/>
                <a:gd name="T37" fmla="*/ 0 h 56"/>
                <a:gd name="T38" fmla="*/ 29 w 55"/>
                <a:gd name="T39" fmla="*/ 1 h 56"/>
                <a:gd name="T40" fmla="*/ 48 w 55"/>
                <a:gd name="T41" fmla="*/ 50 h 56"/>
                <a:gd name="T42" fmla="*/ 48 w 55"/>
                <a:gd name="T43" fmla="*/ 52 h 56"/>
                <a:gd name="T44" fmla="*/ 50 w 55"/>
                <a:gd name="T45" fmla="*/ 53 h 56"/>
                <a:gd name="T46" fmla="*/ 51 w 55"/>
                <a:gd name="T47" fmla="*/ 54 h 56"/>
                <a:gd name="T48" fmla="*/ 53 w 55"/>
                <a:gd name="T49" fmla="*/ 54 h 56"/>
                <a:gd name="T50" fmla="*/ 54 w 55"/>
                <a:gd name="T51" fmla="*/ 54 h 56"/>
                <a:gd name="T52" fmla="*/ 55 w 55"/>
                <a:gd name="T53" fmla="*/ 55 h 56"/>
                <a:gd name="T54" fmla="*/ 54 w 55"/>
                <a:gd name="T55" fmla="*/ 56 h 56"/>
                <a:gd name="T56" fmla="*/ 36 w 55"/>
                <a:gd name="T57" fmla="*/ 56 h 56"/>
                <a:gd name="T58" fmla="*/ 35 w 55"/>
                <a:gd name="T59" fmla="*/ 55 h 56"/>
                <a:gd name="T60" fmla="*/ 36 w 55"/>
                <a:gd name="T61" fmla="*/ 54 h 56"/>
                <a:gd name="T62" fmla="*/ 40 w 55"/>
                <a:gd name="T63" fmla="*/ 54 h 56"/>
                <a:gd name="T64" fmla="*/ 43 w 55"/>
                <a:gd name="T65" fmla="*/ 54 h 56"/>
                <a:gd name="T66" fmla="*/ 44 w 55"/>
                <a:gd name="T67" fmla="*/ 53 h 56"/>
                <a:gd name="T68" fmla="*/ 44 w 55"/>
                <a:gd name="T69" fmla="*/ 52 h 56"/>
                <a:gd name="T70" fmla="*/ 44 w 55"/>
                <a:gd name="T71" fmla="*/ 50 h 56"/>
                <a:gd name="T72" fmla="*/ 39 w 55"/>
                <a:gd name="T73" fmla="*/ 35 h 56"/>
                <a:gd name="T74" fmla="*/ 16 w 55"/>
                <a:gd name="T75" fmla="*/ 35 h 56"/>
                <a:gd name="T76" fmla="*/ 38 w 55"/>
                <a:gd name="T77" fmla="*/ 33 h 56"/>
                <a:gd name="T78" fmla="*/ 27 w 55"/>
                <a:gd name="T79" fmla="*/ 4 h 56"/>
                <a:gd name="T80" fmla="*/ 17 w 55"/>
                <a:gd name="T81" fmla="*/ 33 h 56"/>
                <a:gd name="T82" fmla="*/ 38 w 55"/>
                <a:gd name="T83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56">
                  <a:moveTo>
                    <a:pt x="16" y="35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10" y="53"/>
                    <a:pt x="10" y="53"/>
                    <a:pt x="10" y="54"/>
                  </a:cubicBezTo>
                  <a:cubicBezTo>
                    <a:pt x="10" y="54"/>
                    <a:pt x="11" y="54"/>
                    <a:pt x="12" y="54"/>
                  </a:cubicBezTo>
                  <a:cubicBezTo>
                    <a:pt x="13" y="54"/>
                    <a:pt x="13" y="54"/>
                    <a:pt x="14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9" y="55"/>
                    <a:pt x="19" y="55"/>
                  </a:cubicBezTo>
                  <a:cubicBezTo>
                    <a:pt x="19" y="56"/>
                    <a:pt x="19" y="56"/>
                    <a:pt x="18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0" y="56"/>
                    <a:pt x="0" y="55"/>
                  </a:cubicBezTo>
                  <a:cubicBezTo>
                    <a:pt x="0" y="55"/>
                    <a:pt x="1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8" y="52"/>
                    <a:pt x="8" y="51"/>
                    <a:pt x="8" y="5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1"/>
                    <a:pt x="48" y="51"/>
                    <a:pt x="48" y="52"/>
                  </a:cubicBezTo>
                  <a:cubicBezTo>
                    <a:pt x="49" y="52"/>
                    <a:pt x="49" y="53"/>
                    <a:pt x="50" y="53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1" y="54"/>
                    <a:pt x="52" y="54"/>
                    <a:pt x="53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4"/>
                    <a:pt x="55" y="55"/>
                    <a:pt x="55" y="55"/>
                  </a:cubicBezTo>
                  <a:cubicBezTo>
                    <a:pt x="55" y="56"/>
                    <a:pt x="55" y="56"/>
                    <a:pt x="54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6"/>
                    <a:pt x="35" y="56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1" y="54"/>
                    <a:pt x="42" y="54"/>
                    <a:pt x="43" y="54"/>
                  </a:cubicBezTo>
                  <a:cubicBezTo>
                    <a:pt x="43" y="54"/>
                    <a:pt x="44" y="53"/>
                    <a:pt x="44" y="53"/>
                  </a:cubicBezTo>
                  <a:cubicBezTo>
                    <a:pt x="44" y="53"/>
                    <a:pt x="44" y="52"/>
                    <a:pt x="44" y="52"/>
                  </a:cubicBezTo>
                  <a:cubicBezTo>
                    <a:pt x="44" y="51"/>
                    <a:pt x="44" y="50"/>
                    <a:pt x="44" y="50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16" y="35"/>
                  </a:lnTo>
                  <a:close/>
                  <a:moveTo>
                    <a:pt x="38" y="3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7583622" y="3632366"/>
              <a:ext cx="55077" cy="140871"/>
            </a:xfrm>
            <a:custGeom>
              <a:avLst/>
              <a:gdLst>
                <a:gd name="T0" fmla="*/ 9 w 22"/>
                <a:gd name="T1" fmla="*/ 49 h 56"/>
                <a:gd name="T2" fmla="*/ 9 w 22"/>
                <a:gd name="T3" fmla="*/ 8 h 56"/>
                <a:gd name="T4" fmla="*/ 8 w 22"/>
                <a:gd name="T5" fmla="*/ 6 h 56"/>
                <a:gd name="T6" fmla="*/ 8 w 22"/>
                <a:gd name="T7" fmla="*/ 4 h 56"/>
                <a:gd name="T8" fmla="*/ 6 w 22"/>
                <a:gd name="T9" fmla="*/ 3 h 56"/>
                <a:gd name="T10" fmla="*/ 4 w 22"/>
                <a:gd name="T11" fmla="*/ 2 h 56"/>
                <a:gd name="T12" fmla="*/ 1 w 22"/>
                <a:gd name="T13" fmla="*/ 2 h 56"/>
                <a:gd name="T14" fmla="*/ 0 w 22"/>
                <a:gd name="T15" fmla="*/ 1 h 56"/>
                <a:gd name="T16" fmla="*/ 1 w 22"/>
                <a:gd name="T17" fmla="*/ 0 h 56"/>
                <a:gd name="T18" fmla="*/ 20 w 22"/>
                <a:gd name="T19" fmla="*/ 0 h 56"/>
                <a:gd name="T20" fmla="*/ 21 w 22"/>
                <a:gd name="T21" fmla="*/ 1 h 56"/>
                <a:gd name="T22" fmla="*/ 20 w 22"/>
                <a:gd name="T23" fmla="*/ 2 h 56"/>
                <a:gd name="T24" fmla="*/ 18 w 22"/>
                <a:gd name="T25" fmla="*/ 2 h 56"/>
                <a:gd name="T26" fmla="*/ 15 w 22"/>
                <a:gd name="T27" fmla="*/ 2 h 56"/>
                <a:gd name="T28" fmla="*/ 14 w 22"/>
                <a:gd name="T29" fmla="*/ 3 h 56"/>
                <a:gd name="T30" fmla="*/ 13 w 22"/>
                <a:gd name="T31" fmla="*/ 5 h 56"/>
                <a:gd name="T32" fmla="*/ 12 w 22"/>
                <a:gd name="T33" fmla="*/ 8 h 56"/>
                <a:gd name="T34" fmla="*/ 12 w 22"/>
                <a:gd name="T35" fmla="*/ 49 h 56"/>
                <a:gd name="T36" fmla="*/ 13 w 22"/>
                <a:gd name="T37" fmla="*/ 51 h 56"/>
                <a:gd name="T38" fmla="*/ 13 w 22"/>
                <a:gd name="T39" fmla="*/ 53 h 56"/>
                <a:gd name="T40" fmla="*/ 15 w 22"/>
                <a:gd name="T41" fmla="*/ 53 h 56"/>
                <a:gd name="T42" fmla="*/ 17 w 22"/>
                <a:gd name="T43" fmla="*/ 54 h 56"/>
                <a:gd name="T44" fmla="*/ 21 w 22"/>
                <a:gd name="T45" fmla="*/ 54 h 56"/>
                <a:gd name="T46" fmla="*/ 22 w 22"/>
                <a:gd name="T47" fmla="*/ 55 h 56"/>
                <a:gd name="T48" fmla="*/ 20 w 22"/>
                <a:gd name="T49" fmla="*/ 56 h 56"/>
                <a:gd name="T50" fmla="*/ 1 w 22"/>
                <a:gd name="T51" fmla="*/ 56 h 56"/>
                <a:gd name="T52" fmla="*/ 0 w 22"/>
                <a:gd name="T53" fmla="*/ 55 h 56"/>
                <a:gd name="T54" fmla="*/ 1 w 22"/>
                <a:gd name="T55" fmla="*/ 54 h 56"/>
                <a:gd name="T56" fmla="*/ 4 w 22"/>
                <a:gd name="T57" fmla="*/ 54 h 56"/>
                <a:gd name="T58" fmla="*/ 6 w 22"/>
                <a:gd name="T59" fmla="*/ 54 h 56"/>
                <a:gd name="T60" fmla="*/ 8 w 22"/>
                <a:gd name="T61" fmla="*/ 53 h 56"/>
                <a:gd name="T62" fmla="*/ 8 w 22"/>
                <a:gd name="T63" fmla="*/ 51 h 56"/>
                <a:gd name="T64" fmla="*/ 9 w 22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56">
                  <a:moveTo>
                    <a:pt x="9" y="4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2" y="7"/>
                    <a:pt x="12" y="8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3" y="50"/>
                    <a:pt x="13" y="51"/>
                  </a:cubicBezTo>
                  <a:cubicBezTo>
                    <a:pt x="13" y="52"/>
                    <a:pt x="13" y="52"/>
                    <a:pt x="13" y="53"/>
                  </a:cubicBezTo>
                  <a:cubicBezTo>
                    <a:pt x="14" y="53"/>
                    <a:pt x="14" y="53"/>
                    <a:pt x="15" y="53"/>
                  </a:cubicBezTo>
                  <a:cubicBezTo>
                    <a:pt x="16" y="54"/>
                    <a:pt x="17" y="54"/>
                    <a:pt x="17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2" y="55"/>
                  </a:cubicBezTo>
                  <a:cubicBezTo>
                    <a:pt x="22" y="56"/>
                    <a:pt x="21" y="56"/>
                    <a:pt x="2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6" y="54"/>
                    <a:pt x="6" y="54"/>
                  </a:cubicBezTo>
                  <a:cubicBezTo>
                    <a:pt x="7" y="53"/>
                    <a:pt x="7" y="53"/>
                    <a:pt x="8" y="53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9" y="50"/>
                    <a:pt x="9" y="50"/>
                    <a:pt x="9" y="4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4206952" y="3950120"/>
              <a:ext cx="708592" cy="20125"/>
            </a:xfrm>
            <a:prstGeom prst="rect">
              <a:avLst/>
            </a:prstGeom>
            <a:solidFill>
              <a:srgbClr val="DF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4996043" y="3950120"/>
              <a:ext cx="709651" cy="20125"/>
            </a:xfrm>
            <a:prstGeom prst="rect">
              <a:avLst/>
            </a:pr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5786192" y="3950120"/>
              <a:ext cx="706474" cy="20125"/>
            </a:xfrm>
            <a:prstGeom prst="rect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6590110" y="3950120"/>
              <a:ext cx="709651" cy="20125"/>
            </a:xfrm>
            <a:prstGeom prst="rect">
              <a:avLst/>
            </a:prstGeom>
            <a:solidFill>
              <a:srgbClr val="14A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7367549" y="3950120"/>
              <a:ext cx="709651" cy="20125"/>
            </a:xfrm>
            <a:prstGeom prst="rect">
              <a:avLst/>
            </a:prstGeom>
            <a:solidFill>
              <a:srgbClr val="0C4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6810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2819400" y="254000"/>
            <a:ext cx="9369425" cy="6424613"/>
          </a:xfrm>
          <a:custGeom>
            <a:avLst/>
            <a:gdLst>
              <a:gd name="T0" fmla="*/ 5902 w 5902"/>
              <a:gd name="T1" fmla="*/ 4047 h 4047"/>
              <a:gd name="T2" fmla="*/ 0 w 5902"/>
              <a:gd name="T3" fmla="*/ 2304 h 4047"/>
              <a:gd name="T4" fmla="*/ 0 w 5902"/>
              <a:gd name="T5" fmla="*/ 2126 h 4047"/>
              <a:gd name="T6" fmla="*/ 5902 w 5902"/>
              <a:gd name="T7" fmla="*/ 0 h 4047"/>
              <a:gd name="T8" fmla="*/ 5902 w 5902"/>
              <a:gd name="T9" fmla="*/ 4047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02" h="4047">
                <a:moveTo>
                  <a:pt x="5902" y="4047"/>
                </a:moveTo>
                <a:lnTo>
                  <a:pt x="0" y="2304"/>
                </a:lnTo>
                <a:lnTo>
                  <a:pt x="0" y="2126"/>
                </a:lnTo>
                <a:lnTo>
                  <a:pt x="5902" y="0"/>
                </a:lnTo>
                <a:lnTo>
                  <a:pt x="5902" y="4047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823325" y="2989263"/>
            <a:ext cx="304800" cy="242888"/>
          </a:xfrm>
          <a:custGeom>
            <a:avLst/>
            <a:gdLst>
              <a:gd name="T0" fmla="*/ 91 w 96"/>
              <a:gd name="T1" fmla="*/ 0 h 76"/>
              <a:gd name="T2" fmla="*/ 96 w 96"/>
              <a:gd name="T3" fmla="*/ 5 h 76"/>
              <a:gd name="T4" fmla="*/ 3 w 96"/>
              <a:gd name="T5" fmla="*/ 76 h 76"/>
              <a:gd name="T6" fmla="*/ 0 w 96"/>
              <a:gd name="T7" fmla="*/ 71 h 76"/>
              <a:gd name="T8" fmla="*/ 91 w 96"/>
              <a:gd name="T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76">
                <a:moveTo>
                  <a:pt x="91" y="0"/>
                </a:moveTo>
                <a:cubicBezTo>
                  <a:pt x="96" y="5"/>
                  <a:pt x="96" y="5"/>
                  <a:pt x="96" y="5"/>
                </a:cubicBezTo>
                <a:cubicBezTo>
                  <a:pt x="62" y="36"/>
                  <a:pt x="31" y="60"/>
                  <a:pt x="3" y="76"/>
                </a:cubicBezTo>
                <a:cubicBezTo>
                  <a:pt x="0" y="71"/>
                  <a:pt x="0" y="71"/>
                  <a:pt x="0" y="71"/>
                </a:cubicBezTo>
                <a:cubicBezTo>
                  <a:pt x="36" y="49"/>
                  <a:pt x="66" y="25"/>
                  <a:pt x="91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8337550" y="3011488"/>
            <a:ext cx="450850" cy="41275"/>
          </a:xfrm>
          <a:custGeom>
            <a:avLst/>
            <a:gdLst>
              <a:gd name="T0" fmla="*/ 141 w 142"/>
              <a:gd name="T1" fmla="*/ 0 h 13"/>
              <a:gd name="T2" fmla="*/ 142 w 142"/>
              <a:gd name="T3" fmla="*/ 6 h 13"/>
              <a:gd name="T4" fmla="*/ 85 w 142"/>
              <a:gd name="T5" fmla="*/ 9 h 13"/>
              <a:gd name="T6" fmla="*/ 67 w 142"/>
              <a:gd name="T7" fmla="*/ 10 h 13"/>
              <a:gd name="T8" fmla="*/ 0 w 142"/>
              <a:gd name="T9" fmla="*/ 13 h 13"/>
              <a:gd name="T10" fmla="*/ 0 w 142"/>
              <a:gd name="T11" fmla="*/ 7 h 13"/>
              <a:gd name="T12" fmla="*/ 65 w 142"/>
              <a:gd name="T13" fmla="*/ 4 h 13"/>
              <a:gd name="T14" fmla="*/ 85 w 142"/>
              <a:gd name="T15" fmla="*/ 3 h 13"/>
              <a:gd name="T16" fmla="*/ 102 w 142"/>
              <a:gd name="T17" fmla="*/ 2 h 13"/>
              <a:gd name="T18" fmla="*/ 141 w 142"/>
              <a:gd name="T1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3">
                <a:moveTo>
                  <a:pt x="141" y="0"/>
                </a:moveTo>
                <a:cubicBezTo>
                  <a:pt x="142" y="6"/>
                  <a:pt x="142" y="6"/>
                  <a:pt x="142" y="6"/>
                </a:cubicBezTo>
                <a:cubicBezTo>
                  <a:pt x="85" y="9"/>
                  <a:pt x="85" y="9"/>
                  <a:pt x="85" y="9"/>
                </a:cubicBezTo>
                <a:cubicBezTo>
                  <a:pt x="67" y="10"/>
                  <a:pt x="67" y="10"/>
                  <a:pt x="67" y="10"/>
                </a:cubicBezTo>
                <a:cubicBezTo>
                  <a:pt x="43" y="11"/>
                  <a:pt x="21" y="12"/>
                  <a:pt x="0" y="13"/>
                </a:cubicBezTo>
                <a:cubicBezTo>
                  <a:pt x="0" y="7"/>
                  <a:pt x="0" y="7"/>
                  <a:pt x="0" y="7"/>
                </a:cubicBezTo>
                <a:cubicBezTo>
                  <a:pt x="19" y="6"/>
                  <a:pt x="41" y="5"/>
                  <a:pt x="65" y="4"/>
                </a:cubicBezTo>
                <a:cubicBezTo>
                  <a:pt x="85" y="3"/>
                  <a:pt x="85" y="3"/>
                  <a:pt x="85" y="3"/>
                </a:cubicBezTo>
                <a:cubicBezTo>
                  <a:pt x="102" y="2"/>
                  <a:pt x="102" y="2"/>
                  <a:pt x="102" y="2"/>
                </a:cubicBezTo>
                <a:cubicBezTo>
                  <a:pt x="114" y="2"/>
                  <a:pt x="128" y="1"/>
                  <a:pt x="141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8528050" y="3097213"/>
            <a:ext cx="73025" cy="157163"/>
          </a:xfrm>
          <a:custGeom>
            <a:avLst/>
            <a:gdLst>
              <a:gd name="T0" fmla="*/ 12 w 46"/>
              <a:gd name="T1" fmla="*/ 0 h 99"/>
              <a:gd name="T2" fmla="*/ 46 w 46"/>
              <a:gd name="T3" fmla="*/ 95 h 99"/>
              <a:gd name="T4" fmla="*/ 34 w 46"/>
              <a:gd name="T5" fmla="*/ 99 h 99"/>
              <a:gd name="T6" fmla="*/ 0 w 46"/>
              <a:gd name="T7" fmla="*/ 4 h 99"/>
              <a:gd name="T8" fmla="*/ 12 w 46"/>
              <a:gd name="T9" fmla="*/ 0 h 99"/>
              <a:gd name="T10" fmla="*/ 12 w 46"/>
              <a:gd name="T11" fmla="*/ 0 h 99"/>
              <a:gd name="T12" fmla="*/ 12 w 46"/>
              <a:gd name="T13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9">
                <a:moveTo>
                  <a:pt x="12" y="0"/>
                </a:moveTo>
                <a:lnTo>
                  <a:pt x="46" y="95"/>
                </a:lnTo>
                <a:lnTo>
                  <a:pt x="34" y="99"/>
                </a:lnTo>
                <a:lnTo>
                  <a:pt x="0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8667750" y="3113088"/>
            <a:ext cx="111125" cy="185738"/>
          </a:xfrm>
          <a:custGeom>
            <a:avLst/>
            <a:gdLst>
              <a:gd name="T0" fmla="*/ 30 w 35"/>
              <a:gd name="T1" fmla="*/ 0 h 58"/>
              <a:gd name="T2" fmla="*/ 35 w 35"/>
              <a:gd name="T3" fmla="*/ 2 h 58"/>
              <a:gd name="T4" fmla="*/ 5 w 35"/>
              <a:gd name="T5" fmla="*/ 58 h 58"/>
              <a:gd name="T6" fmla="*/ 0 w 35"/>
              <a:gd name="T7" fmla="*/ 56 h 58"/>
              <a:gd name="T8" fmla="*/ 30 w 35"/>
              <a:gd name="T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8">
                <a:moveTo>
                  <a:pt x="30" y="0"/>
                </a:moveTo>
                <a:cubicBezTo>
                  <a:pt x="35" y="2"/>
                  <a:pt x="35" y="2"/>
                  <a:pt x="35" y="2"/>
                </a:cubicBezTo>
                <a:cubicBezTo>
                  <a:pt x="29" y="15"/>
                  <a:pt x="19" y="33"/>
                  <a:pt x="5" y="58"/>
                </a:cubicBezTo>
                <a:cubicBezTo>
                  <a:pt x="0" y="56"/>
                  <a:pt x="0" y="56"/>
                  <a:pt x="0" y="56"/>
                </a:cubicBezTo>
                <a:cubicBezTo>
                  <a:pt x="14" y="31"/>
                  <a:pt x="24" y="12"/>
                  <a:pt x="30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8353425" y="3119438"/>
            <a:ext cx="104775" cy="176213"/>
          </a:xfrm>
          <a:custGeom>
            <a:avLst/>
            <a:gdLst>
              <a:gd name="T0" fmla="*/ 8 w 66"/>
              <a:gd name="T1" fmla="*/ 0 h 111"/>
              <a:gd name="T2" fmla="*/ 66 w 66"/>
              <a:gd name="T3" fmla="*/ 105 h 111"/>
              <a:gd name="T4" fmla="*/ 56 w 66"/>
              <a:gd name="T5" fmla="*/ 111 h 111"/>
              <a:gd name="T6" fmla="*/ 0 w 66"/>
              <a:gd name="T7" fmla="*/ 8 h 111"/>
              <a:gd name="T8" fmla="*/ 8 w 66"/>
              <a:gd name="T9" fmla="*/ 0 h 111"/>
              <a:gd name="T10" fmla="*/ 8 w 66"/>
              <a:gd name="T11" fmla="*/ 0 h 111"/>
              <a:gd name="T12" fmla="*/ 8 w 66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111">
                <a:moveTo>
                  <a:pt x="8" y="0"/>
                </a:moveTo>
                <a:lnTo>
                  <a:pt x="66" y="105"/>
                </a:lnTo>
                <a:lnTo>
                  <a:pt x="56" y="111"/>
                </a:lnTo>
                <a:lnTo>
                  <a:pt x="0" y="8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8823325" y="3244850"/>
            <a:ext cx="327025" cy="247650"/>
          </a:xfrm>
          <a:custGeom>
            <a:avLst/>
            <a:gdLst>
              <a:gd name="T0" fmla="*/ 98 w 103"/>
              <a:gd name="T1" fmla="*/ 0 h 78"/>
              <a:gd name="T2" fmla="*/ 103 w 103"/>
              <a:gd name="T3" fmla="*/ 4 h 78"/>
              <a:gd name="T4" fmla="*/ 2 w 103"/>
              <a:gd name="T5" fmla="*/ 78 h 78"/>
              <a:gd name="T6" fmla="*/ 0 w 103"/>
              <a:gd name="T7" fmla="*/ 73 h 78"/>
              <a:gd name="T8" fmla="*/ 98 w 103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78">
                <a:moveTo>
                  <a:pt x="98" y="0"/>
                </a:moveTo>
                <a:cubicBezTo>
                  <a:pt x="103" y="4"/>
                  <a:pt x="103" y="4"/>
                  <a:pt x="103" y="4"/>
                </a:cubicBezTo>
                <a:cubicBezTo>
                  <a:pt x="72" y="33"/>
                  <a:pt x="39" y="58"/>
                  <a:pt x="2" y="78"/>
                </a:cubicBezTo>
                <a:cubicBezTo>
                  <a:pt x="0" y="73"/>
                  <a:pt x="0" y="73"/>
                  <a:pt x="0" y="73"/>
                </a:cubicBezTo>
                <a:cubicBezTo>
                  <a:pt x="35" y="53"/>
                  <a:pt x="68" y="28"/>
                  <a:pt x="98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8312150" y="3302000"/>
            <a:ext cx="473075" cy="504825"/>
          </a:xfrm>
          <a:custGeom>
            <a:avLst/>
            <a:gdLst>
              <a:gd name="T0" fmla="*/ 77 w 149"/>
              <a:gd name="T1" fmla="*/ 0 h 159"/>
              <a:gd name="T2" fmla="*/ 82 w 149"/>
              <a:gd name="T3" fmla="*/ 0 h 159"/>
              <a:gd name="T4" fmla="*/ 82 w 149"/>
              <a:gd name="T5" fmla="*/ 31 h 159"/>
              <a:gd name="T6" fmla="*/ 93 w 149"/>
              <a:gd name="T7" fmla="*/ 31 h 159"/>
              <a:gd name="T8" fmla="*/ 149 w 149"/>
              <a:gd name="T9" fmla="*/ 31 h 159"/>
              <a:gd name="T10" fmla="*/ 149 w 149"/>
              <a:gd name="T11" fmla="*/ 37 h 159"/>
              <a:gd name="T12" fmla="*/ 93 w 149"/>
              <a:gd name="T13" fmla="*/ 37 h 159"/>
              <a:gd name="T14" fmla="*/ 82 w 149"/>
              <a:gd name="T15" fmla="*/ 37 h 159"/>
              <a:gd name="T16" fmla="*/ 82 w 149"/>
              <a:gd name="T17" fmla="*/ 159 h 159"/>
              <a:gd name="T18" fmla="*/ 77 w 149"/>
              <a:gd name="T19" fmla="*/ 159 h 159"/>
              <a:gd name="T20" fmla="*/ 77 w 149"/>
              <a:gd name="T21" fmla="*/ 46 h 159"/>
              <a:gd name="T22" fmla="*/ 3 w 149"/>
              <a:gd name="T23" fmla="*/ 131 h 159"/>
              <a:gd name="T24" fmla="*/ 0 w 149"/>
              <a:gd name="T25" fmla="*/ 127 h 159"/>
              <a:gd name="T26" fmla="*/ 74 w 149"/>
              <a:gd name="T27" fmla="*/ 37 h 159"/>
              <a:gd name="T28" fmla="*/ 5 w 149"/>
              <a:gd name="T29" fmla="*/ 37 h 159"/>
              <a:gd name="T30" fmla="*/ 5 w 149"/>
              <a:gd name="T31" fmla="*/ 31 h 159"/>
              <a:gd name="T32" fmla="*/ 77 w 149"/>
              <a:gd name="T33" fmla="*/ 31 h 159"/>
              <a:gd name="T34" fmla="*/ 77 w 149"/>
              <a:gd name="T35" fmla="*/ 0 h 159"/>
              <a:gd name="T36" fmla="*/ 77 w 149"/>
              <a:gd name="T3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9" h="159">
                <a:moveTo>
                  <a:pt x="77" y="0"/>
                </a:moveTo>
                <a:cubicBezTo>
                  <a:pt x="82" y="0"/>
                  <a:pt x="82" y="0"/>
                  <a:pt x="82" y="0"/>
                </a:cubicBezTo>
                <a:cubicBezTo>
                  <a:pt x="82" y="31"/>
                  <a:pt x="82" y="31"/>
                  <a:pt x="82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49" y="37"/>
                  <a:pt x="149" y="37"/>
                  <a:pt x="149" y="37"/>
                </a:cubicBezTo>
                <a:cubicBezTo>
                  <a:pt x="93" y="37"/>
                  <a:pt x="93" y="37"/>
                  <a:pt x="9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46"/>
                  <a:pt x="77" y="46"/>
                  <a:pt x="77" y="46"/>
                </a:cubicBezTo>
                <a:cubicBezTo>
                  <a:pt x="60" y="77"/>
                  <a:pt x="36" y="106"/>
                  <a:pt x="3" y="131"/>
                </a:cubicBezTo>
                <a:cubicBezTo>
                  <a:pt x="0" y="127"/>
                  <a:pt x="0" y="127"/>
                  <a:pt x="0" y="127"/>
                </a:cubicBezTo>
                <a:cubicBezTo>
                  <a:pt x="34" y="99"/>
                  <a:pt x="59" y="69"/>
                  <a:pt x="7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1"/>
                  <a:pt x="5" y="31"/>
                  <a:pt x="5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>
            <a:off x="8747125" y="3495675"/>
            <a:ext cx="434975" cy="317500"/>
          </a:xfrm>
          <a:custGeom>
            <a:avLst/>
            <a:gdLst>
              <a:gd name="T0" fmla="*/ 133 w 137"/>
              <a:gd name="T1" fmla="*/ 0 h 100"/>
              <a:gd name="T2" fmla="*/ 137 w 137"/>
              <a:gd name="T3" fmla="*/ 4 h 100"/>
              <a:gd name="T4" fmla="*/ 4 w 137"/>
              <a:gd name="T5" fmla="*/ 100 h 100"/>
              <a:gd name="T6" fmla="*/ 0 w 137"/>
              <a:gd name="T7" fmla="*/ 94 h 100"/>
              <a:gd name="T8" fmla="*/ 133 w 137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00">
                <a:moveTo>
                  <a:pt x="133" y="0"/>
                </a:moveTo>
                <a:cubicBezTo>
                  <a:pt x="137" y="4"/>
                  <a:pt x="137" y="4"/>
                  <a:pt x="137" y="4"/>
                </a:cubicBezTo>
                <a:cubicBezTo>
                  <a:pt x="104" y="42"/>
                  <a:pt x="59" y="74"/>
                  <a:pt x="4" y="100"/>
                </a:cubicBezTo>
                <a:cubicBezTo>
                  <a:pt x="0" y="94"/>
                  <a:pt x="0" y="94"/>
                  <a:pt x="0" y="94"/>
                </a:cubicBezTo>
                <a:cubicBezTo>
                  <a:pt x="55" y="69"/>
                  <a:pt x="99" y="38"/>
                  <a:pt x="133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4"/>
          <p:cNvSpPr>
            <a:spLocks/>
          </p:cNvSpPr>
          <p:nvPr/>
        </p:nvSpPr>
        <p:spPr bwMode="auto">
          <a:xfrm>
            <a:off x="8588375" y="3514725"/>
            <a:ext cx="184150" cy="149225"/>
          </a:xfrm>
          <a:custGeom>
            <a:avLst/>
            <a:gdLst>
              <a:gd name="T0" fmla="*/ 8 w 116"/>
              <a:gd name="T1" fmla="*/ 0 h 94"/>
              <a:gd name="T2" fmla="*/ 12 w 116"/>
              <a:gd name="T3" fmla="*/ 4 h 94"/>
              <a:gd name="T4" fmla="*/ 116 w 116"/>
              <a:gd name="T5" fmla="*/ 84 h 94"/>
              <a:gd name="T6" fmla="*/ 110 w 116"/>
              <a:gd name="T7" fmla="*/ 94 h 94"/>
              <a:gd name="T8" fmla="*/ 12 w 116"/>
              <a:gd name="T9" fmla="*/ 18 h 94"/>
              <a:gd name="T10" fmla="*/ 0 w 116"/>
              <a:gd name="T11" fmla="*/ 10 h 94"/>
              <a:gd name="T12" fmla="*/ 8 w 116"/>
              <a:gd name="T13" fmla="*/ 0 h 94"/>
              <a:gd name="T14" fmla="*/ 8 w 116"/>
              <a:gd name="T15" fmla="*/ 0 h 94"/>
              <a:gd name="T16" fmla="*/ 8 w 116"/>
              <a:gd name="T1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94">
                <a:moveTo>
                  <a:pt x="8" y="0"/>
                </a:moveTo>
                <a:lnTo>
                  <a:pt x="12" y="4"/>
                </a:lnTo>
                <a:lnTo>
                  <a:pt x="116" y="84"/>
                </a:lnTo>
                <a:lnTo>
                  <a:pt x="110" y="94"/>
                </a:lnTo>
                <a:lnTo>
                  <a:pt x="12" y="18"/>
                </a:lnTo>
                <a:lnTo>
                  <a:pt x="0" y="1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5403850" y="2979738"/>
            <a:ext cx="358775" cy="858838"/>
          </a:xfrm>
          <a:custGeom>
            <a:avLst/>
            <a:gdLst>
              <a:gd name="T0" fmla="*/ 49 w 113"/>
              <a:gd name="T1" fmla="*/ 0 h 270"/>
              <a:gd name="T2" fmla="*/ 55 w 113"/>
              <a:gd name="T3" fmla="*/ 2 h 270"/>
              <a:gd name="T4" fmla="*/ 44 w 113"/>
              <a:gd name="T5" fmla="*/ 66 h 270"/>
              <a:gd name="T6" fmla="*/ 80 w 113"/>
              <a:gd name="T7" fmla="*/ 66 h 270"/>
              <a:gd name="T8" fmla="*/ 105 w 113"/>
              <a:gd name="T9" fmla="*/ 66 h 270"/>
              <a:gd name="T10" fmla="*/ 105 w 113"/>
              <a:gd name="T11" fmla="*/ 72 h 270"/>
              <a:gd name="T12" fmla="*/ 84 w 113"/>
              <a:gd name="T13" fmla="*/ 175 h 270"/>
              <a:gd name="T14" fmla="*/ 80 w 113"/>
              <a:gd name="T15" fmla="*/ 182 h 270"/>
              <a:gd name="T16" fmla="*/ 73 w 113"/>
              <a:gd name="T17" fmla="*/ 198 h 270"/>
              <a:gd name="T18" fmla="*/ 80 w 113"/>
              <a:gd name="T19" fmla="*/ 204 h 270"/>
              <a:gd name="T20" fmla="*/ 113 w 113"/>
              <a:gd name="T21" fmla="*/ 232 h 270"/>
              <a:gd name="T22" fmla="*/ 110 w 113"/>
              <a:gd name="T23" fmla="*/ 236 h 270"/>
              <a:gd name="T24" fmla="*/ 83 w 113"/>
              <a:gd name="T25" fmla="*/ 214 h 270"/>
              <a:gd name="T26" fmla="*/ 80 w 113"/>
              <a:gd name="T27" fmla="*/ 212 h 270"/>
              <a:gd name="T28" fmla="*/ 69 w 113"/>
              <a:gd name="T29" fmla="*/ 203 h 270"/>
              <a:gd name="T30" fmla="*/ 5 w 113"/>
              <a:gd name="T31" fmla="*/ 270 h 270"/>
              <a:gd name="T32" fmla="*/ 0 w 113"/>
              <a:gd name="T33" fmla="*/ 266 h 270"/>
              <a:gd name="T34" fmla="*/ 64 w 113"/>
              <a:gd name="T35" fmla="*/ 199 h 270"/>
              <a:gd name="T36" fmla="*/ 18 w 113"/>
              <a:gd name="T37" fmla="*/ 161 h 270"/>
              <a:gd name="T38" fmla="*/ 37 w 113"/>
              <a:gd name="T39" fmla="*/ 72 h 270"/>
              <a:gd name="T40" fmla="*/ 0 w 113"/>
              <a:gd name="T41" fmla="*/ 72 h 270"/>
              <a:gd name="T42" fmla="*/ 0 w 113"/>
              <a:gd name="T43" fmla="*/ 66 h 270"/>
              <a:gd name="T44" fmla="*/ 39 w 113"/>
              <a:gd name="T45" fmla="*/ 66 h 270"/>
              <a:gd name="T46" fmla="*/ 49 w 113"/>
              <a:gd name="T47" fmla="*/ 0 h 270"/>
              <a:gd name="T48" fmla="*/ 43 w 113"/>
              <a:gd name="T49" fmla="*/ 72 h 270"/>
              <a:gd name="T50" fmla="*/ 23 w 113"/>
              <a:gd name="T51" fmla="*/ 159 h 270"/>
              <a:gd name="T52" fmla="*/ 33 w 113"/>
              <a:gd name="T53" fmla="*/ 166 h 270"/>
              <a:gd name="T54" fmla="*/ 68 w 113"/>
              <a:gd name="T55" fmla="*/ 194 h 270"/>
              <a:gd name="T56" fmla="*/ 79 w 113"/>
              <a:gd name="T57" fmla="*/ 172 h 270"/>
              <a:gd name="T58" fmla="*/ 80 w 113"/>
              <a:gd name="T59" fmla="*/ 167 h 270"/>
              <a:gd name="T60" fmla="*/ 87 w 113"/>
              <a:gd name="T61" fmla="*/ 144 h 270"/>
              <a:gd name="T62" fmla="*/ 99 w 113"/>
              <a:gd name="T63" fmla="*/ 72 h 270"/>
              <a:gd name="T64" fmla="*/ 80 w 113"/>
              <a:gd name="T65" fmla="*/ 72 h 270"/>
              <a:gd name="T66" fmla="*/ 43 w 113"/>
              <a:gd name="T67" fmla="*/ 72 h 270"/>
              <a:gd name="T68" fmla="*/ 43 w 113"/>
              <a:gd name="T69" fmla="*/ 72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3" h="270">
                <a:moveTo>
                  <a:pt x="49" y="0"/>
                </a:moveTo>
                <a:cubicBezTo>
                  <a:pt x="55" y="2"/>
                  <a:pt x="55" y="2"/>
                  <a:pt x="55" y="2"/>
                </a:cubicBezTo>
                <a:cubicBezTo>
                  <a:pt x="53" y="22"/>
                  <a:pt x="49" y="43"/>
                  <a:pt x="44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105" y="72"/>
                  <a:pt x="105" y="72"/>
                  <a:pt x="105" y="72"/>
                </a:cubicBezTo>
                <a:cubicBezTo>
                  <a:pt x="101" y="115"/>
                  <a:pt x="94" y="149"/>
                  <a:pt x="84" y="17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73" y="198"/>
                  <a:pt x="73" y="198"/>
                  <a:pt x="73" y="198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113" y="232"/>
                  <a:pt x="113" y="232"/>
                  <a:pt x="113" y="232"/>
                </a:cubicBezTo>
                <a:cubicBezTo>
                  <a:pt x="110" y="236"/>
                  <a:pt x="110" y="236"/>
                  <a:pt x="110" y="236"/>
                </a:cubicBezTo>
                <a:cubicBezTo>
                  <a:pt x="105" y="232"/>
                  <a:pt x="96" y="225"/>
                  <a:pt x="83" y="214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69" y="203"/>
                  <a:pt x="69" y="203"/>
                  <a:pt x="69" y="203"/>
                </a:cubicBezTo>
                <a:cubicBezTo>
                  <a:pt x="59" y="221"/>
                  <a:pt x="37" y="243"/>
                  <a:pt x="5" y="270"/>
                </a:cubicBezTo>
                <a:cubicBezTo>
                  <a:pt x="0" y="266"/>
                  <a:pt x="0" y="266"/>
                  <a:pt x="0" y="266"/>
                </a:cubicBezTo>
                <a:cubicBezTo>
                  <a:pt x="30" y="243"/>
                  <a:pt x="51" y="221"/>
                  <a:pt x="64" y="199"/>
                </a:cubicBezTo>
                <a:cubicBezTo>
                  <a:pt x="37" y="176"/>
                  <a:pt x="21" y="164"/>
                  <a:pt x="18" y="161"/>
                </a:cubicBezTo>
                <a:cubicBezTo>
                  <a:pt x="25" y="134"/>
                  <a:pt x="31" y="104"/>
                  <a:pt x="3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6"/>
                  <a:pt x="0" y="66"/>
                  <a:pt x="0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3" y="42"/>
                  <a:pt x="47" y="21"/>
                  <a:pt x="49" y="0"/>
                </a:cubicBezTo>
                <a:close/>
                <a:moveTo>
                  <a:pt x="43" y="72"/>
                </a:moveTo>
                <a:cubicBezTo>
                  <a:pt x="38" y="102"/>
                  <a:pt x="31" y="131"/>
                  <a:pt x="23" y="159"/>
                </a:cubicBezTo>
                <a:cubicBezTo>
                  <a:pt x="25" y="161"/>
                  <a:pt x="28" y="163"/>
                  <a:pt x="33" y="166"/>
                </a:cubicBezTo>
                <a:cubicBezTo>
                  <a:pt x="48" y="177"/>
                  <a:pt x="59" y="187"/>
                  <a:pt x="68" y="194"/>
                </a:cubicBezTo>
                <a:cubicBezTo>
                  <a:pt x="72" y="188"/>
                  <a:pt x="75" y="180"/>
                  <a:pt x="79" y="172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7" y="144"/>
                  <a:pt x="87" y="144"/>
                  <a:pt x="87" y="144"/>
                </a:cubicBezTo>
                <a:cubicBezTo>
                  <a:pt x="93" y="123"/>
                  <a:pt x="97" y="99"/>
                  <a:pt x="99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3" y="72"/>
                  <a:pt x="43" y="72"/>
                  <a:pt x="43" y="72"/>
                </a:cubicBezTo>
                <a:close/>
              </a:path>
            </a:pathLst>
          </a:custGeom>
          <a:solidFill>
            <a:srgbClr val="DF6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6"/>
          <p:cNvSpPr>
            <a:spLocks/>
          </p:cNvSpPr>
          <p:nvPr/>
        </p:nvSpPr>
        <p:spPr bwMode="auto">
          <a:xfrm>
            <a:off x="4727575" y="2982913"/>
            <a:ext cx="571500" cy="357188"/>
          </a:xfrm>
          <a:custGeom>
            <a:avLst/>
            <a:gdLst>
              <a:gd name="T0" fmla="*/ 51 w 180"/>
              <a:gd name="T1" fmla="*/ 0 h 112"/>
              <a:gd name="T2" fmla="*/ 57 w 180"/>
              <a:gd name="T3" fmla="*/ 1 h 112"/>
              <a:gd name="T4" fmla="*/ 41 w 180"/>
              <a:gd name="T5" fmla="*/ 46 h 112"/>
              <a:gd name="T6" fmla="*/ 94 w 180"/>
              <a:gd name="T7" fmla="*/ 46 h 112"/>
              <a:gd name="T8" fmla="*/ 180 w 180"/>
              <a:gd name="T9" fmla="*/ 46 h 112"/>
              <a:gd name="T10" fmla="*/ 180 w 180"/>
              <a:gd name="T11" fmla="*/ 52 h 112"/>
              <a:gd name="T12" fmla="*/ 153 w 180"/>
              <a:gd name="T13" fmla="*/ 108 h 112"/>
              <a:gd name="T14" fmla="*/ 148 w 180"/>
              <a:gd name="T15" fmla="*/ 105 h 112"/>
              <a:gd name="T16" fmla="*/ 173 w 180"/>
              <a:gd name="T17" fmla="*/ 52 h 112"/>
              <a:gd name="T18" fmla="*/ 94 w 180"/>
              <a:gd name="T19" fmla="*/ 52 h 112"/>
              <a:gd name="T20" fmla="*/ 39 w 180"/>
              <a:gd name="T21" fmla="*/ 52 h 112"/>
              <a:gd name="T22" fmla="*/ 5 w 180"/>
              <a:gd name="T23" fmla="*/ 112 h 112"/>
              <a:gd name="T24" fmla="*/ 0 w 180"/>
              <a:gd name="T25" fmla="*/ 108 h 112"/>
              <a:gd name="T26" fmla="*/ 51 w 180"/>
              <a:gd name="T2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" h="112">
                <a:moveTo>
                  <a:pt x="51" y="0"/>
                </a:moveTo>
                <a:cubicBezTo>
                  <a:pt x="57" y="1"/>
                  <a:pt x="57" y="1"/>
                  <a:pt x="57" y="1"/>
                </a:cubicBezTo>
                <a:cubicBezTo>
                  <a:pt x="53" y="17"/>
                  <a:pt x="48" y="32"/>
                  <a:pt x="41" y="46"/>
                </a:cubicBezTo>
                <a:cubicBezTo>
                  <a:pt x="94" y="46"/>
                  <a:pt x="94" y="46"/>
                  <a:pt x="94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80" y="52"/>
                  <a:pt x="180" y="52"/>
                  <a:pt x="180" y="52"/>
                </a:cubicBezTo>
                <a:cubicBezTo>
                  <a:pt x="153" y="108"/>
                  <a:pt x="153" y="108"/>
                  <a:pt x="153" y="108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94" y="52"/>
                  <a:pt x="94" y="52"/>
                  <a:pt x="94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28" y="75"/>
                  <a:pt x="17" y="95"/>
                  <a:pt x="5" y="112"/>
                </a:cubicBezTo>
                <a:cubicBezTo>
                  <a:pt x="0" y="108"/>
                  <a:pt x="0" y="108"/>
                  <a:pt x="0" y="108"/>
                </a:cubicBezTo>
                <a:cubicBezTo>
                  <a:pt x="24" y="73"/>
                  <a:pt x="41" y="37"/>
                  <a:pt x="51" y="0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7"/>
          <p:cNvSpPr>
            <a:spLocks/>
          </p:cNvSpPr>
          <p:nvPr/>
        </p:nvSpPr>
        <p:spPr bwMode="auto">
          <a:xfrm>
            <a:off x="4454525" y="2989263"/>
            <a:ext cx="244475" cy="858838"/>
          </a:xfrm>
          <a:custGeom>
            <a:avLst/>
            <a:gdLst>
              <a:gd name="T0" fmla="*/ 71 w 77"/>
              <a:gd name="T1" fmla="*/ 0 h 270"/>
              <a:gd name="T2" fmla="*/ 77 w 77"/>
              <a:gd name="T3" fmla="*/ 2 h 270"/>
              <a:gd name="T4" fmla="*/ 51 w 77"/>
              <a:gd name="T5" fmla="*/ 71 h 270"/>
              <a:gd name="T6" fmla="*/ 51 w 77"/>
              <a:gd name="T7" fmla="*/ 270 h 270"/>
              <a:gd name="T8" fmla="*/ 45 w 77"/>
              <a:gd name="T9" fmla="*/ 270 h 270"/>
              <a:gd name="T10" fmla="*/ 45 w 77"/>
              <a:gd name="T11" fmla="*/ 84 h 270"/>
              <a:gd name="T12" fmla="*/ 5 w 77"/>
              <a:gd name="T13" fmla="*/ 154 h 270"/>
              <a:gd name="T14" fmla="*/ 0 w 77"/>
              <a:gd name="T15" fmla="*/ 151 h 270"/>
              <a:gd name="T16" fmla="*/ 71 w 77"/>
              <a:gd name="T17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270">
                <a:moveTo>
                  <a:pt x="71" y="0"/>
                </a:moveTo>
                <a:cubicBezTo>
                  <a:pt x="77" y="2"/>
                  <a:pt x="77" y="2"/>
                  <a:pt x="77" y="2"/>
                </a:cubicBezTo>
                <a:cubicBezTo>
                  <a:pt x="69" y="25"/>
                  <a:pt x="61" y="48"/>
                  <a:pt x="51" y="71"/>
                </a:cubicBezTo>
                <a:cubicBezTo>
                  <a:pt x="51" y="270"/>
                  <a:pt x="51" y="270"/>
                  <a:pt x="51" y="270"/>
                </a:cubicBezTo>
                <a:cubicBezTo>
                  <a:pt x="45" y="270"/>
                  <a:pt x="45" y="270"/>
                  <a:pt x="45" y="270"/>
                </a:cubicBezTo>
                <a:cubicBezTo>
                  <a:pt x="45" y="84"/>
                  <a:pt x="45" y="84"/>
                  <a:pt x="45" y="84"/>
                </a:cubicBezTo>
                <a:cubicBezTo>
                  <a:pt x="30" y="114"/>
                  <a:pt x="17" y="138"/>
                  <a:pt x="5" y="154"/>
                </a:cubicBezTo>
                <a:cubicBezTo>
                  <a:pt x="0" y="151"/>
                  <a:pt x="0" y="151"/>
                  <a:pt x="0" y="151"/>
                </a:cubicBezTo>
                <a:cubicBezTo>
                  <a:pt x="29" y="111"/>
                  <a:pt x="52" y="60"/>
                  <a:pt x="71" y="0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8"/>
          <p:cNvSpPr>
            <a:spLocks/>
          </p:cNvSpPr>
          <p:nvPr/>
        </p:nvSpPr>
        <p:spPr bwMode="auto">
          <a:xfrm>
            <a:off x="5737225" y="3071813"/>
            <a:ext cx="542925" cy="750888"/>
          </a:xfrm>
          <a:custGeom>
            <a:avLst/>
            <a:gdLst>
              <a:gd name="T0" fmla="*/ 25 w 171"/>
              <a:gd name="T1" fmla="*/ 0 h 236"/>
              <a:gd name="T2" fmla="*/ 156 w 171"/>
              <a:gd name="T3" fmla="*/ 0 h 236"/>
              <a:gd name="T4" fmla="*/ 156 w 171"/>
              <a:gd name="T5" fmla="*/ 5 h 236"/>
              <a:gd name="T6" fmla="*/ 95 w 171"/>
              <a:gd name="T7" fmla="*/ 69 h 236"/>
              <a:gd name="T8" fmla="*/ 95 w 171"/>
              <a:gd name="T9" fmla="*/ 107 h 236"/>
              <a:gd name="T10" fmla="*/ 171 w 171"/>
              <a:gd name="T11" fmla="*/ 107 h 236"/>
              <a:gd name="T12" fmla="*/ 171 w 171"/>
              <a:gd name="T13" fmla="*/ 113 h 236"/>
              <a:gd name="T14" fmla="*/ 95 w 171"/>
              <a:gd name="T15" fmla="*/ 113 h 236"/>
              <a:gd name="T16" fmla="*/ 95 w 171"/>
              <a:gd name="T17" fmla="*/ 199 h 236"/>
              <a:gd name="T18" fmla="*/ 62 w 171"/>
              <a:gd name="T19" fmla="*/ 235 h 236"/>
              <a:gd name="T20" fmla="*/ 31 w 171"/>
              <a:gd name="T21" fmla="*/ 235 h 236"/>
              <a:gd name="T22" fmla="*/ 32 w 171"/>
              <a:gd name="T23" fmla="*/ 229 h 236"/>
              <a:gd name="T24" fmla="*/ 62 w 171"/>
              <a:gd name="T25" fmla="*/ 229 h 236"/>
              <a:gd name="T26" fmla="*/ 89 w 171"/>
              <a:gd name="T27" fmla="*/ 199 h 236"/>
              <a:gd name="T28" fmla="*/ 89 w 171"/>
              <a:gd name="T29" fmla="*/ 113 h 236"/>
              <a:gd name="T30" fmla="*/ 0 w 171"/>
              <a:gd name="T31" fmla="*/ 113 h 236"/>
              <a:gd name="T32" fmla="*/ 0 w 171"/>
              <a:gd name="T33" fmla="*/ 107 h 236"/>
              <a:gd name="T34" fmla="*/ 89 w 171"/>
              <a:gd name="T35" fmla="*/ 107 h 236"/>
              <a:gd name="T36" fmla="*/ 89 w 171"/>
              <a:gd name="T37" fmla="*/ 66 h 236"/>
              <a:gd name="T38" fmla="*/ 148 w 171"/>
              <a:gd name="T39" fmla="*/ 5 h 236"/>
              <a:gd name="T40" fmla="*/ 25 w 171"/>
              <a:gd name="T41" fmla="*/ 5 h 236"/>
              <a:gd name="T42" fmla="*/ 25 w 171"/>
              <a:gd name="T43" fmla="*/ 0 h 236"/>
              <a:gd name="T44" fmla="*/ 25 w 171"/>
              <a:gd name="T4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1" h="236">
                <a:moveTo>
                  <a:pt x="25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5"/>
                  <a:pt x="156" y="5"/>
                  <a:pt x="156" y="5"/>
                </a:cubicBezTo>
                <a:cubicBezTo>
                  <a:pt x="95" y="69"/>
                  <a:pt x="95" y="69"/>
                  <a:pt x="95" y="69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1" y="113"/>
                  <a:pt x="171" y="113"/>
                  <a:pt x="171" y="113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95" y="199"/>
                  <a:pt x="95" y="199"/>
                  <a:pt x="95" y="199"/>
                </a:cubicBezTo>
                <a:cubicBezTo>
                  <a:pt x="97" y="224"/>
                  <a:pt x="86" y="236"/>
                  <a:pt x="62" y="235"/>
                </a:cubicBezTo>
                <a:cubicBezTo>
                  <a:pt x="31" y="235"/>
                  <a:pt x="31" y="235"/>
                  <a:pt x="31" y="235"/>
                </a:cubicBezTo>
                <a:cubicBezTo>
                  <a:pt x="32" y="229"/>
                  <a:pt x="32" y="229"/>
                  <a:pt x="32" y="229"/>
                </a:cubicBezTo>
                <a:cubicBezTo>
                  <a:pt x="62" y="229"/>
                  <a:pt x="62" y="229"/>
                  <a:pt x="62" y="229"/>
                </a:cubicBezTo>
                <a:cubicBezTo>
                  <a:pt x="82" y="230"/>
                  <a:pt x="91" y="221"/>
                  <a:pt x="89" y="199"/>
                </a:cubicBezTo>
                <a:cubicBezTo>
                  <a:pt x="89" y="113"/>
                  <a:pt x="89" y="113"/>
                  <a:pt x="89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7"/>
                  <a:pt x="0" y="107"/>
                  <a:pt x="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66"/>
                  <a:pt x="89" y="66"/>
                  <a:pt x="89" y="66"/>
                </a:cubicBezTo>
                <a:cubicBezTo>
                  <a:pt x="148" y="5"/>
                  <a:pt x="148" y="5"/>
                  <a:pt x="148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lose/>
              </a:path>
            </a:pathLst>
          </a:cu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9"/>
          <p:cNvSpPr>
            <a:spLocks/>
          </p:cNvSpPr>
          <p:nvPr/>
        </p:nvSpPr>
        <p:spPr bwMode="auto">
          <a:xfrm>
            <a:off x="4841875" y="3238500"/>
            <a:ext cx="193675" cy="600075"/>
          </a:xfrm>
          <a:custGeom>
            <a:avLst/>
            <a:gdLst>
              <a:gd name="T0" fmla="*/ 55 w 61"/>
              <a:gd name="T1" fmla="*/ 0 h 189"/>
              <a:gd name="T2" fmla="*/ 58 w 61"/>
              <a:gd name="T3" fmla="*/ 0 h 189"/>
              <a:gd name="T4" fmla="*/ 61 w 61"/>
              <a:gd name="T5" fmla="*/ 0 h 189"/>
              <a:gd name="T6" fmla="*/ 61 w 61"/>
              <a:gd name="T7" fmla="*/ 160 h 189"/>
              <a:gd name="T8" fmla="*/ 59 w 61"/>
              <a:gd name="T9" fmla="*/ 173 h 189"/>
              <a:gd name="T10" fmla="*/ 58 w 61"/>
              <a:gd name="T11" fmla="*/ 175 h 189"/>
              <a:gd name="T12" fmla="*/ 54 w 61"/>
              <a:gd name="T13" fmla="*/ 181 h 189"/>
              <a:gd name="T14" fmla="*/ 29 w 61"/>
              <a:gd name="T15" fmla="*/ 189 h 189"/>
              <a:gd name="T16" fmla="*/ 0 w 61"/>
              <a:gd name="T17" fmla="*/ 187 h 189"/>
              <a:gd name="T18" fmla="*/ 0 w 61"/>
              <a:gd name="T19" fmla="*/ 181 h 189"/>
              <a:gd name="T20" fmla="*/ 29 w 61"/>
              <a:gd name="T21" fmla="*/ 183 h 189"/>
              <a:gd name="T22" fmla="*/ 51 w 61"/>
              <a:gd name="T23" fmla="*/ 177 h 189"/>
              <a:gd name="T24" fmla="*/ 55 w 61"/>
              <a:gd name="T25" fmla="*/ 160 h 189"/>
              <a:gd name="T26" fmla="*/ 55 w 61"/>
              <a:gd name="T27" fmla="*/ 0 h 189"/>
              <a:gd name="T28" fmla="*/ 55 w 61"/>
              <a:gd name="T29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" h="189">
                <a:moveTo>
                  <a:pt x="55" y="0"/>
                </a:move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60"/>
                  <a:pt x="61" y="160"/>
                  <a:pt x="61" y="160"/>
                </a:cubicBezTo>
                <a:cubicBezTo>
                  <a:pt x="61" y="165"/>
                  <a:pt x="61" y="169"/>
                  <a:pt x="59" y="173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4" y="181"/>
                  <a:pt x="54" y="181"/>
                  <a:pt x="54" y="181"/>
                </a:cubicBezTo>
                <a:cubicBezTo>
                  <a:pt x="49" y="186"/>
                  <a:pt x="41" y="189"/>
                  <a:pt x="29" y="189"/>
                </a:cubicBezTo>
                <a:cubicBezTo>
                  <a:pt x="17" y="189"/>
                  <a:pt x="7" y="188"/>
                  <a:pt x="0" y="187"/>
                </a:cubicBezTo>
                <a:cubicBezTo>
                  <a:pt x="0" y="181"/>
                  <a:pt x="0" y="181"/>
                  <a:pt x="0" y="181"/>
                </a:cubicBezTo>
                <a:cubicBezTo>
                  <a:pt x="7" y="182"/>
                  <a:pt x="17" y="183"/>
                  <a:pt x="29" y="183"/>
                </a:cubicBezTo>
                <a:cubicBezTo>
                  <a:pt x="39" y="183"/>
                  <a:pt x="46" y="181"/>
                  <a:pt x="51" y="177"/>
                </a:cubicBezTo>
                <a:cubicBezTo>
                  <a:pt x="54" y="174"/>
                  <a:pt x="55" y="168"/>
                  <a:pt x="55" y="16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lose/>
              </a:path>
            </a:pathLst>
          </a:custGeom>
          <a:solidFill>
            <a:srgbClr val="DF6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0"/>
          <p:cNvSpPr>
            <a:spLocks/>
          </p:cNvSpPr>
          <p:nvPr/>
        </p:nvSpPr>
        <p:spPr bwMode="auto">
          <a:xfrm>
            <a:off x="4708525" y="3400425"/>
            <a:ext cx="165100" cy="320675"/>
          </a:xfrm>
          <a:custGeom>
            <a:avLst/>
            <a:gdLst>
              <a:gd name="T0" fmla="*/ 47 w 52"/>
              <a:gd name="T1" fmla="*/ 0 h 101"/>
              <a:gd name="T2" fmla="*/ 52 w 52"/>
              <a:gd name="T3" fmla="*/ 2 h 101"/>
              <a:gd name="T4" fmla="*/ 5 w 52"/>
              <a:gd name="T5" fmla="*/ 101 h 101"/>
              <a:gd name="T6" fmla="*/ 0 w 52"/>
              <a:gd name="T7" fmla="*/ 98 h 101"/>
              <a:gd name="T8" fmla="*/ 47 w 52"/>
              <a:gd name="T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01">
                <a:moveTo>
                  <a:pt x="47" y="0"/>
                </a:moveTo>
                <a:cubicBezTo>
                  <a:pt x="52" y="2"/>
                  <a:pt x="52" y="2"/>
                  <a:pt x="52" y="2"/>
                </a:cubicBezTo>
                <a:cubicBezTo>
                  <a:pt x="38" y="41"/>
                  <a:pt x="22" y="74"/>
                  <a:pt x="5" y="101"/>
                </a:cubicBezTo>
                <a:cubicBezTo>
                  <a:pt x="0" y="98"/>
                  <a:pt x="0" y="98"/>
                  <a:pt x="0" y="98"/>
                </a:cubicBezTo>
                <a:cubicBezTo>
                  <a:pt x="18" y="68"/>
                  <a:pt x="34" y="36"/>
                  <a:pt x="47" y="0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1"/>
          <p:cNvSpPr>
            <a:spLocks/>
          </p:cNvSpPr>
          <p:nvPr/>
        </p:nvSpPr>
        <p:spPr bwMode="auto">
          <a:xfrm>
            <a:off x="5156200" y="3400425"/>
            <a:ext cx="171450" cy="323850"/>
          </a:xfrm>
          <a:custGeom>
            <a:avLst/>
            <a:gdLst>
              <a:gd name="T0" fmla="*/ 4 w 54"/>
              <a:gd name="T1" fmla="*/ 0 h 102"/>
              <a:gd name="T2" fmla="*/ 35 w 54"/>
              <a:gd name="T3" fmla="*/ 60 h 102"/>
              <a:gd name="T4" fmla="*/ 54 w 54"/>
              <a:gd name="T5" fmla="*/ 100 h 102"/>
              <a:gd name="T6" fmla="*/ 49 w 54"/>
              <a:gd name="T7" fmla="*/ 102 h 102"/>
              <a:gd name="T8" fmla="*/ 0 w 54"/>
              <a:gd name="T9" fmla="*/ 3 h 102"/>
              <a:gd name="T10" fmla="*/ 4 w 54"/>
              <a:gd name="T11" fmla="*/ 0 h 102"/>
              <a:gd name="T12" fmla="*/ 4 w 54"/>
              <a:gd name="T13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102">
                <a:moveTo>
                  <a:pt x="4" y="0"/>
                </a:moveTo>
                <a:cubicBezTo>
                  <a:pt x="8" y="10"/>
                  <a:pt x="18" y="30"/>
                  <a:pt x="35" y="60"/>
                </a:cubicBezTo>
                <a:cubicBezTo>
                  <a:pt x="44" y="80"/>
                  <a:pt x="50" y="93"/>
                  <a:pt x="54" y="100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23" y="51"/>
                  <a:pt x="7" y="18"/>
                  <a:pt x="0" y="3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DF6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/>
          </p:cNvSpPr>
          <p:nvPr/>
        </p:nvSpPr>
        <p:spPr bwMode="auto">
          <a:xfrm>
            <a:off x="5476875" y="3208338"/>
            <a:ext cx="241300" cy="392113"/>
          </a:xfrm>
          <a:custGeom>
            <a:avLst/>
            <a:gdLst>
              <a:gd name="T0" fmla="*/ 20 w 76"/>
              <a:gd name="T1" fmla="*/ 0 h 123"/>
              <a:gd name="T2" fmla="*/ 57 w 76"/>
              <a:gd name="T3" fmla="*/ 0 h 123"/>
              <a:gd name="T4" fmla="*/ 76 w 76"/>
              <a:gd name="T5" fmla="*/ 0 h 123"/>
              <a:gd name="T6" fmla="*/ 64 w 76"/>
              <a:gd name="T7" fmla="*/ 72 h 123"/>
              <a:gd name="T8" fmla="*/ 57 w 76"/>
              <a:gd name="T9" fmla="*/ 95 h 123"/>
              <a:gd name="T10" fmla="*/ 55 w 76"/>
              <a:gd name="T11" fmla="*/ 100 h 123"/>
              <a:gd name="T12" fmla="*/ 44 w 76"/>
              <a:gd name="T13" fmla="*/ 123 h 123"/>
              <a:gd name="T14" fmla="*/ 9 w 76"/>
              <a:gd name="T15" fmla="*/ 95 h 123"/>
              <a:gd name="T16" fmla="*/ 0 w 76"/>
              <a:gd name="T17" fmla="*/ 88 h 123"/>
              <a:gd name="T18" fmla="*/ 20 w 76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123">
                <a:moveTo>
                  <a:pt x="20" y="0"/>
                </a:moveTo>
                <a:cubicBezTo>
                  <a:pt x="57" y="0"/>
                  <a:pt x="57" y="0"/>
                  <a:pt x="5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27"/>
                  <a:pt x="69" y="51"/>
                  <a:pt x="64" y="72"/>
                </a:cubicBezTo>
                <a:cubicBezTo>
                  <a:pt x="57" y="95"/>
                  <a:pt x="57" y="95"/>
                  <a:pt x="57" y="95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2" y="109"/>
                  <a:pt x="48" y="116"/>
                  <a:pt x="44" y="123"/>
                </a:cubicBezTo>
                <a:cubicBezTo>
                  <a:pt x="36" y="115"/>
                  <a:pt x="24" y="106"/>
                  <a:pt x="9" y="95"/>
                </a:cubicBezTo>
                <a:cubicBezTo>
                  <a:pt x="5" y="91"/>
                  <a:pt x="1" y="89"/>
                  <a:pt x="0" y="88"/>
                </a:cubicBezTo>
                <a:cubicBezTo>
                  <a:pt x="8" y="59"/>
                  <a:pt x="14" y="30"/>
                  <a:pt x="20" y="0"/>
                </a:cubicBezTo>
                <a:close/>
              </a:path>
            </a:pathLst>
          </a:custGeom>
          <a:solidFill>
            <a:srgbClr val="DF6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3"/>
          <p:cNvSpPr>
            <a:spLocks/>
          </p:cNvSpPr>
          <p:nvPr/>
        </p:nvSpPr>
        <p:spPr bwMode="auto">
          <a:xfrm>
            <a:off x="5476875" y="3208338"/>
            <a:ext cx="241300" cy="392113"/>
          </a:xfrm>
          <a:custGeom>
            <a:avLst/>
            <a:gdLst>
              <a:gd name="T0" fmla="*/ 20 w 76"/>
              <a:gd name="T1" fmla="*/ 0 h 123"/>
              <a:gd name="T2" fmla="*/ 57 w 76"/>
              <a:gd name="T3" fmla="*/ 0 h 123"/>
              <a:gd name="T4" fmla="*/ 76 w 76"/>
              <a:gd name="T5" fmla="*/ 0 h 123"/>
              <a:gd name="T6" fmla="*/ 64 w 76"/>
              <a:gd name="T7" fmla="*/ 72 h 123"/>
              <a:gd name="T8" fmla="*/ 57 w 76"/>
              <a:gd name="T9" fmla="*/ 95 h 123"/>
              <a:gd name="T10" fmla="*/ 55 w 76"/>
              <a:gd name="T11" fmla="*/ 100 h 123"/>
              <a:gd name="T12" fmla="*/ 44 w 76"/>
              <a:gd name="T13" fmla="*/ 123 h 123"/>
              <a:gd name="T14" fmla="*/ 9 w 76"/>
              <a:gd name="T15" fmla="*/ 95 h 123"/>
              <a:gd name="T16" fmla="*/ 0 w 76"/>
              <a:gd name="T17" fmla="*/ 88 h 123"/>
              <a:gd name="T18" fmla="*/ 20 w 76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123">
                <a:moveTo>
                  <a:pt x="20" y="0"/>
                </a:moveTo>
                <a:cubicBezTo>
                  <a:pt x="57" y="0"/>
                  <a:pt x="57" y="0"/>
                  <a:pt x="5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27"/>
                  <a:pt x="69" y="51"/>
                  <a:pt x="64" y="72"/>
                </a:cubicBezTo>
                <a:cubicBezTo>
                  <a:pt x="57" y="95"/>
                  <a:pt x="57" y="95"/>
                  <a:pt x="57" y="95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2" y="109"/>
                  <a:pt x="48" y="116"/>
                  <a:pt x="44" y="123"/>
                </a:cubicBezTo>
                <a:cubicBezTo>
                  <a:pt x="36" y="115"/>
                  <a:pt x="24" y="106"/>
                  <a:pt x="9" y="95"/>
                </a:cubicBezTo>
                <a:cubicBezTo>
                  <a:pt x="5" y="91"/>
                  <a:pt x="1" y="89"/>
                  <a:pt x="0" y="88"/>
                </a:cubicBezTo>
                <a:cubicBezTo>
                  <a:pt x="8" y="59"/>
                  <a:pt x="14" y="30"/>
                  <a:pt x="20" y="0"/>
                </a:cubicBezTo>
                <a:close/>
              </a:path>
            </a:pathLst>
          </a:custGeom>
          <a:noFill/>
          <a:ln w="12700" cap="flat">
            <a:solidFill>
              <a:srgbClr val="DF627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"/>
          <p:cNvSpPr>
            <a:spLocks/>
          </p:cNvSpPr>
          <p:nvPr/>
        </p:nvSpPr>
        <p:spPr bwMode="auto">
          <a:xfrm>
            <a:off x="7327900" y="2979738"/>
            <a:ext cx="457200" cy="344488"/>
          </a:xfrm>
          <a:custGeom>
            <a:avLst/>
            <a:gdLst>
              <a:gd name="T0" fmla="*/ 101 w 144"/>
              <a:gd name="T1" fmla="*/ 0 h 108"/>
              <a:gd name="T2" fmla="*/ 106 w 144"/>
              <a:gd name="T3" fmla="*/ 4 h 108"/>
              <a:gd name="T4" fmla="*/ 85 w 144"/>
              <a:gd name="T5" fmla="*/ 35 h 108"/>
              <a:gd name="T6" fmla="*/ 144 w 144"/>
              <a:gd name="T7" fmla="*/ 35 h 108"/>
              <a:gd name="T8" fmla="*/ 144 w 144"/>
              <a:gd name="T9" fmla="*/ 40 h 108"/>
              <a:gd name="T10" fmla="*/ 80 w 144"/>
              <a:gd name="T11" fmla="*/ 40 h 108"/>
              <a:gd name="T12" fmla="*/ 4 w 144"/>
              <a:gd name="T13" fmla="*/ 108 h 108"/>
              <a:gd name="T14" fmla="*/ 0 w 144"/>
              <a:gd name="T15" fmla="*/ 103 h 108"/>
              <a:gd name="T16" fmla="*/ 101 w 144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108">
                <a:moveTo>
                  <a:pt x="101" y="0"/>
                </a:moveTo>
                <a:cubicBezTo>
                  <a:pt x="106" y="4"/>
                  <a:pt x="106" y="4"/>
                  <a:pt x="106" y="4"/>
                </a:cubicBezTo>
                <a:cubicBezTo>
                  <a:pt x="99" y="14"/>
                  <a:pt x="92" y="25"/>
                  <a:pt x="85" y="35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60" y="66"/>
                  <a:pt x="34" y="88"/>
                  <a:pt x="4" y="108"/>
                </a:cubicBezTo>
                <a:cubicBezTo>
                  <a:pt x="0" y="103"/>
                  <a:pt x="0" y="103"/>
                  <a:pt x="0" y="103"/>
                </a:cubicBezTo>
                <a:cubicBezTo>
                  <a:pt x="43" y="75"/>
                  <a:pt x="77" y="41"/>
                  <a:pt x="101" y="0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"/>
          <p:cNvSpPr>
            <a:spLocks noEditPoints="1"/>
          </p:cNvSpPr>
          <p:nvPr/>
        </p:nvSpPr>
        <p:spPr bwMode="auto">
          <a:xfrm>
            <a:off x="7442200" y="3276600"/>
            <a:ext cx="346075" cy="533400"/>
          </a:xfrm>
          <a:custGeom>
            <a:avLst/>
            <a:gdLst>
              <a:gd name="T0" fmla="*/ 0 w 109"/>
              <a:gd name="T1" fmla="*/ 0 h 168"/>
              <a:gd name="T2" fmla="*/ 109 w 109"/>
              <a:gd name="T3" fmla="*/ 0 h 168"/>
              <a:gd name="T4" fmla="*/ 109 w 109"/>
              <a:gd name="T5" fmla="*/ 6 h 168"/>
              <a:gd name="T6" fmla="*/ 105 w 109"/>
              <a:gd name="T7" fmla="*/ 6 h 168"/>
              <a:gd name="T8" fmla="*/ 105 w 109"/>
              <a:gd name="T9" fmla="*/ 76 h 168"/>
              <a:gd name="T10" fmla="*/ 109 w 109"/>
              <a:gd name="T11" fmla="*/ 76 h 168"/>
              <a:gd name="T12" fmla="*/ 109 w 109"/>
              <a:gd name="T13" fmla="*/ 82 h 168"/>
              <a:gd name="T14" fmla="*/ 6 w 109"/>
              <a:gd name="T15" fmla="*/ 82 h 168"/>
              <a:gd name="T16" fmla="*/ 6 w 109"/>
              <a:gd name="T17" fmla="*/ 128 h 168"/>
              <a:gd name="T18" fmla="*/ 42 w 109"/>
              <a:gd name="T19" fmla="*/ 162 h 168"/>
              <a:gd name="T20" fmla="*/ 109 w 109"/>
              <a:gd name="T21" fmla="*/ 162 h 168"/>
              <a:gd name="T22" fmla="*/ 109 w 109"/>
              <a:gd name="T23" fmla="*/ 168 h 168"/>
              <a:gd name="T24" fmla="*/ 42 w 109"/>
              <a:gd name="T25" fmla="*/ 168 h 168"/>
              <a:gd name="T26" fmla="*/ 0 w 109"/>
              <a:gd name="T27" fmla="*/ 128 h 168"/>
              <a:gd name="T28" fmla="*/ 0 w 109"/>
              <a:gd name="T29" fmla="*/ 0 h 168"/>
              <a:gd name="T30" fmla="*/ 0 w 109"/>
              <a:gd name="T31" fmla="*/ 0 h 168"/>
              <a:gd name="T32" fmla="*/ 6 w 109"/>
              <a:gd name="T33" fmla="*/ 6 h 168"/>
              <a:gd name="T34" fmla="*/ 6 w 109"/>
              <a:gd name="T35" fmla="*/ 76 h 168"/>
              <a:gd name="T36" fmla="*/ 99 w 109"/>
              <a:gd name="T37" fmla="*/ 76 h 168"/>
              <a:gd name="T38" fmla="*/ 99 w 109"/>
              <a:gd name="T39" fmla="*/ 6 h 168"/>
              <a:gd name="T40" fmla="*/ 6 w 109"/>
              <a:gd name="T41" fmla="*/ 6 h 168"/>
              <a:gd name="T42" fmla="*/ 6 w 109"/>
              <a:gd name="T43" fmla="*/ 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168">
                <a:moveTo>
                  <a:pt x="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6"/>
                  <a:pt x="109" y="6"/>
                  <a:pt x="109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128"/>
                  <a:pt x="6" y="128"/>
                  <a:pt x="6" y="128"/>
                </a:cubicBezTo>
                <a:cubicBezTo>
                  <a:pt x="6" y="150"/>
                  <a:pt x="18" y="162"/>
                  <a:pt x="4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68"/>
                  <a:pt x="109" y="168"/>
                  <a:pt x="109" y="168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14" y="168"/>
                  <a:pt x="0" y="154"/>
                  <a:pt x="0" y="12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" y="6"/>
                </a:moveTo>
                <a:cubicBezTo>
                  <a:pt x="6" y="76"/>
                  <a:pt x="6" y="76"/>
                  <a:pt x="6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6"/>
                  <a:pt x="99" y="6"/>
                  <a:pt x="99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lose/>
              </a:path>
            </a:pathLst>
          </a:cu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6"/>
          <p:cNvSpPr>
            <a:spLocks/>
          </p:cNvSpPr>
          <p:nvPr/>
        </p:nvSpPr>
        <p:spPr bwMode="auto">
          <a:xfrm>
            <a:off x="7788275" y="3106738"/>
            <a:ext cx="190500" cy="173038"/>
          </a:xfrm>
          <a:custGeom>
            <a:avLst/>
            <a:gdLst>
              <a:gd name="T0" fmla="*/ 0 w 120"/>
              <a:gd name="T1" fmla="*/ 0 h 109"/>
              <a:gd name="T2" fmla="*/ 98 w 120"/>
              <a:gd name="T3" fmla="*/ 0 h 109"/>
              <a:gd name="T4" fmla="*/ 120 w 120"/>
              <a:gd name="T5" fmla="*/ 0 h 109"/>
              <a:gd name="T6" fmla="*/ 98 w 120"/>
              <a:gd name="T7" fmla="*/ 22 h 109"/>
              <a:gd name="T8" fmla="*/ 16 w 120"/>
              <a:gd name="T9" fmla="*/ 109 h 109"/>
              <a:gd name="T10" fmla="*/ 0 w 120"/>
              <a:gd name="T11" fmla="*/ 109 h 109"/>
              <a:gd name="T12" fmla="*/ 0 w 120"/>
              <a:gd name="T13" fmla="*/ 0 h 109"/>
              <a:gd name="T14" fmla="*/ 0 w 120"/>
              <a:gd name="T15" fmla="*/ 0 h 109"/>
              <a:gd name="T16" fmla="*/ 0 w 120"/>
              <a:gd name="T17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09">
                <a:moveTo>
                  <a:pt x="0" y="0"/>
                </a:moveTo>
                <a:lnTo>
                  <a:pt x="98" y="0"/>
                </a:lnTo>
                <a:lnTo>
                  <a:pt x="120" y="0"/>
                </a:lnTo>
                <a:lnTo>
                  <a:pt x="98" y="22"/>
                </a:lnTo>
                <a:lnTo>
                  <a:pt x="16" y="109"/>
                </a:lnTo>
                <a:lnTo>
                  <a:pt x="0" y="10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FB5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7788275" y="3106738"/>
            <a:ext cx="190500" cy="173038"/>
          </a:xfrm>
          <a:custGeom>
            <a:avLst/>
            <a:gdLst>
              <a:gd name="T0" fmla="*/ 0 w 120"/>
              <a:gd name="T1" fmla="*/ 0 h 109"/>
              <a:gd name="T2" fmla="*/ 98 w 120"/>
              <a:gd name="T3" fmla="*/ 0 h 109"/>
              <a:gd name="T4" fmla="*/ 120 w 120"/>
              <a:gd name="T5" fmla="*/ 0 h 109"/>
              <a:gd name="T6" fmla="*/ 98 w 120"/>
              <a:gd name="T7" fmla="*/ 22 h 109"/>
              <a:gd name="T8" fmla="*/ 16 w 120"/>
              <a:gd name="T9" fmla="*/ 109 h 109"/>
              <a:gd name="T10" fmla="*/ 0 w 120"/>
              <a:gd name="T11" fmla="*/ 109 h 109"/>
              <a:gd name="T12" fmla="*/ 0 w 120"/>
              <a:gd name="T13" fmla="*/ 0 h 109"/>
              <a:gd name="T14" fmla="*/ 0 w 120"/>
              <a:gd name="T15" fmla="*/ 0 h 109"/>
              <a:gd name="T16" fmla="*/ 0 w 120"/>
              <a:gd name="T17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09">
                <a:moveTo>
                  <a:pt x="0" y="0"/>
                </a:moveTo>
                <a:lnTo>
                  <a:pt x="98" y="0"/>
                </a:lnTo>
                <a:lnTo>
                  <a:pt x="120" y="0"/>
                </a:lnTo>
                <a:lnTo>
                  <a:pt x="98" y="22"/>
                </a:lnTo>
                <a:lnTo>
                  <a:pt x="16" y="109"/>
                </a:lnTo>
                <a:lnTo>
                  <a:pt x="0" y="109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solidFill>
              <a:srgbClr val="3FB59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8"/>
          <p:cNvSpPr>
            <a:spLocks/>
          </p:cNvSpPr>
          <p:nvPr/>
        </p:nvSpPr>
        <p:spPr bwMode="auto">
          <a:xfrm>
            <a:off x="7785100" y="3090863"/>
            <a:ext cx="301625" cy="446088"/>
          </a:xfrm>
          <a:custGeom>
            <a:avLst/>
            <a:gdLst>
              <a:gd name="T0" fmla="*/ 0 w 190"/>
              <a:gd name="T1" fmla="*/ 0 h 281"/>
              <a:gd name="T2" fmla="*/ 98 w 190"/>
              <a:gd name="T3" fmla="*/ 0 h 281"/>
              <a:gd name="T4" fmla="*/ 136 w 190"/>
              <a:gd name="T5" fmla="*/ 0 h 281"/>
              <a:gd name="T6" fmla="*/ 136 w 190"/>
              <a:gd name="T7" fmla="*/ 10 h 281"/>
              <a:gd name="T8" fmla="*/ 98 w 190"/>
              <a:gd name="T9" fmla="*/ 48 h 281"/>
              <a:gd name="T10" fmla="*/ 32 w 190"/>
              <a:gd name="T11" fmla="*/ 117 h 281"/>
              <a:gd name="T12" fmla="*/ 98 w 190"/>
              <a:gd name="T13" fmla="*/ 117 h 281"/>
              <a:gd name="T14" fmla="*/ 190 w 190"/>
              <a:gd name="T15" fmla="*/ 117 h 281"/>
              <a:gd name="T16" fmla="*/ 190 w 190"/>
              <a:gd name="T17" fmla="*/ 281 h 281"/>
              <a:gd name="T18" fmla="*/ 98 w 190"/>
              <a:gd name="T19" fmla="*/ 281 h 281"/>
              <a:gd name="T20" fmla="*/ 0 w 190"/>
              <a:gd name="T21" fmla="*/ 281 h 281"/>
              <a:gd name="T22" fmla="*/ 0 w 190"/>
              <a:gd name="T23" fmla="*/ 271 h 281"/>
              <a:gd name="T24" fmla="*/ 98 w 190"/>
              <a:gd name="T25" fmla="*/ 271 h 281"/>
              <a:gd name="T26" fmla="*/ 178 w 190"/>
              <a:gd name="T27" fmla="*/ 271 h 281"/>
              <a:gd name="T28" fmla="*/ 178 w 190"/>
              <a:gd name="T29" fmla="*/ 129 h 281"/>
              <a:gd name="T30" fmla="*/ 98 w 190"/>
              <a:gd name="T31" fmla="*/ 129 h 281"/>
              <a:gd name="T32" fmla="*/ 0 w 190"/>
              <a:gd name="T33" fmla="*/ 129 h 281"/>
              <a:gd name="T34" fmla="*/ 0 w 190"/>
              <a:gd name="T35" fmla="*/ 117 h 281"/>
              <a:gd name="T36" fmla="*/ 16 w 190"/>
              <a:gd name="T37" fmla="*/ 117 h 281"/>
              <a:gd name="T38" fmla="*/ 98 w 190"/>
              <a:gd name="T39" fmla="*/ 30 h 281"/>
              <a:gd name="T40" fmla="*/ 118 w 190"/>
              <a:gd name="T41" fmla="*/ 10 h 281"/>
              <a:gd name="T42" fmla="*/ 98 w 190"/>
              <a:gd name="T43" fmla="*/ 10 h 281"/>
              <a:gd name="T44" fmla="*/ 0 w 190"/>
              <a:gd name="T45" fmla="*/ 10 h 281"/>
              <a:gd name="T46" fmla="*/ 0 w 190"/>
              <a:gd name="T47" fmla="*/ 0 h 281"/>
              <a:gd name="T48" fmla="*/ 0 w 190"/>
              <a:gd name="T49" fmla="*/ 0 h 281"/>
              <a:gd name="T50" fmla="*/ 0 w 190"/>
              <a:gd name="T51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0" h="281">
                <a:moveTo>
                  <a:pt x="0" y="0"/>
                </a:moveTo>
                <a:lnTo>
                  <a:pt x="98" y="0"/>
                </a:lnTo>
                <a:lnTo>
                  <a:pt x="136" y="0"/>
                </a:lnTo>
                <a:lnTo>
                  <a:pt x="136" y="10"/>
                </a:lnTo>
                <a:lnTo>
                  <a:pt x="98" y="48"/>
                </a:lnTo>
                <a:lnTo>
                  <a:pt x="32" y="117"/>
                </a:lnTo>
                <a:lnTo>
                  <a:pt x="98" y="117"/>
                </a:lnTo>
                <a:lnTo>
                  <a:pt x="190" y="117"/>
                </a:lnTo>
                <a:lnTo>
                  <a:pt x="190" y="281"/>
                </a:lnTo>
                <a:lnTo>
                  <a:pt x="98" y="281"/>
                </a:lnTo>
                <a:lnTo>
                  <a:pt x="0" y="281"/>
                </a:lnTo>
                <a:lnTo>
                  <a:pt x="0" y="271"/>
                </a:lnTo>
                <a:lnTo>
                  <a:pt x="98" y="271"/>
                </a:lnTo>
                <a:lnTo>
                  <a:pt x="178" y="271"/>
                </a:lnTo>
                <a:lnTo>
                  <a:pt x="178" y="129"/>
                </a:lnTo>
                <a:lnTo>
                  <a:pt x="98" y="129"/>
                </a:lnTo>
                <a:lnTo>
                  <a:pt x="0" y="129"/>
                </a:lnTo>
                <a:lnTo>
                  <a:pt x="0" y="117"/>
                </a:lnTo>
                <a:lnTo>
                  <a:pt x="16" y="117"/>
                </a:lnTo>
                <a:lnTo>
                  <a:pt x="98" y="30"/>
                </a:lnTo>
                <a:lnTo>
                  <a:pt x="118" y="10"/>
                </a:lnTo>
                <a:lnTo>
                  <a:pt x="98" y="10"/>
                </a:lnTo>
                <a:lnTo>
                  <a:pt x="0" y="1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FB5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9"/>
          <p:cNvSpPr>
            <a:spLocks/>
          </p:cNvSpPr>
          <p:nvPr/>
        </p:nvSpPr>
        <p:spPr bwMode="auto">
          <a:xfrm>
            <a:off x="7762875" y="3629025"/>
            <a:ext cx="400050" cy="184150"/>
          </a:xfrm>
          <a:custGeom>
            <a:avLst/>
            <a:gdLst>
              <a:gd name="T0" fmla="*/ 122 w 126"/>
              <a:gd name="T1" fmla="*/ 0 h 58"/>
              <a:gd name="T2" fmla="*/ 126 w 126"/>
              <a:gd name="T3" fmla="*/ 0 h 58"/>
              <a:gd name="T4" fmla="*/ 124 w 126"/>
              <a:gd name="T5" fmla="*/ 30 h 58"/>
              <a:gd name="T6" fmla="*/ 71 w 126"/>
              <a:gd name="T7" fmla="*/ 57 h 58"/>
              <a:gd name="T8" fmla="*/ 49 w 126"/>
              <a:gd name="T9" fmla="*/ 57 h 58"/>
              <a:gd name="T10" fmla="*/ 0 w 126"/>
              <a:gd name="T11" fmla="*/ 57 h 58"/>
              <a:gd name="T12" fmla="*/ 0 w 126"/>
              <a:gd name="T13" fmla="*/ 51 h 58"/>
              <a:gd name="T14" fmla="*/ 49 w 126"/>
              <a:gd name="T15" fmla="*/ 51 h 58"/>
              <a:gd name="T16" fmla="*/ 71 w 126"/>
              <a:gd name="T17" fmla="*/ 51 h 58"/>
              <a:gd name="T18" fmla="*/ 118 w 126"/>
              <a:gd name="T19" fmla="*/ 29 h 58"/>
              <a:gd name="T20" fmla="*/ 119 w 126"/>
              <a:gd name="T21" fmla="*/ 17 h 58"/>
              <a:gd name="T22" fmla="*/ 122 w 126"/>
              <a:gd name="T2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6" h="58">
                <a:moveTo>
                  <a:pt x="122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26" y="7"/>
                  <a:pt x="126" y="18"/>
                  <a:pt x="124" y="30"/>
                </a:cubicBezTo>
                <a:cubicBezTo>
                  <a:pt x="121" y="49"/>
                  <a:pt x="103" y="58"/>
                  <a:pt x="71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1"/>
                  <a:pt x="0" y="51"/>
                  <a:pt x="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101" y="52"/>
                  <a:pt x="117" y="44"/>
                  <a:pt x="118" y="29"/>
                </a:cubicBezTo>
                <a:cubicBezTo>
                  <a:pt x="118" y="27"/>
                  <a:pt x="118" y="23"/>
                  <a:pt x="119" y="17"/>
                </a:cubicBezTo>
                <a:cubicBezTo>
                  <a:pt x="120" y="9"/>
                  <a:pt x="121" y="3"/>
                  <a:pt x="122" y="0"/>
                </a:cubicBezTo>
                <a:close/>
              </a:path>
            </a:pathLst>
          </a:custGeom>
          <a:solidFill>
            <a:srgbClr val="3FB5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0"/>
          <p:cNvSpPr>
            <a:spLocks/>
          </p:cNvSpPr>
          <p:nvPr/>
        </p:nvSpPr>
        <p:spPr bwMode="auto">
          <a:xfrm>
            <a:off x="6689725" y="3759200"/>
            <a:ext cx="85725" cy="193675"/>
          </a:xfrm>
          <a:custGeom>
            <a:avLst/>
            <a:gdLst>
              <a:gd name="T0" fmla="*/ 27 w 27"/>
              <a:gd name="T1" fmla="*/ 26 h 61"/>
              <a:gd name="T2" fmla="*/ 10 w 27"/>
              <a:gd name="T3" fmla="*/ 61 h 61"/>
              <a:gd name="T4" fmla="*/ 3 w 27"/>
              <a:gd name="T5" fmla="*/ 52 h 61"/>
              <a:gd name="T6" fmla="*/ 16 w 27"/>
              <a:gd name="T7" fmla="*/ 26 h 61"/>
              <a:gd name="T8" fmla="*/ 0 w 27"/>
              <a:gd name="T9" fmla="*/ 26 h 61"/>
              <a:gd name="T10" fmla="*/ 0 w 27"/>
              <a:gd name="T11" fmla="*/ 0 h 61"/>
              <a:gd name="T12" fmla="*/ 27 w 27"/>
              <a:gd name="T13" fmla="*/ 0 h 61"/>
              <a:gd name="T14" fmla="*/ 27 w 27"/>
              <a:gd name="T15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61">
                <a:moveTo>
                  <a:pt x="27" y="26"/>
                </a:moveTo>
                <a:cubicBezTo>
                  <a:pt x="27" y="46"/>
                  <a:pt x="24" y="53"/>
                  <a:pt x="10" y="61"/>
                </a:cubicBezTo>
                <a:cubicBezTo>
                  <a:pt x="3" y="52"/>
                  <a:pt x="3" y="52"/>
                  <a:pt x="3" y="52"/>
                </a:cubicBezTo>
                <a:cubicBezTo>
                  <a:pt x="14" y="47"/>
                  <a:pt x="16" y="43"/>
                  <a:pt x="16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0"/>
                  <a:pt x="0" y="0"/>
                  <a:pt x="0" y="0"/>
                </a:cubicBezTo>
                <a:cubicBezTo>
                  <a:pt x="27" y="0"/>
                  <a:pt x="27" y="0"/>
                  <a:pt x="27" y="0"/>
                </a:cubicBezTo>
                <a:lnTo>
                  <a:pt x="27" y="26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1"/>
          <p:cNvSpPr>
            <a:spLocks noEditPoints="1"/>
          </p:cNvSpPr>
          <p:nvPr/>
        </p:nvSpPr>
        <p:spPr bwMode="auto">
          <a:xfrm>
            <a:off x="9239250" y="3714750"/>
            <a:ext cx="158750" cy="161925"/>
          </a:xfrm>
          <a:custGeom>
            <a:avLst/>
            <a:gdLst>
              <a:gd name="T0" fmla="*/ 50 w 50"/>
              <a:gd name="T1" fmla="*/ 26 h 51"/>
              <a:gd name="T2" fmla="*/ 25 w 50"/>
              <a:gd name="T3" fmla="*/ 51 h 51"/>
              <a:gd name="T4" fmla="*/ 0 w 50"/>
              <a:gd name="T5" fmla="*/ 26 h 51"/>
              <a:gd name="T6" fmla="*/ 25 w 50"/>
              <a:gd name="T7" fmla="*/ 0 h 51"/>
              <a:gd name="T8" fmla="*/ 50 w 50"/>
              <a:gd name="T9" fmla="*/ 26 h 51"/>
              <a:gd name="T10" fmla="*/ 10 w 50"/>
              <a:gd name="T11" fmla="*/ 26 h 51"/>
              <a:gd name="T12" fmla="*/ 25 w 50"/>
              <a:gd name="T13" fmla="*/ 41 h 51"/>
              <a:gd name="T14" fmla="*/ 41 w 50"/>
              <a:gd name="T15" fmla="*/ 26 h 51"/>
              <a:gd name="T16" fmla="*/ 25 w 50"/>
              <a:gd name="T17" fmla="*/ 10 h 51"/>
              <a:gd name="T18" fmla="*/ 10 w 50"/>
              <a:gd name="T19" fmla="*/ 2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1">
                <a:moveTo>
                  <a:pt x="50" y="26"/>
                </a:moveTo>
                <a:cubicBezTo>
                  <a:pt x="50" y="39"/>
                  <a:pt x="39" y="51"/>
                  <a:pt x="25" y="51"/>
                </a:cubicBezTo>
                <a:cubicBezTo>
                  <a:pt x="11" y="51"/>
                  <a:pt x="0" y="39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39" y="0"/>
                  <a:pt x="50" y="12"/>
                  <a:pt x="50" y="26"/>
                </a:cubicBezTo>
                <a:close/>
                <a:moveTo>
                  <a:pt x="10" y="26"/>
                </a:moveTo>
                <a:cubicBezTo>
                  <a:pt x="10" y="34"/>
                  <a:pt x="17" y="41"/>
                  <a:pt x="25" y="41"/>
                </a:cubicBezTo>
                <a:cubicBezTo>
                  <a:pt x="34" y="41"/>
                  <a:pt x="41" y="34"/>
                  <a:pt x="41" y="26"/>
                </a:cubicBezTo>
                <a:cubicBezTo>
                  <a:pt x="41" y="17"/>
                  <a:pt x="34" y="10"/>
                  <a:pt x="25" y="10"/>
                </a:cubicBezTo>
                <a:cubicBezTo>
                  <a:pt x="17" y="10"/>
                  <a:pt x="10" y="17"/>
                  <a:pt x="10" y="26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2"/>
          <p:cNvSpPr>
            <a:spLocks/>
          </p:cNvSpPr>
          <p:nvPr/>
        </p:nvSpPr>
        <p:spPr bwMode="auto">
          <a:xfrm>
            <a:off x="4613275" y="3927475"/>
            <a:ext cx="180975" cy="177800"/>
          </a:xfrm>
          <a:custGeom>
            <a:avLst/>
            <a:gdLst>
              <a:gd name="T0" fmla="*/ 12 w 57"/>
              <a:gd name="T1" fmla="*/ 0 h 56"/>
              <a:gd name="T2" fmla="*/ 47 w 57"/>
              <a:gd name="T3" fmla="*/ 49 h 56"/>
              <a:gd name="T4" fmla="*/ 47 w 57"/>
              <a:gd name="T5" fmla="*/ 8 h 56"/>
              <a:gd name="T6" fmla="*/ 47 w 57"/>
              <a:gd name="T7" fmla="*/ 5 h 56"/>
              <a:gd name="T8" fmla="*/ 46 w 57"/>
              <a:gd name="T9" fmla="*/ 4 h 56"/>
              <a:gd name="T10" fmla="*/ 45 w 57"/>
              <a:gd name="T11" fmla="*/ 2 h 56"/>
              <a:gd name="T12" fmla="*/ 43 w 57"/>
              <a:gd name="T13" fmla="*/ 2 h 56"/>
              <a:gd name="T14" fmla="*/ 40 w 57"/>
              <a:gd name="T15" fmla="*/ 2 h 56"/>
              <a:gd name="T16" fmla="*/ 39 w 57"/>
              <a:gd name="T17" fmla="*/ 1 h 56"/>
              <a:gd name="T18" fmla="*/ 40 w 57"/>
              <a:gd name="T19" fmla="*/ 0 h 56"/>
              <a:gd name="T20" fmla="*/ 55 w 57"/>
              <a:gd name="T21" fmla="*/ 0 h 56"/>
              <a:gd name="T22" fmla="*/ 57 w 57"/>
              <a:gd name="T23" fmla="*/ 1 h 56"/>
              <a:gd name="T24" fmla="*/ 56 w 57"/>
              <a:gd name="T25" fmla="*/ 2 h 56"/>
              <a:gd name="T26" fmla="*/ 53 w 57"/>
              <a:gd name="T27" fmla="*/ 2 h 56"/>
              <a:gd name="T28" fmla="*/ 50 w 57"/>
              <a:gd name="T29" fmla="*/ 3 h 56"/>
              <a:gd name="T30" fmla="*/ 49 w 57"/>
              <a:gd name="T31" fmla="*/ 4 h 56"/>
              <a:gd name="T32" fmla="*/ 49 w 57"/>
              <a:gd name="T33" fmla="*/ 7 h 56"/>
              <a:gd name="T34" fmla="*/ 49 w 57"/>
              <a:gd name="T35" fmla="*/ 54 h 56"/>
              <a:gd name="T36" fmla="*/ 48 w 57"/>
              <a:gd name="T37" fmla="*/ 56 h 56"/>
              <a:gd name="T38" fmla="*/ 47 w 57"/>
              <a:gd name="T39" fmla="*/ 55 h 56"/>
              <a:gd name="T40" fmla="*/ 11 w 57"/>
              <a:gd name="T41" fmla="*/ 4 h 56"/>
              <a:gd name="T42" fmla="*/ 11 w 57"/>
              <a:gd name="T43" fmla="*/ 49 h 56"/>
              <a:gd name="T44" fmla="*/ 11 w 57"/>
              <a:gd name="T45" fmla="*/ 52 h 56"/>
              <a:gd name="T46" fmla="*/ 12 w 57"/>
              <a:gd name="T47" fmla="*/ 53 h 56"/>
              <a:gd name="T48" fmla="*/ 14 w 57"/>
              <a:gd name="T49" fmla="*/ 54 h 56"/>
              <a:gd name="T50" fmla="*/ 16 w 57"/>
              <a:gd name="T51" fmla="*/ 54 h 56"/>
              <a:gd name="T52" fmla="*/ 18 w 57"/>
              <a:gd name="T53" fmla="*/ 54 h 56"/>
              <a:gd name="T54" fmla="*/ 19 w 57"/>
              <a:gd name="T55" fmla="*/ 55 h 56"/>
              <a:gd name="T56" fmla="*/ 18 w 57"/>
              <a:gd name="T57" fmla="*/ 56 h 56"/>
              <a:gd name="T58" fmla="*/ 3 w 57"/>
              <a:gd name="T59" fmla="*/ 56 h 56"/>
              <a:gd name="T60" fmla="*/ 1 w 57"/>
              <a:gd name="T61" fmla="*/ 55 h 56"/>
              <a:gd name="T62" fmla="*/ 2 w 57"/>
              <a:gd name="T63" fmla="*/ 54 h 56"/>
              <a:gd name="T64" fmla="*/ 5 w 57"/>
              <a:gd name="T65" fmla="*/ 54 h 56"/>
              <a:gd name="T66" fmla="*/ 7 w 57"/>
              <a:gd name="T67" fmla="*/ 54 h 56"/>
              <a:gd name="T68" fmla="*/ 8 w 57"/>
              <a:gd name="T69" fmla="*/ 53 h 56"/>
              <a:gd name="T70" fmla="*/ 9 w 57"/>
              <a:gd name="T71" fmla="*/ 51 h 56"/>
              <a:gd name="T72" fmla="*/ 9 w 57"/>
              <a:gd name="T73" fmla="*/ 48 h 56"/>
              <a:gd name="T74" fmla="*/ 9 w 57"/>
              <a:gd name="T75" fmla="*/ 9 h 56"/>
              <a:gd name="T76" fmla="*/ 8 w 57"/>
              <a:gd name="T77" fmla="*/ 5 h 56"/>
              <a:gd name="T78" fmla="*/ 8 w 57"/>
              <a:gd name="T79" fmla="*/ 4 h 56"/>
              <a:gd name="T80" fmla="*/ 6 w 57"/>
              <a:gd name="T81" fmla="*/ 2 h 56"/>
              <a:gd name="T82" fmla="*/ 4 w 57"/>
              <a:gd name="T83" fmla="*/ 2 h 56"/>
              <a:gd name="T84" fmla="*/ 2 w 57"/>
              <a:gd name="T85" fmla="*/ 2 h 56"/>
              <a:gd name="T86" fmla="*/ 1 w 57"/>
              <a:gd name="T87" fmla="*/ 1 h 56"/>
              <a:gd name="T88" fmla="*/ 2 w 57"/>
              <a:gd name="T89" fmla="*/ 0 h 56"/>
              <a:gd name="T90" fmla="*/ 12 w 57"/>
              <a:gd name="T9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" h="56">
                <a:moveTo>
                  <a:pt x="12" y="0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7"/>
                  <a:pt x="47" y="6"/>
                  <a:pt x="47" y="5"/>
                </a:cubicBezTo>
                <a:cubicBezTo>
                  <a:pt x="46" y="5"/>
                  <a:pt x="46" y="4"/>
                  <a:pt x="46" y="4"/>
                </a:cubicBezTo>
                <a:cubicBezTo>
                  <a:pt x="46" y="3"/>
                  <a:pt x="45" y="3"/>
                  <a:pt x="45" y="2"/>
                </a:cubicBezTo>
                <a:cubicBezTo>
                  <a:pt x="44" y="2"/>
                  <a:pt x="44" y="2"/>
                  <a:pt x="43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9" y="2"/>
                  <a:pt x="39" y="2"/>
                  <a:pt x="39" y="1"/>
                </a:cubicBezTo>
                <a:cubicBezTo>
                  <a:pt x="39" y="0"/>
                  <a:pt x="39" y="0"/>
                  <a:pt x="4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2"/>
                  <a:pt x="56" y="2"/>
                  <a:pt x="56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1" y="2"/>
                  <a:pt x="50" y="3"/>
                </a:cubicBezTo>
                <a:cubicBezTo>
                  <a:pt x="50" y="3"/>
                  <a:pt x="50" y="4"/>
                  <a:pt x="49" y="4"/>
                </a:cubicBezTo>
                <a:cubicBezTo>
                  <a:pt x="49" y="5"/>
                  <a:pt x="49" y="6"/>
                  <a:pt x="49" y="7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5"/>
                  <a:pt x="49" y="56"/>
                  <a:pt x="48" y="56"/>
                </a:cubicBezTo>
                <a:cubicBezTo>
                  <a:pt x="48" y="56"/>
                  <a:pt x="47" y="56"/>
                  <a:pt x="47" y="55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2" y="53"/>
                  <a:pt x="12" y="53"/>
                </a:cubicBezTo>
                <a:cubicBezTo>
                  <a:pt x="13" y="53"/>
                  <a:pt x="13" y="54"/>
                  <a:pt x="14" y="54"/>
                </a:cubicBezTo>
                <a:cubicBezTo>
                  <a:pt x="14" y="54"/>
                  <a:pt x="15" y="54"/>
                  <a:pt x="16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9" y="54"/>
                  <a:pt x="19" y="55"/>
                </a:cubicBezTo>
                <a:cubicBezTo>
                  <a:pt x="19" y="56"/>
                  <a:pt x="19" y="56"/>
                  <a:pt x="18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1" y="56"/>
                  <a:pt x="1" y="55"/>
                </a:cubicBezTo>
                <a:cubicBezTo>
                  <a:pt x="2" y="54"/>
                  <a:pt x="2" y="54"/>
                  <a:pt x="2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4"/>
                  <a:pt x="6" y="54"/>
                  <a:pt x="7" y="54"/>
                </a:cubicBezTo>
                <a:cubicBezTo>
                  <a:pt x="7" y="53"/>
                  <a:pt x="8" y="53"/>
                  <a:pt x="8" y="53"/>
                </a:cubicBezTo>
                <a:cubicBezTo>
                  <a:pt x="8" y="52"/>
                  <a:pt x="8" y="52"/>
                  <a:pt x="9" y="51"/>
                </a:cubicBezTo>
                <a:cubicBezTo>
                  <a:pt x="9" y="51"/>
                  <a:pt x="9" y="50"/>
                  <a:pt x="9" y="48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6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7" y="3"/>
                  <a:pt x="7" y="3"/>
                  <a:pt x="6" y="2"/>
                </a:cubicBezTo>
                <a:cubicBezTo>
                  <a:pt x="6" y="2"/>
                  <a:pt x="5" y="2"/>
                  <a:pt x="4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0" y="0"/>
                  <a:pt x="1" y="0"/>
                  <a:pt x="2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3"/>
          <p:cNvSpPr>
            <a:spLocks/>
          </p:cNvSpPr>
          <p:nvPr/>
        </p:nvSpPr>
        <p:spPr bwMode="auto">
          <a:xfrm>
            <a:off x="4902200" y="3927475"/>
            <a:ext cx="73025" cy="177800"/>
          </a:xfrm>
          <a:custGeom>
            <a:avLst/>
            <a:gdLst>
              <a:gd name="T0" fmla="*/ 9 w 23"/>
              <a:gd name="T1" fmla="*/ 49 h 56"/>
              <a:gd name="T2" fmla="*/ 9 w 23"/>
              <a:gd name="T3" fmla="*/ 8 h 56"/>
              <a:gd name="T4" fmla="*/ 9 w 23"/>
              <a:gd name="T5" fmla="*/ 6 h 56"/>
              <a:gd name="T6" fmla="*/ 8 w 23"/>
              <a:gd name="T7" fmla="*/ 4 h 56"/>
              <a:gd name="T8" fmla="*/ 7 w 23"/>
              <a:gd name="T9" fmla="*/ 3 h 56"/>
              <a:gd name="T10" fmla="*/ 4 w 23"/>
              <a:gd name="T11" fmla="*/ 2 h 56"/>
              <a:gd name="T12" fmla="*/ 1 w 23"/>
              <a:gd name="T13" fmla="*/ 2 h 56"/>
              <a:gd name="T14" fmla="*/ 0 w 23"/>
              <a:gd name="T15" fmla="*/ 1 h 56"/>
              <a:gd name="T16" fmla="*/ 1 w 23"/>
              <a:gd name="T17" fmla="*/ 0 h 56"/>
              <a:gd name="T18" fmla="*/ 21 w 23"/>
              <a:gd name="T19" fmla="*/ 0 h 56"/>
              <a:gd name="T20" fmla="*/ 22 w 23"/>
              <a:gd name="T21" fmla="*/ 1 h 56"/>
              <a:gd name="T22" fmla="*/ 21 w 23"/>
              <a:gd name="T23" fmla="*/ 2 h 56"/>
              <a:gd name="T24" fmla="*/ 18 w 23"/>
              <a:gd name="T25" fmla="*/ 2 h 56"/>
              <a:gd name="T26" fmla="*/ 16 w 23"/>
              <a:gd name="T27" fmla="*/ 2 h 56"/>
              <a:gd name="T28" fmla="*/ 14 w 23"/>
              <a:gd name="T29" fmla="*/ 3 h 56"/>
              <a:gd name="T30" fmla="*/ 13 w 23"/>
              <a:gd name="T31" fmla="*/ 5 h 56"/>
              <a:gd name="T32" fmla="*/ 13 w 23"/>
              <a:gd name="T33" fmla="*/ 8 h 56"/>
              <a:gd name="T34" fmla="*/ 13 w 23"/>
              <a:gd name="T35" fmla="*/ 49 h 56"/>
              <a:gd name="T36" fmla="*/ 13 w 23"/>
              <a:gd name="T37" fmla="*/ 51 h 56"/>
              <a:gd name="T38" fmla="*/ 14 w 23"/>
              <a:gd name="T39" fmla="*/ 53 h 56"/>
              <a:gd name="T40" fmla="*/ 15 w 23"/>
              <a:gd name="T41" fmla="*/ 53 h 56"/>
              <a:gd name="T42" fmla="*/ 18 w 23"/>
              <a:gd name="T43" fmla="*/ 54 h 56"/>
              <a:gd name="T44" fmla="*/ 21 w 23"/>
              <a:gd name="T45" fmla="*/ 54 h 56"/>
              <a:gd name="T46" fmla="*/ 22 w 23"/>
              <a:gd name="T47" fmla="*/ 55 h 56"/>
              <a:gd name="T48" fmla="*/ 20 w 23"/>
              <a:gd name="T49" fmla="*/ 56 h 56"/>
              <a:gd name="T50" fmla="*/ 2 w 23"/>
              <a:gd name="T51" fmla="*/ 56 h 56"/>
              <a:gd name="T52" fmla="*/ 1 w 23"/>
              <a:gd name="T53" fmla="*/ 55 h 56"/>
              <a:gd name="T54" fmla="*/ 2 w 23"/>
              <a:gd name="T55" fmla="*/ 54 h 56"/>
              <a:gd name="T56" fmla="*/ 5 w 23"/>
              <a:gd name="T57" fmla="*/ 54 h 56"/>
              <a:gd name="T58" fmla="*/ 7 w 23"/>
              <a:gd name="T59" fmla="*/ 54 h 56"/>
              <a:gd name="T60" fmla="*/ 8 w 23"/>
              <a:gd name="T61" fmla="*/ 53 h 56"/>
              <a:gd name="T62" fmla="*/ 9 w 23"/>
              <a:gd name="T63" fmla="*/ 51 h 56"/>
              <a:gd name="T64" fmla="*/ 9 w 23"/>
              <a:gd name="T65" fmla="*/ 4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" h="56">
                <a:moveTo>
                  <a:pt x="9" y="49"/>
                </a:move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6"/>
                </a:cubicBezTo>
                <a:cubicBezTo>
                  <a:pt x="9" y="5"/>
                  <a:pt x="9" y="5"/>
                  <a:pt x="8" y="4"/>
                </a:cubicBezTo>
                <a:cubicBezTo>
                  <a:pt x="8" y="3"/>
                  <a:pt x="7" y="3"/>
                  <a:pt x="7" y="3"/>
                </a:cubicBezTo>
                <a:cubicBezTo>
                  <a:pt x="6" y="2"/>
                  <a:pt x="5" y="2"/>
                  <a:pt x="4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1"/>
                  <a:pt x="22" y="1"/>
                </a:cubicBezTo>
                <a:cubicBezTo>
                  <a:pt x="22" y="2"/>
                  <a:pt x="21" y="2"/>
                  <a:pt x="21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3"/>
                  <a:pt x="15" y="3"/>
                  <a:pt x="14" y="3"/>
                </a:cubicBezTo>
                <a:cubicBezTo>
                  <a:pt x="14" y="4"/>
                  <a:pt x="13" y="4"/>
                  <a:pt x="13" y="5"/>
                </a:cubicBezTo>
                <a:cubicBezTo>
                  <a:pt x="13" y="6"/>
                  <a:pt x="13" y="7"/>
                  <a:pt x="13" y="8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50"/>
                  <a:pt x="13" y="51"/>
                </a:cubicBezTo>
                <a:cubicBezTo>
                  <a:pt x="13" y="52"/>
                  <a:pt x="14" y="52"/>
                  <a:pt x="14" y="53"/>
                </a:cubicBezTo>
                <a:cubicBezTo>
                  <a:pt x="14" y="53"/>
                  <a:pt x="15" y="53"/>
                  <a:pt x="15" y="53"/>
                </a:cubicBezTo>
                <a:cubicBezTo>
                  <a:pt x="16" y="54"/>
                  <a:pt x="17" y="54"/>
                  <a:pt x="18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2" y="54"/>
                  <a:pt x="22" y="54"/>
                  <a:pt x="22" y="55"/>
                </a:cubicBezTo>
                <a:cubicBezTo>
                  <a:pt x="23" y="56"/>
                  <a:pt x="22" y="56"/>
                  <a:pt x="20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6"/>
                  <a:pt x="1" y="55"/>
                </a:cubicBezTo>
                <a:cubicBezTo>
                  <a:pt x="1" y="54"/>
                  <a:pt x="1" y="54"/>
                  <a:pt x="2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7" y="54"/>
                </a:cubicBezTo>
                <a:cubicBezTo>
                  <a:pt x="7" y="53"/>
                  <a:pt x="8" y="53"/>
                  <a:pt x="8" y="53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0"/>
                  <a:pt x="9" y="50"/>
                  <a:pt x="9" y="4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4"/>
          <p:cNvSpPr>
            <a:spLocks/>
          </p:cNvSpPr>
          <p:nvPr/>
        </p:nvSpPr>
        <p:spPr bwMode="auto">
          <a:xfrm>
            <a:off x="5422900" y="3927475"/>
            <a:ext cx="177800" cy="177800"/>
          </a:xfrm>
          <a:custGeom>
            <a:avLst/>
            <a:gdLst>
              <a:gd name="T0" fmla="*/ 43 w 56"/>
              <a:gd name="T1" fmla="*/ 7 h 56"/>
              <a:gd name="T2" fmla="*/ 41 w 56"/>
              <a:gd name="T3" fmla="*/ 3 h 56"/>
              <a:gd name="T4" fmla="*/ 35 w 56"/>
              <a:gd name="T5" fmla="*/ 3 h 56"/>
              <a:gd name="T6" fmla="*/ 35 w 56"/>
              <a:gd name="T7" fmla="*/ 0 h 56"/>
              <a:gd name="T8" fmla="*/ 56 w 56"/>
              <a:gd name="T9" fmla="*/ 1 h 56"/>
              <a:gd name="T10" fmla="*/ 52 w 56"/>
              <a:gd name="T11" fmla="*/ 3 h 56"/>
              <a:gd name="T12" fmla="*/ 48 w 56"/>
              <a:gd name="T13" fmla="*/ 4 h 56"/>
              <a:gd name="T14" fmla="*/ 47 w 56"/>
              <a:gd name="T15" fmla="*/ 8 h 56"/>
              <a:gd name="T16" fmla="*/ 47 w 56"/>
              <a:gd name="T17" fmla="*/ 52 h 56"/>
              <a:gd name="T18" fmla="*/ 52 w 56"/>
              <a:gd name="T19" fmla="*/ 54 h 56"/>
              <a:gd name="T20" fmla="*/ 56 w 56"/>
              <a:gd name="T21" fmla="*/ 55 h 56"/>
              <a:gd name="T22" fmla="*/ 36 w 56"/>
              <a:gd name="T23" fmla="*/ 56 h 56"/>
              <a:gd name="T24" fmla="*/ 36 w 56"/>
              <a:gd name="T25" fmla="*/ 54 h 56"/>
              <a:gd name="T26" fmla="*/ 41 w 56"/>
              <a:gd name="T27" fmla="*/ 53 h 56"/>
              <a:gd name="T28" fmla="*/ 43 w 56"/>
              <a:gd name="T29" fmla="*/ 51 h 56"/>
              <a:gd name="T30" fmla="*/ 43 w 56"/>
              <a:gd name="T31" fmla="*/ 28 h 56"/>
              <a:gd name="T32" fmla="*/ 13 w 56"/>
              <a:gd name="T33" fmla="*/ 48 h 56"/>
              <a:gd name="T34" fmla="*/ 14 w 56"/>
              <a:gd name="T35" fmla="*/ 53 h 56"/>
              <a:gd name="T36" fmla="*/ 19 w 56"/>
              <a:gd name="T37" fmla="*/ 54 h 56"/>
              <a:gd name="T38" fmla="*/ 22 w 56"/>
              <a:gd name="T39" fmla="*/ 55 h 56"/>
              <a:gd name="T40" fmla="*/ 2 w 56"/>
              <a:gd name="T41" fmla="*/ 56 h 56"/>
              <a:gd name="T42" fmla="*/ 2 w 56"/>
              <a:gd name="T43" fmla="*/ 54 h 56"/>
              <a:gd name="T44" fmla="*/ 7 w 56"/>
              <a:gd name="T45" fmla="*/ 53 h 56"/>
              <a:gd name="T46" fmla="*/ 9 w 56"/>
              <a:gd name="T47" fmla="*/ 50 h 56"/>
              <a:gd name="T48" fmla="*/ 9 w 56"/>
              <a:gd name="T49" fmla="*/ 8 h 56"/>
              <a:gd name="T50" fmla="*/ 8 w 56"/>
              <a:gd name="T51" fmla="*/ 4 h 56"/>
              <a:gd name="T52" fmla="*/ 4 w 56"/>
              <a:gd name="T53" fmla="*/ 3 h 56"/>
              <a:gd name="T54" fmla="*/ 0 w 56"/>
              <a:gd name="T55" fmla="*/ 1 h 56"/>
              <a:gd name="T56" fmla="*/ 21 w 56"/>
              <a:gd name="T57" fmla="*/ 0 h 56"/>
              <a:gd name="T58" fmla="*/ 21 w 56"/>
              <a:gd name="T59" fmla="*/ 3 h 56"/>
              <a:gd name="T60" fmla="*/ 16 w 56"/>
              <a:gd name="T61" fmla="*/ 3 h 56"/>
              <a:gd name="T62" fmla="*/ 13 w 56"/>
              <a:gd name="T63" fmla="*/ 5 h 56"/>
              <a:gd name="T64" fmla="*/ 13 w 56"/>
              <a:gd name="T65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6">
                <a:moveTo>
                  <a:pt x="43" y="26"/>
                </a:move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5"/>
                  <a:pt x="43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0" y="3"/>
                  <a:pt x="39" y="3"/>
                  <a:pt x="38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4" y="2"/>
                  <a:pt x="34" y="1"/>
                </a:cubicBezTo>
                <a:cubicBezTo>
                  <a:pt x="34" y="1"/>
                  <a:pt x="34" y="0"/>
                  <a:pt x="3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6" y="1"/>
                  <a:pt x="56" y="1"/>
                </a:cubicBezTo>
                <a:cubicBezTo>
                  <a:pt x="56" y="2"/>
                  <a:pt x="55" y="3"/>
                  <a:pt x="54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3"/>
                  <a:pt x="50" y="3"/>
                  <a:pt x="49" y="3"/>
                </a:cubicBezTo>
                <a:cubicBezTo>
                  <a:pt x="49" y="3"/>
                  <a:pt x="48" y="3"/>
                  <a:pt x="48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7" y="6"/>
                  <a:pt x="47" y="7"/>
                  <a:pt x="47" y="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50"/>
                  <a:pt x="47" y="51"/>
                  <a:pt x="47" y="52"/>
                </a:cubicBezTo>
                <a:cubicBezTo>
                  <a:pt x="48" y="52"/>
                  <a:pt x="48" y="53"/>
                  <a:pt x="49" y="53"/>
                </a:cubicBezTo>
                <a:cubicBezTo>
                  <a:pt x="50" y="53"/>
                  <a:pt x="51" y="54"/>
                  <a:pt x="52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6" y="54"/>
                  <a:pt x="56" y="55"/>
                </a:cubicBezTo>
                <a:cubicBezTo>
                  <a:pt x="56" y="55"/>
                  <a:pt x="55" y="56"/>
                  <a:pt x="55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6"/>
                  <a:pt x="35" y="55"/>
                  <a:pt x="35" y="55"/>
                </a:cubicBezTo>
                <a:cubicBezTo>
                  <a:pt x="35" y="54"/>
                  <a:pt x="35" y="54"/>
                  <a:pt x="36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4"/>
                  <a:pt x="41" y="53"/>
                  <a:pt x="41" y="53"/>
                </a:cubicBezTo>
                <a:cubicBezTo>
                  <a:pt x="42" y="53"/>
                  <a:pt x="42" y="53"/>
                  <a:pt x="42" y="52"/>
                </a:cubicBezTo>
                <a:cubicBezTo>
                  <a:pt x="43" y="52"/>
                  <a:pt x="43" y="51"/>
                  <a:pt x="43" y="51"/>
                </a:cubicBezTo>
                <a:cubicBezTo>
                  <a:pt x="43" y="50"/>
                  <a:pt x="43" y="49"/>
                  <a:pt x="43" y="49"/>
                </a:cubicBezTo>
                <a:cubicBezTo>
                  <a:pt x="43" y="28"/>
                  <a:pt x="43" y="28"/>
                  <a:pt x="4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9"/>
                  <a:pt x="13" y="50"/>
                  <a:pt x="13" y="51"/>
                </a:cubicBezTo>
                <a:cubicBezTo>
                  <a:pt x="13" y="51"/>
                  <a:pt x="14" y="52"/>
                  <a:pt x="14" y="53"/>
                </a:cubicBezTo>
                <a:cubicBezTo>
                  <a:pt x="14" y="53"/>
                  <a:pt x="15" y="53"/>
                  <a:pt x="16" y="53"/>
                </a:cubicBezTo>
                <a:cubicBezTo>
                  <a:pt x="17" y="53"/>
                  <a:pt x="18" y="54"/>
                  <a:pt x="19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2" y="54"/>
                  <a:pt x="22" y="54"/>
                  <a:pt x="22" y="55"/>
                </a:cubicBezTo>
                <a:cubicBezTo>
                  <a:pt x="22" y="55"/>
                  <a:pt x="22" y="56"/>
                  <a:pt x="21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1" y="55"/>
                  <a:pt x="1" y="55"/>
                </a:cubicBezTo>
                <a:cubicBezTo>
                  <a:pt x="1" y="54"/>
                  <a:pt x="1" y="54"/>
                  <a:pt x="2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4"/>
                  <a:pt x="6" y="53"/>
                  <a:pt x="7" y="53"/>
                </a:cubicBezTo>
                <a:cubicBezTo>
                  <a:pt x="7" y="53"/>
                  <a:pt x="8" y="53"/>
                  <a:pt x="8" y="52"/>
                </a:cubicBezTo>
                <a:cubicBezTo>
                  <a:pt x="9" y="52"/>
                  <a:pt x="9" y="51"/>
                  <a:pt x="9" y="50"/>
                </a:cubicBezTo>
                <a:cubicBezTo>
                  <a:pt x="9" y="49"/>
                  <a:pt x="9" y="48"/>
                  <a:pt x="9" y="4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6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7" y="3"/>
                  <a:pt x="7" y="3"/>
                  <a:pt x="6" y="3"/>
                </a:cubicBezTo>
                <a:cubicBezTo>
                  <a:pt x="5" y="3"/>
                  <a:pt x="5" y="3"/>
                  <a:pt x="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1"/>
                  <a:pt x="22" y="1"/>
                </a:cubicBezTo>
                <a:cubicBezTo>
                  <a:pt x="22" y="2"/>
                  <a:pt x="22" y="3"/>
                  <a:pt x="21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5" y="3"/>
                  <a:pt x="14" y="3"/>
                  <a:pt x="14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6"/>
                  <a:pt x="13" y="7"/>
                  <a:pt x="13" y="8"/>
                </a:cubicBezTo>
                <a:cubicBezTo>
                  <a:pt x="13" y="26"/>
                  <a:pt x="13" y="26"/>
                  <a:pt x="13" y="26"/>
                </a:cubicBezTo>
                <a:lnTo>
                  <a:pt x="43" y="26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5705475" y="3927475"/>
            <a:ext cx="174625" cy="177800"/>
          </a:xfrm>
          <a:custGeom>
            <a:avLst/>
            <a:gdLst>
              <a:gd name="T0" fmla="*/ 16 w 55"/>
              <a:gd name="T1" fmla="*/ 35 h 56"/>
              <a:gd name="T2" fmla="*/ 11 w 55"/>
              <a:gd name="T3" fmla="*/ 50 h 56"/>
              <a:gd name="T4" fmla="*/ 10 w 55"/>
              <a:gd name="T5" fmla="*/ 52 h 56"/>
              <a:gd name="T6" fmla="*/ 10 w 55"/>
              <a:gd name="T7" fmla="*/ 54 h 56"/>
              <a:gd name="T8" fmla="*/ 11 w 55"/>
              <a:gd name="T9" fmla="*/ 54 h 56"/>
              <a:gd name="T10" fmla="*/ 14 w 55"/>
              <a:gd name="T11" fmla="*/ 54 h 56"/>
              <a:gd name="T12" fmla="*/ 17 w 55"/>
              <a:gd name="T13" fmla="*/ 54 h 56"/>
              <a:gd name="T14" fmla="*/ 18 w 55"/>
              <a:gd name="T15" fmla="*/ 55 h 56"/>
              <a:gd name="T16" fmla="*/ 18 w 55"/>
              <a:gd name="T17" fmla="*/ 56 h 56"/>
              <a:gd name="T18" fmla="*/ 1 w 55"/>
              <a:gd name="T19" fmla="*/ 56 h 56"/>
              <a:gd name="T20" fmla="*/ 0 w 55"/>
              <a:gd name="T21" fmla="*/ 55 h 56"/>
              <a:gd name="T22" fmla="*/ 1 w 55"/>
              <a:gd name="T23" fmla="*/ 54 h 56"/>
              <a:gd name="T24" fmla="*/ 3 w 55"/>
              <a:gd name="T25" fmla="*/ 54 h 56"/>
              <a:gd name="T26" fmla="*/ 5 w 55"/>
              <a:gd name="T27" fmla="*/ 54 h 56"/>
              <a:gd name="T28" fmla="*/ 6 w 55"/>
              <a:gd name="T29" fmla="*/ 54 h 56"/>
              <a:gd name="T30" fmla="*/ 7 w 55"/>
              <a:gd name="T31" fmla="*/ 52 h 56"/>
              <a:gd name="T32" fmla="*/ 8 w 55"/>
              <a:gd name="T33" fmla="*/ 50 h 56"/>
              <a:gd name="T34" fmla="*/ 25 w 55"/>
              <a:gd name="T35" fmla="*/ 1 h 56"/>
              <a:gd name="T36" fmla="*/ 27 w 55"/>
              <a:gd name="T37" fmla="*/ 0 h 56"/>
              <a:gd name="T38" fmla="*/ 29 w 55"/>
              <a:gd name="T39" fmla="*/ 1 h 56"/>
              <a:gd name="T40" fmla="*/ 47 w 55"/>
              <a:gd name="T41" fmla="*/ 50 h 56"/>
              <a:gd name="T42" fmla="*/ 48 w 55"/>
              <a:gd name="T43" fmla="*/ 52 h 56"/>
              <a:gd name="T44" fmla="*/ 49 w 55"/>
              <a:gd name="T45" fmla="*/ 53 h 56"/>
              <a:gd name="T46" fmla="*/ 50 w 55"/>
              <a:gd name="T47" fmla="*/ 54 h 56"/>
              <a:gd name="T48" fmla="*/ 52 w 55"/>
              <a:gd name="T49" fmla="*/ 54 h 56"/>
              <a:gd name="T50" fmla="*/ 54 w 55"/>
              <a:gd name="T51" fmla="*/ 54 h 56"/>
              <a:gd name="T52" fmla="*/ 55 w 55"/>
              <a:gd name="T53" fmla="*/ 55 h 56"/>
              <a:gd name="T54" fmla="*/ 54 w 55"/>
              <a:gd name="T55" fmla="*/ 56 h 56"/>
              <a:gd name="T56" fmla="*/ 36 w 55"/>
              <a:gd name="T57" fmla="*/ 56 h 56"/>
              <a:gd name="T58" fmla="*/ 35 w 55"/>
              <a:gd name="T59" fmla="*/ 55 h 56"/>
              <a:gd name="T60" fmla="*/ 36 w 55"/>
              <a:gd name="T61" fmla="*/ 54 h 56"/>
              <a:gd name="T62" fmla="*/ 39 w 55"/>
              <a:gd name="T63" fmla="*/ 54 h 56"/>
              <a:gd name="T64" fmla="*/ 42 w 55"/>
              <a:gd name="T65" fmla="*/ 54 h 56"/>
              <a:gd name="T66" fmla="*/ 44 w 55"/>
              <a:gd name="T67" fmla="*/ 53 h 56"/>
              <a:gd name="T68" fmla="*/ 44 w 55"/>
              <a:gd name="T69" fmla="*/ 52 h 56"/>
              <a:gd name="T70" fmla="*/ 44 w 55"/>
              <a:gd name="T71" fmla="*/ 50 h 56"/>
              <a:gd name="T72" fmla="*/ 39 w 55"/>
              <a:gd name="T73" fmla="*/ 35 h 56"/>
              <a:gd name="T74" fmla="*/ 16 w 55"/>
              <a:gd name="T75" fmla="*/ 35 h 56"/>
              <a:gd name="T76" fmla="*/ 38 w 55"/>
              <a:gd name="T77" fmla="*/ 33 h 56"/>
              <a:gd name="T78" fmla="*/ 27 w 55"/>
              <a:gd name="T79" fmla="*/ 4 h 56"/>
              <a:gd name="T80" fmla="*/ 16 w 55"/>
              <a:gd name="T81" fmla="*/ 33 h 56"/>
              <a:gd name="T82" fmla="*/ 38 w 55"/>
              <a:gd name="T83" fmla="*/ 3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6">
                <a:moveTo>
                  <a:pt x="16" y="35"/>
                </a:moveTo>
                <a:cubicBezTo>
                  <a:pt x="11" y="50"/>
                  <a:pt x="11" y="50"/>
                  <a:pt x="11" y="50"/>
                </a:cubicBezTo>
                <a:cubicBezTo>
                  <a:pt x="10" y="51"/>
                  <a:pt x="10" y="52"/>
                  <a:pt x="10" y="52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4"/>
                  <a:pt x="11" y="54"/>
                  <a:pt x="11" y="54"/>
                </a:cubicBezTo>
                <a:cubicBezTo>
                  <a:pt x="12" y="54"/>
                  <a:pt x="13" y="54"/>
                  <a:pt x="14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4"/>
                  <a:pt x="18" y="55"/>
                  <a:pt x="18" y="55"/>
                </a:cubicBezTo>
                <a:cubicBezTo>
                  <a:pt x="19" y="56"/>
                  <a:pt x="18" y="56"/>
                  <a:pt x="18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5"/>
                </a:cubicBezTo>
                <a:cubicBezTo>
                  <a:pt x="0" y="55"/>
                  <a:pt x="0" y="54"/>
                  <a:pt x="1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4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3"/>
                  <a:pt x="7" y="53"/>
                  <a:pt x="7" y="52"/>
                </a:cubicBezTo>
                <a:cubicBezTo>
                  <a:pt x="7" y="52"/>
                  <a:pt x="8" y="51"/>
                  <a:pt x="8" y="50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6" y="0"/>
                  <a:pt x="27" y="0"/>
                </a:cubicBezTo>
                <a:cubicBezTo>
                  <a:pt x="28" y="0"/>
                  <a:pt x="29" y="0"/>
                  <a:pt x="29" y="1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1"/>
                  <a:pt x="48" y="51"/>
                  <a:pt x="48" y="52"/>
                </a:cubicBezTo>
                <a:cubicBezTo>
                  <a:pt x="48" y="52"/>
                  <a:pt x="49" y="53"/>
                  <a:pt x="49" y="53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2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5" y="55"/>
                  <a:pt x="55" y="55"/>
                </a:cubicBezTo>
                <a:cubicBezTo>
                  <a:pt x="55" y="56"/>
                  <a:pt x="54" y="56"/>
                  <a:pt x="54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6"/>
                  <a:pt x="34" y="56"/>
                  <a:pt x="35" y="55"/>
                </a:cubicBezTo>
                <a:cubicBezTo>
                  <a:pt x="35" y="55"/>
                  <a:pt x="35" y="54"/>
                  <a:pt x="36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41" y="54"/>
                  <a:pt x="41" y="54"/>
                  <a:pt x="42" y="54"/>
                </a:cubicBezTo>
                <a:cubicBezTo>
                  <a:pt x="43" y="54"/>
                  <a:pt x="43" y="53"/>
                  <a:pt x="44" y="53"/>
                </a:cubicBezTo>
                <a:cubicBezTo>
                  <a:pt x="44" y="53"/>
                  <a:pt x="44" y="52"/>
                  <a:pt x="44" y="52"/>
                </a:cubicBezTo>
                <a:cubicBezTo>
                  <a:pt x="44" y="51"/>
                  <a:pt x="44" y="50"/>
                  <a:pt x="44" y="50"/>
                </a:cubicBezTo>
                <a:cubicBezTo>
                  <a:pt x="39" y="35"/>
                  <a:pt x="39" y="35"/>
                  <a:pt x="39" y="35"/>
                </a:cubicBezTo>
                <a:lnTo>
                  <a:pt x="16" y="35"/>
                </a:lnTo>
                <a:close/>
                <a:moveTo>
                  <a:pt x="38" y="33"/>
                </a:moveTo>
                <a:cubicBezTo>
                  <a:pt x="27" y="4"/>
                  <a:pt x="27" y="4"/>
                  <a:pt x="27" y="4"/>
                </a:cubicBezTo>
                <a:cubicBezTo>
                  <a:pt x="16" y="33"/>
                  <a:pt x="16" y="33"/>
                  <a:pt x="16" y="33"/>
                </a:cubicBezTo>
                <a:lnTo>
                  <a:pt x="38" y="3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6"/>
          <p:cNvSpPr>
            <a:spLocks noEditPoints="1"/>
          </p:cNvSpPr>
          <p:nvPr/>
        </p:nvSpPr>
        <p:spPr bwMode="auto">
          <a:xfrm>
            <a:off x="5956300" y="3921125"/>
            <a:ext cx="158750" cy="190500"/>
          </a:xfrm>
          <a:custGeom>
            <a:avLst/>
            <a:gdLst>
              <a:gd name="T0" fmla="*/ 0 w 50"/>
              <a:gd name="T1" fmla="*/ 30 h 60"/>
              <a:gd name="T2" fmla="*/ 2 w 50"/>
              <a:gd name="T3" fmla="*/ 21 h 60"/>
              <a:gd name="T4" fmla="*/ 6 w 50"/>
              <a:gd name="T5" fmla="*/ 10 h 60"/>
              <a:gd name="T6" fmla="*/ 14 w 50"/>
              <a:gd name="T7" fmla="*/ 3 h 60"/>
              <a:gd name="T8" fmla="*/ 25 w 50"/>
              <a:gd name="T9" fmla="*/ 0 h 60"/>
              <a:gd name="T10" fmla="*/ 35 w 50"/>
              <a:gd name="T11" fmla="*/ 2 h 60"/>
              <a:gd name="T12" fmla="*/ 42 w 50"/>
              <a:gd name="T13" fmla="*/ 7 h 60"/>
              <a:gd name="T14" fmla="*/ 47 w 50"/>
              <a:gd name="T15" fmla="*/ 14 h 60"/>
              <a:gd name="T16" fmla="*/ 49 w 50"/>
              <a:gd name="T17" fmla="*/ 21 h 60"/>
              <a:gd name="T18" fmla="*/ 50 w 50"/>
              <a:gd name="T19" fmla="*/ 30 h 60"/>
              <a:gd name="T20" fmla="*/ 48 w 50"/>
              <a:gd name="T21" fmla="*/ 43 h 60"/>
              <a:gd name="T22" fmla="*/ 42 w 50"/>
              <a:gd name="T23" fmla="*/ 52 h 60"/>
              <a:gd name="T24" fmla="*/ 34 w 50"/>
              <a:gd name="T25" fmla="*/ 58 h 60"/>
              <a:gd name="T26" fmla="*/ 25 w 50"/>
              <a:gd name="T27" fmla="*/ 60 h 60"/>
              <a:gd name="T28" fmla="*/ 16 w 50"/>
              <a:gd name="T29" fmla="*/ 58 h 60"/>
              <a:gd name="T30" fmla="*/ 8 w 50"/>
              <a:gd name="T31" fmla="*/ 52 h 60"/>
              <a:gd name="T32" fmla="*/ 2 w 50"/>
              <a:gd name="T33" fmla="*/ 42 h 60"/>
              <a:gd name="T34" fmla="*/ 0 w 50"/>
              <a:gd name="T35" fmla="*/ 30 h 60"/>
              <a:gd name="T36" fmla="*/ 4 w 50"/>
              <a:gd name="T37" fmla="*/ 31 h 60"/>
              <a:gd name="T38" fmla="*/ 6 w 50"/>
              <a:gd name="T39" fmla="*/ 39 h 60"/>
              <a:gd name="T40" fmla="*/ 10 w 50"/>
              <a:gd name="T41" fmla="*/ 49 h 60"/>
              <a:gd name="T42" fmla="*/ 17 w 50"/>
              <a:gd name="T43" fmla="*/ 55 h 60"/>
              <a:gd name="T44" fmla="*/ 25 w 50"/>
              <a:gd name="T45" fmla="*/ 58 h 60"/>
              <a:gd name="T46" fmla="*/ 33 w 50"/>
              <a:gd name="T47" fmla="*/ 56 h 60"/>
              <a:gd name="T48" fmla="*/ 41 w 50"/>
              <a:gd name="T49" fmla="*/ 49 h 60"/>
              <a:gd name="T50" fmla="*/ 45 w 50"/>
              <a:gd name="T51" fmla="*/ 40 h 60"/>
              <a:gd name="T52" fmla="*/ 46 w 50"/>
              <a:gd name="T53" fmla="*/ 31 h 60"/>
              <a:gd name="T54" fmla="*/ 45 w 50"/>
              <a:gd name="T55" fmla="*/ 22 h 60"/>
              <a:gd name="T56" fmla="*/ 41 w 50"/>
              <a:gd name="T57" fmla="*/ 12 h 60"/>
              <a:gd name="T58" fmla="*/ 34 w 50"/>
              <a:gd name="T59" fmla="*/ 5 h 60"/>
              <a:gd name="T60" fmla="*/ 25 w 50"/>
              <a:gd name="T61" fmla="*/ 2 h 60"/>
              <a:gd name="T62" fmla="*/ 15 w 50"/>
              <a:gd name="T63" fmla="*/ 5 h 60"/>
              <a:gd name="T64" fmla="*/ 8 w 50"/>
              <a:gd name="T65" fmla="*/ 13 h 60"/>
              <a:gd name="T66" fmla="*/ 5 w 50"/>
              <a:gd name="T67" fmla="*/ 23 h 60"/>
              <a:gd name="T68" fmla="*/ 4 w 50"/>
              <a:gd name="T69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" h="60">
                <a:moveTo>
                  <a:pt x="0" y="30"/>
                </a:moveTo>
                <a:cubicBezTo>
                  <a:pt x="0" y="28"/>
                  <a:pt x="1" y="24"/>
                  <a:pt x="2" y="21"/>
                </a:cubicBezTo>
                <a:cubicBezTo>
                  <a:pt x="2" y="17"/>
                  <a:pt x="4" y="13"/>
                  <a:pt x="6" y="10"/>
                </a:cubicBezTo>
                <a:cubicBezTo>
                  <a:pt x="8" y="7"/>
                  <a:pt x="11" y="4"/>
                  <a:pt x="14" y="3"/>
                </a:cubicBezTo>
                <a:cubicBezTo>
                  <a:pt x="18" y="1"/>
                  <a:pt x="21" y="0"/>
                  <a:pt x="25" y="0"/>
                </a:cubicBezTo>
                <a:cubicBezTo>
                  <a:pt x="29" y="0"/>
                  <a:pt x="32" y="0"/>
                  <a:pt x="35" y="2"/>
                </a:cubicBezTo>
                <a:cubicBezTo>
                  <a:pt x="38" y="3"/>
                  <a:pt x="40" y="5"/>
                  <a:pt x="42" y="7"/>
                </a:cubicBezTo>
                <a:cubicBezTo>
                  <a:pt x="44" y="9"/>
                  <a:pt x="46" y="11"/>
                  <a:pt x="47" y="14"/>
                </a:cubicBezTo>
                <a:cubicBezTo>
                  <a:pt x="48" y="16"/>
                  <a:pt x="49" y="18"/>
                  <a:pt x="49" y="21"/>
                </a:cubicBezTo>
                <a:cubicBezTo>
                  <a:pt x="50" y="24"/>
                  <a:pt x="50" y="27"/>
                  <a:pt x="50" y="30"/>
                </a:cubicBezTo>
                <a:cubicBezTo>
                  <a:pt x="50" y="35"/>
                  <a:pt x="49" y="39"/>
                  <a:pt x="48" y="43"/>
                </a:cubicBezTo>
                <a:cubicBezTo>
                  <a:pt x="47" y="46"/>
                  <a:pt x="45" y="50"/>
                  <a:pt x="42" y="52"/>
                </a:cubicBezTo>
                <a:cubicBezTo>
                  <a:pt x="40" y="55"/>
                  <a:pt x="37" y="57"/>
                  <a:pt x="34" y="58"/>
                </a:cubicBezTo>
                <a:cubicBezTo>
                  <a:pt x="31" y="60"/>
                  <a:pt x="28" y="60"/>
                  <a:pt x="25" y="60"/>
                </a:cubicBezTo>
                <a:cubicBezTo>
                  <a:pt x="21" y="60"/>
                  <a:pt x="18" y="60"/>
                  <a:pt x="16" y="58"/>
                </a:cubicBezTo>
                <a:cubicBezTo>
                  <a:pt x="13" y="57"/>
                  <a:pt x="10" y="55"/>
                  <a:pt x="8" y="52"/>
                </a:cubicBezTo>
                <a:cubicBezTo>
                  <a:pt x="5" y="49"/>
                  <a:pt x="3" y="45"/>
                  <a:pt x="2" y="42"/>
                </a:cubicBezTo>
                <a:cubicBezTo>
                  <a:pt x="1" y="38"/>
                  <a:pt x="0" y="34"/>
                  <a:pt x="0" y="30"/>
                </a:cubicBezTo>
                <a:close/>
                <a:moveTo>
                  <a:pt x="4" y="31"/>
                </a:moveTo>
                <a:cubicBezTo>
                  <a:pt x="4" y="33"/>
                  <a:pt x="5" y="36"/>
                  <a:pt x="6" y="39"/>
                </a:cubicBezTo>
                <a:cubicBezTo>
                  <a:pt x="7" y="43"/>
                  <a:pt x="8" y="46"/>
                  <a:pt x="10" y="49"/>
                </a:cubicBezTo>
                <a:cubicBezTo>
                  <a:pt x="12" y="51"/>
                  <a:pt x="14" y="53"/>
                  <a:pt x="17" y="55"/>
                </a:cubicBezTo>
                <a:cubicBezTo>
                  <a:pt x="19" y="57"/>
                  <a:pt x="22" y="57"/>
                  <a:pt x="25" y="58"/>
                </a:cubicBezTo>
                <a:cubicBezTo>
                  <a:pt x="28" y="58"/>
                  <a:pt x="30" y="57"/>
                  <a:pt x="33" y="56"/>
                </a:cubicBezTo>
                <a:cubicBezTo>
                  <a:pt x="36" y="54"/>
                  <a:pt x="39" y="52"/>
                  <a:pt x="41" y="49"/>
                </a:cubicBezTo>
                <a:cubicBezTo>
                  <a:pt x="43" y="46"/>
                  <a:pt x="44" y="43"/>
                  <a:pt x="45" y="40"/>
                </a:cubicBezTo>
                <a:cubicBezTo>
                  <a:pt x="46" y="37"/>
                  <a:pt x="46" y="34"/>
                  <a:pt x="46" y="31"/>
                </a:cubicBezTo>
                <a:cubicBezTo>
                  <a:pt x="46" y="28"/>
                  <a:pt x="46" y="25"/>
                  <a:pt x="45" y="22"/>
                </a:cubicBezTo>
                <a:cubicBezTo>
                  <a:pt x="44" y="18"/>
                  <a:pt x="43" y="15"/>
                  <a:pt x="41" y="12"/>
                </a:cubicBezTo>
                <a:cubicBezTo>
                  <a:pt x="40" y="9"/>
                  <a:pt x="37" y="7"/>
                  <a:pt x="34" y="5"/>
                </a:cubicBezTo>
                <a:cubicBezTo>
                  <a:pt x="32" y="3"/>
                  <a:pt x="28" y="2"/>
                  <a:pt x="25" y="2"/>
                </a:cubicBezTo>
                <a:cubicBezTo>
                  <a:pt x="21" y="2"/>
                  <a:pt x="18" y="3"/>
                  <a:pt x="15" y="5"/>
                </a:cubicBezTo>
                <a:cubicBezTo>
                  <a:pt x="12" y="7"/>
                  <a:pt x="10" y="10"/>
                  <a:pt x="8" y="13"/>
                </a:cubicBezTo>
                <a:cubicBezTo>
                  <a:pt x="7" y="17"/>
                  <a:pt x="6" y="20"/>
                  <a:pt x="5" y="23"/>
                </a:cubicBezTo>
                <a:cubicBezTo>
                  <a:pt x="4" y="26"/>
                  <a:pt x="4" y="29"/>
                  <a:pt x="4" y="31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7"/>
          <p:cNvSpPr>
            <a:spLocks/>
          </p:cNvSpPr>
          <p:nvPr/>
        </p:nvSpPr>
        <p:spPr bwMode="auto">
          <a:xfrm>
            <a:off x="7597775" y="3924300"/>
            <a:ext cx="127000" cy="184150"/>
          </a:xfrm>
          <a:custGeom>
            <a:avLst/>
            <a:gdLst>
              <a:gd name="T0" fmla="*/ 34 w 40"/>
              <a:gd name="T1" fmla="*/ 3 h 58"/>
              <a:gd name="T2" fmla="*/ 38 w 40"/>
              <a:gd name="T3" fmla="*/ 16 h 58"/>
              <a:gd name="T4" fmla="*/ 38 w 40"/>
              <a:gd name="T5" fmla="*/ 17 h 58"/>
              <a:gd name="T6" fmla="*/ 37 w 40"/>
              <a:gd name="T7" fmla="*/ 16 h 58"/>
              <a:gd name="T8" fmla="*/ 36 w 40"/>
              <a:gd name="T9" fmla="*/ 14 h 58"/>
              <a:gd name="T10" fmla="*/ 33 w 40"/>
              <a:gd name="T11" fmla="*/ 10 h 58"/>
              <a:gd name="T12" fmla="*/ 29 w 40"/>
              <a:gd name="T13" fmla="*/ 6 h 58"/>
              <a:gd name="T14" fmla="*/ 25 w 40"/>
              <a:gd name="T15" fmla="*/ 4 h 58"/>
              <a:gd name="T16" fmla="*/ 19 w 40"/>
              <a:gd name="T17" fmla="*/ 3 h 58"/>
              <a:gd name="T18" fmla="*/ 12 w 40"/>
              <a:gd name="T19" fmla="*/ 5 h 58"/>
              <a:gd name="T20" fmla="*/ 8 w 40"/>
              <a:gd name="T21" fmla="*/ 9 h 58"/>
              <a:gd name="T22" fmla="*/ 7 w 40"/>
              <a:gd name="T23" fmla="*/ 14 h 58"/>
              <a:gd name="T24" fmla="*/ 9 w 40"/>
              <a:gd name="T25" fmla="*/ 19 h 58"/>
              <a:gd name="T26" fmla="*/ 14 w 40"/>
              <a:gd name="T27" fmla="*/ 23 h 58"/>
              <a:gd name="T28" fmla="*/ 22 w 40"/>
              <a:gd name="T29" fmla="*/ 26 h 58"/>
              <a:gd name="T30" fmla="*/ 32 w 40"/>
              <a:gd name="T31" fmla="*/ 29 h 58"/>
              <a:gd name="T32" fmla="*/ 38 w 40"/>
              <a:gd name="T33" fmla="*/ 34 h 58"/>
              <a:gd name="T34" fmla="*/ 40 w 40"/>
              <a:gd name="T35" fmla="*/ 42 h 58"/>
              <a:gd name="T36" fmla="*/ 38 w 40"/>
              <a:gd name="T37" fmla="*/ 50 h 58"/>
              <a:gd name="T38" fmla="*/ 33 w 40"/>
              <a:gd name="T39" fmla="*/ 55 h 58"/>
              <a:gd name="T40" fmla="*/ 25 w 40"/>
              <a:gd name="T41" fmla="*/ 58 h 58"/>
              <a:gd name="T42" fmla="*/ 19 w 40"/>
              <a:gd name="T43" fmla="*/ 57 h 58"/>
              <a:gd name="T44" fmla="*/ 14 w 40"/>
              <a:gd name="T45" fmla="*/ 56 h 58"/>
              <a:gd name="T46" fmla="*/ 11 w 40"/>
              <a:gd name="T47" fmla="*/ 55 h 58"/>
              <a:gd name="T48" fmla="*/ 9 w 40"/>
              <a:gd name="T49" fmla="*/ 55 h 58"/>
              <a:gd name="T50" fmla="*/ 8 w 40"/>
              <a:gd name="T51" fmla="*/ 56 h 58"/>
              <a:gd name="T52" fmla="*/ 8 w 40"/>
              <a:gd name="T53" fmla="*/ 57 h 58"/>
              <a:gd name="T54" fmla="*/ 7 w 40"/>
              <a:gd name="T55" fmla="*/ 58 h 58"/>
              <a:gd name="T56" fmla="*/ 6 w 40"/>
              <a:gd name="T57" fmla="*/ 56 h 58"/>
              <a:gd name="T58" fmla="*/ 0 w 40"/>
              <a:gd name="T59" fmla="*/ 41 h 58"/>
              <a:gd name="T60" fmla="*/ 0 w 40"/>
              <a:gd name="T61" fmla="*/ 40 h 58"/>
              <a:gd name="T62" fmla="*/ 1 w 40"/>
              <a:gd name="T63" fmla="*/ 40 h 58"/>
              <a:gd name="T64" fmla="*/ 4 w 40"/>
              <a:gd name="T65" fmla="*/ 46 h 58"/>
              <a:gd name="T66" fmla="*/ 8 w 40"/>
              <a:gd name="T67" fmla="*/ 51 h 58"/>
              <a:gd name="T68" fmla="*/ 11 w 40"/>
              <a:gd name="T69" fmla="*/ 53 h 58"/>
              <a:gd name="T70" fmla="*/ 17 w 40"/>
              <a:gd name="T71" fmla="*/ 55 h 58"/>
              <a:gd name="T72" fmla="*/ 22 w 40"/>
              <a:gd name="T73" fmla="*/ 55 h 58"/>
              <a:gd name="T74" fmla="*/ 29 w 40"/>
              <a:gd name="T75" fmla="*/ 54 h 58"/>
              <a:gd name="T76" fmla="*/ 34 w 40"/>
              <a:gd name="T77" fmla="*/ 49 h 58"/>
              <a:gd name="T78" fmla="*/ 36 w 40"/>
              <a:gd name="T79" fmla="*/ 43 h 58"/>
              <a:gd name="T80" fmla="*/ 35 w 40"/>
              <a:gd name="T81" fmla="*/ 38 h 58"/>
              <a:gd name="T82" fmla="*/ 31 w 40"/>
              <a:gd name="T83" fmla="*/ 34 h 58"/>
              <a:gd name="T84" fmla="*/ 23 w 40"/>
              <a:gd name="T85" fmla="*/ 31 h 58"/>
              <a:gd name="T86" fmla="*/ 12 w 40"/>
              <a:gd name="T87" fmla="*/ 27 h 58"/>
              <a:gd name="T88" fmla="*/ 5 w 40"/>
              <a:gd name="T89" fmla="*/ 22 h 58"/>
              <a:gd name="T90" fmla="*/ 3 w 40"/>
              <a:gd name="T91" fmla="*/ 15 h 58"/>
              <a:gd name="T92" fmla="*/ 5 w 40"/>
              <a:gd name="T93" fmla="*/ 7 h 58"/>
              <a:gd name="T94" fmla="*/ 11 w 40"/>
              <a:gd name="T95" fmla="*/ 2 h 58"/>
              <a:gd name="T96" fmla="*/ 19 w 40"/>
              <a:gd name="T97" fmla="*/ 0 h 58"/>
              <a:gd name="T98" fmla="*/ 24 w 40"/>
              <a:gd name="T99" fmla="*/ 1 h 58"/>
              <a:gd name="T100" fmla="*/ 28 w 40"/>
              <a:gd name="T101" fmla="*/ 3 h 58"/>
              <a:gd name="T102" fmla="*/ 30 w 40"/>
              <a:gd name="T103" fmla="*/ 3 h 58"/>
              <a:gd name="T104" fmla="*/ 31 w 40"/>
              <a:gd name="T105" fmla="*/ 3 h 58"/>
              <a:gd name="T106" fmla="*/ 32 w 40"/>
              <a:gd name="T107" fmla="*/ 2 h 58"/>
              <a:gd name="T108" fmla="*/ 33 w 40"/>
              <a:gd name="T109" fmla="*/ 1 h 58"/>
              <a:gd name="T110" fmla="*/ 34 w 40"/>
              <a:gd name="T111" fmla="*/ 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" h="58">
                <a:moveTo>
                  <a:pt x="34" y="3"/>
                </a:moveTo>
                <a:cubicBezTo>
                  <a:pt x="38" y="16"/>
                  <a:pt x="38" y="16"/>
                  <a:pt x="38" y="16"/>
                </a:cubicBezTo>
                <a:cubicBezTo>
                  <a:pt x="39" y="17"/>
                  <a:pt x="38" y="17"/>
                  <a:pt x="38" y="17"/>
                </a:cubicBezTo>
                <a:cubicBezTo>
                  <a:pt x="38" y="17"/>
                  <a:pt x="37" y="17"/>
                  <a:pt x="37" y="16"/>
                </a:cubicBezTo>
                <a:cubicBezTo>
                  <a:pt x="36" y="14"/>
                  <a:pt x="36" y="14"/>
                  <a:pt x="36" y="14"/>
                </a:cubicBezTo>
                <a:cubicBezTo>
                  <a:pt x="35" y="13"/>
                  <a:pt x="34" y="11"/>
                  <a:pt x="33" y="10"/>
                </a:cubicBezTo>
                <a:cubicBezTo>
                  <a:pt x="32" y="8"/>
                  <a:pt x="31" y="7"/>
                  <a:pt x="29" y="6"/>
                </a:cubicBezTo>
                <a:cubicBezTo>
                  <a:pt x="28" y="5"/>
                  <a:pt x="26" y="4"/>
                  <a:pt x="25" y="4"/>
                </a:cubicBezTo>
                <a:cubicBezTo>
                  <a:pt x="23" y="3"/>
                  <a:pt x="21" y="3"/>
                  <a:pt x="19" y="3"/>
                </a:cubicBezTo>
                <a:cubicBezTo>
                  <a:pt x="16" y="3"/>
                  <a:pt x="14" y="3"/>
                  <a:pt x="12" y="5"/>
                </a:cubicBezTo>
                <a:cubicBezTo>
                  <a:pt x="10" y="6"/>
                  <a:pt x="9" y="7"/>
                  <a:pt x="8" y="9"/>
                </a:cubicBezTo>
                <a:cubicBezTo>
                  <a:pt x="7" y="11"/>
                  <a:pt x="7" y="13"/>
                  <a:pt x="7" y="14"/>
                </a:cubicBezTo>
                <a:cubicBezTo>
                  <a:pt x="7" y="16"/>
                  <a:pt x="8" y="18"/>
                  <a:pt x="9" y="19"/>
                </a:cubicBezTo>
                <a:cubicBezTo>
                  <a:pt x="11" y="21"/>
                  <a:pt x="12" y="22"/>
                  <a:pt x="14" y="23"/>
                </a:cubicBezTo>
                <a:cubicBezTo>
                  <a:pt x="16" y="24"/>
                  <a:pt x="19" y="25"/>
                  <a:pt x="22" y="26"/>
                </a:cubicBezTo>
                <a:cubicBezTo>
                  <a:pt x="26" y="27"/>
                  <a:pt x="29" y="28"/>
                  <a:pt x="32" y="29"/>
                </a:cubicBezTo>
                <a:cubicBezTo>
                  <a:pt x="34" y="30"/>
                  <a:pt x="36" y="32"/>
                  <a:pt x="38" y="34"/>
                </a:cubicBezTo>
                <a:cubicBezTo>
                  <a:pt x="40" y="36"/>
                  <a:pt x="40" y="39"/>
                  <a:pt x="40" y="42"/>
                </a:cubicBezTo>
                <a:cubicBezTo>
                  <a:pt x="40" y="45"/>
                  <a:pt x="40" y="47"/>
                  <a:pt x="38" y="50"/>
                </a:cubicBezTo>
                <a:cubicBezTo>
                  <a:pt x="37" y="52"/>
                  <a:pt x="35" y="54"/>
                  <a:pt x="33" y="55"/>
                </a:cubicBezTo>
                <a:cubicBezTo>
                  <a:pt x="30" y="57"/>
                  <a:pt x="28" y="57"/>
                  <a:pt x="25" y="58"/>
                </a:cubicBezTo>
                <a:cubicBezTo>
                  <a:pt x="22" y="58"/>
                  <a:pt x="21" y="58"/>
                  <a:pt x="19" y="57"/>
                </a:cubicBezTo>
                <a:cubicBezTo>
                  <a:pt x="18" y="57"/>
                  <a:pt x="16" y="57"/>
                  <a:pt x="14" y="56"/>
                </a:cubicBezTo>
                <a:cubicBezTo>
                  <a:pt x="13" y="56"/>
                  <a:pt x="12" y="55"/>
                  <a:pt x="11" y="55"/>
                </a:cubicBezTo>
                <a:cubicBezTo>
                  <a:pt x="10" y="55"/>
                  <a:pt x="9" y="55"/>
                  <a:pt x="9" y="55"/>
                </a:cubicBezTo>
                <a:cubicBezTo>
                  <a:pt x="9" y="55"/>
                  <a:pt x="8" y="56"/>
                  <a:pt x="8" y="56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57"/>
                  <a:pt x="7" y="58"/>
                  <a:pt x="7" y="58"/>
                </a:cubicBezTo>
                <a:cubicBezTo>
                  <a:pt x="6" y="58"/>
                  <a:pt x="6" y="57"/>
                  <a:pt x="6" y="5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0"/>
                  <a:pt x="0" y="40"/>
                </a:cubicBezTo>
                <a:cubicBezTo>
                  <a:pt x="0" y="40"/>
                  <a:pt x="1" y="40"/>
                  <a:pt x="1" y="40"/>
                </a:cubicBezTo>
                <a:cubicBezTo>
                  <a:pt x="4" y="46"/>
                  <a:pt x="4" y="46"/>
                  <a:pt x="4" y="46"/>
                </a:cubicBezTo>
                <a:cubicBezTo>
                  <a:pt x="5" y="48"/>
                  <a:pt x="6" y="50"/>
                  <a:pt x="8" y="51"/>
                </a:cubicBezTo>
                <a:cubicBezTo>
                  <a:pt x="9" y="52"/>
                  <a:pt x="10" y="52"/>
                  <a:pt x="11" y="53"/>
                </a:cubicBezTo>
                <a:cubicBezTo>
                  <a:pt x="13" y="54"/>
                  <a:pt x="15" y="54"/>
                  <a:pt x="17" y="55"/>
                </a:cubicBezTo>
                <a:cubicBezTo>
                  <a:pt x="19" y="55"/>
                  <a:pt x="21" y="55"/>
                  <a:pt x="22" y="55"/>
                </a:cubicBezTo>
                <a:cubicBezTo>
                  <a:pt x="25" y="55"/>
                  <a:pt x="27" y="55"/>
                  <a:pt x="29" y="54"/>
                </a:cubicBezTo>
                <a:cubicBezTo>
                  <a:pt x="31" y="53"/>
                  <a:pt x="33" y="51"/>
                  <a:pt x="34" y="49"/>
                </a:cubicBezTo>
                <a:cubicBezTo>
                  <a:pt x="35" y="47"/>
                  <a:pt x="36" y="45"/>
                  <a:pt x="36" y="43"/>
                </a:cubicBezTo>
                <a:cubicBezTo>
                  <a:pt x="36" y="41"/>
                  <a:pt x="36" y="39"/>
                  <a:pt x="35" y="38"/>
                </a:cubicBezTo>
                <a:cubicBezTo>
                  <a:pt x="34" y="36"/>
                  <a:pt x="33" y="35"/>
                  <a:pt x="31" y="34"/>
                </a:cubicBezTo>
                <a:cubicBezTo>
                  <a:pt x="29" y="33"/>
                  <a:pt x="27" y="32"/>
                  <a:pt x="23" y="31"/>
                </a:cubicBezTo>
                <a:cubicBezTo>
                  <a:pt x="19" y="29"/>
                  <a:pt x="15" y="28"/>
                  <a:pt x="12" y="27"/>
                </a:cubicBezTo>
                <a:cubicBezTo>
                  <a:pt x="9" y="25"/>
                  <a:pt x="7" y="24"/>
                  <a:pt x="5" y="22"/>
                </a:cubicBezTo>
                <a:cubicBezTo>
                  <a:pt x="4" y="20"/>
                  <a:pt x="3" y="18"/>
                  <a:pt x="3" y="15"/>
                </a:cubicBezTo>
                <a:cubicBezTo>
                  <a:pt x="3" y="13"/>
                  <a:pt x="3" y="10"/>
                  <a:pt x="5" y="7"/>
                </a:cubicBezTo>
                <a:cubicBezTo>
                  <a:pt x="6" y="5"/>
                  <a:pt x="8" y="3"/>
                  <a:pt x="11" y="2"/>
                </a:cubicBezTo>
                <a:cubicBezTo>
                  <a:pt x="14" y="1"/>
                  <a:pt x="16" y="0"/>
                  <a:pt x="19" y="0"/>
                </a:cubicBezTo>
                <a:cubicBezTo>
                  <a:pt x="21" y="0"/>
                  <a:pt x="22" y="1"/>
                  <a:pt x="24" y="1"/>
                </a:cubicBezTo>
                <a:cubicBezTo>
                  <a:pt x="26" y="2"/>
                  <a:pt x="27" y="2"/>
                  <a:pt x="28" y="3"/>
                </a:cubicBezTo>
                <a:cubicBezTo>
                  <a:pt x="29" y="3"/>
                  <a:pt x="30" y="4"/>
                  <a:pt x="30" y="3"/>
                </a:cubicBezTo>
                <a:cubicBezTo>
                  <a:pt x="30" y="3"/>
                  <a:pt x="31" y="3"/>
                  <a:pt x="31" y="3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3" y="1"/>
                </a:cubicBezTo>
                <a:cubicBezTo>
                  <a:pt x="33" y="1"/>
                  <a:pt x="34" y="2"/>
                  <a:pt x="34" y="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8"/>
          <p:cNvSpPr>
            <a:spLocks/>
          </p:cNvSpPr>
          <p:nvPr/>
        </p:nvSpPr>
        <p:spPr bwMode="auto">
          <a:xfrm>
            <a:off x="7867650" y="3927475"/>
            <a:ext cx="139700" cy="177800"/>
          </a:xfrm>
          <a:custGeom>
            <a:avLst/>
            <a:gdLst>
              <a:gd name="T0" fmla="*/ 42 w 44"/>
              <a:gd name="T1" fmla="*/ 0 h 56"/>
              <a:gd name="T2" fmla="*/ 43 w 44"/>
              <a:gd name="T3" fmla="*/ 14 h 56"/>
              <a:gd name="T4" fmla="*/ 43 w 44"/>
              <a:gd name="T5" fmla="*/ 15 h 56"/>
              <a:gd name="T6" fmla="*/ 42 w 44"/>
              <a:gd name="T7" fmla="*/ 14 h 56"/>
              <a:gd name="T8" fmla="*/ 41 w 44"/>
              <a:gd name="T9" fmla="*/ 12 h 56"/>
              <a:gd name="T10" fmla="*/ 40 w 44"/>
              <a:gd name="T11" fmla="*/ 8 h 56"/>
              <a:gd name="T12" fmla="*/ 37 w 44"/>
              <a:gd name="T13" fmla="*/ 5 h 56"/>
              <a:gd name="T14" fmla="*/ 34 w 44"/>
              <a:gd name="T15" fmla="*/ 3 h 56"/>
              <a:gd name="T16" fmla="*/ 29 w 44"/>
              <a:gd name="T17" fmla="*/ 2 h 56"/>
              <a:gd name="T18" fmla="*/ 18 w 44"/>
              <a:gd name="T19" fmla="*/ 2 h 56"/>
              <a:gd name="T20" fmla="*/ 15 w 44"/>
              <a:gd name="T21" fmla="*/ 3 h 56"/>
              <a:gd name="T22" fmla="*/ 13 w 44"/>
              <a:gd name="T23" fmla="*/ 4 h 56"/>
              <a:gd name="T24" fmla="*/ 13 w 44"/>
              <a:gd name="T25" fmla="*/ 6 h 56"/>
              <a:gd name="T26" fmla="*/ 12 w 44"/>
              <a:gd name="T27" fmla="*/ 8 h 56"/>
              <a:gd name="T28" fmla="*/ 12 w 44"/>
              <a:gd name="T29" fmla="*/ 26 h 56"/>
              <a:gd name="T30" fmla="*/ 24 w 44"/>
              <a:gd name="T31" fmla="*/ 26 h 56"/>
              <a:gd name="T32" fmla="*/ 26 w 44"/>
              <a:gd name="T33" fmla="*/ 26 h 56"/>
              <a:gd name="T34" fmla="*/ 28 w 44"/>
              <a:gd name="T35" fmla="*/ 25 h 56"/>
              <a:gd name="T36" fmla="*/ 29 w 44"/>
              <a:gd name="T37" fmla="*/ 24 h 56"/>
              <a:gd name="T38" fmla="*/ 30 w 44"/>
              <a:gd name="T39" fmla="*/ 21 h 56"/>
              <a:gd name="T40" fmla="*/ 30 w 44"/>
              <a:gd name="T41" fmla="*/ 16 h 56"/>
              <a:gd name="T42" fmla="*/ 31 w 44"/>
              <a:gd name="T43" fmla="*/ 15 h 56"/>
              <a:gd name="T44" fmla="*/ 32 w 44"/>
              <a:gd name="T45" fmla="*/ 16 h 56"/>
              <a:gd name="T46" fmla="*/ 32 w 44"/>
              <a:gd name="T47" fmla="*/ 38 h 56"/>
              <a:gd name="T48" fmla="*/ 31 w 44"/>
              <a:gd name="T49" fmla="*/ 39 h 56"/>
              <a:gd name="T50" fmla="*/ 30 w 44"/>
              <a:gd name="T51" fmla="*/ 37 h 56"/>
              <a:gd name="T52" fmla="*/ 30 w 44"/>
              <a:gd name="T53" fmla="*/ 34 h 56"/>
              <a:gd name="T54" fmla="*/ 29 w 44"/>
              <a:gd name="T55" fmla="*/ 31 h 56"/>
              <a:gd name="T56" fmla="*/ 28 w 44"/>
              <a:gd name="T57" fmla="*/ 30 h 56"/>
              <a:gd name="T58" fmla="*/ 27 w 44"/>
              <a:gd name="T59" fmla="*/ 29 h 56"/>
              <a:gd name="T60" fmla="*/ 24 w 44"/>
              <a:gd name="T61" fmla="*/ 28 h 56"/>
              <a:gd name="T62" fmla="*/ 12 w 44"/>
              <a:gd name="T63" fmla="*/ 28 h 56"/>
              <a:gd name="T64" fmla="*/ 12 w 44"/>
              <a:gd name="T65" fmla="*/ 49 h 56"/>
              <a:gd name="T66" fmla="*/ 13 w 44"/>
              <a:gd name="T67" fmla="*/ 51 h 56"/>
              <a:gd name="T68" fmla="*/ 13 w 44"/>
              <a:gd name="T69" fmla="*/ 53 h 56"/>
              <a:gd name="T70" fmla="*/ 15 w 44"/>
              <a:gd name="T71" fmla="*/ 54 h 56"/>
              <a:gd name="T72" fmla="*/ 19 w 44"/>
              <a:gd name="T73" fmla="*/ 54 h 56"/>
              <a:gd name="T74" fmla="*/ 30 w 44"/>
              <a:gd name="T75" fmla="*/ 54 h 56"/>
              <a:gd name="T76" fmla="*/ 34 w 44"/>
              <a:gd name="T77" fmla="*/ 53 h 56"/>
              <a:gd name="T78" fmla="*/ 38 w 44"/>
              <a:gd name="T79" fmla="*/ 51 h 56"/>
              <a:gd name="T80" fmla="*/ 41 w 44"/>
              <a:gd name="T81" fmla="*/ 48 h 56"/>
              <a:gd name="T82" fmla="*/ 42 w 44"/>
              <a:gd name="T83" fmla="*/ 44 h 56"/>
              <a:gd name="T84" fmla="*/ 43 w 44"/>
              <a:gd name="T85" fmla="*/ 41 h 56"/>
              <a:gd name="T86" fmla="*/ 44 w 44"/>
              <a:gd name="T87" fmla="*/ 40 h 56"/>
              <a:gd name="T88" fmla="*/ 44 w 44"/>
              <a:gd name="T89" fmla="*/ 41 h 56"/>
              <a:gd name="T90" fmla="*/ 42 w 44"/>
              <a:gd name="T91" fmla="*/ 56 h 56"/>
              <a:gd name="T92" fmla="*/ 2 w 44"/>
              <a:gd name="T93" fmla="*/ 56 h 56"/>
              <a:gd name="T94" fmla="*/ 1 w 44"/>
              <a:gd name="T95" fmla="*/ 55 h 56"/>
              <a:gd name="T96" fmla="*/ 2 w 44"/>
              <a:gd name="T97" fmla="*/ 54 h 56"/>
              <a:gd name="T98" fmla="*/ 4 w 44"/>
              <a:gd name="T99" fmla="*/ 54 h 56"/>
              <a:gd name="T100" fmla="*/ 7 w 44"/>
              <a:gd name="T101" fmla="*/ 53 h 56"/>
              <a:gd name="T102" fmla="*/ 8 w 44"/>
              <a:gd name="T103" fmla="*/ 52 h 56"/>
              <a:gd name="T104" fmla="*/ 9 w 44"/>
              <a:gd name="T105" fmla="*/ 51 h 56"/>
              <a:gd name="T106" fmla="*/ 9 w 44"/>
              <a:gd name="T107" fmla="*/ 49 h 56"/>
              <a:gd name="T108" fmla="*/ 9 w 44"/>
              <a:gd name="T109" fmla="*/ 7 h 56"/>
              <a:gd name="T110" fmla="*/ 9 w 44"/>
              <a:gd name="T111" fmla="*/ 5 h 56"/>
              <a:gd name="T112" fmla="*/ 8 w 44"/>
              <a:gd name="T113" fmla="*/ 3 h 56"/>
              <a:gd name="T114" fmla="*/ 7 w 44"/>
              <a:gd name="T115" fmla="*/ 3 h 56"/>
              <a:gd name="T116" fmla="*/ 5 w 44"/>
              <a:gd name="T117" fmla="*/ 2 h 56"/>
              <a:gd name="T118" fmla="*/ 2 w 44"/>
              <a:gd name="T119" fmla="*/ 2 h 56"/>
              <a:gd name="T120" fmla="*/ 1 w 44"/>
              <a:gd name="T121" fmla="*/ 1 h 56"/>
              <a:gd name="T122" fmla="*/ 2 w 44"/>
              <a:gd name="T123" fmla="*/ 0 h 56"/>
              <a:gd name="T124" fmla="*/ 42 w 44"/>
              <a:gd name="T1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" h="56">
                <a:moveTo>
                  <a:pt x="42" y="0"/>
                </a:move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5"/>
                  <a:pt x="43" y="15"/>
                </a:cubicBezTo>
                <a:cubicBezTo>
                  <a:pt x="42" y="15"/>
                  <a:pt x="42" y="15"/>
                  <a:pt x="42" y="14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1"/>
                  <a:pt x="41" y="10"/>
                  <a:pt x="40" y="8"/>
                </a:cubicBezTo>
                <a:cubicBezTo>
                  <a:pt x="39" y="7"/>
                  <a:pt x="38" y="6"/>
                  <a:pt x="37" y="5"/>
                </a:cubicBezTo>
                <a:cubicBezTo>
                  <a:pt x="37" y="4"/>
                  <a:pt x="35" y="3"/>
                  <a:pt x="34" y="3"/>
                </a:cubicBezTo>
                <a:cubicBezTo>
                  <a:pt x="32" y="3"/>
                  <a:pt x="31" y="2"/>
                  <a:pt x="2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6" y="2"/>
                  <a:pt x="15" y="3"/>
                </a:cubicBezTo>
                <a:cubicBezTo>
                  <a:pt x="14" y="3"/>
                  <a:pt x="13" y="4"/>
                  <a:pt x="13" y="4"/>
                </a:cubicBezTo>
                <a:cubicBezTo>
                  <a:pt x="13" y="4"/>
                  <a:pt x="13" y="5"/>
                  <a:pt x="13" y="6"/>
                </a:cubicBezTo>
                <a:cubicBezTo>
                  <a:pt x="12" y="6"/>
                  <a:pt x="12" y="7"/>
                  <a:pt x="12" y="8"/>
                </a:cubicBezTo>
                <a:cubicBezTo>
                  <a:pt x="12" y="26"/>
                  <a:pt x="12" y="26"/>
                  <a:pt x="1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8" y="26"/>
                  <a:pt x="28" y="25"/>
                </a:cubicBezTo>
                <a:cubicBezTo>
                  <a:pt x="29" y="25"/>
                  <a:pt x="29" y="24"/>
                  <a:pt x="29" y="24"/>
                </a:cubicBezTo>
                <a:cubicBezTo>
                  <a:pt x="30" y="23"/>
                  <a:pt x="30" y="22"/>
                  <a:pt x="30" y="21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1" y="15"/>
                </a:cubicBezTo>
                <a:cubicBezTo>
                  <a:pt x="31" y="15"/>
                  <a:pt x="32" y="16"/>
                  <a:pt x="32" y="16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1" y="39"/>
                  <a:pt x="31" y="39"/>
                </a:cubicBezTo>
                <a:cubicBezTo>
                  <a:pt x="30" y="39"/>
                  <a:pt x="30" y="38"/>
                  <a:pt x="30" y="37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29" y="32"/>
                  <a:pt x="29" y="31"/>
                </a:cubicBezTo>
                <a:cubicBezTo>
                  <a:pt x="29" y="31"/>
                  <a:pt x="29" y="30"/>
                  <a:pt x="28" y="30"/>
                </a:cubicBezTo>
                <a:cubicBezTo>
                  <a:pt x="28" y="29"/>
                  <a:pt x="28" y="29"/>
                  <a:pt x="27" y="29"/>
                </a:cubicBezTo>
                <a:cubicBezTo>
                  <a:pt x="26" y="28"/>
                  <a:pt x="25" y="28"/>
                  <a:pt x="24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50"/>
                  <a:pt x="12" y="50"/>
                  <a:pt x="13" y="51"/>
                </a:cubicBezTo>
                <a:cubicBezTo>
                  <a:pt x="13" y="52"/>
                  <a:pt x="13" y="52"/>
                  <a:pt x="13" y="53"/>
                </a:cubicBezTo>
                <a:cubicBezTo>
                  <a:pt x="14" y="53"/>
                  <a:pt x="14" y="53"/>
                  <a:pt x="15" y="54"/>
                </a:cubicBezTo>
                <a:cubicBezTo>
                  <a:pt x="15" y="54"/>
                  <a:pt x="17" y="54"/>
                  <a:pt x="1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4"/>
                  <a:pt x="33" y="54"/>
                  <a:pt x="34" y="53"/>
                </a:cubicBezTo>
                <a:cubicBezTo>
                  <a:pt x="36" y="53"/>
                  <a:pt x="37" y="52"/>
                  <a:pt x="38" y="51"/>
                </a:cubicBezTo>
                <a:cubicBezTo>
                  <a:pt x="39" y="50"/>
                  <a:pt x="40" y="49"/>
                  <a:pt x="41" y="48"/>
                </a:cubicBezTo>
                <a:cubicBezTo>
                  <a:pt x="41" y="46"/>
                  <a:pt x="42" y="45"/>
                  <a:pt x="42" y="44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4" y="40"/>
                  <a:pt x="44" y="40"/>
                </a:cubicBezTo>
                <a:cubicBezTo>
                  <a:pt x="44" y="40"/>
                  <a:pt x="44" y="41"/>
                  <a:pt x="44" y="41"/>
                </a:cubicBezTo>
                <a:cubicBezTo>
                  <a:pt x="42" y="56"/>
                  <a:pt x="42" y="56"/>
                  <a:pt x="4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1" y="55"/>
                  <a:pt x="1" y="55"/>
                </a:cubicBezTo>
                <a:cubicBezTo>
                  <a:pt x="1" y="54"/>
                  <a:pt x="1" y="54"/>
                  <a:pt x="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5" y="54"/>
                  <a:pt x="6" y="54"/>
                  <a:pt x="7" y="53"/>
                </a:cubicBezTo>
                <a:cubicBezTo>
                  <a:pt x="7" y="53"/>
                  <a:pt x="8" y="53"/>
                  <a:pt x="8" y="52"/>
                </a:cubicBezTo>
                <a:cubicBezTo>
                  <a:pt x="9" y="52"/>
                  <a:pt x="9" y="52"/>
                  <a:pt x="9" y="51"/>
                </a:cubicBezTo>
                <a:cubicBezTo>
                  <a:pt x="9" y="50"/>
                  <a:pt x="9" y="49"/>
                  <a:pt x="9" y="49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6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7" y="3"/>
                  <a:pt x="7" y="3"/>
                </a:cubicBezTo>
                <a:cubicBezTo>
                  <a:pt x="6" y="2"/>
                  <a:pt x="5" y="2"/>
                  <a:pt x="5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0" y="1"/>
                  <a:pt x="1" y="0"/>
                  <a:pt x="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9"/>
          <p:cNvSpPr>
            <a:spLocks/>
          </p:cNvSpPr>
          <p:nvPr/>
        </p:nvSpPr>
        <p:spPr bwMode="auto">
          <a:xfrm>
            <a:off x="8353425" y="3924300"/>
            <a:ext cx="136525" cy="184150"/>
          </a:xfrm>
          <a:custGeom>
            <a:avLst/>
            <a:gdLst>
              <a:gd name="T0" fmla="*/ 41 w 43"/>
              <a:gd name="T1" fmla="*/ 13 h 58"/>
              <a:gd name="T2" fmla="*/ 41 w 43"/>
              <a:gd name="T3" fmla="*/ 15 h 58"/>
              <a:gd name="T4" fmla="*/ 40 w 43"/>
              <a:gd name="T5" fmla="*/ 14 h 58"/>
              <a:gd name="T6" fmla="*/ 39 w 43"/>
              <a:gd name="T7" fmla="*/ 12 h 58"/>
              <a:gd name="T8" fmla="*/ 37 w 43"/>
              <a:gd name="T9" fmla="*/ 8 h 58"/>
              <a:gd name="T10" fmla="*/ 34 w 43"/>
              <a:gd name="T11" fmla="*/ 6 h 58"/>
              <a:gd name="T12" fmla="*/ 31 w 43"/>
              <a:gd name="T13" fmla="*/ 4 h 58"/>
              <a:gd name="T14" fmla="*/ 27 w 43"/>
              <a:gd name="T15" fmla="*/ 3 h 58"/>
              <a:gd name="T16" fmla="*/ 23 w 43"/>
              <a:gd name="T17" fmla="*/ 3 h 58"/>
              <a:gd name="T18" fmla="*/ 16 w 43"/>
              <a:gd name="T19" fmla="*/ 4 h 58"/>
              <a:gd name="T20" fmla="*/ 9 w 43"/>
              <a:gd name="T21" fmla="*/ 10 h 58"/>
              <a:gd name="T22" fmla="*/ 5 w 43"/>
              <a:gd name="T23" fmla="*/ 19 h 58"/>
              <a:gd name="T24" fmla="*/ 4 w 43"/>
              <a:gd name="T25" fmla="*/ 29 h 58"/>
              <a:gd name="T26" fmla="*/ 5 w 43"/>
              <a:gd name="T27" fmla="*/ 39 h 58"/>
              <a:gd name="T28" fmla="*/ 9 w 43"/>
              <a:gd name="T29" fmla="*/ 47 h 58"/>
              <a:gd name="T30" fmla="*/ 16 w 43"/>
              <a:gd name="T31" fmla="*/ 53 h 58"/>
              <a:gd name="T32" fmla="*/ 24 w 43"/>
              <a:gd name="T33" fmla="*/ 55 h 58"/>
              <a:gd name="T34" fmla="*/ 32 w 43"/>
              <a:gd name="T35" fmla="*/ 52 h 58"/>
              <a:gd name="T36" fmla="*/ 37 w 43"/>
              <a:gd name="T37" fmla="*/ 48 h 58"/>
              <a:gd name="T38" fmla="*/ 41 w 43"/>
              <a:gd name="T39" fmla="*/ 43 h 58"/>
              <a:gd name="T40" fmla="*/ 42 w 43"/>
              <a:gd name="T41" fmla="*/ 40 h 58"/>
              <a:gd name="T42" fmla="*/ 43 w 43"/>
              <a:gd name="T43" fmla="*/ 40 h 58"/>
              <a:gd name="T44" fmla="*/ 43 w 43"/>
              <a:gd name="T45" fmla="*/ 41 h 58"/>
              <a:gd name="T46" fmla="*/ 42 w 43"/>
              <a:gd name="T47" fmla="*/ 43 h 58"/>
              <a:gd name="T48" fmla="*/ 39 w 43"/>
              <a:gd name="T49" fmla="*/ 48 h 58"/>
              <a:gd name="T50" fmla="*/ 33 w 43"/>
              <a:gd name="T51" fmla="*/ 54 h 58"/>
              <a:gd name="T52" fmla="*/ 24 w 43"/>
              <a:gd name="T53" fmla="*/ 58 h 58"/>
              <a:gd name="T54" fmla="*/ 13 w 43"/>
              <a:gd name="T55" fmla="*/ 55 h 58"/>
              <a:gd name="T56" fmla="*/ 5 w 43"/>
              <a:gd name="T57" fmla="*/ 48 h 58"/>
              <a:gd name="T58" fmla="*/ 1 w 43"/>
              <a:gd name="T59" fmla="*/ 40 h 58"/>
              <a:gd name="T60" fmla="*/ 0 w 43"/>
              <a:gd name="T61" fmla="*/ 29 h 58"/>
              <a:gd name="T62" fmla="*/ 1 w 43"/>
              <a:gd name="T63" fmla="*/ 19 h 58"/>
              <a:gd name="T64" fmla="*/ 5 w 43"/>
              <a:gd name="T65" fmla="*/ 10 h 58"/>
              <a:gd name="T66" fmla="*/ 12 w 43"/>
              <a:gd name="T67" fmla="*/ 3 h 58"/>
              <a:gd name="T68" fmla="*/ 23 w 43"/>
              <a:gd name="T69" fmla="*/ 0 h 58"/>
              <a:gd name="T70" fmla="*/ 28 w 43"/>
              <a:gd name="T71" fmla="*/ 1 h 58"/>
              <a:gd name="T72" fmla="*/ 32 w 43"/>
              <a:gd name="T73" fmla="*/ 2 h 58"/>
              <a:gd name="T74" fmla="*/ 34 w 43"/>
              <a:gd name="T75" fmla="*/ 2 h 58"/>
              <a:gd name="T76" fmla="*/ 36 w 43"/>
              <a:gd name="T77" fmla="*/ 2 h 58"/>
              <a:gd name="T78" fmla="*/ 37 w 43"/>
              <a:gd name="T79" fmla="*/ 1 h 58"/>
              <a:gd name="T80" fmla="*/ 41 w 43"/>
              <a:gd name="T81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58">
                <a:moveTo>
                  <a:pt x="41" y="13"/>
                </a:moveTo>
                <a:cubicBezTo>
                  <a:pt x="41" y="14"/>
                  <a:pt x="41" y="15"/>
                  <a:pt x="41" y="15"/>
                </a:cubicBezTo>
                <a:cubicBezTo>
                  <a:pt x="41" y="15"/>
                  <a:pt x="40" y="15"/>
                  <a:pt x="40" y="14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7"/>
                  <a:pt x="35" y="6"/>
                  <a:pt x="34" y="6"/>
                </a:cubicBezTo>
                <a:cubicBezTo>
                  <a:pt x="33" y="5"/>
                  <a:pt x="32" y="5"/>
                  <a:pt x="31" y="4"/>
                </a:cubicBezTo>
                <a:cubicBezTo>
                  <a:pt x="30" y="4"/>
                  <a:pt x="29" y="3"/>
                  <a:pt x="27" y="3"/>
                </a:cubicBezTo>
                <a:cubicBezTo>
                  <a:pt x="26" y="3"/>
                  <a:pt x="24" y="3"/>
                  <a:pt x="23" y="3"/>
                </a:cubicBezTo>
                <a:cubicBezTo>
                  <a:pt x="20" y="3"/>
                  <a:pt x="18" y="3"/>
                  <a:pt x="16" y="4"/>
                </a:cubicBezTo>
                <a:cubicBezTo>
                  <a:pt x="13" y="5"/>
                  <a:pt x="11" y="7"/>
                  <a:pt x="9" y="10"/>
                </a:cubicBezTo>
                <a:cubicBezTo>
                  <a:pt x="8" y="12"/>
                  <a:pt x="6" y="15"/>
                  <a:pt x="5" y="19"/>
                </a:cubicBezTo>
                <a:cubicBezTo>
                  <a:pt x="4" y="22"/>
                  <a:pt x="4" y="26"/>
                  <a:pt x="4" y="29"/>
                </a:cubicBezTo>
                <a:cubicBezTo>
                  <a:pt x="4" y="33"/>
                  <a:pt x="4" y="36"/>
                  <a:pt x="5" y="39"/>
                </a:cubicBezTo>
                <a:cubicBezTo>
                  <a:pt x="6" y="42"/>
                  <a:pt x="8" y="45"/>
                  <a:pt x="9" y="47"/>
                </a:cubicBezTo>
                <a:cubicBezTo>
                  <a:pt x="11" y="49"/>
                  <a:pt x="13" y="51"/>
                  <a:pt x="16" y="53"/>
                </a:cubicBezTo>
                <a:cubicBezTo>
                  <a:pt x="18" y="54"/>
                  <a:pt x="21" y="55"/>
                  <a:pt x="24" y="55"/>
                </a:cubicBezTo>
                <a:cubicBezTo>
                  <a:pt x="27" y="55"/>
                  <a:pt x="30" y="54"/>
                  <a:pt x="32" y="52"/>
                </a:cubicBezTo>
                <a:cubicBezTo>
                  <a:pt x="34" y="51"/>
                  <a:pt x="36" y="50"/>
                  <a:pt x="37" y="48"/>
                </a:cubicBezTo>
                <a:cubicBezTo>
                  <a:pt x="38" y="46"/>
                  <a:pt x="39" y="45"/>
                  <a:pt x="41" y="43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43" y="40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4"/>
                  <a:pt x="41" y="46"/>
                  <a:pt x="39" y="48"/>
                </a:cubicBezTo>
                <a:cubicBezTo>
                  <a:pt x="38" y="50"/>
                  <a:pt x="36" y="53"/>
                  <a:pt x="33" y="54"/>
                </a:cubicBezTo>
                <a:cubicBezTo>
                  <a:pt x="31" y="56"/>
                  <a:pt x="27" y="57"/>
                  <a:pt x="24" y="58"/>
                </a:cubicBezTo>
                <a:cubicBezTo>
                  <a:pt x="20" y="58"/>
                  <a:pt x="16" y="57"/>
                  <a:pt x="13" y="55"/>
                </a:cubicBezTo>
                <a:cubicBezTo>
                  <a:pt x="10" y="53"/>
                  <a:pt x="7" y="51"/>
                  <a:pt x="5" y="48"/>
                </a:cubicBezTo>
                <a:cubicBezTo>
                  <a:pt x="4" y="46"/>
                  <a:pt x="2" y="43"/>
                  <a:pt x="1" y="40"/>
                </a:cubicBezTo>
                <a:cubicBezTo>
                  <a:pt x="0" y="37"/>
                  <a:pt x="0" y="33"/>
                  <a:pt x="0" y="29"/>
                </a:cubicBezTo>
                <a:cubicBezTo>
                  <a:pt x="0" y="25"/>
                  <a:pt x="0" y="22"/>
                  <a:pt x="1" y="19"/>
                </a:cubicBezTo>
                <a:cubicBezTo>
                  <a:pt x="2" y="16"/>
                  <a:pt x="3" y="13"/>
                  <a:pt x="5" y="10"/>
                </a:cubicBezTo>
                <a:cubicBezTo>
                  <a:pt x="6" y="8"/>
                  <a:pt x="9" y="5"/>
                  <a:pt x="12" y="3"/>
                </a:cubicBezTo>
                <a:cubicBezTo>
                  <a:pt x="15" y="1"/>
                  <a:pt x="18" y="0"/>
                  <a:pt x="23" y="0"/>
                </a:cubicBezTo>
                <a:cubicBezTo>
                  <a:pt x="25" y="1"/>
                  <a:pt x="26" y="1"/>
                  <a:pt x="28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3" y="3"/>
                  <a:pt x="34" y="2"/>
                </a:cubicBezTo>
                <a:cubicBezTo>
                  <a:pt x="34" y="2"/>
                  <a:pt x="35" y="2"/>
                  <a:pt x="36" y="2"/>
                </a:cubicBezTo>
                <a:cubicBezTo>
                  <a:pt x="37" y="1"/>
                  <a:pt x="37" y="1"/>
                  <a:pt x="37" y="1"/>
                </a:cubicBezTo>
                <a:lnTo>
                  <a:pt x="41" y="1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0"/>
          <p:cNvSpPr>
            <a:spLocks noEditPoints="1"/>
          </p:cNvSpPr>
          <p:nvPr/>
        </p:nvSpPr>
        <p:spPr bwMode="auto">
          <a:xfrm>
            <a:off x="8572500" y="3927475"/>
            <a:ext cx="174625" cy="177800"/>
          </a:xfrm>
          <a:custGeom>
            <a:avLst/>
            <a:gdLst>
              <a:gd name="T0" fmla="*/ 16 w 55"/>
              <a:gd name="T1" fmla="*/ 35 h 56"/>
              <a:gd name="T2" fmla="*/ 11 w 55"/>
              <a:gd name="T3" fmla="*/ 50 h 56"/>
              <a:gd name="T4" fmla="*/ 10 w 55"/>
              <a:gd name="T5" fmla="*/ 52 h 56"/>
              <a:gd name="T6" fmla="*/ 10 w 55"/>
              <a:gd name="T7" fmla="*/ 54 h 56"/>
              <a:gd name="T8" fmla="*/ 12 w 55"/>
              <a:gd name="T9" fmla="*/ 54 h 56"/>
              <a:gd name="T10" fmla="*/ 14 w 55"/>
              <a:gd name="T11" fmla="*/ 54 h 56"/>
              <a:gd name="T12" fmla="*/ 18 w 55"/>
              <a:gd name="T13" fmla="*/ 54 h 56"/>
              <a:gd name="T14" fmla="*/ 19 w 55"/>
              <a:gd name="T15" fmla="*/ 55 h 56"/>
              <a:gd name="T16" fmla="*/ 18 w 55"/>
              <a:gd name="T17" fmla="*/ 56 h 56"/>
              <a:gd name="T18" fmla="*/ 1 w 55"/>
              <a:gd name="T19" fmla="*/ 56 h 56"/>
              <a:gd name="T20" fmla="*/ 0 w 55"/>
              <a:gd name="T21" fmla="*/ 55 h 56"/>
              <a:gd name="T22" fmla="*/ 1 w 55"/>
              <a:gd name="T23" fmla="*/ 54 h 56"/>
              <a:gd name="T24" fmla="*/ 3 w 55"/>
              <a:gd name="T25" fmla="*/ 54 h 56"/>
              <a:gd name="T26" fmla="*/ 5 w 55"/>
              <a:gd name="T27" fmla="*/ 54 h 56"/>
              <a:gd name="T28" fmla="*/ 6 w 55"/>
              <a:gd name="T29" fmla="*/ 54 h 56"/>
              <a:gd name="T30" fmla="*/ 7 w 55"/>
              <a:gd name="T31" fmla="*/ 52 h 56"/>
              <a:gd name="T32" fmla="*/ 8 w 55"/>
              <a:gd name="T33" fmla="*/ 50 h 56"/>
              <a:gd name="T34" fmla="*/ 25 w 55"/>
              <a:gd name="T35" fmla="*/ 1 h 56"/>
              <a:gd name="T36" fmla="*/ 27 w 55"/>
              <a:gd name="T37" fmla="*/ 0 h 56"/>
              <a:gd name="T38" fmla="*/ 29 w 55"/>
              <a:gd name="T39" fmla="*/ 1 h 56"/>
              <a:gd name="T40" fmla="*/ 48 w 55"/>
              <a:gd name="T41" fmla="*/ 50 h 56"/>
              <a:gd name="T42" fmla="*/ 48 w 55"/>
              <a:gd name="T43" fmla="*/ 52 h 56"/>
              <a:gd name="T44" fmla="*/ 50 w 55"/>
              <a:gd name="T45" fmla="*/ 53 h 56"/>
              <a:gd name="T46" fmla="*/ 51 w 55"/>
              <a:gd name="T47" fmla="*/ 54 h 56"/>
              <a:gd name="T48" fmla="*/ 53 w 55"/>
              <a:gd name="T49" fmla="*/ 54 h 56"/>
              <a:gd name="T50" fmla="*/ 54 w 55"/>
              <a:gd name="T51" fmla="*/ 54 h 56"/>
              <a:gd name="T52" fmla="*/ 55 w 55"/>
              <a:gd name="T53" fmla="*/ 55 h 56"/>
              <a:gd name="T54" fmla="*/ 54 w 55"/>
              <a:gd name="T55" fmla="*/ 56 h 56"/>
              <a:gd name="T56" fmla="*/ 36 w 55"/>
              <a:gd name="T57" fmla="*/ 56 h 56"/>
              <a:gd name="T58" fmla="*/ 35 w 55"/>
              <a:gd name="T59" fmla="*/ 55 h 56"/>
              <a:gd name="T60" fmla="*/ 36 w 55"/>
              <a:gd name="T61" fmla="*/ 54 h 56"/>
              <a:gd name="T62" fmla="*/ 40 w 55"/>
              <a:gd name="T63" fmla="*/ 54 h 56"/>
              <a:gd name="T64" fmla="*/ 43 w 55"/>
              <a:gd name="T65" fmla="*/ 54 h 56"/>
              <a:gd name="T66" fmla="*/ 44 w 55"/>
              <a:gd name="T67" fmla="*/ 53 h 56"/>
              <a:gd name="T68" fmla="*/ 44 w 55"/>
              <a:gd name="T69" fmla="*/ 52 h 56"/>
              <a:gd name="T70" fmla="*/ 44 w 55"/>
              <a:gd name="T71" fmla="*/ 50 h 56"/>
              <a:gd name="T72" fmla="*/ 39 w 55"/>
              <a:gd name="T73" fmla="*/ 35 h 56"/>
              <a:gd name="T74" fmla="*/ 16 w 55"/>
              <a:gd name="T75" fmla="*/ 35 h 56"/>
              <a:gd name="T76" fmla="*/ 38 w 55"/>
              <a:gd name="T77" fmla="*/ 33 h 56"/>
              <a:gd name="T78" fmla="*/ 27 w 55"/>
              <a:gd name="T79" fmla="*/ 4 h 56"/>
              <a:gd name="T80" fmla="*/ 17 w 55"/>
              <a:gd name="T81" fmla="*/ 33 h 56"/>
              <a:gd name="T82" fmla="*/ 38 w 55"/>
              <a:gd name="T83" fmla="*/ 3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6">
                <a:moveTo>
                  <a:pt x="16" y="35"/>
                </a:moveTo>
                <a:cubicBezTo>
                  <a:pt x="11" y="50"/>
                  <a:pt x="11" y="50"/>
                  <a:pt x="11" y="50"/>
                </a:cubicBezTo>
                <a:cubicBezTo>
                  <a:pt x="11" y="51"/>
                  <a:pt x="10" y="52"/>
                  <a:pt x="10" y="52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4"/>
                  <a:pt x="11" y="54"/>
                  <a:pt x="12" y="54"/>
                </a:cubicBezTo>
                <a:cubicBezTo>
                  <a:pt x="13" y="54"/>
                  <a:pt x="13" y="54"/>
                  <a:pt x="14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9" y="55"/>
                  <a:pt x="19" y="55"/>
                </a:cubicBezTo>
                <a:cubicBezTo>
                  <a:pt x="19" y="56"/>
                  <a:pt x="19" y="56"/>
                  <a:pt x="18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4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3"/>
                  <a:pt x="7" y="53"/>
                  <a:pt x="7" y="52"/>
                </a:cubicBezTo>
                <a:cubicBezTo>
                  <a:pt x="8" y="52"/>
                  <a:pt x="8" y="51"/>
                  <a:pt x="8" y="50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7" y="0"/>
                  <a:pt x="27" y="0"/>
                </a:cubicBezTo>
                <a:cubicBezTo>
                  <a:pt x="28" y="0"/>
                  <a:pt x="29" y="0"/>
                  <a:pt x="29" y="1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1"/>
                  <a:pt x="48" y="51"/>
                  <a:pt x="48" y="52"/>
                </a:cubicBezTo>
                <a:cubicBezTo>
                  <a:pt x="49" y="52"/>
                  <a:pt x="49" y="53"/>
                  <a:pt x="50" y="53"/>
                </a:cubicBez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3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5" y="54"/>
                  <a:pt x="55" y="55"/>
                  <a:pt x="55" y="55"/>
                </a:cubicBezTo>
                <a:cubicBezTo>
                  <a:pt x="55" y="56"/>
                  <a:pt x="55" y="56"/>
                  <a:pt x="54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6"/>
                  <a:pt x="35" y="56"/>
                  <a:pt x="35" y="55"/>
                </a:cubicBezTo>
                <a:cubicBezTo>
                  <a:pt x="35" y="55"/>
                  <a:pt x="35" y="54"/>
                  <a:pt x="36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4"/>
                  <a:pt x="42" y="54"/>
                  <a:pt x="43" y="54"/>
                </a:cubicBezTo>
                <a:cubicBezTo>
                  <a:pt x="43" y="54"/>
                  <a:pt x="44" y="53"/>
                  <a:pt x="44" y="53"/>
                </a:cubicBezTo>
                <a:cubicBezTo>
                  <a:pt x="44" y="53"/>
                  <a:pt x="44" y="52"/>
                  <a:pt x="44" y="52"/>
                </a:cubicBezTo>
                <a:cubicBezTo>
                  <a:pt x="44" y="51"/>
                  <a:pt x="44" y="50"/>
                  <a:pt x="44" y="50"/>
                </a:cubicBezTo>
                <a:cubicBezTo>
                  <a:pt x="39" y="35"/>
                  <a:pt x="39" y="35"/>
                  <a:pt x="39" y="35"/>
                </a:cubicBezTo>
                <a:lnTo>
                  <a:pt x="16" y="35"/>
                </a:lnTo>
                <a:close/>
                <a:moveTo>
                  <a:pt x="38" y="33"/>
                </a:moveTo>
                <a:cubicBezTo>
                  <a:pt x="27" y="4"/>
                  <a:pt x="27" y="4"/>
                  <a:pt x="27" y="4"/>
                </a:cubicBezTo>
                <a:cubicBezTo>
                  <a:pt x="17" y="33"/>
                  <a:pt x="17" y="33"/>
                  <a:pt x="17" y="33"/>
                </a:cubicBezTo>
                <a:lnTo>
                  <a:pt x="38" y="33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1"/>
          <p:cNvSpPr>
            <a:spLocks/>
          </p:cNvSpPr>
          <p:nvPr/>
        </p:nvSpPr>
        <p:spPr bwMode="auto">
          <a:xfrm>
            <a:off x="8851900" y="3927475"/>
            <a:ext cx="69850" cy="177800"/>
          </a:xfrm>
          <a:custGeom>
            <a:avLst/>
            <a:gdLst>
              <a:gd name="T0" fmla="*/ 9 w 22"/>
              <a:gd name="T1" fmla="*/ 49 h 56"/>
              <a:gd name="T2" fmla="*/ 9 w 22"/>
              <a:gd name="T3" fmla="*/ 8 h 56"/>
              <a:gd name="T4" fmla="*/ 8 w 22"/>
              <a:gd name="T5" fmla="*/ 6 h 56"/>
              <a:gd name="T6" fmla="*/ 8 w 22"/>
              <a:gd name="T7" fmla="*/ 4 h 56"/>
              <a:gd name="T8" fmla="*/ 6 w 22"/>
              <a:gd name="T9" fmla="*/ 3 h 56"/>
              <a:gd name="T10" fmla="*/ 4 w 22"/>
              <a:gd name="T11" fmla="*/ 2 h 56"/>
              <a:gd name="T12" fmla="*/ 1 w 22"/>
              <a:gd name="T13" fmla="*/ 2 h 56"/>
              <a:gd name="T14" fmla="*/ 0 w 22"/>
              <a:gd name="T15" fmla="*/ 1 h 56"/>
              <a:gd name="T16" fmla="*/ 1 w 22"/>
              <a:gd name="T17" fmla="*/ 0 h 56"/>
              <a:gd name="T18" fmla="*/ 20 w 22"/>
              <a:gd name="T19" fmla="*/ 0 h 56"/>
              <a:gd name="T20" fmla="*/ 21 w 22"/>
              <a:gd name="T21" fmla="*/ 1 h 56"/>
              <a:gd name="T22" fmla="*/ 20 w 22"/>
              <a:gd name="T23" fmla="*/ 2 h 56"/>
              <a:gd name="T24" fmla="*/ 18 w 22"/>
              <a:gd name="T25" fmla="*/ 2 h 56"/>
              <a:gd name="T26" fmla="*/ 15 w 22"/>
              <a:gd name="T27" fmla="*/ 2 h 56"/>
              <a:gd name="T28" fmla="*/ 14 w 22"/>
              <a:gd name="T29" fmla="*/ 3 h 56"/>
              <a:gd name="T30" fmla="*/ 13 w 22"/>
              <a:gd name="T31" fmla="*/ 5 h 56"/>
              <a:gd name="T32" fmla="*/ 12 w 22"/>
              <a:gd name="T33" fmla="*/ 8 h 56"/>
              <a:gd name="T34" fmla="*/ 12 w 22"/>
              <a:gd name="T35" fmla="*/ 49 h 56"/>
              <a:gd name="T36" fmla="*/ 13 w 22"/>
              <a:gd name="T37" fmla="*/ 51 h 56"/>
              <a:gd name="T38" fmla="*/ 13 w 22"/>
              <a:gd name="T39" fmla="*/ 53 h 56"/>
              <a:gd name="T40" fmla="*/ 15 w 22"/>
              <a:gd name="T41" fmla="*/ 53 h 56"/>
              <a:gd name="T42" fmla="*/ 17 w 22"/>
              <a:gd name="T43" fmla="*/ 54 h 56"/>
              <a:gd name="T44" fmla="*/ 21 w 22"/>
              <a:gd name="T45" fmla="*/ 54 h 56"/>
              <a:gd name="T46" fmla="*/ 22 w 22"/>
              <a:gd name="T47" fmla="*/ 55 h 56"/>
              <a:gd name="T48" fmla="*/ 20 w 22"/>
              <a:gd name="T49" fmla="*/ 56 h 56"/>
              <a:gd name="T50" fmla="*/ 1 w 22"/>
              <a:gd name="T51" fmla="*/ 56 h 56"/>
              <a:gd name="T52" fmla="*/ 0 w 22"/>
              <a:gd name="T53" fmla="*/ 55 h 56"/>
              <a:gd name="T54" fmla="*/ 1 w 22"/>
              <a:gd name="T55" fmla="*/ 54 h 56"/>
              <a:gd name="T56" fmla="*/ 4 w 22"/>
              <a:gd name="T57" fmla="*/ 54 h 56"/>
              <a:gd name="T58" fmla="*/ 6 w 22"/>
              <a:gd name="T59" fmla="*/ 54 h 56"/>
              <a:gd name="T60" fmla="*/ 8 w 22"/>
              <a:gd name="T61" fmla="*/ 53 h 56"/>
              <a:gd name="T62" fmla="*/ 8 w 22"/>
              <a:gd name="T63" fmla="*/ 51 h 56"/>
              <a:gd name="T64" fmla="*/ 9 w 22"/>
              <a:gd name="T65" fmla="*/ 4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" h="56">
                <a:moveTo>
                  <a:pt x="9" y="49"/>
                </a:move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8" y="6"/>
                </a:cubicBezTo>
                <a:cubicBezTo>
                  <a:pt x="8" y="5"/>
                  <a:pt x="8" y="5"/>
                  <a:pt x="8" y="4"/>
                </a:cubicBezTo>
                <a:cubicBezTo>
                  <a:pt x="7" y="3"/>
                  <a:pt x="7" y="3"/>
                  <a:pt x="6" y="3"/>
                </a:cubicBezTo>
                <a:cubicBezTo>
                  <a:pt x="6" y="2"/>
                  <a:pt x="5" y="2"/>
                  <a:pt x="4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0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6" y="2"/>
                  <a:pt x="15" y="2"/>
                </a:cubicBezTo>
                <a:cubicBezTo>
                  <a:pt x="15" y="3"/>
                  <a:pt x="14" y="3"/>
                  <a:pt x="14" y="3"/>
                </a:cubicBezTo>
                <a:cubicBezTo>
                  <a:pt x="13" y="4"/>
                  <a:pt x="13" y="4"/>
                  <a:pt x="13" y="5"/>
                </a:cubicBezTo>
                <a:cubicBezTo>
                  <a:pt x="13" y="6"/>
                  <a:pt x="12" y="7"/>
                  <a:pt x="12" y="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3" y="50"/>
                  <a:pt x="13" y="51"/>
                </a:cubicBezTo>
                <a:cubicBezTo>
                  <a:pt x="13" y="52"/>
                  <a:pt x="13" y="52"/>
                  <a:pt x="13" y="53"/>
                </a:cubicBezTo>
                <a:cubicBezTo>
                  <a:pt x="14" y="53"/>
                  <a:pt x="14" y="53"/>
                  <a:pt x="15" y="53"/>
                </a:cubicBezTo>
                <a:cubicBezTo>
                  <a:pt x="16" y="54"/>
                  <a:pt x="17" y="54"/>
                  <a:pt x="17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2" y="55"/>
                </a:cubicBezTo>
                <a:cubicBezTo>
                  <a:pt x="22" y="56"/>
                  <a:pt x="21" y="56"/>
                  <a:pt x="20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5"/>
                </a:cubicBezTo>
                <a:cubicBezTo>
                  <a:pt x="0" y="54"/>
                  <a:pt x="1" y="54"/>
                  <a:pt x="1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5" y="54"/>
                  <a:pt x="6" y="54"/>
                  <a:pt x="6" y="54"/>
                </a:cubicBezTo>
                <a:cubicBezTo>
                  <a:pt x="7" y="53"/>
                  <a:pt x="7" y="53"/>
                  <a:pt x="8" y="53"/>
                </a:cubicBezTo>
                <a:cubicBezTo>
                  <a:pt x="8" y="52"/>
                  <a:pt x="8" y="51"/>
                  <a:pt x="8" y="51"/>
                </a:cubicBezTo>
                <a:cubicBezTo>
                  <a:pt x="9" y="50"/>
                  <a:pt x="9" y="50"/>
                  <a:pt x="9" y="4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42"/>
          <p:cNvSpPr>
            <a:spLocks noChangeArrowheads="1"/>
          </p:cNvSpPr>
          <p:nvPr/>
        </p:nvSpPr>
        <p:spPr bwMode="auto">
          <a:xfrm>
            <a:off x="4575175" y="4327525"/>
            <a:ext cx="898525" cy="25400"/>
          </a:xfrm>
          <a:prstGeom prst="rect">
            <a:avLst/>
          </a:prstGeom>
          <a:solidFill>
            <a:srgbClr val="DF6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5575300" y="4327525"/>
            <a:ext cx="898525" cy="25400"/>
          </a:xfrm>
          <a:prstGeom prst="rect">
            <a:avLst/>
          </a:pr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6575425" y="4327525"/>
            <a:ext cx="895350" cy="25400"/>
          </a:xfrm>
          <a:prstGeom prst="rect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7594600" y="4327525"/>
            <a:ext cx="898525" cy="25400"/>
          </a:xfrm>
          <a:prstGeom prst="rect">
            <a:avLst/>
          </a:prstGeom>
          <a:solidFill>
            <a:srgbClr val="14A3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46"/>
          <p:cNvSpPr>
            <a:spLocks noChangeArrowheads="1"/>
          </p:cNvSpPr>
          <p:nvPr/>
        </p:nvSpPr>
        <p:spPr bwMode="auto">
          <a:xfrm>
            <a:off x="8578850" y="4327525"/>
            <a:ext cx="898525" cy="25400"/>
          </a:xfrm>
          <a:prstGeom prst="rect">
            <a:avLst/>
          </a:prstGeom>
          <a:solidFill>
            <a:srgbClr val="0C4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7"/>
          <p:cNvSpPr>
            <a:spLocks/>
          </p:cNvSpPr>
          <p:nvPr/>
        </p:nvSpPr>
        <p:spPr bwMode="auto">
          <a:xfrm>
            <a:off x="0" y="-3175"/>
            <a:ext cx="2425700" cy="1782763"/>
          </a:xfrm>
          <a:custGeom>
            <a:avLst/>
            <a:gdLst>
              <a:gd name="T0" fmla="*/ 1528 w 1528"/>
              <a:gd name="T1" fmla="*/ 0 h 1123"/>
              <a:gd name="T2" fmla="*/ 0 w 1528"/>
              <a:gd name="T3" fmla="*/ 1123 h 1123"/>
              <a:gd name="T4" fmla="*/ 0 w 1528"/>
              <a:gd name="T5" fmla="*/ 825 h 1123"/>
              <a:gd name="T6" fmla="*/ 1120 w 1528"/>
              <a:gd name="T7" fmla="*/ 2 h 1123"/>
              <a:gd name="T8" fmla="*/ 1528 w 1528"/>
              <a:gd name="T9" fmla="*/ 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8" h="1123">
                <a:moveTo>
                  <a:pt x="1528" y="0"/>
                </a:moveTo>
                <a:lnTo>
                  <a:pt x="0" y="1123"/>
                </a:lnTo>
                <a:lnTo>
                  <a:pt x="0" y="825"/>
                </a:lnTo>
                <a:lnTo>
                  <a:pt x="1120" y="2"/>
                </a:lnTo>
                <a:lnTo>
                  <a:pt x="1528" y="0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68"/>
          <p:cNvSpPr>
            <a:spLocks noEditPoints="1"/>
          </p:cNvSpPr>
          <p:nvPr/>
        </p:nvSpPr>
        <p:spPr bwMode="auto">
          <a:xfrm>
            <a:off x="1054100" y="2566988"/>
            <a:ext cx="1958975" cy="1700213"/>
          </a:xfrm>
          <a:custGeom>
            <a:avLst/>
            <a:gdLst>
              <a:gd name="T0" fmla="*/ 529 w 617"/>
              <a:gd name="T1" fmla="*/ 421 h 535"/>
              <a:gd name="T2" fmla="*/ 529 w 617"/>
              <a:gd name="T3" fmla="*/ 336 h 535"/>
              <a:gd name="T4" fmla="*/ 455 w 617"/>
              <a:gd name="T5" fmla="*/ 342 h 535"/>
              <a:gd name="T6" fmla="*/ 523 w 617"/>
              <a:gd name="T7" fmla="*/ 394 h 535"/>
              <a:gd name="T8" fmla="*/ 598 w 617"/>
              <a:gd name="T9" fmla="*/ 297 h 535"/>
              <a:gd name="T10" fmla="*/ 617 w 617"/>
              <a:gd name="T11" fmla="*/ 317 h 535"/>
              <a:gd name="T12" fmla="*/ 77 w 617"/>
              <a:gd name="T13" fmla="*/ 397 h 535"/>
              <a:gd name="T14" fmla="*/ 87 w 617"/>
              <a:gd name="T15" fmla="*/ 482 h 535"/>
              <a:gd name="T16" fmla="*/ 374 w 617"/>
              <a:gd name="T17" fmla="*/ 397 h 535"/>
              <a:gd name="T18" fmla="*/ 87 w 617"/>
              <a:gd name="T19" fmla="*/ 150 h 535"/>
              <a:gd name="T20" fmla="*/ 79 w 617"/>
              <a:gd name="T21" fmla="*/ 142 h 535"/>
              <a:gd name="T22" fmla="*/ 16 w 617"/>
              <a:gd name="T23" fmla="*/ 221 h 535"/>
              <a:gd name="T24" fmla="*/ 16 w 617"/>
              <a:gd name="T25" fmla="*/ 535 h 535"/>
              <a:gd name="T26" fmla="*/ 450 w 617"/>
              <a:gd name="T27" fmla="*/ 239 h 535"/>
              <a:gd name="T28" fmla="*/ 400 w 617"/>
              <a:gd name="T29" fmla="*/ 487 h 535"/>
              <a:gd name="T30" fmla="*/ 51 w 617"/>
              <a:gd name="T31" fmla="*/ 489 h 535"/>
              <a:gd name="T32" fmla="*/ 62 w 617"/>
              <a:gd name="T33" fmla="*/ 256 h 535"/>
              <a:gd name="T34" fmla="*/ 400 w 617"/>
              <a:gd name="T35" fmla="*/ 487 h 535"/>
              <a:gd name="T36" fmla="*/ 87 w 617"/>
              <a:gd name="T37" fmla="*/ 75 h 535"/>
              <a:gd name="T38" fmla="*/ 87 w 617"/>
              <a:gd name="T39" fmla="*/ 206 h 535"/>
              <a:gd name="T40" fmla="*/ 101 w 617"/>
              <a:gd name="T41" fmla="*/ 193 h 535"/>
              <a:gd name="T42" fmla="*/ 138 w 617"/>
              <a:gd name="T43" fmla="*/ 156 h 535"/>
              <a:gd name="T44" fmla="*/ 151 w 617"/>
              <a:gd name="T45" fmla="*/ 142 h 535"/>
              <a:gd name="T46" fmla="*/ 123 w 617"/>
              <a:gd name="T47" fmla="*/ 120 h 535"/>
              <a:gd name="T48" fmla="*/ 123 w 617"/>
              <a:gd name="T49" fmla="*/ 164 h 535"/>
              <a:gd name="T50" fmla="*/ 109 w 617"/>
              <a:gd name="T51" fmla="*/ 177 h 535"/>
              <a:gd name="T52" fmla="*/ 101 w 617"/>
              <a:gd name="T53" fmla="*/ 92 h 535"/>
              <a:gd name="T54" fmla="*/ 87 w 617"/>
              <a:gd name="T55" fmla="*/ 78 h 535"/>
              <a:gd name="T56" fmla="*/ 87 w 617"/>
              <a:gd name="T57" fmla="*/ 158 h 535"/>
              <a:gd name="T58" fmla="*/ 52 w 617"/>
              <a:gd name="T59" fmla="*/ 93 h 535"/>
              <a:gd name="T60" fmla="*/ 39 w 617"/>
              <a:gd name="T61" fmla="*/ 107 h 535"/>
              <a:gd name="T62" fmla="*/ 37 w 617"/>
              <a:gd name="T63" fmla="*/ 129 h 535"/>
              <a:gd name="T64" fmla="*/ 23 w 617"/>
              <a:gd name="T65" fmla="*/ 142 h 535"/>
              <a:gd name="T66" fmla="*/ 52 w 617"/>
              <a:gd name="T67" fmla="*/ 191 h 535"/>
              <a:gd name="T68" fmla="*/ 317 w 617"/>
              <a:gd name="T69" fmla="*/ 209 h 535"/>
              <a:gd name="T70" fmla="*/ 213 w 617"/>
              <a:gd name="T71" fmla="*/ 105 h 535"/>
              <a:gd name="T72" fmla="*/ 296 w 617"/>
              <a:gd name="T73" fmla="*/ 183 h 535"/>
              <a:gd name="T74" fmla="*/ 317 w 617"/>
              <a:gd name="T75" fmla="*/ 204 h 535"/>
              <a:gd name="T76" fmla="*/ 375 w 617"/>
              <a:gd name="T77" fmla="*/ 105 h 535"/>
              <a:gd name="T78" fmla="*/ 372 w 617"/>
              <a:gd name="T79" fmla="*/ 29 h 535"/>
              <a:gd name="T80" fmla="*/ 351 w 617"/>
              <a:gd name="T81" fmla="*/ 50 h 535"/>
              <a:gd name="T82" fmla="*/ 393 w 617"/>
              <a:gd name="T83" fmla="*/ 159 h 535"/>
              <a:gd name="T84" fmla="*/ 372 w 617"/>
              <a:gd name="T85" fmla="*/ 139 h 535"/>
              <a:gd name="T86" fmla="*/ 317 w 617"/>
              <a:gd name="T87" fmla="*/ 47 h 535"/>
              <a:gd name="T88" fmla="*/ 317 w 617"/>
              <a:gd name="T89" fmla="*/ 79 h 535"/>
              <a:gd name="T90" fmla="*/ 292 w 617"/>
              <a:gd name="T91" fmla="*/ 105 h 535"/>
              <a:gd name="T92" fmla="*/ 284 w 617"/>
              <a:gd name="T93" fmla="*/ 50 h 535"/>
              <a:gd name="T94" fmla="*/ 263 w 617"/>
              <a:gd name="T95" fmla="*/ 29 h 535"/>
              <a:gd name="T96" fmla="*/ 260 w 617"/>
              <a:gd name="T97" fmla="*/ 105 h 535"/>
              <a:gd name="T98" fmla="*/ 263 w 617"/>
              <a:gd name="T99" fmla="*/ 139 h 535"/>
              <a:gd name="T100" fmla="*/ 242 w 617"/>
              <a:gd name="T101" fmla="*/ 159 h 535"/>
              <a:gd name="T102" fmla="*/ 87 w 617"/>
              <a:gd name="T103" fmla="*/ 275 h 535"/>
              <a:gd name="T104" fmla="*/ 85 w 617"/>
              <a:gd name="T105" fmla="*/ 359 h 535"/>
              <a:gd name="T106" fmla="*/ 374 w 617"/>
              <a:gd name="T107" fmla="*/ 286 h 535"/>
              <a:gd name="T108" fmla="*/ 330 w 617"/>
              <a:gd name="T109" fmla="*/ 105 h 535"/>
              <a:gd name="T110" fmla="*/ 317 w 617"/>
              <a:gd name="T111" fmla="*/ 11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7" h="535">
                <a:moveTo>
                  <a:pt x="536" y="359"/>
                </a:moveTo>
                <a:cubicBezTo>
                  <a:pt x="536" y="398"/>
                  <a:pt x="536" y="398"/>
                  <a:pt x="536" y="398"/>
                </a:cubicBezTo>
                <a:cubicBezTo>
                  <a:pt x="536" y="409"/>
                  <a:pt x="533" y="418"/>
                  <a:pt x="529" y="421"/>
                </a:cubicBezTo>
                <a:cubicBezTo>
                  <a:pt x="553" y="434"/>
                  <a:pt x="577" y="447"/>
                  <a:pt x="589" y="454"/>
                </a:cubicBezTo>
                <a:cubicBezTo>
                  <a:pt x="589" y="302"/>
                  <a:pt x="589" y="302"/>
                  <a:pt x="589" y="302"/>
                </a:cubicBezTo>
                <a:cubicBezTo>
                  <a:pt x="529" y="336"/>
                  <a:pt x="529" y="336"/>
                  <a:pt x="529" y="336"/>
                </a:cubicBezTo>
                <a:cubicBezTo>
                  <a:pt x="533" y="339"/>
                  <a:pt x="536" y="348"/>
                  <a:pt x="536" y="359"/>
                </a:cubicBezTo>
                <a:close/>
                <a:moveTo>
                  <a:pt x="515" y="342"/>
                </a:moveTo>
                <a:cubicBezTo>
                  <a:pt x="455" y="342"/>
                  <a:pt x="455" y="342"/>
                  <a:pt x="455" y="342"/>
                </a:cubicBezTo>
                <a:cubicBezTo>
                  <a:pt x="455" y="414"/>
                  <a:pt x="455" y="414"/>
                  <a:pt x="455" y="414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19" y="414"/>
                  <a:pt x="523" y="405"/>
                  <a:pt x="523" y="394"/>
                </a:cubicBezTo>
                <a:cubicBezTo>
                  <a:pt x="523" y="362"/>
                  <a:pt x="523" y="362"/>
                  <a:pt x="523" y="362"/>
                </a:cubicBezTo>
                <a:cubicBezTo>
                  <a:pt x="523" y="351"/>
                  <a:pt x="519" y="342"/>
                  <a:pt x="515" y="342"/>
                </a:cubicBezTo>
                <a:close/>
                <a:moveTo>
                  <a:pt x="598" y="297"/>
                </a:moveTo>
                <a:cubicBezTo>
                  <a:pt x="598" y="459"/>
                  <a:pt x="598" y="459"/>
                  <a:pt x="598" y="459"/>
                </a:cubicBezTo>
                <a:cubicBezTo>
                  <a:pt x="609" y="459"/>
                  <a:pt x="617" y="450"/>
                  <a:pt x="617" y="439"/>
                </a:cubicBezTo>
                <a:cubicBezTo>
                  <a:pt x="617" y="317"/>
                  <a:pt x="617" y="317"/>
                  <a:pt x="617" y="317"/>
                </a:cubicBezTo>
                <a:cubicBezTo>
                  <a:pt x="617" y="306"/>
                  <a:pt x="609" y="297"/>
                  <a:pt x="598" y="297"/>
                </a:cubicBezTo>
                <a:close/>
                <a:moveTo>
                  <a:pt x="85" y="397"/>
                </a:moveTo>
                <a:cubicBezTo>
                  <a:pt x="82" y="397"/>
                  <a:pt x="79" y="397"/>
                  <a:pt x="77" y="397"/>
                </a:cubicBezTo>
                <a:cubicBezTo>
                  <a:pt x="77" y="470"/>
                  <a:pt x="77" y="470"/>
                  <a:pt x="77" y="470"/>
                </a:cubicBezTo>
                <a:cubicBezTo>
                  <a:pt x="77" y="474"/>
                  <a:pt x="79" y="478"/>
                  <a:pt x="82" y="480"/>
                </a:cubicBezTo>
                <a:cubicBezTo>
                  <a:pt x="83" y="481"/>
                  <a:pt x="85" y="482"/>
                  <a:pt x="87" y="482"/>
                </a:cubicBezTo>
                <a:cubicBezTo>
                  <a:pt x="364" y="482"/>
                  <a:pt x="364" y="482"/>
                  <a:pt x="364" y="482"/>
                </a:cubicBezTo>
                <a:cubicBezTo>
                  <a:pt x="369" y="482"/>
                  <a:pt x="374" y="477"/>
                  <a:pt x="374" y="470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2" y="397"/>
                  <a:pt x="369" y="397"/>
                  <a:pt x="366" y="397"/>
                </a:cubicBezTo>
                <a:lnTo>
                  <a:pt x="85" y="397"/>
                </a:lnTo>
                <a:close/>
                <a:moveTo>
                  <a:pt x="87" y="150"/>
                </a:moveTo>
                <a:cubicBezTo>
                  <a:pt x="92" y="150"/>
                  <a:pt x="95" y="146"/>
                  <a:pt x="95" y="142"/>
                </a:cubicBezTo>
                <a:cubicBezTo>
                  <a:pt x="95" y="138"/>
                  <a:pt x="92" y="134"/>
                  <a:pt x="87" y="134"/>
                </a:cubicBezTo>
                <a:cubicBezTo>
                  <a:pt x="83" y="134"/>
                  <a:pt x="79" y="138"/>
                  <a:pt x="79" y="142"/>
                </a:cubicBezTo>
                <a:cubicBezTo>
                  <a:pt x="79" y="146"/>
                  <a:pt x="83" y="150"/>
                  <a:pt x="87" y="150"/>
                </a:cubicBezTo>
                <a:close/>
                <a:moveTo>
                  <a:pt x="435" y="221"/>
                </a:moveTo>
                <a:cubicBezTo>
                  <a:pt x="16" y="221"/>
                  <a:pt x="16" y="221"/>
                  <a:pt x="16" y="221"/>
                </a:cubicBezTo>
                <a:cubicBezTo>
                  <a:pt x="7" y="221"/>
                  <a:pt x="0" y="229"/>
                  <a:pt x="0" y="239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27"/>
                  <a:pt x="7" y="535"/>
                  <a:pt x="16" y="535"/>
                </a:cubicBezTo>
                <a:cubicBezTo>
                  <a:pt x="435" y="535"/>
                  <a:pt x="435" y="535"/>
                  <a:pt x="435" y="535"/>
                </a:cubicBezTo>
                <a:cubicBezTo>
                  <a:pt x="443" y="535"/>
                  <a:pt x="450" y="527"/>
                  <a:pt x="450" y="517"/>
                </a:cubicBezTo>
                <a:cubicBezTo>
                  <a:pt x="450" y="239"/>
                  <a:pt x="450" y="239"/>
                  <a:pt x="450" y="239"/>
                </a:cubicBezTo>
                <a:cubicBezTo>
                  <a:pt x="450" y="236"/>
                  <a:pt x="450" y="233"/>
                  <a:pt x="448" y="230"/>
                </a:cubicBezTo>
                <a:cubicBezTo>
                  <a:pt x="446" y="225"/>
                  <a:pt x="441" y="221"/>
                  <a:pt x="435" y="221"/>
                </a:cubicBezTo>
                <a:close/>
                <a:moveTo>
                  <a:pt x="400" y="487"/>
                </a:moveTo>
                <a:cubicBezTo>
                  <a:pt x="400" y="494"/>
                  <a:pt x="395" y="500"/>
                  <a:pt x="388" y="500"/>
                </a:cubicBezTo>
                <a:cubicBezTo>
                  <a:pt x="62" y="500"/>
                  <a:pt x="62" y="500"/>
                  <a:pt x="62" y="500"/>
                </a:cubicBezTo>
                <a:cubicBezTo>
                  <a:pt x="56" y="500"/>
                  <a:pt x="52" y="496"/>
                  <a:pt x="51" y="489"/>
                </a:cubicBezTo>
                <a:cubicBezTo>
                  <a:pt x="50" y="489"/>
                  <a:pt x="50" y="488"/>
                  <a:pt x="50" y="487"/>
                </a:cubicBezTo>
                <a:cubicBezTo>
                  <a:pt x="50" y="270"/>
                  <a:pt x="50" y="270"/>
                  <a:pt x="50" y="270"/>
                </a:cubicBezTo>
                <a:cubicBezTo>
                  <a:pt x="50" y="262"/>
                  <a:pt x="56" y="256"/>
                  <a:pt x="62" y="256"/>
                </a:cubicBezTo>
                <a:cubicBezTo>
                  <a:pt x="388" y="256"/>
                  <a:pt x="388" y="256"/>
                  <a:pt x="388" y="256"/>
                </a:cubicBezTo>
                <a:cubicBezTo>
                  <a:pt x="395" y="256"/>
                  <a:pt x="400" y="262"/>
                  <a:pt x="400" y="270"/>
                </a:cubicBezTo>
                <a:lnTo>
                  <a:pt x="400" y="487"/>
                </a:lnTo>
                <a:close/>
                <a:moveTo>
                  <a:pt x="87" y="209"/>
                </a:moveTo>
                <a:cubicBezTo>
                  <a:pt x="125" y="209"/>
                  <a:pt x="155" y="179"/>
                  <a:pt x="155" y="142"/>
                </a:cubicBezTo>
                <a:cubicBezTo>
                  <a:pt x="155" y="105"/>
                  <a:pt x="125" y="75"/>
                  <a:pt x="87" y="75"/>
                </a:cubicBezTo>
                <a:cubicBezTo>
                  <a:pt x="50" y="75"/>
                  <a:pt x="20" y="105"/>
                  <a:pt x="20" y="142"/>
                </a:cubicBezTo>
                <a:cubicBezTo>
                  <a:pt x="20" y="179"/>
                  <a:pt x="50" y="209"/>
                  <a:pt x="87" y="209"/>
                </a:cubicBezTo>
                <a:close/>
                <a:moveTo>
                  <a:pt x="87" y="206"/>
                </a:moveTo>
                <a:cubicBezTo>
                  <a:pt x="80" y="206"/>
                  <a:pt x="74" y="200"/>
                  <a:pt x="74" y="193"/>
                </a:cubicBezTo>
                <a:cubicBezTo>
                  <a:pt x="74" y="185"/>
                  <a:pt x="80" y="179"/>
                  <a:pt x="87" y="179"/>
                </a:cubicBezTo>
                <a:cubicBezTo>
                  <a:pt x="95" y="179"/>
                  <a:pt x="101" y="185"/>
                  <a:pt x="101" y="193"/>
                </a:cubicBezTo>
                <a:cubicBezTo>
                  <a:pt x="101" y="200"/>
                  <a:pt x="95" y="206"/>
                  <a:pt x="87" y="206"/>
                </a:cubicBezTo>
                <a:close/>
                <a:moveTo>
                  <a:pt x="151" y="142"/>
                </a:moveTo>
                <a:cubicBezTo>
                  <a:pt x="151" y="150"/>
                  <a:pt x="145" y="156"/>
                  <a:pt x="138" y="156"/>
                </a:cubicBezTo>
                <a:cubicBezTo>
                  <a:pt x="130" y="156"/>
                  <a:pt x="124" y="150"/>
                  <a:pt x="124" y="142"/>
                </a:cubicBezTo>
                <a:cubicBezTo>
                  <a:pt x="124" y="135"/>
                  <a:pt x="130" y="129"/>
                  <a:pt x="138" y="129"/>
                </a:cubicBezTo>
                <a:cubicBezTo>
                  <a:pt x="145" y="129"/>
                  <a:pt x="151" y="135"/>
                  <a:pt x="151" y="142"/>
                </a:cubicBezTo>
                <a:close/>
                <a:moveTo>
                  <a:pt x="123" y="93"/>
                </a:moveTo>
                <a:cubicBezTo>
                  <a:pt x="130" y="93"/>
                  <a:pt x="136" y="99"/>
                  <a:pt x="136" y="107"/>
                </a:cubicBezTo>
                <a:cubicBezTo>
                  <a:pt x="136" y="114"/>
                  <a:pt x="130" y="120"/>
                  <a:pt x="123" y="120"/>
                </a:cubicBezTo>
                <a:cubicBezTo>
                  <a:pt x="115" y="120"/>
                  <a:pt x="109" y="114"/>
                  <a:pt x="109" y="107"/>
                </a:cubicBezTo>
                <a:cubicBezTo>
                  <a:pt x="109" y="99"/>
                  <a:pt x="115" y="93"/>
                  <a:pt x="123" y="93"/>
                </a:cubicBezTo>
                <a:close/>
                <a:moveTo>
                  <a:pt x="123" y="164"/>
                </a:moveTo>
                <a:cubicBezTo>
                  <a:pt x="130" y="164"/>
                  <a:pt x="136" y="170"/>
                  <a:pt x="136" y="177"/>
                </a:cubicBezTo>
                <a:cubicBezTo>
                  <a:pt x="136" y="185"/>
                  <a:pt x="130" y="191"/>
                  <a:pt x="123" y="191"/>
                </a:cubicBezTo>
                <a:cubicBezTo>
                  <a:pt x="115" y="191"/>
                  <a:pt x="109" y="185"/>
                  <a:pt x="109" y="177"/>
                </a:cubicBezTo>
                <a:cubicBezTo>
                  <a:pt x="109" y="170"/>
                  <a:pt x="115" y="164"/>
                  <a:pt x="123" y="164"/>
                </a:cubicBezTo>
                <a:close/>
                <a:moveTo>
                  <a:pt x="87" y="78"/>
                </a:moveTo>
                <a:cubicBezTo>
                  <a:pt x="95" y="78"/>
                  <a:pt x="101" y="84"/>
                  <a:pt x="101" y="92"/>
                </a:cubicBezTo>
                <a:cubicBezTo>
                  <a:pt x="101" y="99"/>
                  <a:pt x="95" y="105"/>
                  <a:pt x="87" y="105"/>
                </a:cubicBezTo>
                <a:cubicBezTo>
                  <a:pt x="80" y="105"/>
                  <a:pt x="74" y="99"/>
                  <a:pt x="74" y="92"/>
                </a:cubicBezTo>
                <a:cubicBezTo>
                  <a:pt x="74" y="84"/>
                  <a:pt x="80" y="78"/>
                  <a:pt x="87" y="78"/>
                </a:cubicBezTo>
                <a:close/>
                <a:moveTo>
                  <a:pt x="87" y="126"/>
                </a:moveTo>
                <a:cubicBezTo>
                  <a:pt x="96" y="126"/>
                  <a:pt x="104" y="133"/>
                  <a:pt x="104" y="142"/>
                </a:cubicBezTo>
                <a:cubicBezTo>
                  <a:pt x="104" y="151"/>
                  <a:pt x="96" y="158"/>
                  <a:pt x="87" y="158"/>
                </a:cubicBezTo>
                <a:cubicBezTo>
                  <a:pt x="78" y="158"/>
                  <a:pt x="71" y="151"/>
                  <a:pt x="71" y="142"/>
                </a:cubicBezTo>
                <a:cubicBezTo>
                  <a:pt x="71" y="133"/>
                  <a:pt x="78" y="126"/>
                  <a:pt x="87" y="126"/>
                </a:cubicBezTo>
                <a:close/>
                <a:moveTo>
                  <a:pt x="52" y="93"/>
                </a:moveTo>
                <a:cubicBezTo>
                  <a:pt x="60" y="93"/>
                  <a:pt x="66" y="99"/>
                  <a:pt x="66" y="107"/>
                </a:cubicBezTo>
                <a:cubicBezTo>
                  <a:pt x="66" y="114"/>
                  <a:pt x="60" y="120"/>
                  <a:pt x="52" y="120"/>
                </a:cubicBezTo>
                <a:cubicBezTo>
                  <a:pt x="45" y="120"/>
                  <a:pt x="39" y="114"/>
                  <a:pt x="39" y="107"/>
                </a:cubicBezTo>
                <a:cubicBezTo>
                  <a:pt x="39" y="99"/>
                  <a:pt x="45" y="93"/>
                  <a:pt x="52" y="93"/>
                </a:cubicBezTo>
                <a:close/>
                <a:moveTo>
                  <a:pt x="23" y="142"/>
                </a:moveTo>
                <a:cubicBezTo>
                  <a:pt x="23" y="135"/>
                  <a:pt x="29" y="129"/>
                  <a:pt x="37" y="129"/>
                </a:cubicBezTo>
                <a:cubicBezTo>
                  <a:pt x="44" y="129"/>
                  <a:pt x="50" y="135"/>
                  <a:pt x="50" y="142"/>
                </a:cubicBezTo>
                <a:cubicBezTo>
                  <a:pt x="50" y="150"/>
                  <a:pt x="44" y="156"/>
                  <a:pt x="37" y="156"/>
                </a:cubicBezTo>
                <a:cubicBezTo>
                  <a:pt x="29" y="156"/>
                  <a:pt x="23" y="150"/>
                  <a:pt x="23" y="142"/>
                </a:cubicBezTo>
                <a:close/>
                <a:moveTo>
                  <a:pt x="52" y="164"/>
                </a:moveTo>
                <a:cubicBezTo>
                  <a:pt x="60" y="164"/>
                  <a:pt x="66" y="170"/>
                  <a:pt x="66" y="177"/>
                </a:cubicBezTo>
                <a:cubicBezTo>
                  <a:pt x="66" y="185"/>
                  <a:pt x="60" y="191"/>
                  <a:pt x="52" y="191"/>
                </a:cubicBezTo>
                <a:cubicBezTo>
                  <a:pt x="45" y="191"/>
                  <a:pt x="39" y="185"/>
                  <a:pt x="39" y="177"/>
                </a:cubicBezTo>
                <a:cubicBezTo>
                  <a:pt x="39" y="170"/>
                  <a:pt x="45" y="164"/>
                  <a:pt x="52" y="164"/>
                </a:cubicBezTo>
                <a:close/>
                <a:moveTo>
                  <a:pt x="317" y="209"/>
                </a:moveTo>
                <a:cubicBezTo>
                  <a:pt x="375" y="209"/>
                  <a:pt x="422" y="162"/>
                  <a:pt x="422" y="105"/>
                </a:cubicBezTo>
                <a:cubicBezTo>
                  <a:pt x="422" y="47"/>
                  <a:pt x="375" y="0"/>
                  <a:pt x="317" y="0"/>
                </a:cubicBezTo>
                <a:cubicBezTo>
                  <a:pt x="260" y="0"/>
                  <a:pt x="213" y="47"/>
                  <a:pt x="213" y="105"/>
                </a:cubicBezTo>
                <a:cubicBezTo>
                  <a:pt x="213" y="162"/>
                  <a:pt x="260" y="209"/>
                  <a:pt x="317" y="209"/>
                </a:cubicBezTo>
                <a:close/>
                <a:moveTo>
                  <a:pt x="317" y="204"/>
                </a:moveTo>
                <a:cubicBezTo>
                  <a:pt x="306" y="204"/>
                  <a:pt x="296" y="195"/>
                  <a:pt x="296" y="183"/>
                </a:cubicBezTo>
                <a:cubicBezTo>
                  <a:pt x="296" y="172"/>
                  <a:pt x="306" y="162"/>
                  <a:pt x="317" y="162"/>
                </a:cubicBezTo>
                <a:cubicBezTo>
                  <a:pt x="329" y="162"/>
                  <a:pt x="338" y="172"/>
                  <a:pt x="338" y="183"/>
                </a:cubicBezTo>
                <a:cubicBezTo>
                  <a:pt x="338" y="195"/>
                  <a:pt x="329" y="204"/>
                  <a:pt x="317" y="204"/>
                </a:cubicBezTo>
                <a:close/>
                <a:moveTo>
                  <a:pt x="417" y="105"/>
                </a:moveTo>
                <a:cubicBezTo>
                  <a:pt x="417" y="116"/>
                  <a:pt x="407" y="126"/>
                  <a:pt x="396" y="126"/>
                </a:cubicBezTo>
                <a:cubicBezTo>
                  <a:pt x="384" y="126"/>
                  <a:pt x="375" y="116"/>
                  <a:pt x="375" y="105"/>
                </a:cubicBezTo>
                <a:cubicBezTo>
                  <a:pt x="375" y="93"/>
                  <a:pt x="384" y="84"/>
                  <a:pt x="396" y="84"/>
                </a:cubicBezTo>
                <a:cubicBezTo>
                  <a:pt x="407" y="84"/>
                  <a:pt x="417" y="93"/>
                  <a:pt x="417" y="105"/>
                </a:cubicBezTo>
                <a:close/>
                <a:moveTo>
                  <a:pt x="372" y="29"/>
                </a:moveTo>
                <a:cubicBezTo>
                  <a:pt x="384" y="29"/>
                  <a:pt x="393" y="39"/>
                  <a:pt x="393" y="50"/>
                </a:cubicBezTo>
                <a:cubicBezTo>
                  <a:pt x="393" y="62"/>
                  <a:pt x="384" y="71"/>
                  <a:pt x="372" y="71"/>
                </a:cubicBezTo>
                <a:cubicBezTo>
                  <a:pt x="360" y="71"/>
                  <a:pt x="351" y="62"/>
                  <a:pt x="351" y="50"/>
                </a:cubicBezTo>
                <a:cubicBezTo>
                  <a:pt x="351" y="39"/>
                  <a:pt x="360" y="29"/>
                  <a:pt x="372" y="29"/>
                </a:cubicBezTo>
                <a:close/>
                <a:moveTo>
                  <a:pt x="372" y="139"/>
                </a:moveTo>
                <a:cubicBezTo>
                  <a:pt x="384" y="139"/>
                  <a:pt x="393" y="148"/>
                  <a:pt x="393" y="159"/>
                </a:cubicBezTo>
                <a:cubicBezTo>
                  <a:pt x="393" y="171"/>
                  <a:pt x="384" y="180"/>
                  <a:pt x="372" y="180"/>
                </a:cubicBezTo>
                <a:cubicBezTo>
                  <a:pt x="360" y="180"/>
                  <a:pt x="351" y="171"/>
                  <a:pt x="351" y="159"/>
                </a:cubicBezTo>
                <a:cubicBezTo>
                  <a:pt x="351" y="148"/>
                  <a:pt x="360" y="139"/>
                  <a:pt x="372" y="139"/>
                </a:cubicBezTo>
                <a:close/>
                <a:moveTo>
                  <a:pt x="317" y="5"/>
                </a:moveTo>
                <a:cubicBezTo>
                  <a:pt x="329" y="5"/>
                  <a:pt x="338" y="15"/>
                  <a:pt x="338" y="26"/>
                </a:cubicBezTo>
                <a:cubicBezTo>
                  <a:pt x="338" y="38"/>
                  <a:pt x="329" y="47"/>
                  <a:pt x="317" y="47"/>
                </a:cubicBezTo>
                <a:cubicBezTo>
                  <a:pt x="306" y="47"/>
                  <a:pt x="296" y="38"/>
                  <a:pt x="296" y="26"/>
                </a:cubicBezTo>
                <a:cubicBezTo>
                  <a:pt x="296" y="15"/>
                  <a:pt x="306" y="5"/>
                  <a:pt x="317" y="5"/>
                </a:cubicBezTo>
                <a:close/>
                <a:moveTo>
                  <a:pt x="317" y="79"/>
                </a:moveTo>
                <a:cubicBezTo>
                  <a:pt x="331" y="79"/>
                  <a:pt x="343" y="91"/>
                  <a:pt x="343" y="105"/>
                </a:cubicBezTo>
                <a:cubicBezTo>
                  <a:pt x="343" y="119"/>
                  <a:pt x="331" y="130"/>
                  <a:pt x="317" y="130"/>
                </a:cubicBezTo>
                <a:cubicBezTo>
                  <a:pt x="303" y="130"/>
                  <a:pt x="292" y="119"/>
                  <a:pt x="292" y="105"/>
                </a:cubicBezTo>
                <a:cubicBezTo>
                  <a:pt x="292" y="91"/>
                  <a:pt x="303" y="79"/>
                  <a:pt x="317" y="79"/>
                </a:cubicBezTo>
                <a:close/>
                <a:moveTo>
                  <a:pt x="263" y="29"/>
                </a:moveTo>
                <a:cubicBezTo>
                  <a:pt x="274" y="29"/>
                  <a:pt x="284" y="39"/>
                  <a:pt x="284" y="50"/>
                </a:cubicBezTo>
                <a:cubicBezTo>
                  <a:pt x="284" y="62"/>
                  <a:pt x="274" y="71"/>
                  <a:pt x="263" y="71"/>
                </a:cubicBezTo>
                <a:cubicBezTo>
                  <a:pt x="251" y="71"/>
                  <a:pt x="242" y="62"/>
                  <a:pt x="242" y="50"/>
                </a:cubicBezTo>
                <a:cubicBezTo>
                  <a:pt x="242" y="39"/>
                  <a:pt x="251" y="29"/>
                  <a:pt x="263" y="29"/>
                </a:cubicBezTo>
                <a:close/>
                <a:moveTo>
                  <a:pt x="218" y="105"/>
                </a:moveTo>
                <a:cubicBezTo>
                  <a:pt x="218" y="93"/>
                  <a:pt x="227" y="84"/>
                  <a:pt x="239" y="84"/>
                </a:cubicBezTo>
                <a:cubicBezTo>
                  <a:pt x="250" y="84"/>
                  <a:pt x="260" y="93"/>
                  <a:pt x="260" y="105"/>
                </a:cubicBezTo>
                <a:cubicBezTo>
                  <a:pt x="260" y="116"/>
                  <a:pt x="250" y="126"/>
                  <a:pt x="239" y="126"/>
                </a:cubicBezTo>
                <a:cubicBezTo>
                  <a:pt x="227" y="126"/>
                  <a:pt x="218" y="116"/>
                  <a:pt x="218" y="105"/>
                </a:cubicBezTo>
                <a:close/>
                <a:moveTo>
                  <a:pt x="263" y="139"/>
                </a:moveTo>
                <a:cubicBezTo>
                  <a:pt x="274" y="139"/>
                  <a:pt x="284" y="148"/>
                  <a:pt x="284" y="159"/>
                </a:cubicBezTo>
                <a:cubicBezTo>
                  <a:pt x="284" y="171"/>
                  <a:pt x="274" y="180"/>
                  <a:pt x="263" y="180"/>
                </a:cubicBezTo>
                <a:cubicBezTo>
                  <a:pt x="251" y="180"/>
                  <a:pt x="242" y="171"/>
                  <a:pt x="242" y="159"/>
                </a:cubicBezTo>
                <a:cubicBezTo>
                  <a:pt x="242" y="148"/>
                  <a:pt x="251" y="139"/>
                  <a:pt x="263" y="139"/>
                </a:cubicBezTo>
                <a:close/>
                <a:moveTo>
                  <a:pt x="364" y="275"/>
                </a:moveTo>
                <a:cubicBezTo>
                  <a:pt x="87" y="275"/>
                  <a:pt x="87" y="275"/>
                  <a:pt x="87" y="275"/>
                </a:cubicBezTo>
                <a:cubicBezTo>
                  <a:pt x="81" y="275"/>
                  <a:pt x="77" y="280"/>
                  <a:pt x="77" y="286"/>
                </a:cubicBezTo>
                <a:cubicBezTo>
                  <a:pt x="77" y="360"/>
                  <a:pt x="77" y="360"/>
                  <a:pt x="77" y="360"/>
                </a:cubicBezTo>
                <a:cubicBezTo>
                  <a:pt x="79" y="360"/>
                  <a:pt x="82" y="359"/>
                  <a:pt x="85" y="359"/>
                </a:cubicBezTo>
                <a:cubicBezTo>
                  <a:pt x="366" y="359"/>
                  <a:pt x="366" y="359"/>
                  <a:pt x="366" y="359"/>
                </a:cubicBezTo>
                <a:cubicBezTo>
                  <a:pt x="369" y="359"/>
                  <a:pt x="372" y="360"/>
                  <a:pt x="374" y="360"/>
                </a:cubicBezTo>
                <a:cubicBezTo>
                  <a:pt x="374" y="286"/>
                  <a:pt x="374" y="286"/>
                  <a:pt x="374" y="286"/>
                </a:cubicBezTo>
                <a:cubicBezTo>
                  <a:pt x="374" y="280"/>
                  <a:pt x="369" y="275"/>
                  <a:pt x="364" y="275"/>
                </a:cubicBezTo>
                <a:close/>
                <a:moveTo>
                  <a:pt x="317" y="117"/>
                </a:moveTo>
                <a:cubicBezTo>
                  <a:pt x="324" y="117"/>
                  <a:pt x="330" y="112"/>
                  <a:pt x="330" y="105"/>
                </a:cubicBezTo>
                <a:cubicBezTo>
                  <a:pt x="330" y="98"/>
                  <a:pt x="324" y="92"/>
                  <a:pt x="317" y="92"/>
                </a:cubicBezTo>
                <a:cubicBezTo>
                  <a:pt x="310" y="92"/>
                  <a:pt x="305" y="98"/>
                  <a:pt x="305" y="105"/>
                </a:cubicBezTo>
                <a:cubicBezTo>
                  <a:pt x="305" y="112"/>
                  <a:pt x="310" y="117"/>
                  <a:pt x="317" y="117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69"/>
          <p:cNvSpPr>
            <a:spLocks noEditPoints="1"/>
          </p:cNvSpPr>
          <p:nvPr/>
        </p:nvSpPr>
        <p:spPr bwMode="auto">
          <a:xfrm>
            <a:off x="317500" y="1138238"/>
            <a:ext cx="212725" cy="222250"/>
          </a:xfrm>
          <a:custGeom>
            <a:avLst/>
            <a:gdLst>
              <a:gd name="T0" fmla="*/ 0 w 67"/>
              <a:gd name="T1" fmla="*/ 32 h 70"/>
              <a:gd name="T2" fmla="*/ 6 w 67"/>
              <a:gd name="T3" fmla="*/ 30 h 70"/>
              <a:gd name="T4" fmla="*/ 8 w 67"/>
              <a:gd name="T5" fmla="*/ 30 h 70"/>
              <a:gd name="T6" fmla="*/ 7 w 67"/>
              <a:gd name="T7" fmla="*/ 32 h 70"/>
              <a:gd name="T8" fmla="*/ 9 w 67"/>
              <a:gd name="T9" fmla="*/ 38 h 70"/>
              <a:gd name="T10" fmla="*/ 12 w 67"/>
              <a:gd name="T11" fmla="*/ 52 h 70"/>
              <a:gd name="T12" fmla="*/ 15 w 67"/>
              <a:gd name="T13" fmla="*/ 69 h 70"/>
              <a:gd name="T14" fmla="*/ 8 w 67"/>
              <a:gd name="T15" fmla="*/ 70 h 70"/>
              <a:gd name="T16" fmla="*/ 7 w 67"/>
              <a:gd name="T17" fmla="*/ 52 h 70"/>
              <a:gd name="T18" fmla="*/ 0 w 67"/>
              <a:gd name="T19" fmla="*/ 32 h 70"/>
              <a:gd name="T20" fmla="*/ 2 w 67"/>
              <a:gd name="T21" fmla="*/ 5 h 70"/>
              <a:gd name="T22" fmla="*/ 6 w 67"/>
              <a:gd name="T23" fmla="*/ 2 h 70"/>
              <a:gd name="T24" fmla="*/ 8 w 67"/>
              <a:gd name="T25" fmla="*/ 1 h 70"/>
              <a:gd name="T26" fmla="*/ 9 w 67"/>
              <a:gd name="T27" fmla="*/ 1 h 70"/>
              <a:gd name="T28" fmla="*/ 9 w 67"/>
              <a:gd name="T29" fmla="*/ 2 h 70"/>
              <a:gd name="T30" fmla="*/ 10 w 67"/>
              <a:gd name="T31" fmla="*/ 4 h 70"/>
              <a:gd name="T32" fmla="*/ 11 w 67"/>
              <a:gd name="T33" fmla="*/ 7 h 70"/>
              <a:gd name="T34" fmla="*/ 47 w 67"/>
              <a:gd name="T35" fmla="*/ 54 h 70"/>
              <a:gd name="T36" fmla="*/ 49 w 67"/>
              <a:gd name="T37" fmla="*/ 57 h 70"/>
              <a:gd name="T38" fmla="*/ 47 w 67"/>
              <a:gd name="T39" fmla="*/ 61 h 70"/>
              <a:gd name="T40" fmla="*/ 40 w 67"/>
              <a:gd name="T41" fmla="*/ 68 h 70"/>
              <a:gd name="T42" fmla="*/ 33 w 67"/>
              <a:gd name="T43" fmla="*/ 64 h 70"/>
              <a:gd name="T44" fmla="*/ 40 w 67"/>
              <a:gd name="T45" fmla="*/ 60 h 70"/>
              <a:gd name="T46" fmla="*/ 42 w 67"/>
              <a:gd name="T47" fmla="*/ 58 h 70"/>
              <a:gd name="T48" fmla="*/ 41 w 67"/>
              <a:gd name="T49" fmla="*/ 55 h 70"/>
              <a:gd name="T50" fmla="*/ 10 w 67"/>
              <a:gd name="T51" fmla="*/ 15 h 70"/>
              <a:gd name="T52" fmla="*/ 2 w 67"/>
              <a:gd name="T53" fmla="*/ 5 h 70"/>
              <a:gd name="T54" fmla="*/ 67 w 67"/>
              <a:gd name="T55" fmla="*/ 23 h 70"/>
              <a:gd name="T56" fmla="*/ 64 w 67"/>
              <a:gd name="T57" fmla="*/ 29 h 70"/>
              <a:gd name="T58" fmla="*/ 28 w 67"/>
              <a:gd name="T59" fmla="*/ 13 h 70"/>
              <a:gd name="T60" fmla="*/ 30 w 67"/>
              <a:gd name="T61" fmla="*/ 9 h 70"/>
              <a:gd name="T62" fmla="*/ 67 w 67"/>
              <a:gd name="T63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70">
                <a:moveTo>
                  <a:pt x="0" y="32"/>
                </a:moveTo>
                <a:cubicBezTo>
                  <a:pt x="3" y="31"/>
                  <a:pt x="5" y="30"/>
                  <a:pt x="6" y="30"/>
                </a:cubicBezTo>
                <a:cubicBezTo>
                  <a:pt x="7" y="29"/>
                  <a:pt x="7" y="29"/>
                  <a:pt x="8" y="30"/>
                </a:cubicBezTo>
                <a:cubicBezTo>
                  <a:pt x="8" y="30"/>
                  <a:pt x="8" y="31"/>
                  <a:pt x="7" y="32"/>
                </a:cubicBezTo>
                <a:cubicBezTo>
                  <a:pt x="7" y="32"/>
                  <a:pt x="7" y="34"/>
                  <a:pt x="9" y="38"/>
                </a:cubicBezTo>
                <a:cubicBezTo>
                  <a:pt x="10" y="42"/>
                  <a:pt x="11" y="46"/>
                  <a:pt x="12" y="52"/>
                </a:cubicBezTo>
                <a:cubicBezTo>
                  <a:pt x="14" y="58"/>
                  <a:pt x="14" y="64"/>
                  <a:pt x="15" y="69"/>
                </a:cubicBezTo>
                <a:cubicBezTo>
                  <a:pt x="12" y="68"/>
                  <a:pt x="10" y="68"/>
                  <a:pt x="8" y="70"/>
                </a:cubicBezTo>
                <a:cubicBezTo>
                  <a:pt x="9" y="64"/>
                  <a:pt x="9" y="58"/>
                  <a:pt x="7" y="52"/>
                </a:cubicBezTo>
                <a:cubicBezTo>
                  <a:pt x="6" y="45"/>
                  <a:pt x="4" y="38"/>
                  <a:pt x="0" y="32"/>
                </a:cubicBezTo>
                <a:close/>
                <a:moveTo>
                  <a:pt x="2" y="5"/>
                </a:moveTo>
                <a:cubicBezTo>
                  <a:pt x="4" y="4"/>
                  <a:pt x="5" y="3"/>
                  <a:pt x="6" y="2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9" y="0"/>
                  <a:pt x="9" y="1"/>
                </a:cubicBezTo>
                <a:cubicBezTo>
                  <a:pt x="10" y="1"/>
                  <a:pt x="10" y="2"/>
                  <a:pt x="9" y="2"/>
                </a:cubicBezTo>
                <a:cubicBezTo>
                  <a:pt x="9" y="3"/>
                  <a:pt x="9" y="4"/>
                  <a:pt x="10" y="4"/>
                </a:cubicBezTo>
                <a:cubicBezTo>
                  <a:pt x="10" y="5"/>
                  <a:pt x="10" y="6"/>
                  <a:pt x="11" y="7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5"/>
                  <a:pt x="49" y="56"/>
                  <a:pt x="49" y="57"/>
                </a:cubicBezTo>
                <a:cubicBezTo>
                  <a:pt x="49" y="58"/>
                  <a:pt x="48" y="60"/>
                  <a:pt x="47" y="61"/>
                </a:cubicBezTo>
                <a:cubicBezTo>
                  <a:pt x="45" y="63"/>
                  <a:pt x="43" y="65"/>
                  <a:pt x="40" y="68"/>
                </a:cubicBezTo>
                <a:cubicBezTo>
                  <a:pt x="38" y="66"/>
                  <a:pt x="36" y="64"/>
                  <a:pt x="33" y="64"/>
                </a:cubicBezTo>
                <a:cubicBezTo>
                  <a:pt x="36" y="62"/>
                  <a:pt x="38" y="61"/>
                  <a:pt x="40" y="60"/>
                </a:cubicBezTo>
                <a:cubicBezTo>
                  <a:pt x="41" y="59"/>
                  <a:pt x="42" y="58"/>
                  <a:pt x="42" y="58"/>
                </a:cubicBezTo>
                <a:cubicBezTo>
                  <a:pt x="42" y="57"/>
                  <a:pt x="42" y="56"/>
                  <a:pt x="41" y="55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0"/>
                  <a:pt x="4" y="7"/>
                  <a:pt x="2" y="5"/>
                </a:cubicBezTo>
                <a:close/>
                <a:moveTo>
                  <a:pt x="67" y="23"/>
                </a:moveTo>
                <a:cubicBezTo>
                  <a:pt x="64" y="29"/>
                  <a:pt x="64" y="29"/>
                  <a:pt x="64" y="29"/>
                </a:cubicBezTo>
                <a:cubicBezTo>
                  <a:pt x="49" y="21"/>
                  <a:pt x="37" y="16"/>
                  <a:pt x="28" y="13"/>
                </a:cubicBezTo>
                <a:cubicBezTo>
                  <a:pt x="30" y="9"/>
                  <a:pt x="30" y="9"/>
                  <a:pt x="30" y="9"/>
                </a:cubicBezTo>
                <a:cubicBezTo>
                  <a:pt x="41" y="12"/>
                  <a:pt x="53" y="17"/>
                  <a:pt x="6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70"/>
          <p:cNvSpPr>
            <a:spLocks noEditPoints="1"/>
          </p:cNvSpPr>
          <p:nvPr/>
        </p:nvSpPr>
        <p:spPr bwMode="auto">
          <a:xfrm>
            <a:off x="485775" y="965200"/>
            <a:ext cx="254000" cy="261938"/>
          </a:xfrm>
          <a:custGeom>
            <a:avLst/>
            <a:gdLst>
              <a:gd name="T0" fmla="*/ 13 w 80"/>
              <a:gd name="T1" fmla="*/ 25 h 82"/>
              <a:gd name="T2" fmla="*/ 10 w 80"/>
              <a:gd name="T3" fmla="*/ 11 h 82"/>
              <a:gd name="T4" fmla="*/ 16 w 80"/>
              <a:gd name="T5" fmla="*/ 9 h 82"/>
              <a:gd name="T6" fmla="*/ 18 w 80"/>
              <a:gd name="T7" fmla="*/ 9 h 82"/>
              <a:gd name="T8" fmla="*/ 17 w 80"/>
              <a:gd name="T9" fmla="*/ 11 h 82"/>
              <a:gd name="T10" fmla="*/ 17 w 80"/>
              <a:gd name="T11" fmla="*/ 22 h 82"/>
              <a:gd name="T12" fmla="*/ 32 w 80"/>
              <a:gd name="T13" fmla="*/ 10 h 82"/>
              <a:gd name="T14" fmla="*/ 44 w 80"/>
              <a:gd name="T15" fmla="*/ 0 h 82"/>
              <a:gd name="T16" fmla="*/ 48 w 80"/>
              <a:gd name="T17" fmla="*/ 5 h 82"/>
              <a:gd name="T18" fmla="*/ 73 w 80"/>
              <a:gd name="T19" fmla="*/ 38 h 82"/>
              <a:gd name="T20" fmla="*/ 80 w 80"/>
              <a:gd name="T21" fmla="*/ 47 h 82"/>
              <a:gd name="T22" fmla="*/ 76 w 80"/>
              <a:gd name="T23" fmla="*/ 50 h 82"/>
              <a:gd name="T24" fmla="*/ 72 w 80"/>
              <a:gd name="T25" fmla="*/ 44 h 82"/>
              <a:gd name="T26" fmla="*/ 36 w 80"/>
              <a:gd name="T27" fmla="*/ 72 h 82"/>
              <a:gd name="T28" fmla="*/ 41 w 80"/>
              <a:gd name="T29" fmla="*/ 78 h 82"/>
              <a:gd name="T30" fmla="*/ 36 w 80"/>
              <a:gd name="T31" fmla="*/ 82 h 82"/>
              <a:gd name="T32" fmla="*/ 29 w 80"/>
              <a:gd name="T33" fmla="*/ 71 h 82"/>
              <a:gd name="T34" fmla="*/ 4 w 80"/>
              <a:gd name="T35" fmla="*/ 39 h 82"/>
              <a:gd name="T36" fmla="*/ 0 w 80"/>
              <a:gd name="T37" fmla="*/ 34 h 82"/>
              <a:gd name="T38" fmla="*/ 13 w 80"/>
              <a:gd name="T39" fmla="*/ 25 h 82"/>
              <a:gd name="T40" fmla="*/ 19 w 80"/>
              <a:gd name="T41" fmla="*/ 50 h 82"/>
              <a:gd name="T42" fmla="*/ 55 w 80"/>
              <a:gd name="T43" fmla="*/ 22 h 82"/>
              <a:gd name="T44" fmla="*/ 43 w 80"/>
              <a:gd name="T45" fmla="*/ 7 h 82"/>
              <a:gd name="T46" fmla="*/ 7 w 80"/>
              <a:gd name="T47" fmla="*/ 35 h 82"/>
              <a:gd name="T48" fmla="*/ 19 w 80"/>
              <a:gd name="T49" fmla="*/ 50 h 82"/>
              <a:gd name="T50" fmla="*/ 57 w 80"/>
              <a:gd name="T51" fmla="*/ 26 h 82"/>
              <a:gd name="T52" fmla="*/ 21 w 80"/>
              <a:gd name="T53" fmla="*/ 53 h 82"/>
              <a:gd name="T54" fmla="*/ 33 w 80"/>
              <a:gd name="T55" fmla="*/ 69 h 82"/>
              <a:gd name="T56" fmla="*/ 69 w 80"/>
              <a:gd name="T57" fmla="*/ 41 h 82"/>
              <a:gd name="T58" fmla="*/ 57 w 80"/>
              <a:gd name="T59" fmla="*/ 2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0" h="82">
                <a:moveTo>
                  <a:pt x="13" y="25"/>
                </a:moveTo>
                <a:cubicBezTo>
                  <a:pt x="12" y="18"/>
                  <a:pt x="11" y="14"/>
                  <a:pt x="10" y="11"/>
                </a:cubicBezTo>
                <a:cubicBezTo>
                  <a:pt x="12" y="11"/>
                  <a:pt x="15" y="10"/>
                  <a:pt x="16" y="9"/>
                </a:cubicBezTo>
                <a:cubicBezTo>
                  <a:pt x="17" y="9"/>
                  <a:pt x="18" y="9"/>
                  <a:pt x="18" y="9"/>
                </a:cubicBezTo>
                <a:cubicBezTo>
                  <a:pt x="18" y="10"/>
                  <a:pt x="18" y="10"/>
                  <a:pt x="17" y="11"/>
                </a:cubicBezTo>
                <a:cubicBezTo>
                  <a:pt x="17" y="12"/>
                  <a:pt x="16" y="16"/>
                  <a:pt x="17" y="22"/>
                </a:cubicBezTo>
                <a:cubicBezTo>
                  <a:pt x="32" y="10"/>
                  <a:pt x="32" y="10"/>
                  <a:pt x="32" y="10"/>
                </a:cubicBezTo>
                <a:cubicBezTo>
                  <a:pt x="37" y="6"/>
                  <a:pt x="42" y="3"/>
                  <a:pt x="44" y="0"/>
                </a:cubicBezTo>
                <a:cubicBezTo>
                  <a:pt x="46" y="2"/>
                  <a:pt x="47" y="4"/>
                  <a:pt x="48" y="5"/>
                </a:cubicBezTo>
                <a:cubicBezTo>
                  <a:pt x="73" y="38"/>
                  <a:pt x="73" y="38"/>
                  <a:pt x="73" y="38"/>
                </a:cubicBezTo>
                <a:cubicBezTo>
                  <a:pt x="76" y="41"/>
                  <a:pt x="78" y="44"/>
                  <a:pt x="80" y="47"/>
                </a:cubicBezTo>
                <a:cubicBezTo>
                  <a:pt x="76" y="50"/>
                  <a:pt x="76" y="50"/>
                  <a:pt x="76" y="50"/>
                </a:cubicBezTo>
                <a:cubicBezTo>
                  <a:pt x="72" y="44"/>
                  <a:pt x="72" y="44"/>
                  <a:pt x="72" y="44"/>
                </a:cubicBezTo>
                <a:cubicBezTo>
                  <a:pt x="36" y="72"/>
                  <a:pt x="36" y="72"/>
                  <a:pt x="36" y="72"/>
                </a:cubicBezTo>
                <a:cubicBezTo>
                  <a:pt x="41" y="78"/>
                  <a:pt x="41" y="78"/>
                  <a:pt x="41" y="78"/>
                </a:cubicBezTo>
                <a:cubicBezTo>
                  <a:pt x="36" y="82"/>
                  <a:pt x="36" y="82"/>
                  <a:pt x="36" y="82"/>
                </a:cubicBezTo>
                <a:cubicBezTo>
                  <a:pt x="35" y="79"/>
                  <a:pt x="33" y="76"/>
                  <a:pt x="29" y="71"/>
                </a:cubicBezTo>
                <a:cubicBezTo>
                  <a:pt x="4" y="39"/>
                  <a:pt x="4" y="39"/>
                  <a:pt x="4" y="39"/>
                </a:cubicBezTo>
                <a:cubicBezTo>
                  <a:pt x="3" y="37"/>
                  <a:pt x="1" y="36"/>
                  <a:pt x="0" y="34"/>
                </a:cubicBezTo>
                <a:cubicBezTo>
                  <a:pt x="3" y="33"/>
                  <a:pt x="7" y="30"/>
                  <a:pt x="13" y="25"/>
                </a:cubicBezTo>
                <a:close/>
                <a:moveTo>
                  <a:pt x="19" y="50"/>
                </a:moveTo>
                <a:cubicBezTo>
                  <a:pt x="55" y="22"/>
                  <a:pt x="55" y="22"/>
                  <a:pt x="55" y="22"/>
                </a:cubicBezTo>
                <a:cubicBezTo>
                  <a:pt x="43" y="7"/>
                  <a:pt x="43" y="7"/>
                  <a:pt x="43" y="7"/>
                </a:cubicBezTo>
                <a:cubicBezTo>
                  <a:pt x="7" y="35"/>
                  <a:pt x="7" y="35"/>
                  <a:pt x="7" y="35"/>
                </a:cubicBezTo>
                <a:lnTo>
                  <a:pt x="19" y="50"/>
                </a:lnTo>
                <a:close/>
                <a:moveTo>
                  <a:pt x="57" y="26"/>
                </a:moveTo>
                <a:cubicBezTo>
                  <a:pt x="21" y="53"/>
                  <a:pt x="21" y="53"/>
                  <a:pt x="21" y="53"/>
                </a:cubicBezTo>
                <a:cubicBezTo>
                  <a:pt x="33" y="69"/>
                  <a:pt x="33" y="69"/>
                  <a:pt x="33" y="69"/>
                </a:cubicBezTo>
                <a:cubicBezTo>
                  <a:pt x="69" y="41"/>
                  <a:pt x="69" y="41"/>
                  <a:pt x="69" y="41"/>
                </a:cubicBezTo>
                <a:lnTo>
                  <a:pt x="5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71"/>
          <p:cNvSpPr>
            <a:spLocks noEditPoints="1"/>
          </p:cNvSpPr>
          <p:nvPr/>
        </p:nvSpPr>
        <p:spPr bwMode="auto">
          <a:xfrm>
            <a:off x="663575" y="787400"/>
            <a:ext cx="285750" cy="268288"/>
          </a:xfrm>
          <a:custGeom>
            <a:avLst/>
            <a:gdLst>
              <a:gd name="T0" fmla="*/ 20 w 90"/>
              <a:gd name="T1" fmla="*/ 41 h 84"/>
              <a:gd name="T2" fmla="*/ 0 w 90"/>
              <a:gd name="T3" fmla="*/ 34 h 84"/>
              <a:gd name="T4" fmla="*/ 47 w 90"/>
              <a:gd name="T5" fmla="*/ 64 h 84"/>
              <a:gd name="T6" fmla="*/ 45 w 90"/>
              <a:gd name="T7" fmla="*/ 84 h 84"/>
              <a:gd name="T8" fmla="*/ 36 w 90"/>
              <a:gd name="T9" fmla="*/ 75 h 84"/>
              <a:gd name="T10" fmla="*/ 11 w 90"/>
              <a:gd name="T11" fmla="*/ 62 h 84"/>
              <a:gd name="T12" fmla="*/ 14 w 90"/>
              <a:gd name="T13" fmla="*/ 53 h 84"/>
              <a:gd name="T14" fmla="*/ 26 w 90"/>
              <a:gd name="T15" fmla="*/ 55 h 84"/>
              <a:gd name="T16" fmla="*/ 42 w 90"/>
              <a:gd name="T17" fmla="*/ 61 h 84"/>
              <a:gd name="T18" fmla="*/ 54 w 90"/>
              <a:gd name="T19" fmla="*/ 43 h 84"/>
              <a:gd name="T20" fmla="*/ 36 w 90"/>
              <a:gd name="T21" fmla="*/ 47 h 84"/>
              <a:gd name="T22" fmla="*/ 22 w 90"/>
              <a:gd name="T23" fmla="*/ 28 h 84"/>
              <a:gd name="T24" fmla="*/ 34 w 90"/>
              <a:gd name="T25" fmla="*/ 12 h 84"/>
              <a:gd name="T26" fmla="*/ 52 w 90"/>
              <a:gd name="T27" fmla="*/ 5 h 84"/>
              <a:gd name="T28" fmla="*/ 67 w 90"/>
              <a:gd name="T29" fmla="*/ 23 h 84"/>
              <a:gd name="T30" fmla="*/ 58 w 90"/>
              <a:gd name="T31" fmla="*/ 40 h 84"/>
              <a:gd name="T32" fmla="*/ 78 w 90"/>
              <a:gd name="T33" fmla="*/ 30 h 84"/>
              <a:gd name="T34" fmla="*/ 90 w 90"/>
              <a:gd name="T35" fmla="*/ 43 h 84"/>
              <a:gd name="T36" fmla="*/ 61 w 90"/>
              <a:gd name="T37" fmla="*/ 42 h 84"/>
              <a:gd name="T38" fmla="*/ 70 w 90"/>
              <a:gd name="T39" fmla="*/ 56 h 84"/>
              <a:gd name="T40" fmla="*/ 73 w 90"/>
              <a:gd name="T41" fmla="*/ 68 h 84"/>
              <a:gd name="T42" fmla="*/ 57 w 90"/>
              <a:gd name="T43" fmla="*/ 46 h 84"/>
              <a:gd name="T44" fmla="*/ 55 w 90"/>
              <a:gd name="T45" fmla="*/ 77 h 84"/>
              <a:gd name="T46" fmla="*/ 53 w 90"/>
              <a:gd name="T47" fmla="*/ 62 h 84"/>
              <a:gd name="T48" fmla="*/ 39 w 90"/>
              <a:gd name="T49" fmla="*/ 60 h 84"/>
              <a:gd name="T50" fmla="*/ 54 w 90"/>
              <a:gd name="T51" fmla="*/ 43 h 84"/>
              <a:gd name="T52" fmla="*/ 34 w 90"/>
              <a:gd name="T53" fmla="*/ 17 h 84"/>
              <a:gd name="T54" fmla="*/ 30 w 90"/>
              <a:gd name="T55" fmla="*/ 31 h 84"/>
              <a:gd name="T56" fmla="*/ 47 w 90"/>
              <a:gd name="T57" fmla="*/ 33 h 84"/>
              <a:gd name="T58" fmla="*/ 32 w 90"/>
              <a:gd name="T59" fmla="*/ 34 h 84"/>
              <a:gd name="T60" fmla="*/ 47 w 90"/>
              <a:gd name="T61" fmla="*/ 33 h 84"/>
              <a:gd name="T62" fmla="*/ 43 w 90"/>
              <a:gd name="T63" fmla="*/ 21 h 84"/>
              <a:gd name="T64" fmla="*/ 48 w 90"/>
              <a:gd name="T65" fmla="*/ 6 h 84"/>
              <a:gd name="T66" fmla="*/ 46 w 90"/>
              <a:gd name="T67" fmla="*/ 24 h 84"/>
              <a:gd name="T68" fmla="*/ 60 w 90"/>
              <a:gd name="T69" fmla="*/ 23 h 84"/>
              <a:gd name="T70" fmla="*/ 46 w 90"/>
              <a:gd name="T71" fmla="*/ 2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" h="84">
                <a:moveTo>
                  <a:pt x="21" y="35"/>
                </a:moveTo>
                <a:cubicBezTo>
                  <a:pt x="20" y="41"/>
                  <a:pt x="20" y="41"/>
                  <a:pt x="20" y="41"/>
                </a:cubicBezTo>
                <a:cubicBezTo>
                  <a:pt x="14" y="39"/>
                  <a:pt x="7" y="39"/>
                  <a:pt x="0" y="39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4"/>
                  <a:pt x="14" y="34"/>
                  <a:pt x="21" y="35"/>
                </a:cubicBezTo>
                <a:close/>
                <a:moveTo>
                  <a:pt x="47" y="64"/>
                </a:moveTo>
                <a:cubicBezTo>
                  <a:pt x="45" y="75"/>
                  <a:pt x="45" y="75"/>
                  <a:pt x="45" y="75"/>
                </a:cubicBezTo>
                <a:cubicBezTo>
                  <a:pt x="45" y="78"/>
                  <a:pt x="45" y="81"/>
                  <a:pt x="45" y="84"/>
                </a:cubicBezTo>
                <a:cubicBezTo>
                  <a:pt x="43" y="84"/>
                  <a:pt x="41" y="84"/>
                  <a:pt x="39" y="84"/>
                </a:cubicBezTo>
                <a:cubicBezTo>
                  <a:pt x="39" y="81"/>
                  <a:pt x="38" y="78"/>
                  <a:pt x="36" y="75"/>
                </a:cubicBezTo>
                <a:cubicBezTo>
                  <a:pt x="20" y="54"/>
                  <a:pt x="20" y="54"/>
                  <a:pt x="20" y="54"/>
                </a:cubicBezTo>
                <a:cubicBezTo>
                  <a:pt x="16" y="57"/>
                  <a:pt x="13" y="60"/>
                  <a:pt x="11" y="62"/>
                </a:cubicBezTo>
                <a:cubicBezTo>
                  <a:pt x="8" y="57"/>
                  <a:pt x="8" y="57"/>
                  <a:pt x="8" y="57"/>
                </a:cubicBezTo>
                <a:cubicBezTo>
                  <a:pt x="9" y="57"/>
                  <a:pt x="11" y="55"/>
                  <a:pt x="14" y="53"/>
                </a:cubicBezTo>
                <a:cubicBezTo>
                  <a:pt x="17" y="50"/>
                  <a:pt x="20" y="48"/>
                  <a:pt x="21" y="47"/>
                </a:cubicBezTo>
                <a:cubicBezTo>
                  <a:pt x="22" y="49"/>
                  <a:pt x="24" y="52"/>
                  <a:pt x="26" y="55"/>
                </a:cubicBezTo>
                <a:cubicBezTo>
                  <a:pt x="41" y="74"/>
                  <a:pt x="41" y="74"/>
                  <a:pt x="41" y="74"/>
                </a:cubicBezTo>
                <a:cubicBezTo>
                  <a:pt x="42" y="61"/>
                  <a:pt x="42" y="61"/>
                  <a:pt x="42" y="61"/>
                </a:cubicBezTo>
                <a:cubicBezTo>
                  <a:pt x="44" y="63"/>
                  <a:pt x="45" y="63"/>
                  <a:pt x="47" y="64"/>
                </a:cubicBezTo>
                <a:close/>
                <a:moveTo>
                  <a:pt x="54" y="43"/>
                </a:moveTo>
                <a:cubicBezTo>
                  <a:pt x="49" y="36"/>
                  <a:pt x="49" y="36"/>
                  <a:pt x="49" y="36"/>
                </a:cubicBezTo>
                <a:cubicBezTo>
                  <a:pt x="43" y="41"/>
                  <a:pt x="38" y="45"/>
                  <a:pt x="36" y="47"/>
                </a:cubicBezTo>
                <a:cubicBezTo>
                  <a:pt x="34" y="45"/>
                  <a:pt x="33" y="43"/>
                  <a:pt x="33" y="42"/>
                </a:cubicBezTo>
                <a:cubicBezTo>
                  <a:pt x="22" y="28"/>
                  <a:pt x="22" y="28"/>
                  <a:pt x="22" y="28"/>
                </a:cubicBezTo>
                <a:cubicBezTo>
                  <a:pt x="21" y="27"/>
                  <a:pt x="20" y="25"/>
                  <a:pt x="18" y="24"/>
                </a:cubicBezTo>
                <a:cubicBezTo>
                  <a:pt x="21" y="22"/>
                  <a:pt x="26" y="18"/>
                  <a:pt x="34" y="12"/>
                </a:cubicBezTo>
                <a:cubicBezTo>
                  <a:pt x="41" y="7"/>
                  <a:pt x="46" y="2"/>
                  <a:pt x="49" y="0"/>
                </a:cubicBezTo>
                <a:cubicBezTo>
                  <a:pt x="49" y="1"/>
                  <a:pt x="51" y="3"/>
                  <a:pt x="52" y="5"/>
                </a:cubicBezTo>
                <a:cubicBezTo>
                  <a:pt x="63" y="19"/>
                  <a:pt x="63" y="19"/>
                  <a:pt x="63" y="19"/>
                </a:cubicBezTo>
                <a:cubicBezTo>
                  <a:pt x="65" y="21"/>
                  <a:pt x="66" y="22"/>
                  <a:pt x="67" y="23"/>
                </a:cubicBezTo>
                <a:cubicBezTo>
                  <a:pt x="64" y="25"/>
                  <a:pt x="60" y="28"/>
                  <a:pt x="53" y="33"/>
                </a:cubicBezTo>
                <a:cubicBezTo>
                  <a:pt x="58" y="40"/>
                  <a:pt x="58" y="40"/>
                  <a:pt x="58" y="40"/>
                </a:cubicBezTo>
                <a:cubicBezTo>
                  <a:pt x="65" y="34"/>
                  <a:pt x="71" y="29"/>
                  <a:pt x="75" y="26"/>
                </a:cubicBezTo>
                <a:cubicBezTo>
                  <a:pt x="78" y="30"/>
                  <a:pt x="78" y="30"/>
                  <a:pt x="78" y="30"/>
                </a:cubicBezTo>
                <a:cubicBezTo>
                  <a:pt x="74" y="32"/>
                  <a:pt x="70" y="35"/>
                  <a:pt x="64" y="40"/>
                </a:cubicBezTo>
                <a:cubicBezTo>
                  <a:pt x="73" y="43"/>
                  <a:pt x="81" y="44"/>
                  <a:pt x="90" y="43"/>
                </a:cubicBezTo>
                <a:cubicBezTo>
                  <a:pt x="89" y="45"/>
                  <a:pt x="89" y="47"/>
                  <a:pt x="89" y="50"/>
                </a:cubicBezTo>
                <a:cubicBezTo>
                  <a:pt x="80" y="49"/>
                  <a:pt x="70" y="47"/>
                  <a:pt x="61" y="42"/>
                </a:cubicBezTo>
                <a:cubicBezTo>
                  <a:pt x="60" y="43"/>
                  <a:pt x="60" y="43"/>
                  <a:pt x="60" y="43"/>
                </a:cubicBezTo>
                <a:cubicBezTo>
                  <a:pt x="70" y="56"/>
                  <a:pt x="70" y="56"/>
                  <a:pt x="70" y="56"/>
                </a:cubicBezTo>
                <a:cubicBezTo>
                  <a:pt x="73" y="59"/>
                  <a:pt x="75" y="62"/>
                  <a:pt x="77" y="64"/>
                </a:cubicBezTo>
                <a:cubicBezTo>
                  <a:pt x="73" y="68"/>
                  <a:pt x="73" y="68"/>
                  <a:pt x="73" y="68"/>
                </a:cubicBezTo>
                <a:cubicBezTo>
                  <a:pt x="71" y="64"/>
                  <a:pt x="69" y="61"/>
                  <a:pt x="66" y="58"/>
                </a:cubicBezTo>
                <a:cubicBezTo>
                  <a:pt x="57" y="46"/>
                  <a:pt x="57" y="46"/>
                  <a:pt x="57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59" y="55"/>
                  <a:pt x="59" y="65"/>
                  <a:pt x="55" y="77"/>
                </a:cubicBezTo>
                <a:cubicBezTo>
                  <a:pt x="54" y="76"/>
                  <a:pt x="52" y="76"/>
                  <a:pt x="49" y="76"/>
                </a:cubicBezTo>
                <a:cubicBezTo>
                  <a:pt x="52" y="70"/>
                  <a:pt x="53" y="66"/>
                  <a:pt x="53" y="62"/>
                </a:cubicBezTo>
                <a:cubicBezTo>
                  <a:pt x="54" y="58"/>
                  <a:pt x="54" y="53"/>
                  <a:pt x="53" y="49"/>
                </a:cubicBezTo>
                <a:cubicBezTo>
                  <a:pt x="47" y="53"/>
                  <a:pt x="42" y="57"/>
                  <a:pt x="39" y="60"/>
                </a:cubicBezTo>
                <a:cubicBezTo>
                  <a:pt x="36" y="55"/>
                  <a:pt x="36" y="55"/>
                  <a:pt x="36" y="55"/>
                </a:cubicBezTo>
                <a:cubicBezTo>
                  <a:pt x="40" y="53"/>
                  <a:pt x="46" y="49"/>
                  <a:pt x="54" y="43"/>
                </a:cubicBezTo>
                <a:close/>
                <a:moveTo>
                  <a:pt x="40" y="24"/>
                </a:moveTo>
                <a:cubicBezTo>
                  <a:pt x="34" y="17"/>
                  <a:pt x="34" y="17"/>
                  <a:pt x="34" y="17"/>
                </a:cubicBezTo>
                <a:cubicBezTo>
                  <a:pt x="25" y="24"/>
                  <a:pt x="25" y="24"/>
                  <a:pt x="25" y="24"/>
                </a:cubicBezTo>
                <a:cubicBezTo>
                  <a:pt x="30" y="31"/>
                  <a:pt x="30" y="31"/>
                  <a:pt x="30" y="31"/>
                </a:cubicBezTo>
                <a:lnTo>
                  <a:pt x="40" y="24"/>
                </a:lnTo>
                <a:close/>
                <a:moveTo>
                  <a:pt x="47" y="33"/>
                </a:moveTo>
                <a:cubicBezTo>
                  <a:pt x="42" y="27"/>
                  <a:pt x="42" y="27"/>
                  <a:pt x="42" y="27"/>
                </a:cubicBezTo>
                <a:cubicBezTo>
                  <a:pt x="32" y="34"/>
                  <a:pt x="32" y="34"/>
                  <a:pt x="32" y="34"/>
                </a:cubicBezTo>
                <a:cubicBezTo>
                  <a:pt x="37" y="41"/>
                  <a:pt x="37" y="41"/>
                  <a:pt x="37" y="41"/>
                </a:cubicBezTo>
                <a:lnTo>
                  <a:pt x="47" y="33"/>
                </a:lnTo>
                <a:close/>
                <a:moveTo>
                  <a:pt x="38" y="14"/>
                </a:moveTo>
                <a:cubicBezTo>
                  <a:pt x="43" y="21"/>
                  <a:pt x="43" y="21"/>
                  <a:pt x="43" y="21"/>
                </a:cubicBezTo>
                <a:cubicBezTo>
                  <a:pt x="53" y="13"/>
                  <a:pt x="53" y="13"/>
                  <a:pt x="53" y="13"/>
                </a:cubicBezTo>
                <a:cubicBezTo>
                  <a:pt x="48" y="6"/>
                  <a:pt x="48" y="6"/>
                  <a:pt x="48" y="6"/>
                </a:cubicBezTo>
                <a:lnTo>
                  <a:pt x="38" y="14"/>
                </a:lnTo>
                <a:close/>
                <a:moveTo>
                  <a:pt x="46" y="24"/>
                </a:moveTo>
                <a:cubicBezTo>
                  <a:pt x="51" y="30"/>
                  <a:pt x="51" y="30"/>
                  <a:pt x="51" y="30"/>
                </a:cubicBezTo>
                <a:cubicBezTo>
                  <a:pt x="60" y="23"/>
                  <a:pt x="60" y="23"/>
                  <a:pt x="60" y="23"/>
                </a:cubicBezTo>
                <a:cubicBezTo>
                  <a:pt x="55" y="16"/>
                  <a:pt x="55" y="16"/>
                  <a:pt x="55" y="16"/>
                </a:cubicBezTo>
                <a:lnTo>
                  <a:pt x="46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72"/>
          <p:cNvSpPr>
            <a:spLocks noEditPoints="1"/>
          </p:cNvSpPr>
          <p:nvPr/>
        </p:nvSpPr>
        <p:spPr bwMode="auto">
          <a:xfrm>
            <a:off x="860425" y="631825"/>
            <a:ext cx="301625" cy="279400"/>
          </a:xfrm>
          <a:custGeom>
            <a:avLst/>
            <a:gdLst>
              <a:gd name="T0" fmla="*/ 31 w 95"/>
              <a:gd name="T1" fmla="*/ 81 h 88"/>
              <a:gd name="T2" fmla="*/ 25 w 95"/>
              <a:gd name="T3" fmla="*/ 67 h 88"/>
              <a:gd name="T4" fmla="*/ 12 w 95"/>
              <a:gd name="T5" fmla="*/ 59 h 88"/>
              <a:gd name="T6" fmla="*/ 19 w 95"/>
              <a:gd name="T7" fmla="*/ 48 h 88"/>
              <a:gd name="T8" fmla="*/ 5 w 95"/>
              <a:gd name="T9" fmla="*/ 45 h 88"/>
              <a:gd name="T10" fmla="*/ 17 w 95"/>
              <a:gd name="T11" fmla="*/ 25 h 88"/>
              <a:gd name="T12" fmla="*/ 23 w 95"/>
              <a:gd name="T13" fmla="*/ 27 h 88"/>
              <a:gd name="T14" fmla="*/ 20 w 95"/>
              <a:gd name="T15" fmla="*/ 29 h 88"/>
              <a:gd name="T16" fmla="*/ 15 w 95"/>
              <a:gd name="T17" fmla="*/ 35 h 88"/>
              <a:gd name="T18" fmla="*/ 31 w 95"/>
              <a:gd name="T19" fmla="*/ 38 h 88"/>
              <a:gd name="T20" fmla="*/ 25 w 95"/>
              <a:gd name="T21" fmla="*/ 48 h 88"/>
              <a:gd name="T22" fmla="*/ 43 w 95"/>
              <a:gd name="T23" fmla="*/ 54 h 88"/>
              <a:gd name="T24" fmla="*/ 31 w 95"/>
              <a:gd name="T25" fmla="*/ 56 h 88"/>
              <a:gd name="T26" fmla="*/ 54 w 95"/>
              <a:gd name="T27" fmla="*/ 85 h 88"/>
              <a:gd name="T28" fmla="*/ 41 w 95"/>
              <a:gd name="T29" fmla="*/ 77 h 88"/>
              <a:gd name="T30" fmla="*/ 65 w 95"/>
              <a:gd name="T31" fmla="*/ 19 h 88"/>
              <a:gd name="T32" fmla="*/ 38 w 95"/>
              <a:gd name="T33" fmla="*/ 40 h 88"/>
              <a:gd name="T34" fmla="*/ 23 w 95"/>
              <a:gd name="T35" fmla="*/ 22 h 88"/>
              <a:gd name="T36" fmla="*/ 51 w 95"/>
              <a:gd name="T37" fmla="*/ 0 h 88"/>
              <a:gd name="T38" fmla="*/ 65 w 95"/>
              <a:gd name="T39" fmla="*/ 19 h 88"/>
              <a:gd name="T40" fmla="*/ 49 w 95"/>
              <a:gd name="T41" fmla="*/ 7 h 88"/>
              <a:gd name="T42" fmla="*/ 39 w 95"/>
              <a:gd name="T43" fmla="*/ 34 h 88"/>
              <a:gd name="T44" fmla="*/ 66 w 95"/>
              <a:gd name="T45" fmla="*/ 45 h 88"/>
              <a:gd name="T46" fmla="*/ 81 w 95"/>
              <a:gd name="T47" fmla="*/ 39 h 88"/>
              <a:gd name="T48" fmla="*/ 75 w 95"/>
              <a:gd name="T49" fmla="*/ 57 h 88"/>
              <a:gd name="T50" fmla="*/ 95 w 95"/>
              <a:gd name="T51" fmla="*/ 48 h 88"/>
              <a:gd name="T52" fmla="*/ 58 w 95"/>
              <a:gd name="T53" fmla="*/ 76 h 88"/>
              <a:gd name="T54" fmla="*/ 72 w 95"/>
              <a:gd name="T55" fmla="*/ 60 h 88"/>
              <a:gd name="T56" fmla="*/ 53 w 95"/>
              <a:gd name="T57" fmla="*/ 61 h 88"/>
              <a:gd name="T58" fmla="*/ 62 w 95"/>
              <a:gd name="T59" fmla="*/ 48 h 88"/>
              <a:gd name="T60" fmla="*/ 42 w 95"/>
              <a:gd name="T61" fmla="*/ 51 h 88"/>
              <a:gd name="T62" fmla="*/ 56 w 95"/>
              <a:gd name="T63" fmla="*/ 35 h 88"/>
              <a:gd name="T64" fmla="*/ 75 w 95"/>
              <a:gd name="T65" fmla="*/ 26 h 88"/>
              <a:gd name="T66" fmla="*/ 66 w 95"/>
              <a:gd name="T67" fmla="*/ 4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88">
                <a:moveTo>
                  <a:pt x="27" y="58"/>
                </a:moveTo>
                <a:cubicBezTo>
                  <a:pt x="29" y="65"/>
                  <a:pt x="31" y="73"/>
                  <a:pt x="31" y="81"/>
                </a:cubicBezTo>
                <a:cubicBezTo>
                  <a:pt x="29" y="81"/>
                  <a:pt x="28" y="81"/>
                  <a:pt x="26" y="82"/>
                </a:cubicBezTo>
                <a:cubicBezTo>
                  <a:pt x="26" y="78"/>
                  <a:pt x="26" y="73"/>
                  <a:pt x="25" y="67"/>
                </a:cubicBezTo>
                <a:cubicBezTo>
                  <a:pt x="24" y="61"/>
                  <a:pt x="23" y="56"/>
                  <a:pt x="21" y="51"/>
                </a:cubicBezTo>
                <a:cubicBezTo>
                  <a:pt x="18" y="54"/>
                  <a:pt x="14" y="56"/>
                  <a:pt x="12" y="59"/>
                </a:cubicBezTo>
                <a:cubicBezTo>
                  <a:pt x="8" y="55"/>
                  <a:pt x="8" y="55"/>
                  <a:pt x="8" y="55"/>
                </a:cubicBezTo>
                <a:cubicBezTo>
                  <a:pt x="11" y="53"/>
                  <a:pt x="15" y="51"/>
                  <a:pt x="19" y="48"/>
                </a:cubicBezTo>
                <a:cubicBezTo>
                  <a:pt x="12" y="39"/>
                  <a:pt x="12" y="39"/>
                  <a:pt x="12" y="39"/>
                </a:cubicBezTo>
                <a:cubicBezTo>
                  <a:pt x="8" y="42"/>
                  <a:pt x="6" y="44"/>
                  <a:pt x="5" y="45"/>
                </a:cubicBezTo>
                <a:cubicBezTo>
                  <a:pt x="4" y="44"/>
                  <a:pt x="2" y="43"/>
                  <a:pt x="0" y="43"/>
                </a:cubicBezTo>
                <a:cubicBezTo>
                  <a:pt x="8" y="37"/>
                  <a:pt x="14" y="30"/>
                  <a:pt x="17" y="25"/>
                </a:cubicBezTo>
                <a:cubicBezTo>
                  <a:pt x="18" y="26"/>
                  <a:pt x="20" y="26"/>
                  <a:pt x="21" y="26"/>
                </a:cubicBezTo>
                <a:cubicBezTo>
                  <a:pt x="22" y="26"/>
                  <a:pt x="22" y="27"/>
                  <a:pt x="23" y="27"/>
                </a:cubicBezTo>
                <a:cubicBezTo>
                  <a:pt x="23" y="27"/>
                  <a:pt x="23" y="27"/>
                  <a:pt x="22" y="28"/>
                </a:cubicBezTo>
                <a:cubicBezTo>
                  <a:pt x="22" y="28"/>
                  <a:pt x="21" y="28"/>
                  <a:pt x="20" y="29"/>
                </a:cubicBezTo>
                <a:cubicBezTo>
                  <a:pt x="19" y="29"/>
                  <a:pt x="18" y="30"/>
                  <a:pt x="18" y="31"/>
                </a:cubicBezTo>
                <a:cubicBezTo>
                  <a:pt x="17" y="33"/>
                  <a:pt x="16" y="34"/>
                  <a:pt x="15" y="35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2"/>
                  <a:pt x="29" y="40"/>
                  <a:pt x="31" y="38"/>
                </a:cubicBezTo>
                <a:cubicBezTo>
                  <a:pt x="34" y="42"/>
                  <a:pt x="34" y="42"/>
                  <a:pt x="34" y="42"/>
                </a:cubicBezTo>
                <a:cubicBezTo>
                  <a:pt x="32" y="43"/>
                  <a:pt x="29" y="45"/>
                  <a:pt x="25" y="48"/>
                </a:cubicBezTo>
                <a:cubicBezTo>
                  <a:pt x="28" y="53"/>
                  <a:pt x="28" y="53"/>
                  <a:pt x="28" y="53"/>
                </a:cubicBezTo>
                <a:cubicBezTo>
                  <a:pt x="35" y="53"/>
                  <a:pt x="40" y="53"/>
                  <a:pt x="43" y="54"/>
                </a:cubicBezTo>
                <a:cubicBezTo>
                  <a:pt x="43" y="59"/>
                  <a:pt x="43" y="59"/>
                  <a:pt x="43" y="59"/>
                </a:cubicBezTo>
                <a:cubicBezTo>
                  <a:pt x="38" y="58"/>
                  <a:pt x="34" y="57"/>
                  <a:pt x="31" y="56"/>
                </a:cubicBezTo>
                <a:cubicBezTo>
                  <a:pt x="45" y="74"/>
                  <a:pt x="45" y="74"/>
                  <a:pt x="45" y="74"/>
                </a:cubicBezTo>
                <a:cubicBezTo>
                  <a:pt x="47" y="77"/>
                  <a:pt x="50" y="81"/>
                  <a:pt x="54" y="85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84"/>
                  <a:pt x="44" y="80"/>
                  <a:pt x="41" y="77"/>
                </a:cubicBezTo>
                <a:lnTo>
                  <a:pt x="27" y="58"/>
                </a:lnTo>
                <a:close/>
                <a:moveTo>
                  <a:pt x="65" y="19"/>
                </a:moveTo>
                <a:cubicBezTo>
                  <a:pt x="61" y="22"/>
                  <a:pt x="56" y="25"/>
                  <a:pt x="51" y="29"/>
                </a:cubicBezTo>
                <a:cubicBezTo>
                  <a:pt x="46" y="33"/>
                  <a:pt x="41" y="37"/>
                  <a:pt x="38" y="40"/>
                </a:cubicBezTo>
                <a:cubicBezTo>
                  <a:pt x="36" y="37"/>
                  <a:pt x="33" y="34"/>
                  <a:pt x="31" y="30"/>
                </a:cubicBezTo>
                <a:cubicBezTo>
                  <a:pt x="28" y="27"/>
                  <a:pt x="26" y="24"/>
                  <a:pt x="23" y="22"/>
                </a:cubicBezTo>
                <a:cubicBezTo>
                  <a:pt x="27" y="20"/>
                  <a:pt x="31" y="16"/>
                  <a:pt x="37" y="12"/>
                </a:cubicBezTo>
                <a:cubicBezTo>
                  <a:pt x="43" y="8"/>
                  <a:pt x="47" y="4"/>
                  <a:pt x="51" y="0"/>
                </a:cubicBezTo>
                <a:cubicBezTo>
                  <a:pt x="52" y="3"/>
                  <a:pt x="54" y="6"/>
                  <a:pt x="58" y="10"/>
                </a:cubicBezTo>
                <a:cubicBezTo>
                  <a:pt x="61" y="14"/>
                  <a:pt x="63" y="17"/>
                  <a:pt x="65" y="19"/>
                </a:cubicBezTo>
                <a:close/>
                <a:moveTo>
                  <a:pt x="58" y="19"/>
                </a:moveTo>
                <a:cubicBezTo>
                  <a:pt x="49" y="7"/>
                  <a:pt x="49" y="7"/>
                  <a:pt x="49" y="7"/>
                </a:cubicBezTo>
                <a:cubicBezTo>
                  <a:pt x="30" y="22"/>
                  <a:pt x="30" y="22"/>
                  <a:pt x="30" y="22"/>
                </a:cubicBezTo>
                <a:cubicBezTo>
                  <a:pt x="39" y="34"/>
                  <a:pt x="39" y="34"/>
                  <a:pt x="39" y="34"/>
                </a:cubicBezTo>
                <a:lnTo>
                  <a:pt x="58" y="19"/>
                </a:lnTo>
                <a:close/>
                <a:moveTo>
                  <a:pt x="66" y="45"/>
                </a:moveTo>
                <a:cubicBezTo>
                  <a:pt x="71" y="41"/>
                  <a:pt x="75" y="38"/>
                  <a:pt x="78" y="35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41"/>
                  <a:pt x="73" y="44"/>
                  <a:pt x="68" y="48"/>
                </a:cubicBezTo>
                <a:cubicBezTo>
                  <a:pt x="75" y="57"/>
                  <a:pt x="75" y="57"/>
                  <a:pt x="75" y="57"/>
                </a:cubicBezTo>
                <a:cubicBezTo>
                  <a:pt x="82" y="52"/>
                  <a:pt x="87" y="47"/>
                  <a:pt x="91" y="44"/>
                </a:cubicBezTo>
                <a:cubicBezTo>
                  <a:pt x="95" y="48"/>
                  <a:pt x="95" y="48"/>
                  <a:pt x="95" y="48"/>
                </a:cubicBezTo>
                <a:cubicBezTo>
                  <a:pt x="89" y="51"/>
                  <a:pt x="83" y="56"/>
                  <a:pt x="76" y="61"/>
                </a:cubicBezTo>
                <a:cubicBezTo>
                  <a:pt x="68" y="67"/>
                  <a:pt x="63" y="72"/>
                  <a:pt x="58" y="76"/>
                </a:cubicBezTo>
                <a:cubicBezTo>
                  <a:pt x="55" y="72"/>
                  <a:pt x="55" y="72"/>
                  <a:pt x="55" y="72"/>
                </a:cubicBezTo>
                <a:cubicBezTo>
                  <a:pt x="60" y="69"/>
                  <a:pt x="65" y="65"/>
                  <a:pt x="72" y="60"/>
                </a:cubicBezTo>
                <a:cubicBezTo>
                  <a:pt x="65" y="51"/>
                  <a:pt x="65" y="51"/>
                  <a:pt x="65" y="51"/>
                </a:cubicBezTo>
                <a:cubicBezTo>
                  <a:pt x="60" y="54"/>
                  <a:pt x="56" y="58"/>
                  <a:pt x="53" y="61"/>
                </a:cubicBezTo>
                <a:cubicBezTo>
                  <a:pt x="50" y="57"/>
                  <a:pt x="50" y="57"/>
                  <a:pt x="50" y="57"/>
                </a:cubicBezTo>
                <a:cubicBezTo>
                  <a:pt x="53" y="55"/>
                  <a:pt x="57" y="52"/>
                  <a:pt x="62" y="48"/>
                </a:cubicBezTo>
                <a:cubicBezTo>
                  <a:pt x="56" y="40"/>
                  <a:pt x="56" y="40"/>
                  <a:pt x="56" y="40"/>
                </a:cubicBezTo>
                <a:cubicBezTo>
                  <a:pt x="50" y="44"/>
                  <a:pt x="46" y="48"/>
                  <a:pt x="42" y="51"/>
                </a:cubicBezTo>
                <a:cubicBezTo>
                  <a:pt x="39" y="47"/>
                  <a:pt x="39" y="47"/>
                  <a:pt x="39" y="47"/>
                </a:cubicBezTo>
                <a:cubicBezTo>
                  <a:pt x="43" y="45"/>
                  <a:pt x="49" y="41"/>
                  <a:pt x="56" y="35"/>
                </a:cubicBezTo>
                <a:cubicBezTo>
                  <a:pt x="63" y="29"/>
                  <a:pt x="68" y="25"/>
                  <a:pt x="71" y="22"/>
                </a:cubicBezTo>
                <a:cubicBezTo>
                  <a:pt x="75" y="26"/>
                  <a:pt x="75" y="26"/>
                  <a:pt x="75" y="26"/>
                </a:cubicBezTo>
                <a:cubicBezTo>
                  <a:pt x="71" y="28"/>
                  <a:pt x="66" y="32"/>
                  <a:pt x="60" y="37"/>
                </a:cubicBezTo>
                <a:lnTo>
                  <a:pt x="66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73"/>
          <p:cNvSpPr>
            <a:spLocks/>
          </p:cNvSpPr>
          <p:nvPr/>
        </p:nvSpPr>
        <p:spPr bwMode="auto">
          <a:xfrm>
            <a:off x="1069975" y="552450"/>
            <a:ext cx="165100" cy="177800"/>
          </a:xfrm>
          <a:custGeom>
            <a:avLst/>
            <a:gdLst>
              <a:gd name="T0" fmla="*/ 7 w 52"/>
              <a:gd name="T1" fmla="*/ 23 h 56"/>
              <a:gd name="T2" fmla="*/ 2 w 52"/>
              <a:gd name="T3" fmla="*/ 26 h 56"/>
              <a:gd name="T4" fmla="*/ 1 w 52"/>
              <a:gd name="T5" fmla="*/ 14 h 56"/>
              <a:gd name="T6" fmla="*/ 7 w 52"/>
              <a:gd name="T7" fmla="*/ 4 h 56"/>
              <a:gd name="T8" fmla="*/ 19 w 52"/>
              <a:gd name="T9" fmla="*/ 1 h 56"/>
              <a:gd name="T10" fmla="*/ 29 w 52"/>
              <a:gd name="T11" fmla="*/ 6 h 56"/>
              <a:gd name="T12" fmla="*/ 30 w 52"/>
              <a:gd name="T13" fmla="*/ 20 h 56"/>
              <a:gd name="T14" fmla="*/ 40 w 52"/>
              <a:gd name="T15" fmla="*/ 20 h 56"/>
              <a:gd name="T16" fmla="*/ 48 w 52"/>
              <a:gd name="T17" fmla="*/ 25 h 56"/>
              <a:gd name="T18" fmla="*/ 51 w 52"/>
              <a:gd name="T19" fmla="*/ 39 h 56"/>
              <a:gd name="T20" fmla="*/ 44 w 52"/>
              <a:gd name="T21" fmla="*/ 52 h 56"/>
              <a:gd name="T22" fmla="*/ 31 w 52"/>
              <a:gd name="T23" fmla="*/ 56 h 56"/>
              <a:gd name="T24" fmla="*/ 18 w 52"/>
              <a:gd name="T25" fmla="*/ 50 h 56"/>
              <a:gd name="T26" fmla="*/ 23 w 52"/>
              <a:gd name="T27" fmla="*/ 47 h 56"/>
              <a:gd name="T28" fmla="*/ 32 w 52"/>
              <a:gd name="T29" fmla="*/ 51 h 56"/>
              <a:gd name="T30" fmla="*/ 40 w 52"/>
              <a:gd name="T31" fmla="*/ 47 h 56"/>
              <a:gd name="T32" fmla="*/ 46 w 52"/>
              <a:gd name="T33" fmla="*/ 38 h 56"/>
              <a:gd name="T34" fmla="*/ 44 w 52"/>
              <a:gd name="T35" fmla="*/ 29 h 56"/>
              <a:gd name="T36" fmla="*/ 35 w 52"/>
              <a:gd name="T37" fmla="*/ 25 h 56"/>
              <a:gd name="T38" fmla="*/ 23 w 52"/>
              <a:gd name="T39" fmla="*/ 29 h 56"/>
              <a:gd name="T40" fmla="*/ 19 w 52"/>
              <a:gd name="T41" fmla="*/ 25 h 56"/>
              <a:gd name="T42" fmla="*/ 25 w 52"/>
              <a:gd name="T43" fmla="*/ 17 h 56"/>
              <a:gd name="T44" fmla="*/ 24 w 52"/>
              <a:gd name="T45" fmla="*/ 10 h 56"/>
              <a:gd name="T46" fmla="*/ 18 w 52"/>
              <a:gd name="T47" fmla="*/ 6 h 56"/>
              <a:gd name="T48" fmla="*/ 10 w 52"/>
              <a:gd name="T49" fmla="*/ 9 h 56"/>
              <a:gd name="T50" fmla="*/ 6 w 52"/>
              <a:gd name="T51" fmla="*/ 14 h 56"/>
              <a:gd name="T52" fmla="*/ 7 w 52"/>
              <a:gd name="T53" fmla="*/ 2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2" h="56">
                <a:moveTo>
                  <a:pt x="7" y="23"/>
                </a:moveTo>
                <a:cubicBezTo>
                  <a:pt x="2" y="26"/>
                  <a:pt x="2" y="26"/>
                  <a:pt x="2" y="26"/>
                </a:cubicBezTo>
                <a:cubicBezTo>
                  <a:pt x="0" y="22"/>
                  <a:pt x="0" y="18"/>
                  <a:pt x="1" y="14"/>
                </a:cubicBezTo>
                <a:cubicBezTo>
                  <a:pt x="1" y="10"/>
                  <a:pt x="3" y="7"/>
                  <a:pt x="7" y="4"/>
                </a:cubicBezTo>
                <a:cubicBezTo>
                  <a:pt x="10" y="1"/>
                  <a:pt x="14" y="0"/>
                  <a:pt x="19" y="1"/>
                </a:cubicBezTo>
                <a:cubicBezTo>
                  <a:pt x="23" y="1"/>
                  <a:pt x="26" y="3"/>
                  <a:pt x="29" y="6"/>
                </a:cubicBezTo>
                <a:cubicBezTo>
                  <a:pt x="32" y="10"/>
                  <a:pt x="32" y="14"/>
                  <a:pt x="30" y="20"/>
                </a:cubicBezTo>
                <a:cubicBezTo>
                  <a:pt x="34" y="19"/>
                  <a:pt x="37" y="19"/>
                  <a:pt x="40" y="20"/>
                </a:cubicBezTo>
                <a:cubicBezTo>
                  <a:pt x="43" y="21"/>
                  <a:pt x="46" y="23"/>
                  <a:pt x="48" y="25"/>
                </a:cubicBezTo>
                <a:cubicBezTo>
                  <a:pt x="51" y="29"/>
                  <a:pt x="52" y="34"/>
                  <a:pt x="51" y="39"/>
                </a:cubicBezTo>
                <a:cubicBezTo>
                  <a:pt x="51" y="44"/>
                  <a:pt x="48" y="48"/>
                  <a:pt x="44" y="52"/>
                </a:cubicBezTo>
                <a:cubicBezTo>
                  <a:pt x="40" y="55"/>
                  <a:pt x="36" y="56"/>
                  <a:pt x="31" y="56"/>
                </a:cubicBezTo>
                <a:cubicBezTo>
                  <a:pt x="27" y="56"/>
                  <a:pt x="23" y="54"/>
                  <a:pt x="18" y="50"/>
                </a:cubicBezTo>
                <a:cubicBezTo>
                  <a:pt x="23" y="47"/>
                  <a:pt x="23" y="47"/>
                  <a:pt x="23" y="47"/>
                </a:cubicBezTo>
                <a:cubicBezTo>
                  <a:pt x="26" y="49"/>
                  <a:pt x="29" y="50"/>
                  <a:pt x="32" y="51"/>
                </a:cubicBezTo>
                <a:cubicBezTo>
                  <a:pt x="35" y="51"/>
                  <a:pt x="37" y="50"/>
                  <a:pt x="40" y="47"/>
                </a:cubicBezTo>
                <a:cubicBezTo>
                  <a:pt x="43" y="45"/>
                  <a:pt x="45" y="42"/>
                  <a:pt x="46" y="38"/>
                </a:cubicBezTo>
                <a:cubicBezTo>
                  <a:pt x="46" y="35"/>
                  <a:pt x="46" y="32"/>
                  <a:pt x="44" y="29"/>
                </a:cubicBezTo>
                <a:cubicBezTo>
                  <a:pt x="41" y="26"/>
                  <a:pt x="38" y="25"/>
                  <a:pt x="35" y="25"/>
                </a:cubicBezTo>
                <a:cubicBezTo>
                  <a:pt x="31" y="25"/>
                  <a:pt x="27" y="26"/>
                  <a:pt x="23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3"/>
                  <a:pt x="24" y="20"/>
                  <a:pt x="25" y="17"/>
                </a:cubicBezTo>
                <a:cubicBezTo>
                  <a:pt x="26" y="14"/>
                  <a:pt x="26" y="12"/>
                  <a:pt x="24" y="10"/>
                </a:cubicBezTo>
                <a:cubicBezTo>
                  <a:pt x="22" y="7"/>
                  <a:pt x="20" y="6"/>
                  <a:pt x="18" y="6"/>
                </a:cubicBezTo>
                <a:cubicBezTo>
                  <a:pt x="15" y="6"/>
                  <a:pt x="12" y="7"/>
                  <a:pt x="10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6" y="17"/>
                  <a:pt x="6" y="19"/>
                  <a:pt x="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4"/>
          <p:cNvSpPr>
            <a:spLocks noEditPoints="1"/>
          </p:cNvSpPr>
          <p:nvPr/>
        </p:nvSpPr>
        <p:spPr bwMode="auto">
          <a:xfrm>
            <a:off x="1206500" y="412750"/>
            <a:ext cx="209550" cy="269875"/>
          </a:xfrm>
          <a:custGeom>
            <a:avLst/>
            <a:gdLst>
              <a:gd name="T0" fmla="*/ 25 w 66"/>
              <a:gd name="T1" fmla="*/ 14 h 85"/>
              <a:gd name="T2" fmla="*/ 43 w 66"/>
              <a:gd name="T3" fmla="*/ 0 h 85"/>
              <a:gd name="T4" fmla="*/ 46 w 66"/>
              <a:gd name="T5" fmla="*/ 4 h 85"/>
              <a:gd name="T6" fmla="*/ 27 w 66"/>
              <a:gd name="T7" fmla="*/ 18 h 85"/>
              <a:gd name="T8" fmla="*/ 34 w 66"/>
              <a:gd name="T9" fmla="*/ 26 h 85"/>
              <a:gd name="T10" fmla="*/ 58 w 66"/>
              <a:gd name="T11" fmla="*/ 7 h 85"/>
              <a:gd name="T12" fmla="*/ 61 w 66"/>
              <a:gd name="T13" fmla="*/ 12 h 85"/>
              <a:gd name="T14" fmla="*/ 31 w 66"/>
              <a:gd name="T15" fmla="*/ 34 h 85"/>
              <a:gd name="T16" fmla="*/ 4 w 66"/>
              <a:gd name="T17" fmla="*/ 56 h 85"/>
              <a:gd name="T18" fmla="*/ 0 w 66"/>
              <a:gd name="T19" fmla="*/ 52 h 85"/>
              <a:gd name="T20" fmla="*/ 15 w 66"/>
              <a:gd name="T21" fmla="*/ 41 h 85"/>
              <a:gd name="T22" fmla="*/ 3 w 66"/>
              <a:gd name="T23" fmla="*/ 27 h 85"/>
              <a:gd name="T24" fmla="*/ 8 w 66"/>
              <a:gd name="T25" fmla="*/ 24 h 85"/>
              <a:gd name="T26" fmla="*/ 9 w 66"/>
              <a:gd name="T27" fmla="*/ 23 h 85"/>
              <a:gd name="T28" fmla="*/ 9 w 66"/>
              <a:gd name="T29" fmla="*/ 24 h 85"/>
              <a:gd name="T30" fmla="*/ 9 w 66"/>
              <a:gd name="T31" fmla="*/ 26 h 85"/>
              <a:gd name="T32" fmla="*/ 10 w 66"/>
              <a:gd name="T33" fmla="*/ 27 h 85"/>
              <a:gd name="T34" fmla="*/ 19 w 66"/>
              <a:gd name="T35" fmla="*/ 39 h 85"/>
              <a:gd name="T36" fmla="*/ 30 w 66"/>
              <a:gd name="T37" fmla="*/ 29 h 85"/>
              <a:gd name="T38" fmla="*/ 19 w 66"/>
              <a:gd name="T39" fmla="*/ 15 h 85"/>
              <a:gd name="T40" fmla="*/ 14 w 66"/>
              <a:gd name="T41" fmla="*/ 8 h 85"/>
              <a:gd name="T42" fmla="*/ 19 w 66"/>
              <a:gd name="T43" fmla="*/ 5 h 85"/>
              <a:gd name="T44" fmla="*/ 20 w 66"/>
              <a:gd name="T45" fmla="*/ 4 h 85"/>
              <a:gd name="T46" fmla="*/ 20 w 66"/>
              <a:gd name="T47" fmla="*/ 6 h 85"/>
              <a:gd name="T48" fmla="*/ 21 w 66"/>
              <a:gd name="T49" fmla="*/ 9 h 85"/>
              <a:gd name="T50" fmla="*/ 25 w 66"/>
              <a:gd name="T51" fmla="*/ 14 h 85"/>
              <a:gd name="T52" fmla="*/ 24 w 66"/>
              <a:gd name="T53" fmla="*/ 46 h 85"/>
              <a:gd name="T54" fmla="*/ 29 w 66"/>
              <a:gd name="T55" fmla="*/ 45 h 85"/>
              <a:gd name="T56" fmla="*/ 31 w 66"/>
              <a:gd name="T57" fmla="*/ 45 h 85"/>
              <a:gd name="T58" fmla="*/ 31 w 66"/>
              <a:gd name="T59" fmla="*/ 46 h 85"/>
              <a:gd name="T60" fmla="*/ 30 w 66"/>
              <a:gd name="T61" fmla="*/ 55 h 85"/>
              <a:gd name="T62" fmla="*/ 29 w 66"/>
              <a:gd name="T63" fmla="*/ 63 h 85"/>
              <a:gd name="T64" fmla="*/ 27 w 66"/>
              <a:gd name="T65" fmla="*/ 73 h 85"/>
              <a:gd name="T66" fmla="*/ 21 w 66"/>
              <a:gd name="T67" fmla="*/ 73 h 85"/>
              <a:gd name="T68" fmla="*/ 24 w 66"/>
              <a:gd name="T69" fmla="*/ 46 h 85"/>
              <a:gd name="T70" fmla="*/ 52 w 66"/>
              <a:gd name="T71" fmla="*/ 57 h 85"/>
              <a:gd name="T72" fmla="*/ 34 w 66"/>
              <a:gd name="T73" fmla="*/ 35 h 85"/>
              <a:gd name="T74" fmla="*/ 39 w 66"/>
              <a:gd name="T75" fmla="*/ 32 h 85"/>
              <a:gd name="T76" fmla="*/ 41 w 66"/>
              <a:gd name="T77" fmla="*/ 31 h 85"/>
              <a:gd name="T78" fmla="*/ 41 w 66"/>
              <a:gd name="T79" fmla="*/ 33 h 85"/>
              <a:gd name="T80" fmla="*/ 40 w 66"/>
              <a:gd name="T81" fmla="*/ 34 h 85"/>
              <a:gd name="T82" fmla="*/ 41 w 66"/>
              <a:gd name="T83" fmla="*/ 35 h 85"/>
              <a:gd name="T84" fmla="*/ 54 w 66"/>
              <a:gd name="T85" fmla="*/ 52 h 85"/>
              <a:gd name="T86" fmla="*/ 58 w 66"/>
              <a:gd name="T87" fmla="*/ 22 h 85"/>
              <a:gd name="T88" fmla="*/ 64 w 66"/>
              <a:gd name="T89" fmla="*/ 21 h 85"/>
              <a:gd name="T90" fmla="*/ 66 w 66"/>
              <a:gd name="T91" fmla="*/ 22 h 85"/>
              <a:gd name="T92" fmla="*/ 65 w 66"/>
              <a:gd name="T93" fmla="*/ 23 h 85"/>
              <a:gd name="T94" fmla="*/ 64 w 66"/>
              <a:gd name="T95" fmla="*/ 31 h 85"/>
              <a:gd name="T96" fmla="*/ 57 w 66"/>
              <a:gd name="T97" fmla="*/ 56 h 85"/>
              <a:gd name="T98" fmla="*/ 33 w 66"/>
              <a:gd name="T99" fmla="*/ 85 h 85"/>
              <a:gd name="T100" fmla="*/ 25 w 66"/>
              <a:gd name="T101" fmla="*/ 82 h 85"/>
              <a:gd name="T102" fmla="*/ 34 w 66"/>
              <a:gd name="T103" fmla="*/ 77 h 85"/>
              <a:gd name="T104" fmla="*/ 52 w 66"/>
              <a:gd name="T105" fmla="*/ 5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6" h="85">
                <a:moveTo>
                  <a:pt x="25" y="14"/>
                </a:moveTo>
                <a:cubicBezTo>
                  <a:pt x="34" y="7"/>
                  <a:pt x="40" y="2"/>
                  <a:pt x="43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3" y="6"/>
                  <a:pt x="37" y="10"/>
                  <a:pt x="27" y="18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19"/>
                  <a:pt x="52" y="13"/>
                  <a:pt x="58" y="7"/>
                </a:cubicBezTo>
                <a:cubicBezTo>
                  <a:pt x="61" y="12"/>
                  <a:pt x="61" y="12"/>
                  <a:pt x="61" y="12"/>
                </a:cubicBezTo>
                <a:cubicBezTo>
                  <a:pt x="55" y="16"/>
                  <a:pt x="45" y="23"/>
                  <a:pt x="31" y="34"/>
                </a:cubicBezTo>
                <a:cubicBezTo>
                  <a:pt x="18" y="45"/>
                  <a:pt x="9" y="52"/>
                  <a:pt x="4" y="56"/>
                </a:cubicBezTo>
                <a:cubicBezTo>
                  <a:pt x="0" y="52"/>
                  <a:pt x="0" y="52"/>
                  <a:pt x="0" y="52"/>
                </a:cubicBezTo>
                <a:cubicBezTo>
                  <a:pt x="6" y="48"/>
                  <a:pt x="11" y="44"/>
                  <a:pt x="15" y="41"/>
                </a:cubicBezTo>
                <a:cubicBezTo>
                  <a:pt x="8" y="33"/>
                  <a:pt x="4" y="28"/>
                  <a:pt x="3" y="27"/>
                </a:cubicBezTo>
                <a:cubicBezTo>
                  <a:pt x="4" y="26"/>
                  <a:pt x="6" y="25"/>
                  <a:pt x="8" y="24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9" y="25"/>
                  <a:pt x="9" y="26"/>
                </a:cubicBezTo>
                <a:cubicBezTo>
                  <a:pt x="9" y="26"/>
                  <a:pt x="9" y="26"/>
                  <a:pt x="10" y="27"/>
                </a:cubicBezTo>
                <a:cubicBezTo>
                  <a:pt x="19" y="39"/>
                  <a:pt x="19" y="39"/>
                  <a:pt x="19" y="39"/>
                </a:cubicBezTo>
                <a:cubicBezTo>
                  <a:pt x="30" y="29"/>
                  <a:pt x="30" y="29"/>
                  <a:pt x="30" y="29"/>
                </a:cubicBezTo>
                <a:cubicBezTo>
                  <a:pt x="19" y="15"/>
                  <a:pt x="19" y="15"/>
                  <a:pt x="19" y="15"/>
                </a:cubicBezTo>
                <a:cubicBezTo>
                  <a:pt x="17" y="12"/>
                  <a:pt x="15" y="10"/>
                  <a:pt x="14" y="8"/>
                </a:cubicBezTo>
                <a:cubicBezTo>
                  <a:pt x="16" y="7"/>
                  <a:pt x="18" y="6"/>
                  <a:pt x="19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6"/>
                  <a:pt x="20" y="8"/>
                  <a:pt x="21" y="9"/>
                </a:cubicBezTo>
                <a:lnTo>
                  <a:pt x="25" y="14"/>
                </a:lnTo>
                <a:close/>
                <a:moveTo>
                  <a:pt x="24" y="46"/>
                </a:moveTo>
                <a:cubicBezTo>
                  <a:pt x="27" y="46"/>
                  <a:pt x="28" y="46"/>
                  <a:pt x="29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2" y="45"/>
                  <a:pt x="32" y="46"/>
                  <a:pt x="31" y="46"/>
                </a:cubicBezTo>
                <a:cubicBezTo>
                  <a:pt x="30" y="48"/>
                  <a:pt x="30" y="51"/>
                  <a:pt x="30" y="55"/>
                </a:cubicBezTo>
                <a:cubicBezTo>
                  <a:pt x="30" y="57"/>
                  <a:pt x="30" y="60"/>
                  <a:pt x="29" y="63"/>
                </a:cubicBezTo>
                <a:cubicBezTo>
                  <a:pt x="29" y="67"/>
                  <a:pt x="28" y="70"/>
                  <a:pt x="27" y="73"/>
                </a:cubicBezTo>
                <a:cubicBezTo>
                  <a:pt x="24" y="73"/>
                  <a:pt x="22" y="73"/>
                  <a:pt x="21" y="73"/>
                </a:cubicBezTo>
                <a:cubicBezTo>
                  <a:pt x="25" y="63"/>
                  <a:pt x="26" y="54"/>
                  <a:pt x="24" y="46"/>
                </a:cubicBezTo>
                <a:close/>
                <a:moveTo>
                  <a:pt x="52" y="57"/>
                </a:moveTo>
                <a:cubicBezTo>
                  <a:pt x="41" y="43"/>
                  <a:pt x="35" y="36"/>
                  <a:pt x="34" y="35"/>
                </a:cubicBezTo>
                <a:cubicBezTo>
                  <a:pt x="35" y="34"/>
                  <a:pt x="37" y="33"/>
                  <a:pt x="39" y="32"/>
                </a:cubicBezTo>
                <a:cubicBezTo>
                  <a:pt x="40" y="31"/>
                  <a:pt x="40" y="31"/>
                  <a:pt x="41" y="31"/>
                </a:cubicBezTo>
                <a:cubicBezTo>
                  <a:pt x="41" y="32"/>
                  <a:pt x="41" y="32"/>
                  <a:pt x="41" y="33"/>
                </a:cubicBezTo>
                <a:cubicBezTo>
                  <a:pt x="40" y="33"/>
                  <a:pt x="40" y="33"/>
                  <a:pt x="40" y="34"/>
                </a:cubicBezTo>
                <a:cubicBezTo>
                  <a:pt x="41" y="34"/>
                  <a:pt x="41" y="35"/>
                  <a:pt x="41" y="35"/>
                </a:cubicBezTo>
                <a:cubicBezTo>
                  <a:pt x="54" y="52"/>
                  <a:pt x="54" y="52"/>
                  <a:pt x="54" y="52"/>
                </a:cubicBezTo>
                <a:cubicBezTo>
                  <a:pt x="60" y="42"/>
                  <a:pt x="61" y="32"/>
                  <a:pt x="58" y="22"/>
                </a:cubicBezTo>
                <a:cubicBezTo>
                  <a:pt x="60" y="22"/>
                  <a:pt x="62" y="22"/>
                  <a:pt x="64" y="21"/>
                </a:cubicBezTo>
                <a:cubicBezTo>
                  <a:pt x="65" y="21"/>
                  <a:pt x="65" y="21"/>
                  <a:pt x="66" y="22"/>
                </a:cubicBezTo>
                <a:cubicBezTo>
                  <a:pt x="66" y="22"/>
                  <a:pt x="66" y="22"/>
                  <a:pt x="65" y="23"/>
                </a:cubicBezTo>
                <a:cubicBezTo>
                  <a:pt x="65" y="24"/>
                  <a:pt x="64" y="27"/>
                  <a:pt x="64" y="31"/>
                </a:cubicBezTo>
                <a:cubicBezTo>
                  <a:pt x="65" y="39"/>
                  <a:pt x="62" y="47"/>
                  <a:pt x="57" y="56"/>
                </a:cubicBezTo>
                <a:cubicBezTo>
                  <a:pt x="53" y="65"/>
                  <a:pt x="44" y="75"/>
                  <a:pt x="33" y="85"/>
                </a:cubicBezTo>
                <a:cubicBezTo>
                  <a:pt x="31" y="83"/>
                  <a:pt x="28" y="83"/>
                  <a:pt x="25" y="82"/>
                </a:cubicBezTo>
                <a:cubicBezTo>
                  <a:pt x="28" y="81"/>
                  <a:pt x="31" y="79"/>
                  <a:pt x="34" y="77"/>
                </a:cubicBezTo>
                <a:cubicBezTo>
                  <a:pt x="41" y="71"/>
                  <a:pt x="47" y="65"/>
                  <a:pt x="5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75"/>
          <p:cNvSpPr>
            <a:spLocks noEditPoints="1"/>
          </p:cNvSpPr>
          <p:nvPr/>
        </p:nvSpPr>
        <p:spPr bwMode="auto">
          <a:xfrm>
            <a:off x="1400175" y="260350"/>
            <a:ext cx="257175" cy="260350"/>
          </a:xfrm>
          <a:custGeom>
            <a:avLst/>
            <a:gdLst>
              <a:gd name="T0" fmla="*/ 18 w 81"/>
              <a:gd name="T1" fmla="*/ 22 h 82"/>
              <a:gd name="T2" fmla="*/ 28 w 81"/>
              <a:gd name="T3" fmla="*/ 14 h 82"/>
              <a:gd name="T4" fmla="*/ 20 w 81"/>
              <a:gd name="T5" fmla="*/ 4 h 82"/>
              <a:gd name="T6" fmla="*/ 23 w 81"/>
              <a:gd name="T7" fmla="*/ 2 h 82"/>
              <a:gd name="T8" fmla="*/ 25 w 81"/>
              <a:gd name="T9" fmla="*/ 0 h 82"/>
              <a:gd name="T10" fmla="*/ 26 w 81"/>
              <a:gd name="T11" fmla="*/ 0 h 82"/>
              <a:gd name="T12" fmla="*/ 26 w 81"/>
              <a:gd name="T13" fmla="*/ 1 h 82"/>
              <a:gd name="T14" fmla="*/ 28 w 81"/>
              <a:gd name="T15" fmla="*/ 6 h 82"/>
              <a:gd name="T16" fmla="*/ 32 w 81"/>
              <a:gd name="T17" fmla="*/ 11 h 82"/>
              <a:gd name="T18" fmla="*/ 46 w 81"/>
              <a:gd name="T19" fmla="*/ 0 h 82"/>
              <a:gd name="T20" fmla="*/ 50 w 81"/>
              <a:gd name="T21" fmla="*/ 6 h 82"/>
              <a:gd name="T22" fmla="*/ 72 w 81"/>
              <a:gd name="T23" fmla="*/ 35 h 82"/>
              <a:gd name="T24" fmla="*/ 81 w 81"/>
              <a:gd name="T25" fmla="*/ 45 h 82"/>
              <a:gd name="T26" fmla="*/ 76 w 81"/>
              <a:gd name="T27" fmla="*/ 49 h 82"/>
              <a:gd name="T28" fmla="*/ 72 w 81"/>
              <a:gd name="T29" fmla="*/ 44 h 82"/>
              <a:gd name="T30" fmla="*/ 35 w 81"/>
              <a:gd name="T31" fmla="*/ 73 h 82"/>
              <a:gd name="T32" fmla="*/ 39 w 81"/>
              <a:gd name="T33" fmla="*/ 79 h 82"/>
              <a:gd name="T34" fmla="*/ 35 w 81"/>
              <a:gd name="T35" fmla="*/ 82 h 82"/>
              <a:gd name="T36" fmla="*/ 27 w 81"/>
              <a:gd name="T37" fmla="*/ 71 h 82"/>
              <a:gd name="T38" fmla="*/ 4 w 81"/>
              <a:gd name="T39" fmla="*/ 41 h 82"/>
              <a:gd name="T40" fmla="*/ 0 w 81"/>
              <a:gd name="T41" fmla="*/ 36 h 82"/>
              <a:gd name="T42" fmla="*/ 14 w 81"/>
              <a:gd name="T43" fmla="*/ 25 h 82"/>
              <a:gd name="T44" fmla="*/ 5 w 81"/>
              <a:gd name="T45" fmla="*/ 15 h 82"/>
              <a:gd name="T46" fmla="*/ 9 w 81"/>
              <a:gd name="T47" fmla="*/ 13 h 82"/>
              <a:gd name="T48" fmla="*/ 10 w 81"/>
              <a:gd name="T49" fmla="*/ 11 h 82"/>
              <a:gd name="T50" fmla="*/ 11 w 81"/>
              <a:gd name="T51" fmla="*/ 11 h 82"/>
              <a:gd name="T52" fmla="*/ 11 w 81"/>
              <a:gd name="T53" fmla="*/ 12 h 82"/>
              <a:gd name="T54" fmla="*/ 13 w 81"/>
              <a:gd name="T55" fmla="*/ 17 h 82"/>
              <a:gd name="T56" fmla="*/ 18 w 81"/>
              <a:gd name="T57" fmla="*/ 22 h 82"/>
              <a:gd name="T58" fmla="*/ 17 w 81"/>
              <a:gd name="T59" fmla="*/ 28 h 82"/>
              <a:gd name="T60" fmla="*/ 6 w 81"/>
              <a:gd name="T61" fmla="*/ 36 h 82"/>
              <a:gd name="T62" fmla="*/ 18 w 81"/>
              <a:gd name="T63" fmla="*/ 51 h 82"/>
              <a:gd name="T64" fmla="*/ 28 w 81"/>
              <a:gd name="T65" fmla="*/ 43 h 82"/>
              <a:gd name="T66" fmla="*/ 17 w 81"/>
              <a:gd name="T67" fmla="*/ 28 h 82"/>
              <a:gd name="T68" fmla="*/ 20 w 81"/>
              <a:gd name="T69" fmla="*/ 54 h 82"/>
              <a:gd name="T70" fmla="*/ 32 w 81"/>
              <a:gd name="T71" fmla="*/ 70 h 82"/>
              <a:gd name="T72" fmla="*/ 42 w 81"/>
              <a:gd name="T73" fmla="*/ 62 h 82"/>
              <a:gd name="T74" fmla="*/ 30 w 81"/>
              <a:gd name="T75" fmla="*/ 46 h 82"/>
              <a:gd name="T76" fmla="*/ 20 w 81"/>
              <a:gd name="T77" fmla="*/ 54 h 82"/>
              <a:gd name="T78" fmla="*/ 31 w 81"/>
              <a:gd name="T79" fmla="*/ 17 h 82"/>
              <a:gd name="T80" fmla="*/ 20 w 81"/>
              <a:gd name="T81" fmla="*/ 26 h 82"/>
              <a:gd name="T82" fmla="*/ 32 w 81"/>
              <a:gd name="T83" fmla="*/ 40 h 82"/>
              <a:gd name="T84" fmla="*/ 42 w 81"/>
              <a:gd name="T85" fmla="*/ 32 h 82"/>
              <a:gd name="T86" fmla="*/ 31 w 81"/>
              <a:gd name="T87" fmla="*/ 17 h 82"/>
              <a:gd name="T88" fmla="*/ 44 w 81"/>
              <a:gd name="T89" fmla="*/ 35 h 82"/>
              <a:gd name="T90" fmla="*/ 34 w 81"/>
              <a:gd name="T91" fmla="*/ 43 h 82"/>
              <a:gd name="T92" fmla="*/ 46 w 81"/>
              <a:gd name="T93" fmla="*/ 59 h 82"/>
              <a:gd name="T94" fmla="*/ 57 w 81"/>
              <a:gd name="T95" fmla="*/ 51 h 82"/>
              <a:gd name="T96" fmla="*/ 44 w 81"/>
              <a:gd name="T97" fmla="*/ 35 h 82"/>
              <a:gd name="T98" fmla="*/ 56 w 81"/>
              <a:gd name="T99" fmla="*/ 22 h 82"/>
              <a:gd name="T100" fmla="*/ 44 w 81"/>
              <a:gd name="T101" fmla="*/ 7 h 82"/>
              <a:gd name="T102" fmla="*/ 35 w 81"/>
              <a:gd name="T103" fmla="*/ 15 h 82"/>
              <a:gd name="T104" fmla="*/ 46 w 81"/>
              <a:gd name="T105" fmla="*/ 29 h 82"/>
              <a:gd name="T106" fmla="*/ 56 w 81"/>
              <a:gd name="T107" fmla="*/ 22 h 82"/>
              <a:gd name="T108" fmla="*/ 70 w 81"/>
              <a:gd name="T109" fmla="*/ 40 h 82"/>
              <a:gd name="T110" fmla="*/ 58 w 81"/>
              <a:gd name="T111" fmla="*/ 25 h 82"/>
              <a:gd name="T112" fmla="*/ 48 w 81"/>
              <a:gd name="T113" fmla="*/ 32 h 82"/>
              <a:gd name="T114" fmla="*/ 60 w 81"/>
              <a:gd name="T115" fmla="*/ 48 h 82"/>
              <a:gd name="T116" fmla="*/ 70 w 81"/>
              <a:gd name="T117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2">
                <a:moveTo>
                  <a:pt x="18" y="22"/>
                </a:moveTo>
                <a:cubicBezTo>
                  <a:pt x="28" y="14"/>
                  <a:pt x="28" y="14"/>
                  <a:pt x="28" y="14"/>
                </a:cubicBezTo>
                <a:cubicBezTo>
                  <a:pt x="24" y="8"/>
                  <a:pt x="21" y="5"/>
                  <a:pt x="20" y="4"/>
                </a:cubicBezTo>
                <a:cubicBezTo>
                  <a:pt x="21" y="3"/>
                  <a:pt x="22" y="2"/>
                  <a:pt x="23" y="2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6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5" y="2"/>
                  <a:pt x="26" y="4"/>
                  <a:pt x="28" y="6"/>
                </a:cubicBezTo>
                <a:cubicBezTo>
                  <a:pt x="32" y="11"/>
                  <a:pt x="32" y="11"/>
                  <a:pt x="32" y="11"/>
                </a:cubicBezTo>
                <a:cubicBezTo>
                  <a:pt x="40" y="6"/>
                  <a:pt x="44" y="2"/>
                  <a:pt x="46" y="0"/>
                </a:cubicBezTo>
                <a:cubicBezTo>
                  <a:pt x="47" y="2"/>
                  <a:pt x="48" y="4"/>
                  <a:pt x="50" y="6"/>
                </a:cubicBezTo>
                <a:cubicBezTo>
                  <a:pt x="72" y="35"/>
                  <a:pt x="72" y="35"/>
                  <a:pt x="72" y="35"/>
                </a:cubicBezTo>
                <a:cubicBezTo>
                  <a:pt x="75" y="39"/>
                  <a:pt x="78" y="43"/>
                  <a:pt x="81" y="45"/>
                </a:cubicBezTo>
                <a:cubicBezTo>
                  <a:pt x="76" y="49"/>
                  <a:pt x="76" y="49"/>
                  <a:pt x="76" y="49"/>
                </a:cubicBezTo>
                <a:cubicBezTo>
                  <a:pt x="72" y="44"/>
                  <a:pt x="72" y="44"/>
                  <a:pt x="72" y="44"/>
                </a:cubicBezTo>
                <a:cubicBezTo>
                  <a:pt x="35" y="73"/>
                  <a:pt x="35" y="73"/>
                  <a:pt x="35" y="73"/>
                </a:cubicBezTo>
                <a:cubicBezTo>
                  <a:pt x="39" y="79"/>
                  <a:pt x="39" y="79"/>
                  <a:pt x="39" y="79"/>
                </a:cubicBezTo>
                <a:cubicBezTo>
                  <a:pt x="35" y="82"/>
                  <a:pt x="35" y="82"/>
                  <a:pt x="35" y="82"/>
                </a:cubicBezTo>
                <a:cubicBezTo>
                  <a:pt x="33" y="79"/>
                  <a:pt x="30" y="75"/>
                  <a:pt x="27" y="7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39"/>
                  <a:pt x="1" y="37"/>
                  <a:pt x="0" y="36"/>
                </a:cubicBezTo>
                <a:cubicBezTo>
                  <a:pt x="2" y="34"/>
                  <a:pt x="7" y="31"/>
                  <a:pt x="14" y="25"/>
                </a:cubicBezTo>
                <a:cubicBezTo>
                  <a:pt x="9" y="19"/>
                  <a:pt x="6" y="16"/>
                  <a:pt x="5" y="15"/>
                </a:cubicBezTo>
                <a:cubicBezTo>
                  <a:pt x="7" y="14"/>
                  <a:pt x="8" y="14"/>
                  <a:pt x="9" y="13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1"/>
                  <a:pt x="12" y="12"/>
                  <a:pt x="11" y="12"/>
                </a:cubicBezTo>
                <a:cubicBezTo>
                  <a:pt x="11" y="13"/>
                  <a:pt x="12" y="15"/>
                  <a:pt x="13" y="17"/>
                </a:cubicBezTo>
                <a:lnTo>
                  <a:pt x="18" y="22"/>
                </a:lnTo>
                <a:close/>
                <a:moveTo>
                  <a:pt x="17" y="28"/>
                </a:moveTo>
                <a:cubicBezTo>
                  <a:pt x="6" y="36"/>
                  <a:pt x="6" y="36"/>
                  <a:pt x="6" y="36"/>
                </a:cubicBezTo>
                <a:cubicBezTo>
                  <a:pt x="18" y="51"/>
                  <a:pt x="18" y="51"/>
                  <a:pt x="18" y="51"/>
                </a:cubicBezTo>
                <a:cubicBezTo>
                  <a:pt x="28" y="43"/>
                  <a:pt x="28" y="43"/>
                  <a:pt x="28" y="43"/>
                </a:cubicBezTo>
                <a:lnTo>
                  <a:pt x="17" y="28"/>
                </a:lnTo>
                <a:close/>
                <a:moveTo>
                  <a:pt x="20" y="54"/>
                </a:moveTo>
                <a:cubicBezTo>
                  <a:pt x="32" y="70"/>
                  <a:pt x="32" y="70"/>
                  <a:pt x="32" y="70"/>
                </a:cubicBezTo>
                <a:cubicBezTo>
                  <a:pt x="42" y="62"/>
                  <a:pt x="42" y="62"/>
                  <a:pt x="42" y="62"/>
                </a:cubicBezTo>
                <a:cubicBezTo>
                  <a:pt x="30" y="46"/>
                  <a:pt x="30" y="46"/>
                  <a:pt x="30" y="46"/>
                </a:cubicBezTo>
                <a:lnTo>
                  <a:pt x="20" y="54"/>
                </a:lnTo>
                <a:close/>
                <a:moveTo>
                  <a:pt x="31" y="17"/>
                </a:moveTo>
                <a:cubicBezTo>
                  <a:pt x="20" y="26"/>
                  <a:pt x="20" y="26"/>
                  <a:pt x="20" y="26"/>
                </a:cubicBezTo>
                <a:cubicBezTo>
                  <a:pt x="32" y="40"/>
                  <a:pt x="32" y="40"/>
                  <a:pt x="32" y="40"/>
                </a:cubicBezTo>
                <a:cubicBezTo>
                  <a:pt x="42" y="32"/>
                  <a:pt x="42" y="32"/>
                  <a:pt x="42" y="32"/>
                </a:cubicBezTo>
                <a:lnTo>
                  <a:pt x="31" y="17"/>
                </a:lnTo>
                <a:close/>
                <a:moveTo>
                  <a:pt x="44" y="35"/>
                </a:moveTo>
                <a:cubicBezTo>
                  <a:pt x="34" y="43"/>
                  <a:pt x="34" y="43"/>
                  <a:pt x="34" y="43"/>
                </a:cubicBezTo>
                <a:cubicBezTo>
                  <a:pt x="46" y="59"/>
                  <a:pt x="46" y="59"/>
                  <a:pt x="46" y="59"/>
                </a:cubicBezTo>
                <a:cubicBezTo>
                  <a:pt x="57" y="51"/>
                  <a:pt x="57" y="51"/>
                  <a:pt x="57" y="51"/>
                </a:cubicBezTo>
                <a:lnTo>
                  <a:pt x="44" y="35"/>
                </a:lnTo>
                <a:close/>
                <a:moveTo>
                  <a:pt x="56" y="22"/>
                </a:moveTo>
                <a:cubicBezTo>
                  <a:pt x="44" y="7"/>
                  <a:pt x="44" y="7"/>
                  <a:pt x="44" y="7"/>
                </a:cubicBezTo>
                <a:cubicBezTo>
                  <a:pt x="35" y="15"/>
                  <a:pt x="35" y="15"/>
                  <a:pt x="35" y="15"/>
                </a:cubicBezTo>
                <a:cubicBezTo>
                  <a:pt x="46" y="29"/>
                  <a:pt x="46" y="29"/>
                  <a:pt x="46" y="29"/>
                </a:cubicBezTo>
                <a:lnTo>
                  <a:pt x="56" y="22"/>
                </a:lnTo>
                <a:close/>
                <a:moveTo>
                  <a:pt x="70" y="40"/>
                </a:moveTo>
                <a:cubicBezTo>
                  <a:pt x="58" y="25"/>
                  <a:pt x="58" y="25"/>
                  <a:pt x="58" y="25"/>
                </a:cubicBezTo>
                <a:cubicBezTo>
                  <a:pt x="48" y="32"/>
                  <a:pt x="48" y="32"/>
                  <a:pt x="48" y="32"/>
                </a:cubicBezTo>
                <a:cubicBezTo>
                  <a:pt x="60" y="48"/>
                  <a:pt x="60" y="48"/>
                  <a:pt x="60" y="48"/>
                </a:cubicBezTo>
                <a:lnTo>
                  <a:pt x="70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5168642" y="3007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8314A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最终效果</a:t>
            </a:r>
            <a:endParaRPr lang="zh-CN" altLang="en-US" sz="3200" dirty="0">
              <a:solidFill>
                <a:srgbClr val="08314A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0" y="5928360"/>
            <a:ext cx="12192000" cy="914399"/>
          </a:xfrm>
          <a:prstGeom prst="rect">
            <a:avLst/>
          </a:prstGeom>
          <a:solidFill>
            <a:srgbClr val="08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>
            <a:off x="0" y="5897989"/>
            <a:ext cx="12192000" cy="0"/>
          </a:xfrm>
          <a:prstGeom prst="line">
            <a:avLst/>
          </a:prstGeom>
          <a:ln w="38100">
            <a:solidFill>
              <a:srgbClr val="EC63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图片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59" y="6333988"/>
            <a:ext cx="1752782" cy="22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75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708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165</Words>
  <Application>Microsoft Office PowerPoint</Application>
  <PresentationFormat>宽屏</PresentationFormat>
  <Paragraphs>17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冬青黑体简体中文 W3</vt:lpstr>
      <vt:lpstr>方正小标宋简体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深度技术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sizi ..</dc:creator>
  <cp:lastModifiedBy>kan</cp:lastModifiedBy>
  <cp:revision>8</cp:revision>
  <dcterms:created xsi:type="dcterms:W3CDTF">2014-11-20T02:17:44Z</dcterms:created>
  <dcterms:modified xsi:type="dcterms:W3CDTF">2016-07-10T06:11:30Z</dcterms:modified>
</cp:coreProperties>
</file>