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notesMasterIdLst>
    <p:notesMasterId r:id="rId32"/>
  </p:notesMasterIdLst>
  <p:sldIdLst>
    <p:sldId id="283" r:id="rId4"/>
    <p:sldId id="267" r:id="rId5"/>
    <p:sldId id="269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56" r:id="rId19"/>
    <p:sldId id="281" r:id="rId20"/>
    <p:sldId id="282" r:id="rId21"/>
    <p:sldId id="257" r:id="rId22"/>
    <p:sldId id="258" r:id="rId23"/>
    <p:sldId id="259" r:id="rId24"/>
    <p:sldId id="260" r:id="rId25"/>
    <p:sldId id="261" r:id="rId26"/>
    <p:sldId id="262" r:id="rId27"/>
    <p:sldId id="264" r:id="rId28"/>
    <p:sldId id="265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949"/>
    <a:srgbClr val="FFDDC2"/>
    <a:srgbClr val="FD5B47"/>
    <a:srgbClr val="000000"/>
    <a:srgbClr val="D8CAC1"/>
    <a:srgbClr val="FAF5FD"/>
    <a:srgbClr val="FDFBFE"/>
    <a:srgbClr val="AE140A"/>
    <a:srgbClr val="242424"/>
    <a:srgbClr val="CFB3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14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85250-CC43-4C11-891F-3ADDF959EAEF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2D981-C8AF-4AFC-8321-DB2D858B0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80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A4503-326D-4EC9-A752-27173C94F3A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24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A4503-326D-4EC9-A752-27173C94F3A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13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63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2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2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2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28923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490753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640972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44543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89149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54229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39626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535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400508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15566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49074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283927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4755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726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8977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07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168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52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093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926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699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9933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310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270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75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5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67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9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1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43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3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C0825-A172-4804-AB50-313A208DD14A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3677A-BB31-410F-BD7E-D731EB4A5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5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2B9BB-42B5-4D82-8FA7-6A896485DA8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8E529-1193-4A8C-9964-5A83DCDE9E6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95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76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432" y="1755704"/>
            <a:ext cx="2209225" cy="2209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172" y="3596900"/>
            <a:ext cx="6925656" cy="951058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1524000" y="4866209"/>
            <a:ext cx="9144000" cy="1991792"/>
          </a:xfrm>
          <a:prstGeom prst="rect">
            <a:avLst/>
          </a:prstGeom>
          <a:solidFill>
            <a:srgbClr val="604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524000" y="4550846"/>
            <a:ext cx="9144000" cy="411163"/>
          </a:xfrm>
          <a:prstGeom prst="rect">
            <a:avLst/>
          </a:prstGeom>
          <a:solidFill>
            <a:srgbClr val="604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24000" y="4863584"/>
            <a:ext cx="9144000" cy="98425"/>
          </a:xfrm>
          <a:prstGeom prst="rect">
            <a:avLst/>
          </a:prstGeom>
          <a:solidFill>
            <a:srgbClr val="4C2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857" y="2668833"/>
            <a:ext cx="2200847" cy="219475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3594230" y="3686809"/>
            <a:ext cx="1463631" cy="864036"/>
            <a:chOff x="1757363" y="3418059"/>
            <a:chExt cx="2398713" cy="141605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757363" y="3418059"/>
              <a:ext cx="2398713" cy="1292225"/>
            </a:xfrm>
            <a:custGeom>
              <a:avLst/>
              <a:gdLst>
                <a:gd name="T0" fmla="*/ 825 w 844"/>
                <a:gd name="T1" fmla="*/ 379 h 379"/>
                <a:gd name="T2" fmla="*/ 19 w 844"/>
                <a:gd name="T3" fmla="*/ 379 h 379"/>
                <a:gd name="T4" fmla="*/ 0 w 844"/>
                <a:gd name="T5" fmla="*/ 361 h 379"/>
                <a:gd name="T6" fmla="*/ 0 w 844"/>
                <a:gd name="T7" fmla="*/ 19 h 379"/>
                <a:gd name="T8" fmla="*/ 19 w 844"/>
                <a:gd name="T9" fmla="*/ 0 h 379"/>
                <a:gd name="T10" fmla="*/ 825 w 844"/>
                <a:gd name="T11" fmla="*/ 0 h 379"/>
                <a:gd name="T12" fmla="*/ 844 w 844"/>
                <a:gd name="T13" fmla="*/ 19 h 379"/>
                <a:gd name="T14" fmla="*/ 844 w 844"/>
                <a:gd name="T15" fmla="*/ 361 h 379"/>
                <a:gd name="T16" fmla="*/ 825 w 844"/>
                <a:gd name="T1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4" h="379">
                  <a:moveTo>
                    <a:pt x="825" y="379"/>
                  </a:moveTo>
                  <a:cubicBezTo>
                    <a:pt x="19" y="379"/>
                    <a:pt x="19" y="379"/>
                    <a:pt x="19" y="379"/>
                  </a:cubicBezTo>
                  <a:cubicBezTo>
                    <a:pt x="9" y="379"/>
                    <a:pt x="0" y="371"/>
                    <a:pt x="0" y="36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825" y="0"/>
                    <a:pt x="825" y="0"/>
                    <a:pt x="825" y="0"/>
                  </a:cubicBezTo>
                  <a:cubicBezTo>
                    <a:pt x="835" y="0"/>
                    <a:pt x="844" y="8"/>
                    <a:pt x="844" y="19"/>
                  </a:cubicBezTo>
                  <a:cubicBezTo>
                    <a:pt x="844" y="361"/>
                    <a:pt x="844" y="361"/>
                    <a:pt x="844" y="361"/>
                  </a:cubicBezTo>
                  <a:cubicBezTo>
                    <a:pt x="844" y="371"/>
                    <a:pt x="835" y="379"/>
                    <a:pt x="825" y="379"/>
                  </a:cubicBezTo>
                  <a:close/>
                </a:path>
              </a:pathLst>
            </a:custGeom>
            <a:solidFill>
              <a:srgbClr val="989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757363" y="4710284"/>
              <a:ext cx="2398713" cy="123825"/>
            </a:xfrm>
            <a:custGeom>
              <a:avLst/>
              <a:gdLst>
                <a:gd name="T0" fmla="*/ 829 w 844"/>
                <a:gd name="T1" fmla="*/ 33 h 33"/>
                <a:gd name="T2" fmla="*/ 15 w 844"/>
                <a:gd name="T3" fmla="*/ 33 h 33"/>
                <a:gd name="T4" fmla="*/ 0 w 844"/>
                <a:gd name="T5" fmla="*/ 18 h 33"/>
                <a:gd name="T6" fmla="*/ 0 w 844"/>
                <a:gd name="T7" fmla="*/ 15 h 33"/>
                <a:gd name="T8" fmla="*/ 15 w 844"/>
                <a:gd name="T9" fmla="*/ 0 h 33"/>
                <a:gd name="T10" fmla="*/ 829 w 844"/>
                <a:gd name="T11" fmla="*/ 0 h 33"/>
                <a:gd name="T12" fmla="*/ 844 w 844"/>
                <a:gd name="T13" fmla="*/ 15 h 33"/>
                <a:gd name="T14" fmla="*/ 844 w 844"/>
                <a:gd name="T15" fmla="*/ 18 h 33"/>
                <a:gd name="T16" fmla="*/ 829 w 84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4" h="33">
                  <a:moveTo>
                    <a:pt x="829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7" y="33"/>
                    <a:pt x="0" y="26"/>
                    <a:pt x="0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837" y="0"/>
                    <a:pt x="844" y="7"/>
                    <a:pt x="844" y="15"/>
                  </a:cubicBezTo>
                  <a:cubicBezTo>
                    <a:pt x="844" y="18"/>
                    <a:pt x="844" y="18"/>
                    <a:pt x="844" y="18"/>
                  </a:cubicBezTo>
                  <a:cubicBezTo>
                    <a:pt x="844" y="26"/>
                    <a:pt x="837" y="33"/>
                    <a:pt x="829" y="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761424" y="3834122"/>
              <a:ext cx="352479" cy="413061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725683" y="1211636"/>
            <a:ext cx="1023166" cy="1225134"/>
            <a:chOff x="7453569" y="1989897"/>
            <a:chExt cx="1023166" cy="1225134"/>
          </a:xfrm>
        </p:grpSpPr>
        <p:sp>
          <p:nvSpPr>
            <p:cNvPr id="101" name="折角形 100"/>
            <p:cNvSpPr/>
            <p:nvPr/>
          </p:nvSpPr>
          <p:spPr>
            <a:xfrm>
              <a:off x="7453569" y="2053201"/>
              <a:ext cx="1023166" cy="1161830"/>
            </a:xfrm>
            <a:prstGeom prst="foldedCorne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558152" y="2483038"/>
              <a:ext cx="814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6666"/>
                  </a:solidFill>
                  <a:latin typeface="Calibri Light" panose="020F0302020204030204"/>
                </a:rPr>
                <a:t>13</a:t>
              </a:r>
              <a:endParaRPr lang="zh-CN" altLang="en-US" sz="4000" b="1" dirty="0">
                <a:solidFill>
                  <a:srgbClr val="FF6666"/>
                </a:solidFill>
                <a:latin typeface="Calibri Light" panose="020F0302020204030204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604316" y="2192785"/>
              <a:ext cx="6345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Feb.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102" name="Rectangle 42"/>
            <p:cNvSpPr>
              <a:spLocks noChangeArrowheads="1"/>
            </p:cNvSpPr>
            <p:nvPr/>
          </p:nvSpPr>
          <p:spPr bwMode="auto">
            <a:xfrm>
              <a:off x="7675966" y="1989897"/>
              <a:ext cx="578372" cy="1537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 rot="270486">
            <a:off x="4772169" y="527530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</a:t>
            </a:r>
            <a:endParaRPr lang="zh-CN" altLang="en-US" sz="8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21149554">
            <a:off x="3861632" y="526803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踢</a:t>
            </a:r>
            <a:endParaRPr lang="zh-CN" altLang="en-US" sz="8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583855">
            <a:off x="8033445" y="530185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altLang="en-US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21206172">
            <a:off x="5623977" y="523964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endParaRPr lang="zh-CN" altLang="en-US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554755">
            <a:off x="2937639" y="527249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屁</a:t>
            </a:r>
            <a:endParaRPr lang="zh-CN" altLang="en-US" sz="8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0981017">
            <a:off x="2002479" y="527249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屁</a:t>
            </a:r>
          </a:p>
        </p:txBody>
      </p:sp>
      <p:sp>
        <p:nvSpPr>
          <p:cNvPr id="26" name="文本框 25"/>
          <p:cNvSpPr txBox="1"/>
          <p:nvPr/>
        </p:nvSpPr>
        <p:spPr>
          <a:xfrm rot="21124522">
            <a:off x="8938325" y="531178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688827">
            <a:off x="6411356" y="5275303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1206172">
            <a:off x="7198736" y="522081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卡</a:t>
            </a:r>
            <a:endParaRPr lang="zh-CN" altLang="en-US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2687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5400000">
            <a:off x="5871028" y="4668155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51824" y="1028680"/>
            <a:ext cx="4288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画两个圆形，添加耳朵</a:t>
            </a:r>
          </a:p>
        </p:txBody>
      </p:sp>
      <p:sp>
        <p:nvSpPr>
          <p:cNvPr id="8" name="椭圆 7"/>
          <p:cNvSpPr/>
          <p:nvPr/>
        </p:nvSpPr>
        <p:spPr>
          <a:xfrm>
            <a:off x="2736595" y="4477847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714393" y="4455368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12646" y="4446450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3"/>
          <p:cNvSpPr/>
          <p:nvPr/>
        </p:nvSpPr>
        <p:spPr>
          <a:xfrm>
            <a:off x="8001676" y="3902923"/>
            <a:ext cx="2905898" cy="2131817"/>
          </a:xfrm>
          <a:custGeom>
            <a:avLst/>
            <a:gdLst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499 w 4244715"/>
              <a:gd name="connsiteY0" fmla="*/ 412238 h 2473377"/>
              <a:gd name="connsiteX1" fmla="*/ 414737 w 4244715"/>
              <a:gd name="connsiteY1" fmla="*/ 0 h 2473377"/>
              <a:gd name="connsiteX2" fmla="*/ 3832477 w 4244715"/>
              <a:gd name="connsiteY2" fmla="*/ 0 h 2473377"/>
              <a:gd name="connsiteX3" fmla="*/ 4244715 w 4244715"/>
              <a:gd name="connsiteY3" fmla="*/ 412238 h 2473377"/>
              <a:gd name="connsiteX4" fmla="*/ 4244715 w 4244715"/>
              <a:gd name="connsiteY4" fmla="*/ 2061139 h 2473377"/>
              <a:gd name="connsiteX5" fmla="*/ 3832477 w 4244715"/>
              <a:gd name="connsiteY5" fmla="*/ 2473377 h 2473377"/>
              <a:gd name="connsiteX6" fmla="*/ 414737 w 4244715"/>
              <a:gd name="connsiteY6" fmla="*/ 2473377 h 2473377"/>
              <a:gd name="connsiteX7" fmla="*/ 2499 w 4244715"/>
              <a:gd name="connsiteY7" fmla="*/ 2061139 h 2473377"/>
              <a:gd name="connsiteX8" fmla="*/ 0 w 4244715"/>
              <a:gd name="connsiteY8" fmla="*/ 1210456 h 2473377"/>
              <a:gd name="connsiteX9" fmla="*/ 2499 w 4244715"/>
              <a:gd name="connsiteY9" fmla="*/ 412238 h 2473377"/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83 w 4242499"/>
              <a:gd name="connsiteY0" fmla="*/ 412238 h 2473377"/>
              <a:gd name="connsiteX1" fmla="*/ 412521 w 4242499"/>
              <a:gd name="connsiteY1" fmla="*/ 0 h 2473377"/>
              <a:gd name="connsiteX2" fmla="*/ 3830261 w 4242499"/>
              <a:gd name="connsiteY2" fmla="*/ 0 h 2473377"/>
              <a:gd name="connsiteX3" fmla="*/ 4242499 w 4242499"/>
              <a:gd name="connsiteY3" fmla="*/ 412238 h 2473377"/>
              <a:gd name="connsiteX4" fmla="*/ 4242499 w 4242499"/>
              <a:gd name="connsiteY4" fmla="*/ 2061139 h 2473377"/>
              <a:gd name="connsiteX5" fmla="*/ 3830261 w 4242499"/>
              <a:gd name="connsiteY5" fmla="*/ 2473377 h 2473377"/>
              <a:gd name="connsiteX6" fmla="*/ 412521 w 4242499"/>
              <a:gd name="connsiteY6" fmla="*/ 2473377 h 2473377"/>
              <a:gd name="connsiteX7" fmla="*/ 283 w 4242499"/>
              <a:gd name="connsiteY7" fmla="*/ 2061139 h 2473377"/>
              <a:gd name="connsiteX8" fmla="*/ 65817 w 4242499"/>
              <a:gd name="connsiteY8" fmla="*/ 1254274 h 2473377"/>
              <a:gd name="connsiteX9" fmla="*/ 283 w 4242499"/>
              <a:gd name="connsiteY9" fmla="*/ 412238 h 2473377"/>
              <a:gd name="connsiteX0" fmla="*/ 283 w 4242499"/>
              <a:gd name="connsiteY0" fmla="*/ 412238 h 2693611"/>
              <a:gd name="connsiteX1" fmla="*/ 412521 w 4242499"/>
              <a:gd name="connsiteY1" fmla="*/ 0 h 2693611"/>
              <a:gd name="connsiteX2" fmla="*/ 3830261 w 4242499"/>
              <a:gd name="connsiteY2" fmla="*/ 0 h 2693611"/>
              <a:gd name="connsiteX3" fmla="*/ 4242499 w 4242499"/>
              <a:gd name="connsiteY3" fmla="*/ 412238 h 2693611"/>
              <a:gd name="connsiteX4" fmla="*/ 4242499 w 4242499"/>
              <a:gd name="connsiteY4" fmla="*/ 2061139 h 2693611"/>
              <a:gd name="connsiteX5" fmla="*/ 3830261 w 4242499"/>
              <a:gd name="connsiteY5" fmla="*/ 2473377 h 2693611"/>
              <a:gd name="connsiteX6" fmla="*/ 2121250 w 4242499"/>
              <a:gd name="connsiteY6" fmla="*/ 2693551 h 2693611"/>
              <a:gd name="connsiteX7" fmla="*/ 412521 w 4242499"/>
              <a:gd name="connsiteY7" fmla="*/ 2473377 h 2693611"/>
              <a:gd name="connsiteX8" fmla="*/ 283 w 4242499"/>
              <a:gd name="connsiteY8" fmla="*/ 2061139 h 2693611"/>
              <a:gd name="connsiteX9" fmla="*/ 65817 w 4242499"/>
              <a:gd name="connsiteY9" fmla="*/ 1254274 h 2693611"/>
              <a:gd name="connsiteX10" fmla="*/ 283 w 4242499"/>
              <a:gd name="connsiteY10" fmla="*/ 412238 h 269361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30261 w 4242499"/>
              <a:gd name="connsiteY5" fmla="*/ 2473377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44800 w 4242499"/>
              <a:gd name="connsiteY5" fmla="*/ 2538126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769911"/>
              <a:gd name="connsiteX1" fmla="*/ 412521 w 4242499"/>
              <a:gd name="connsiteY1" fmla="*/ 0 h 2769911"/>
              <a:gd name="connsiteX2" fmla="*/ 3830261 w 4242499"/>
              <a:gd name="connsiteY2" fmla="*/ 0 h 2769911"/>
              <a:gd name="connsiteX3" fmla="*/ 4242499 w 4242499"/>
              <a:gd name="connsiteY3" fmla="*/ 412238 h 2769911"/>
              <a:gd name="connsiteX4" fmla="*/ 4242499 w 4242499"/>
              <a:gd name="connsiteY4" fmla="*/ 2061139 h 2769911"/>
              <a:gd name="connsiteX5" fmla="*/ 3844800 w 4242499"/>
              <a:gd name="connsiteY5" fmla="*/ 2538126 h 2769911"/>
              <a:gd name="connsiteX6" fmla="*/ 2121250 w 4242499"/>
              <a:gd name="connsiteY6" fmla="*/ 2769851 h 2769911"/>
              <a:gd name="connsiteX7" fmla="*/ 412521 w 4242499"/>
              <a:gd name="connsiteY7" fmla="*/ 2473377 h 2769911"/>
              <a:gd name="connsiteX8" fmla="*/ 283 w 4242499"/>
              <a:gd name="connsiteY8" fmla="*/ 2061139 h 2769911"/>
              <a:gd name="connsiteX9" fmla="*/ 65817 w 4242499"/>
              <a:gd name="connsiteY9" fmla="*/ 1254274 h 2769911"/>
              <a:gd name="connsiteX10" fmla="*/ 283 w 4242499"/>
              <a:gd name="connsiteY10" fmla="*/ 412238 h 2769911"/>
              <a:gd name="connsiteX0" fmla="*/ 283 w 4242499"/>
              <a:gd name="connsiteY0" fmla="*/ 412238 h 2812288"/>
              <a:gd name="connsiteX1" fmla="*/ 412521 w 4242499"/>
              <a:gd name="connsiteY1" fmla="*/ 0 h 2812288"/>
              <a:gd name="connsiteX2" fmla="*/ 3830261 w 4242499"/>
              <a:gd name="connsiteY2" fmla="*/ 0 h 2812288"/>
              <a:gd name="connsiteX3" fmla="*/ 4242499 w 4242499"/>
              <a:gd name="connsiteY3" fmla="*/ 412238 h 2812288"/>
              <a:gd name="connsiteX4" fmla="*/ 4242499 w 4242499"/>
              <a:gd name="connsiteY4" fmla="*/ 2061139 h 2812288"/>
              <a:gd name="connsiteX5" fmla="*/ 3844800 w 4242499"/>
              <a:gd name="connsiteY5" fmla="*/ 2538126 h 2812288"/>
              <a:gd name="connsiteX6" fmla="*/ 2259567 w 4242499"/>
              <a:gd name="connsiteY6" fmla="*/ 2789015 h 2812288"/>
              <a:gd name="connsiteX7" fmla="*/ 2121250 w 4242499"/>
              <a:gd name="connsiteY7" fmla="*/ 2769851 h 2812288"/>
              <a:gd name="connsiteX8" fmla="*/ 412521 w 4242499"/>
              <a:gd name="connsiteY8" fmla="*/ 2473377 h 2812288"/>
              <a:gd name="connsiteX9" fmla="*/ 283 w 4242499"/>
              <a:gd name="connsiteY9" fmla="*/ 2061139 h 2812288"/>
              <a:gd name="connsiteX10" fmla="*/ 65817 w 4242499"/>
              <a:gd name="connsiteY10" fmla="*/ 1254274 h 2812288"/>
              <a:gd name="connsiteX11" fmla="*/ 283 w 4242499"/>
              <a:gd name="connsiteY11" fmla="*/ 412238 h 2812288"/>
              <a:gd name="connsiteX0" fmla="*/ 283 w 4242499"/>
              <a:gd name="connsiteY0" fmla="*/ 412238 h 2795623"/>
              <a:gd name="connsiteX1" fmla="*/ 412521 w 4242499"/>
              <a:gd name="connsiteY1" fmla="*/ 0 h 2795623"/>
              <a:gd name="connsiteX2" fmla="*/ 3830261 w 4242499"/>
              <a:gd name="connsiteY2" fmla="*/ 0 h 2795623"/>
              <a:gd name="connsiteX3" fmla="*/ 4242499 w 4242499"/>
              <a:gd name="connsiteY3" fmla="*/ 412238 h 2795623"/>
              <a:gd name="connsiteX4" fmla="*/ 4242499 w 4242499"/>
              <a:gd name="connsiteY4" fmla="*/ 2061139 h 2795623"/>
              <a:gd name="connsiteX5" fmla="*/ 3844800 w 4242499"/>
              <a:gd name="connsiteY5" fmla="*/ 2538126 h 2795623"/>
              <a:gd name="connsiteX6" fmla="*/ 2534214 w 4242499"/>
              <a:gd name="connsiteY6" fmla="*/ 2754703 h 2795623"/>
              <a:gd name="connsiteX7" fmla="*/ 2121250 w 4242499"/>
              <a:gd name="connsiteY7" fmla="*/ 2769851 h 2795623"/>
              <a:gd name="connsiteX8" fmla="*/ 412521 w 4242499"/>
              <a:gd name="connsiteY8" fmla="*/ 2473377 h 2795623"/>
              <a:gd name="connsiteX9" fmla="*/ 283 w 4242499"/>
              <a:gd name="connsiteY9" fmla="*/ 2061139 h 2795623"/>
              <a:gd name="connsiteX10" fmla="*/ 65817 w 4242499"/>
              <a:gd name="connsiteY10" fmla="*/ 1254274 h 2795623"/>
              <a:gd name="connsiteX11" fmla="*/ 283 w 4242499"/>
              <a:gd name="connsiteY11" fmla="*/ 412238 h 2795623"/>
              <a:gd name="connsiteX0" fmla="*/ 283 w 4242499"/>
              <a:gd name="connsiteY0" fmla="*/ 412238 h 2792689"/>
              <a:gd name="connsiteX1" fmla="*/ 412521 w 4242499"/>
              <a:gd name="connsiteY1" fmla="*/ 0 h 2792689"/>
              <a:gd name="connsiteX2" fmla="*/ 3830261 w 4242499"/>
              <a:gd name="connsiteY2" fmla="*/ 0 h 2792689"/>
              <a:gd name="connsiteX3" fmla="*/ 4242499 w 4242499"/>
              <a:gd name="connsiteY3" fmla="*/ 412238 h 2792689"/>
              <a:gd name="connsiteX4" fmla="*/ 4242499 w 4242499"/>
              <a:gd name="connsiteY4" fmla="*/ 2061139 h 2792689"/>
              <a:gd name="connsiteX5" fmla="*/ 3844800 w 4242499"/>
              <a:gd name="connsiteY5" fmla="*/ 2538126 h 2792689"/>
              <a:gd name="connsiteX6" fmla="*/ 2596793 w 4242499"/>
              <a:gd name="connsiteY6" fmla="*/ 2745345 h 2792689"/>
              <a:gd name="connsiteX7" fmla="*/ 2121250 w 4242499"/>
              <a:gd name="connsiteY7" fmla="*/ 2769851 h 2792689"/>
              <a:gd name="connsiteX8" fmla="*/ 412521 w 4242499"/>
              <a:gd name="connsiteY8" fmla="*/ 2473377 h 2792689"/>
              <a:gd name="connsiteX9" fmla="*/ 283 w 4242499"/>
              <a:gd name="connsiteY9" fmla="*/ 2061139 h 2792689"/>
              <a:gd name="connsiteX10" fmla="*/ 65817 w 4242499"/>
              <a:gd name="connsiteY10" fmla="*/ 1254274 h 2792689"/>
              <a:gd name="connsiteX11" fmla="*/ 283 w 4242499"/>
              <a:gd name="connsiteY11" fmla="*/ 412238 h 279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2499" h="2792689">
                <a:moveTo>
                  <a:pt x="283" y="412238"/>
                </a:moveTo>
                <a:cubicBezTo>
                  <a:pt x="283" y="184565"/>
                  <a:pt x="184848" y="0"/>
                  <a:pt x="412521" y="0"/>
                </a:cubicBezTo>
                <a:lnTo>
                  <a:pt x="3830261" y="0"/>
                </a:lnTo>
                <a:cubicBezTo>
                  <a:pt x="4057934" y="0"/>
                  <a:pt x="4242499" y="184565"/>
                  <a:pt x="4242499" y="412238"/>
                </a:cubicBezTo>
                <a:lnTo>
                  <a:pt x="4242499" y="2061139"/>
                </a:lnTo>
                <a:cubicBezTo>
                  <a:pt x="4242499" y="2288812"/>
                  <a:pt x="4072473" y="2538126"/>
                  <a:pt x="3844800" y="2538126"/>
                </a:cubicBezTo>
                <a:cubicBezTo>
                  <a:pt x="3510833" y="2653080"/>
                  <a:pt x="2884051" y="2706724"/>
                  <a:pt x="2596793" y="2745345"/>
                </a:cubicBezTo>
                <a:cubicBezTo>
                  <a:pt x="2309535" y="2783966"/>
                  <a:pt x="2425612" y="2816099"/>
                  <a:pt x="2121250" y="2769851"/>
                </a:cubicBezTo>
                <a:cubicBezTo>
                  <a:pt x="1537135" y="2774159"/>
                  <a:pt x="982097" y="2546768"/>
                  <a:pt x="412521" y="2473377"/>
                </a:cubicBezTo>
                <a:cubicBezTo>
                  <a:pt x="184848" y="2473377"/>
                  <a:pt x="283" y="2288812"/>
                  <a:pt x="283" y="2061139"/>
                </a:cubicBezTo>
                <a:cubicBezTo>
                  <a:pt x="-5226" y="1788276"/>
                  <a:pt x="71326" y="1527137"/>
                  <a:pt x="65817" y="1254274"/>
                </a:cubicBezTo>
                <a:lnTo>
                  <a:pt x="283" y="412238"/>
                </a:lnTo>
                <a:close/>
              </a:path>
            </a:pathLst>
          </a:cu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39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10348" y="723880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画一个圆，再用任意多边形画出刘海造型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组合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成头发</a:t>
            </a:r>
          </a:p>
        </p:txBody>
      </p:sp>
      <p:sp>
        <p:nvSpPr>
          <p:cNvPr id="12" name="椭圆 11"/>
          <p:cNvSpPr/>
          <p:nvPr/>
        </p:nvSpPr>
        <p:spPr>
          <a:xfrm>
            <a:off x="6699013" y="2657155"/>
            <a:ext cx="4007208" cy="3695206"/>
          </a:xfrm>
          <a:prstGeom prst="ellipse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748652" y="3615026"/>
            <a:ext cx="3394450" cy="1533916"/>
          </a:xfrm>
          <a:custGeom>
            <a:avLst/>
            <a:gdLst>
              <a:gd name="connsiteX0" fmla="*/ 0 w 3365500"/>
              <a:gd name="connsiteY0" fmla="*/ 584200 h 1638300"/>
              <a:gd name="connsiteX1" fmla="*/ 0 w 3365500"/>
              <a:gd name="connsiteY1" fmla="*/ 584200 h 1638300"/>
              <a:gd name="connsiteX2" fmla="*/ 12700 w 3365500"/>
              <a:gd name="connsiteY2" fmla="*/ 1473200 h 1638300"/>
              <a:gd name="connsiteX3" fmla="*/ 1181100 w 3365500"/>
              <a:gd name="connsiteY3" fmla="*/ 825500 h 1638300"/>
              <a:gd name="connsiteX4" fmla="*/ 1155700 w 3365500"/>
              <a:gd name="connsiteY4" fmla="*/ 1244600 h 1638300"/>
              <a:gd name="connsiteX5" fmla="*/ 2171700 w 3365500"/>
              <a:gd name="connsiteY5" fmla="*/ 622300 h 1638300"/>
              <a:gd name="connsiteX6" fmla="*/ 2794000 w 3365500"/>
              <a:gd name="connsiteY6" fmla="*/ 736600 h 1638300"/>
              <a:gd name="connsiteX7" fmla="*/ 2971800 w 3365500"/>
              <a:gd name="connsiteY7" fmla="*/ 1333500 h 1638300"/>
              <a:gd name="connsiteX8" fmla="*/ 3022600 w 3365500"/>
              <a:gd name="connsiteY8" fmla="*/ 863600 h 1638300"/>
              <a:gd name="connsiteX9" fmla="*/ 3365500 w 3365500"/>
              <a:gd name="connsiteY9" fmla="*/ 1638300 h 1638300"/>
              <a:gd name="connsiteX10" fmla="*/ 3327400 w 3365500"/>
              <a:gd name="connsiteY10" fmla="*/ 355600 h 1638300"/>
              <a:gd name="connsiteX11" fmla="*/ 254000 w 3365500"/>
              <a:gd name="connsiteY11" fmla="*/ 0 h 1638300"/>
              <a:gd name="connsiteX12" fmla="*/ 0 w 3365500"/>
              <a:gd name="connsiteY12" fmla="*/ 5842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65500" h="1638300">
                <a:moveTo>
                  <a:pt x="0" y="584200"/>
                </a:moveTo>
                <a:lnTo>
                  <a:pt x="0" y="584200"/>
                </a:lnTo>
                <a:cubicBezTo>
                  <a:pt x="14771" y="1278445"/>
                  <a:pt x="12700" y="982088"/>
                  <a:pt x="12700" y="1473200"/>
                </a:cubicBezTo>
                <a:lnTo>
                  <a:pt x="1181100" y="825500"/>
                </a:lnTo>
                <a:lnTo>
                  <a:pt x="1155700" y="1244600"/>
                </a:lnTo>
                <a:lnTo>
                  <a:pt x="2171700" y="622300"/>
                </a:lnTo>
                <a:lnTo>
                  <a:pt x="2794000" y="736600"/>
                </a:lnTo>
                <a:lnTo>
                  <a:pt x="2971800" y="1333500"/>
                </a:lnTo>
                <a:lnTo>
                  <a:pt x="3022600" y="863600"/>
                </a:lnTo>
                <a:lnTo>
                  <a:pt x="3365500" y="1638300"/>
                </a:lnTo>
                <a:lnTo>
                  <a:pt x="3327400" y="355600"/>
                </a:lnTo>
                <a:lnTo>
                  <a:pt x="254000" y="0"/>
                </a:lnTo>
                <a:lnTo>
                  <a:pt x="0" y="584200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10351" y="723880"/>
            <a:ext cx="7571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再添加眼睛、嘴巴等等表情，组合成脸部</a:t>
            </a:r>
          </a:p>
        </p:txBody>
      </p:sp>
      <p:sp>
        <p:nvSpPr>
          <p:cNvPr id="5" name="椭圆 4"/>
          <p:cNvSpPr/>
          <p:nvPr/>
        </p:nvSpPr>
        <p:spPr>
          <a:xfrm>
            <a:off x="3091870" y="4528105"/>
            <a:ext cx="396469" cy="396469"/>
          </a:xfrm>
          <a:prstGeom prst="ellipse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终止 5"/>
          <p:cNvSpPr/>
          <p:nvPr/>
        </p:nvSpPr>
        <p:spPr>
          <a:xfrm rot="1043156">
            <a:off x="3967753" y="4657680"/>
            <a:ext cx="502943" cy="137320"/>
          </a:xfrm>
          <a:prstGeom prst="flowChartTerminator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10348" y="4613438"/>
            <a:ext cx="311136" cy="311136"/>
          </a:xfrm>
          <a:prstGeom prst="ellipse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延期 8"/>
          <p:cNvSpPr/>
          <p:nvPr/>
        </p:nvSpPr>
        <p:spPr>
          <a:xfrm rot="5400000">
            <a:off x="1087337" y="4261809"/>
            <a:ext cx="579707" cy="1014394"/>
          </a:xfrm>
          <a:prstGeom prst="flowChartDelay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5871028" y="4668155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63471" y="2395897"/>
            <a:ext cx="4007208" cy="3695206"/>
          </a:xfrm>
          <a:prstGeom prst="ellipse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86108" y="4556969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4361" y="4548051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3"/>
          <p:cNvSpPr/>
          <p:nvPr/>
        </p:nvSpPr>
        <p:spPr>
          <a:xfrm>
            <a:off x="7573391" y="4004524"/>
            <a:ext cx="2905898" cy="2131817"/>
          </a:xfrm>
          <a:custGeom>
            <a:avLst/>
            <a:gdLst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499 w 4244715"/>
              <a:gd name="connsiteY0" fmla="*/ 412238 h 2473377"/>
              <a:gd name="connsiteX1" fmla="*/ 414737 w 4244715"/>
              <a:gd name="connsiteY1" fmla="*/ 0 h 2473377"/>
              <a:gd name="connsiteX2" fmla="*/ 3832477 w 4244715"/>
              <a:gd name="connsiteY2" fmla="*/ 0 h 2473377"/>
              <a:gd name="connsiteX3" fmla="*/ 4244715 w 4244715"/>
              <a:gd name="connsiteY3" fmla="*/ 412238 h 2473377"/>
              <a:gd name="connsiteX4" fmla="*/ 4244715 w 4244715"/>
              <a:gd name="connsiteY4" fmla="*/ 2061139 h 2473377"/>
              <a:gd name="connsiteX5" fmla="*/ 3832477 w 4244715"/>
              <a:gd name="connsiteY5" fmla="*/ 2473377 h 2473377"/>
              <a:gd name="connsiteX6" fmla="*/ 414737 w 4244715"/>
              <a:gd name="connsiteY6" fmla="*/ 2473377 h 2473377"/>
              <a:gd name="connsiteX7" fmla="*/ 2499 w 4244715"/>
              <a:gd name="connsiteY7" fmla="*/ 2061139 h 2473377"/>
              <a:gd name="connsiteX8" fmla="*/ 0 w 4244715"/>
              <a:gd name="connsiteY8" fmla="*/ 1210456 h 2473377"/>
              <a:gd name="connsiteX9" fmla="*/ 2499 w 4244715"/>
              <a:gd name="connsiteY9" fmla="*/ 412238 h 2473377"/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83 w 4242499"/>
              <a:gd name="connsiteY0" fmla="*/ 412238 h 2473377"/>
              <a:gd name="connsiteX1" fmla="*/ 412521 w 4242499"/>
              <a:gd name="connsiteY1" fmla="*/ 0 h 2473377"/>
              <a:gd name="connsiteX2" fmla="*/ 3830261 w 4242499"/>
              <a:gd name="connsiteY2" fmla="*/ 0 h 2473377"/>
              <a:gd name="connsiteX3" fmla="*/ 4242499 w 4242499"/>
              <a:gd name="connsiteY3" fmla="*/ 412238 h 2473377"/>
              <a:gd name="connsiteX4" fmla="*/ 4242499 w 4242499"/>
              <a:gd name="connsiteY4" fmla="*/ 2061139 h 2473377"/>
              <a:gd name="connsiteX5" fmla="*/ 3830261 w 4242499"/>
              <a:gd name="connsiteY5" fmla="*/ 2473377 h 2473377"/>
              <a:gd name="connsiteX6" fmla="*/ 412521 w 4242499"/>
              <a:gd name="connsiteY6" fmla="*/ 2473377 h 2473377"/>
              <a:gd name="connsiteX7" fmla="*/ 283 w 4242499"/>
              <a:gd name="connsiteY7" fmla="*/ 2061139 h 2473377"/>
              <a:gd name="connsiteX8" fmla="*/ 65817 w 4242499"/>
              <a:gd name="connsiteY8" fmla="*/ 1254274 h 2473377"/>
              <a:gd name="connsiteX9" fmla="*/ 283 w 4242499"/>
              <a:gd name="connsiteY9" fmla="*/ 412238 h 2473377"/>
              <a:gd name="connsiteX0" fmla="*/ 283 w 4242499"/>
              <a:gd name="connsiteY0" fmla="*/ 412238 h 2693611"/>
              <a:gd name="connsiteX1" fmla="*/ 412521 w 4242499"/>
              <a:gd name="connsiteY1" fmla="*/ 0 h 2693611"/>
              <a:gd name="connsiteX2" fmla="*/ 3830261 w 4242499"/>
              <a:gd name="connsiteY2" fmla="*/ 0 h 2693611"/>
              <a:gd name="connsiteX3" fmla="*/ 4242499 w 4242499"/>
              <a:gd name="connsiteY3" fmla="*/ 412238 h 2693611"/>
              <a:gd name="connsiteX4" fmla="*/ 4242499 w 4242499"/>
              <a:gd name="connsiteY4" fmla="*/ 2061139 h 2693611"/>
              <a:gd name="connsiteX5" fmla="*/ 3830261 w 4242499"/>
              <a:gd name="connsiteY5" fmla="*/ 2473377 h 2693611"/>
              <a:gd name="connsiteX6" fmla="*/ 2121250 w 4242499"/>
              <a:gd name="connsiteY6" fmla="*/ 2693551 h 2693611"/>
              <a:gd name="connsiteX7" fmla="*/ 412521 w 4242499"/>
              <a:gd name="connsiteY7" fmla="*/ 2473377 h 2693611"/>
              <a:gd name="connsiteX8" fmla="*/ 283 w 4242499"/>
              <a:gd name="connsiteY8" fmla="*/ 2061139 h 2693611"/>
              <a:gd name="connsiteX9" fmla="*/ 65817 w 4242499"/>
              <a:gd name="connsiteY9" fmla="*/ 1254274 h 2693611"/>
              <a:gd name="connsiteX10" fmla="*/ 283 w 4242499"/>
              <a:gd name="connsiteY10" fmla="*/ 412238 h 269361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30261 w 4242499"/>
              <a:gd name="connsiteY5" fmla="*/ 2473377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44800 w 4242499"/>
              <a:gd name="connsiteY5" fmla="*/ 2538126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769911"/>
              <a:gd name="connsiteX1" fmla="*/ 412521 w 4242499"/>
              <a:gd name="connsiteY1" fmla="*/ 0 h 2769911"/>
              <a:gd name="connsiteX2" fmla="*/ 3830261 w 4242499"/>
              <a:gd name="connsiteY2" fmla="*/ 0 h 2769911"/>
              <a:gd name="connsiteX3" fmla="*/ 4242499 w 4242499"/>
              <a:gd name="connsiteY3" fmla="*/ 412238 h 2769911"/>
              <a:gd name="connsiteX4" fmla="*/ 4242499 w 4242499"/>
              <a:gd name="connsiteY4" fmla="*/ 2061139 h 2769911"/>
              <a:gd name="connsiteX5" fmla="*/ 3844800 w 4242499"/>
              <a:gd name="connsiteY5" fmla="*/ 2538126 h 2769911"/>
              <a:gd name="connsiteX6" fmla="*/ 2121250 w 4242499"/>
              <a:gd name="connsiteY6" fmla="*/ 2769851 h 2769911"/>
              <a:gd name="connsiteX7" fmla="*/ 412521 w 4242499"/>
              <a:gd name="connsiteY7" fmla="*/ 2473377 h 2769911"/>
              <a:gd name="connsiteX8" fmla="*/ 283 w 4242499"/>
              <a:gd name="connsiteY8" fmla="*/ 2061139 h 2769911"/>
              <a:gd name="connsiteX9" fmla="*/ 65817 w 4242499"/>
              <a:gd name="connsiteY9" fmla="*/ 1254274 h 2769911"/>
              <a:gd name="connsiteX10" fmla="*/ 283 w 4242499"/>
              <a:gd name="connsiteY10" fmla="*/ 412238 h 2769911"/>
              <a:gd name="connsiteX0" fmla="*/ 283 w 4242499"/>
              <a:gd name="connsiteY0" fmla="*/ 412238 h 2812288"/>
              <a:gd name="connsiteX1" fmla="*/ 412521 w 4242499"/>
              <a:gd name="connsiteY1" fmla="*/ 0 h 2812288"/>
              <a:gd name="connsiteX2" fmla="*/ 3830261 w 4242499"/>
              <a:gd name="connsiteY2" fmla="*/ 0 h 2812288"/>
              <a:gd name="connsiteX3" fmla="*/ 4242499 w 4242499"/>
              <a:gd name="connsiteY3" fmla="*/ 412238 h 2812288"/>
              <a:gd name="connsiteX4" fmla="*/ 4242499 w 4242499"/>
              <a:gd name="connsiteY4" fmla="*/ 2061139 h 2812288"/>
              <a:gd name="connsiteX5" fmla="*/ 3844800 w 4242499"/>
              <a:gd name="connsiteY5" fmla="*/ 2538126 h 2812288"/>
              <a:gd name="connsiteX6" fmla="*/ 2259567 w 4242499"/>
              <a:gd name="connsiteY6" fmla="*/ 2789015 h 2812288"/>
              <a:gd name="connsiteX7" fmla="*/ 2121250 w 4242499"/>
              <a:gd name="connsiteY7" fmla="*/ 2769851 h 2812288"/>
              <a:gd name="connsiteX8" fmla="*/ 412521 w 4242499"/>
              <a:gd name="connsiteY8" fmla="*/ 2473377 h 2812288"/>
              <a:gd name="connsiteX9" fmla="*/ 283 w 4242499"/>
              <a:gd name="connsiteY9" fmla="*/ 2061139 h 2812288"/>
              <a:gd name="connsiteX10" fmla="*/ 65817 w 4242499"/>
              <a:gd name="connsiteY10" fmla="*/ 1254274 h 2812288"/>
              <a:gd name="connsiteX11" fmla="*/ 283 w 4242499"/>
              <a:gd name="connsiteY11" fmla="*/ 412238 h 2812288"/>
              <a:gd name="connsiteX0" fmla="*/ 283 w 4242499"/>
              <a:gd name="connsiteY0" fmla="*/ 412238 h 2795623"/>
              <a:gd name="connsiteX1" fmla="*/ 412521 w 4242499"/>
              <a:gd name="connsiteY1" fmla="*/ 0 h 2795623"/>
              <a:gd name="connsiteX2" fmla="*/ 3830261 w 4242499"/>
              <a:gd name="connsiteY2" fmla="*/ 0 h 2795623"/>
              <a:gd name="connsiteX3" fmla="*/ 4242499 w 4242499"/>
              <a:gd name="connsiteY3" fmla="*/ 412238 h 2795623"/>
              <a:gd name="connsiteX4" fmla="*/ 4242499 w 4242499"/>
              <a:gd name="connsiteY4" fmla="*/ 2061139 h 2795623"/>
              <a:gd name="connsiteX5" fmla="*/ 3844800 w 4242499"/>
              <a:gd name="connsiteY5" fmla="*/ 2538126 h 2795623"/>
              <a:gd name="connsiteX6" fmla="*/ 2534214 w 4242499"/>
              <a:gd name="connsiteY6" fmla="*/ 2754703 h 2795623"/>
              <a:gd name="connsiteX7" fmla="*/ 2121250 w 4242499"/>
              <a:gd name="connsiteY7" fmla="*/ 2769851 h 2795623"/>
              <a:gd name="connsiteX8" fmla="*/ 412521 w 4242499"/>
              <a:gd name="connsiteY8" fmla="*/ 2473377 h 2795623"/>
              <a:gd name="connsiteX9" fmla="*/ 283 w 4242499"/>
              <a:gd name="connsiteY9" fmla="*/ 2061139 h 2795623"/>
              <a:gd name="connsiteX10" fmla="*/ 65817 w 4242499"/>
              <a:gd name="connsiteY10" fmla="*/ 1254274 h 2795623"/>
              <a:gd name="connsiteX11" fmla="*/ 283 w 4242499"/>
              <a:gd name="connsiteY11" fmla="*/ 412238 h 2795623"/>
              <a:gd name="connsiteX0" fmla="*/ 283 w 4242499"/>
              <a:gd name="connsiteY0" fmla="*/ 412238 h 2792689"/>
              <a:gd name="connsiteX1" fmla="*/ 412521 w 4242499"/>
              <a:gd name="connsiteY1" fmla="*/ 0 h 2792689"/>
              <a:gd name="connsiteX2" fmla="*/ 3830261 w 4242499"/>
              <a:gd name="connsiteY2" fmla="*/ 0 h 2792689"/>
              <a:gd name="connsiteX3" fmla="*/ 4242499 w 4242499"/>
              <a:gd name="connsiteY3" fmla="*/ 412238 h 2792689"/>
              <a:gd name="connsiteX4" fmla="*/ 4242499 w 4242499"/>
              <a:gd name="connsiteY4" fmla="*/ 2061139 h 2792689"/>
              <a:gd name="connsiteX5" fmla="*/ 3844800 w 4242499"/>
              <a:gd name="connsiteY5" fmla="*/ 2538126 h 2792689"/>
              <a:gd name="connsiteX6" fmla="*/ 2596793 w 4242499"/>
              <a:gd name="connsiteY6" fmla="*/ 2745345 h 2792689"/>
              <a:gd name="connsiteX7" fmla="*/ 2121250 w 4242499"/>
              <a:gd name="connsiteY7" fmla="*/ 2769851 h 2792689"/>
              <a:gd name="connsiteX8" fmla="*/ 412521 w 4242499"/>
              <a:gd name="connsiteY8" fmla="*/ 2473377 h 2792689"/>
              <a:gd name="connsiteX9" fmla="*/ 283 w 4242499"/>
              <a:gd name="connsiteY9" fmla="*/ 2061139 h 2792689"/>
              <a:gd name="connsiteX10" fmla="*/ 65817 w 4242499"/>
              <a:gd name="connsiteY10" fmla="*/ 1254274 h 2792689"/>
              <a:gd name="connsiteX11" fmla="*/ 283 w 4242499"/>
              <a:gd name="connsiteY11" fmla="*/ 412238 h 279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2499" h="2792689">
                <a:moveTo>
                  <a:pt x="283" y="412238"/>
                </a:moveTo>
                <a:cubicBezTo>
                  <a:pt x="283" y="184565"/>
                  <a:pt x="184848" y="0"/>
                  <a:pt x="412521" y="0"/>
                </a:cubicBezTo>
                <a:lnTo>
                  <a:pt x="3830261" y="0"/>
                </a:lnTo>
                <a:cubicBezTo>
                  <a:pt x="4057934" y="0"/>
                  <a:pt x="4242499" y="184565"/>
                  <a:pt x="4242499" y="412238"/>
                </a:cubicBezTo>
                <a:lnTo>
                  <a:pt x="4242499" y="2061139"/>
                </a:lnTo>
                <a:cubicBezTo>
                  <a:pt x="4242499" y="2288812"/>
                  <a:pt x="4072473" y="2538126"/>
                  <a:pt x="3844800" y="2538126"/>
                </a:cubicBezTo>
                <a:cubicBezTo>
                  <a:pt x="3510833" y="2653080"/>
                  <a:pt x="2884051" y="2706724"/>
                  <a:pt x="2596793" y="2745345"/>
                </a:cubicBezTo>
                <a:cubicBezTo>
                  <a:pt x="2309535" y="2783966"/>
                  <a:pt x="2425612" y="2816099"/>
                  <a:pt x="2121250" y="2769851"/>
                </a:cubicBezTo>
                <a:cubicBezTo>
                  <a:pt x="1537135" y="2774159"/>
                  <a:pt x="982097" y="2546768"/>
                  <a:pt x="412521" y="2473377"/>
                </a:cubicBezTo>
                <a:cubicBezTo>
                  <a:pt x="184848" y="2473377"/>
                  <a:pt x="283" y="2288812"/>
                  <a:pt x="283" y="2061139"/>
                </a:cubicBezTo>
                <a:cubicBezTo>
                  <a:pt x="-5226" y="1788276"/>
                  <a:pt x="71326" y="1527137"/>
                  <a:pt x="65817" y="1254274"/>
                </a:cubicBezTo>
                <a:lnTo>
                  <a:pt x="283" y="412238"/>
                </a:lnTo>
                <a:close/>
              </a:path>
            </a:pathLst>
          </a:cu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8133745" y="4960337"/>
            <a:ext cx="396469" cy="396469"/>
          </a:xfrm>
          <a:prstGeom prst="ellipse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163472" y="3624656"/>
            <a:ext cx="3394450" cy="1533916"/>
          </a:xfrm>
          <a:custGeom>
            <a:avLst/>
            <a:gdLst>
              <a:gd name="connsiteX0" fmla="*/ 0 w 3365500"/>
              <a:gd name="connsiteY0" fmla="*/ 584200 h 1638300"/>
              <a:gd name="connsiteX1" fmla="*/ 0 w 3365500"/>
              <a:gd name="connsiteY1" fmla="*/ 584200 h 1638300"/>
              <a:gd name="connsiteX2" fmla="*/ 12700 w 3365500"/>
              <a:gd name="connsiteY2" fmla="*/ 1473200 h 1638300"/>
              <a:gd name="connsiteX3" fmla="*/ 1181100 w 3365500"/>
              <a:gd name="connsiteY3" fmla="*/ 825500 h 1638300"/>
              <a:gd name="connsiteX4" fmla="*/ 1155700 w 3365500"/>
              <a:gd name="connsiteY4" fmla="*/ 1244600 h 1638300"/>
              <a:gd name="connsiteX5" fmla="*/ 2171700 w 3365500"/>
              <a:gd name="connsiteY5" fmla="*/ 622300 h 1638300"/>
              <a:gd name="connsiteX6" fmla="*/ 2794000 w 3365500"/>
              <a:gd name="connsiteY6" fmla="*/ 736600 h 1638300"/>
              <a:gd name="connsiteX7" fmla="*/ 2971800 w 3365500"/>
              <a:gd name="connsiteY7" fmla="*/ 1333500 h 1638300"/>
              <a:gd name="connsiteX8" fmla="*/ 3022600 w 3365500"/>
              <a:gd name="connsiteY8" fmla="*/ 863600 h 1638300"/>
              <a:gd name="connsiteX9" fmla="*/ 3365500 w 3365500"/>
              <a:gd name="connsiteY9" fmla="*/ 1638300 h 1638300"/>
              <a:gd name="connsiteX10" fmla="*/ 3327400 w 3365500"/>
              <a:gd name="connsiteY10" fmla="*/ 355600 h 1638300"/>
              <a:gd name="connsiteX11" fmla="*/ 254000 w 3365500"/>
              <a:gd name="connsiteY11" fmla="*/ 0 h 1638300"/>
              <a:gd name="connsiteX12" fmla="*/ 0 w 3365500"/>
              <a:gd name="connsiteY12" fmla="*/ 5842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65500" h="1638300">
                <a:moveTo>
                  <a:pt x="0" y="584200"/>
                </a:moveTo>
                <a:lnTo>
                  <a:pt x="0" y="584200"/>
                </a:lnTo>
                <a:cubicBezTo>
                  <a:pt x="14771" y="1278445"/>
                  <a:pt x="12700" y="982088"/>
                  <a:pt x="12700" y="1473200"/>
                </a:cubicBezTo>
                <a:lnTo>
                  <a:pt x="1181100" y="825500"/>
                </a:lnTo>
                <a:lnTo>
                  <a:pt x="1155700" y="1244600"/>
                </a:lnTo>
                <a:lnTo>
                  <a:pt x="2171700" y="622300"/>
                </a:lnTo>
                <a:lnTo>
                  <a:pt x="2794000" y="736600"/>
                </a:lnTo>
                <a:lnTo>
                  <a:pt x="2971800" y="1333500"/>
                </a:lnTo>
                <a:lnTo>
                  <a:pt x="3022600" y="863600"/>
                </a:lnTo>
                <a:lnTo>
                  <a:pt x="3365500" y="1638300"/>
                </a:lnTo>
                <a:lnTo>
                  <a:pt x="3327400" y="355600"/>
                </a:lnTo>
                <a:lnTo>
                  <a:pt x="254000" y="0"/>
                </a:lnTo>
                <a:lnTo>
                  <a:pt x="0" y="584200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终止 18"/>
          <p:cNvSpPr/>
          <p:nvPr/>
        </p:nvSpPr>
        <p:spPr>
          <a:xfrm rot="1043156">
            <a:off x="8153184" y="4764738"/>
            <a:ext cx="502943" cy="137320"/>
          </a:xfrm>
          <a:prstGeom prst="flowChartTerminator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终止 19"/>
          <p:cNvSpPr/>
          <p:nvPr/>
        </p:nvSpPr>
        <p:spPr>
          <a:xfrm rot="20259040">
            <a:off x="9387008" y="4764737"/>
            <a:ext cx="502943" cy="137320"/>
          </a:xfrm>
          <a:prstGeom prst="flowChartTerminator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869654" y="5469269"/>
            <a:ext cx="311136" cy="311136"/>
          </a:xfrm>
          <a:prstGeom prst="ellipse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998709" y="5472846"/>
            <a:ext cx="311136" cy="311136"/>
          </a:xfrm>
          <a:prstGeom prst="ellipse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延期 22"/>
          <p:cNvSpPr/>
          <p:nvPr/>
        </p:nvSpPr>
        <p:spPr>
          <a:xfrm rot="5400000">
            <a:off x="8765394" y="5190723"/>
            <a:ext cx="579707" cy="1014394"/>
          </a:xfrm>
          <a:prstGeom prst="flowChartDelay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547931" y="4968430"/>
            <a:ext cx="396469" cy="396469"/>
          </a:xfrm>
          <a:prstGeom prst="ellipse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92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15535" y="723880"/>
            <a:ext cx="71609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制作衣服，尽量简单化图形，保持基础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054" y="2684461"/>
            <a:ext cx="6417892" cy="3266395"/>
          </a:xfrm>
          <a:prstGeom prst="rect">
            <a:avLst/>
          </a:prstGeom>
        </p:spPr>
      </p:pic>
      <p:sp>
        <p:nvSpPr>
          <p:cNvPr id="25" name="等腰三角形 24"/>
          <p:cNvSpPr/>
          <p:nvPr/>
        </p:nvSpPr>
        <p:spPr>
          <a:xfrm rot="10800000">
            <a:off x="5871028" y="2017485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5871028" y="1494971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394" y="2319791"/>
            <a:ext cx="6704239" cy="43591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29943" y="4310743"/>
            <a:ext cx="986972" cy="420915"/>
          </a:xfrm>
          <a:prstGeom prst="rect">
            <a:avLst/>
          </a:prstGeom>
          <a:solidFill>
            <a:srgbClr val="FF5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45599" y="478349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制作手脚部分，用圆角图形组合</a:t>
            </a:r>
          </a:p>
        </p:txBody>
      </p:sp>
    </p:spTree>
    <p:extLst>
      <p:ext uri="{BB962C8B-B14F-4D97-AF65-F5344CB8AC3E}">
        <p14:creationId xmlns:p14="http://schemas.microsoft.com/office/powerpoint/2010/main" val="1792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5871028" y="4630056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72561" y="297698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最后添加文字</a:t>
            </a:r>
          </a:p>
        </p:txBody>
      </p:sp>
    </p:spTree>
    <p:extLst>
      <p:ext uri="{BB962C8B-B14F-4D97-AF65-F5344CB8AC3E}">
        <p14:creationId xmlns:p14="http://schemas.microsoft.com/office/powerpoint/2010/main" val="232914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84842" y="726754"/>
            <a:ext cx="4007208" cy="4697299"/>
            <a:chOff x="3984842" y="726754"/>
            <a:chExt cx="4007208" cy="4697299"/>
          </a:xfrm>
        </p:grpSpPr>
        <p:sp>
          <p:nvSpPr>
            <p:cNvPr id="49" name="流程图: 终止 48"/>
            <p:cNvSpPr/>
            <p:nvPr/>
          </p:nvSpPr>
          <p:spPr>
            <a:xfrm rot="14925899">
              <a:off x="6290944" y="4462464"/>
              <a:ext cx="501183" cy="225032"/>
            </a:xfrm>
            <a:prstGeom prst="flowChartTerminator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终止 47"/>
            <p:cNvSpPr/>
            <p:nvPr/>
          </p:nvSpPr>
          <p:spPr>
            <a:xfrm rot="11849277">
              <a:off x="5182916" y="4544758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终止 46"/>
            <p:cNvSpPr/>
            <p:nvPr/>
          </p:nvSpPr>
          <p:spPr>
            <a:xfrm rot="5937117">
              <a:off x="5074291" y="4392412"/>
              <a:ext cx="372816" cy="206138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16036" y="4960987"/>
              <a:ext cx="335556" cy="374544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205255" y="4965003"/>
              <a:ext cx="347571" cy="370527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154775" y="4289171"/>
              <a:ext cx="1476939" cy="876744"/>
              <a:chOff x="5303207" y="3834472"/>
              <a:chExt cx="1868863" cy="116815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303207" y="3834472"/>
                <a:ext cx="1868863" cy="1030132"/>
                <a:chOff x="5495610" y="4522098"/>
                <a:chExt cx="1235329" cy="560143"/>
              </a:xfrm>
            </p:grpSpPr>
            <p:sp>
              <p:nvSpPr>
                <p:cNvPr id="34" name="梯形 33"/>
                <p:cNvSpPr/>
                <p:nvPr/>
              </p:nvSpPr>
              <p:spPr>
                <a:xfrm>
                  <a:off x="5537837" y="4531457"/>
                  <a:ext cx="1144060" cy="550784"/>
                </a:xfrm>
                <a:custGeom>
                  <a:avLst/>
                  <a:gdLst>
                    <a:gd name="connsiteX0" fmla="*/ 0 w 1470426"/>
                    <a:gd name="connsiteY0" fmla="*/ 811970 h 811970"/>
                    <a:gd name="connsiteX1" fmla="*/ 202993 w 1470426"/>
                    <a:gd name="connsiteY1" fmla="*/ 0 h 811970"/>
                    <a:gd name="connsiteX2" fmla="*/ 1267434 w 1470426"/>
                    <a:gd name="connsiteY2" fmla="*/ 0 h 811970"/>
                    <a:gd name="connsiteX3" fmla="*/ 1470426 w 1470426"/>
                    <a:gd name="connsiteY3" fmla="*/ 811970 h 811970"/>
                    <a:gd name="connsiteX4" fmla="*/ 0 w 1470426"/>
                    <a:gd name="connsiteY4" fmla="*/ 811970 h 811970"/>
                    <a:gd name="connsiteX0" fmla="*/ 0 w 1463282"/>
                    <a:gd name="connsiteY0" fmla="*/ 811970 h 811970"/>
                    <a:gd name="connsiteX1" fmla="*/ 202993 w 1463282"/>
                    <a:gd name="connsiteY1" fmla="*/ 0 h 811970"/>
                    <a:gd name="connsiteX2" fmla="*/ 1267434 w 1463282"/>
                    <a:gd name="connsiteY2" fmla="*/ 0 h 811970"/>
                    <a:gd name="connsiteX3" fmla="*/ 1463282 w 1463282"/>
                    <a:gd name="connsiteY3" fmla="*/ 811970 h 811970"/>
                    <a:gd name="connsiteX4" fmla="*/ 0 w 1463282"/>
                    <a:gd name="connsiteY4" fmla="*/ 811970 h 811970"/>
                    <a:gd name="connsiteX0" fmla="*/ 0 w 1456138"/>
                    <a:gd name="connsiteY0" fmla="*/ 811970 h 811970"/>
                    <a:gd name="connsiteX1" fmla="*/ 195849 w 1456138"/>
                    <a:gd name="connsiteY1" fmla="*/ 0 h 811970"/>
                    <a:gd name="connsiteX2" fmla="*/ 1260290 w 1456138"/>
                    <a:gd name="connsiteY2" fmla="*/ 0 h 811970"/>
                    <a:gd name="connsiteX3" fmla="*/ 1456138 w 1456138"/>
                    <a:gd name="connsiteY3" fmla="*/ 811970 h 811970"/>
                    <a:gd name="connsiteX4" fmla="*/ 0 w 1456138"/>
                    <a:gd name="connsiteY4" fmla="*/ 811970 h 811970"/>
                    <a:gd name="connsiteX0" fmla="*/ 0 w 1460900"/>
                    <a:gd name="connsiteY0" fmla="*/ 811970 h 811970"/>
                    <a:gd name="connsiteX1" fmla="*/ 200611 w 1460900"/>
                    <a:gd name="connsiteY1" fmla="*/ 0 h 811970"/>
                    <a:gd name="connsiteX2" fmla="*/ 1265052 w 1460900"/>
                    <a:gd name="connsiteY2" fmla="*/ 0 h 811970"/>
                    <a:gd name="connsiteX3" fmla="*/ 1460900 w 1460900"/>
                    <a:gd name="connsiteY3" fmla="*/ 811970 h 811970"/>
                    <a:gd name="connsiteX4" fmla="*/ 0 w 1460900"/>
                    <a:gd name="connsiteY4" fmla="*/ 811970 h 811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0900" h="811970">
                      <a:moveTo>
                        <a:pt x="0" y="811970"/>
                      </a:moveTo>
                      <a:lnTo>
                        <a:pt x="200611" y="0"/>
                      </a:lnTo>
                      <a:lnTo>
                        <a:pt x="1265052" y="0"/>
                      </a:lnTo>
                      <a:lnTo>
                        <a:pt x="1460900" y="811970"/>
                      </a:lnTo>
                      <a:lnTo>
                        <a:pt x="0" y="811970"/>
                      </a:lnTo>
                      <a:close/>
                    </a:path>
                  </a:pathLst>
                </a:custGeom>
                <a:solidFill>
                  <a:srgbClr val="FF5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流程图: 手动输入 34"/>
                <p:cNvSpPr/>
                <p:nvPr/>
              </p:nvSpPr>
              <p:spPr>
                <a:xfrm flipV="1">
                  <a:off x="5495610" y="4531457"/>
                  <a:ext cx="281425" cy="175846"/>
                </a:xfrm>
                <a:prstGeom prst="flowChartManualInput">
                  <a:avLst/>
                </a:prstGeom>
                <a:solidFill>
                  <a:srgbClr val="FF5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流程图: 手动输入 35"/>
                <p:cNvSpPr/>
                <p:nvPr/>
              </p:nvSpPr>
              <p:spPr>
                <a:xfrm flipH="1" flipV="1">
                  <a:off x="6483859" y="4522098"/>
                  <a:ext cx="247080" cy="175846"/>
                </a:xfrm>
                <a:prstGeom prst="flowChartManualInput">
                  <a:avLst/>
                </a:prstGeom>
                <a:solidFill>
                  <a:srgbClr val="FF59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5358284" y="4853196"/>
                <a:ext cx="1750877" cy="149430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684" h="149430">
                    <a:moveTo>
                      <a:pt x="9553" y="0"/>
                    </a:moveTo>
                    <a:lnTo>
                      <a:pt x="1701864" y="2754"/>
                    </a:lnTo>
                    <a:cubicBezTo>
                      <a:pt x="1710743" y="48676"/>
                      <a:pt x="1714094" y="100538"/>
                      <a:pt x="1714684" y="149430"/>
                    </a:cubicBezTo>
                    <a:lnTo>
                      <a:pt x="0" y="143489"/>
                    </a:lnTo>
                    <a:cubicBezTo>
                      <a:pt x="2210" y="114052"/>
                      <a:pt x="1657" y="84615"/>
                      <a:pt x="3867" y="55178"/>
                    </a:cubicBezTo>
                    <a:lnTo>
                      <a:pt x="9553" y="0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4842" y="726754"/>
              <a:ext cx="4007208" cy="3695206"/>
            </a:xfrm>
            <a:prstGeom prst="ellipse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107479" y="2887826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805732" y="2878908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97992" y="4314275"/>
              <a:ext cx="400006" cy="242554"/>
            </a:xfrm>
            <a:prstGeom prst="ellipse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394762" y="2335381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955116" y="3291194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287026" y="3291193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84843" y="1955513"/>
              <a:ext cx="3394450" cy="1533916"/>
            </a:xfrm>
            <a:custGeom>
              <a:avLst/>
              <a:gdLst>
                <a:gd name="connsiteX0" fmla="*/ 0 w 3365500"/>
                <a:gd name="connsiteY0" fmla="*/ 584200 h 1638300"/>
                <a:gd name="connsiteX1" fmla="*/ 0 w 3365500"/>
                <a:gd name="connsiteY1" fmla="*/ 584200 h 1638300"/>
                <a:gd name="connsiteX2" fmla="*/ 12700 w 3365500"/>
                <a:gd name="connsiteY2" fmla="*/ 1473200 h 1638300"/>
                <a:gd name="connsiteX3" fmla="*/ 1181100 w 3365500"/>
                <a:gd name="connsiteY3" fmla="*/ 825500 h 1638300"/>
                <a:gd name="connsiteX4" fmla="*/ 1155700 w 3365500"/>
                <a:gd name="connsiteY4" fmla="*/ 1244600 h 1638300"/>
                <a:gd name="connsiteX5" fmla="*/ 2171700 w 3365500"/>
                <a:gd name="connsiteY5" fmla="*/ 622300 h 1638300"/>
                <a:gd name="connsiteX6" fmla="*/ 2794000 w 3365500"/>
                <a:gd name="connsiteY6" fmla="*/ 736600 h 1638300"/>
                <a:gd name="connsiteX7" fmla="*/ 2971800 w 3365500"/>
                <a:gd name="connsiteY7" fmla="*/ 1333500 h 1638300"/>
                <a:gd name="connsiteX8" fmla="*/ 3022600 w 3365500"/>
                <a:gd name="connsiteY8" fmla="*/ 863600 h 1638300"/>
                <a:gd name="connsiteX9" fmla="*/ 3365500 w 3365500"/>
                <a:gd name="connsiteY9" fmla="*/ 1638300 h 1638300"/>
                <a:gd name="connsiteX10" fmla="*/ 3327400 w 3365500"/>
                <a:gd name="connsiteY10" fmla="*/ 355600 h 1638300"/>
                <a:gd name="connsiteX11" fmla="*/ 254000 w 3365500"/>
                <a:gd name="connsiteY11" fmla="*/ 0 h 1638300"/>
                <a:gd name="connsiteX12" fmla="*/ 0 w 3365500"/>
                <a:gd name="connsiteY12" fmla="*/ 584200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5500" h="1638300">
                  <a:moveTo>
                    <a:pt x="0" y="584200"/>
                  </a:moveTo>
                  <a:lnTo>
                    <a:pt x="0" y="584200"/>
                  </a:lnTo>
                  <a:cubicBezTo>
                    <a:pt x="14771" y="1278445"/>
                    <a:pt x="12700" y="982088"/>
                    <a:pt x="12700" y="1473200"/>
                  </a:cubicBezTo>
                  <a:lnTo>
                    <a:pt x="1181100" y="825500"/>
                  </a:lnTo>
                  <a:lnTo>
                    <a:pt x="1155700" y="1244600"/>
                  </a:lnTo>
                  <a:lnTo>
                    <a:pt x="2171700" y="622300"/>
                  </a:lnTo>
                  <a:lnTo>
                    <a:pt x="2794000" y="736600"/>
                  </a:lnTo>
                  <a:lnTo>
                    <a:pt x="2971800" y="1333500"/>
                  </a:lnTo>
                  <a:lnTo>
                    <a:pt x="3022600" y="863600"/>
                  </a:lnTo>
                  <a:lnTo>
                    <a:pt x="3365500" y="1638300"/>
                  </a:lnTo>
                  <a:lnTo>
                    <a:pt x="3327400" y="355600"/>
                  </a:lnTo>
                  <a:lnTo>
                    <a:pt x="254000" y="0"/>
                  </a:lnTo>
                  <a:lnTo>
                    <a:pt x="0" y="58420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终止 13"/>
            <p:cNvSpPr/>
            <p:nvPr/>
          </p:nvSpPr>
          <p:spPr>
            <a:xfrm rot="1043156">
              <a:off x="4974555" y="3095595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终止 14"/>
            <p:cNvSpPr/>
            <p:nvPr/>
          </p:nvSpPr>
          <p:spPr>
            <a:xfrm rot="20259040">
              <a:off x="6208379" y="309559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691025" y="3800126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820080" y="3803703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延期 19"/>
            <p:cNvSpPr/>
            <p:nvPr/>
          </p:nvSpPr>
          <p:spPr>
            <a:xfrm rot="5400000">
              <a:off x="5586765" y="3521580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延期 50"/>
            <p:cNvSpPr/>
            <p:nvPr/>
          </p:nvSpPr>
          <p:spPr>
            <a:xfrm rot="9765395">
              <a:off x="6404858" y="4639348"/>
              <a:ext cx="183579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52831" y="4600088"/>
              <a:ext cx="684696" cy="432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C!J</a:t>
              </a:r>
              <a:endParaRPr lang="zh-CN" altLang="en-US" sz="24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553" y="5689831"/>
            <a:ext cx="213378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05164" y="2607658"/>
            <a:ext cx="79816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扁平化卡通图制作要特别好图层之间的关系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利用好上移一层和下移一层</a:t>
            </a:r>
          </a:p>
        </p:txBody>
      </p:sp>
    </p:spTree>
    <p:extLst>
      <p:ext uri="{BB962C8B-B14F-4D97-AF65-F5344CB8AC3E}">
        <p14:creationId xmlns:p14="http://schemas.microsoft.com/office/powerpoint/2010/main" val="216968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5871028" y="4630056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67376" y="2976989"/>
            <a:ext cx="3057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其他图片也类似</a:t>
            </a:r>
          </a:p>
        </p:txBody>
      </p:sp>
    </p:spTree>
    <p:extLst>
      <p:ext uri="{BB962C8B-B14F-4D97-AF65-F5344CB8AC3E}">
        <p14:creationId xmlns:p14="http://schemas.microsoft.com/office/powerpoint/2010/main" val="281563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98912" y="382626"/>
            <a:ext cx="5021451" cy="5341881"/>
            <a:chOff x="3271648" y="465754"/>
            <a:chExt cx="5021451" cy="5341881"/>
          </a:xfrm>
        </p:grpSpPr>
        <p:sp>
          <p:nvSpPr>
            <p:cNvPr id="25" name="流程图: 终止 24"/>
            <p:cNvSpPr/>
            <p:nvPr/>
          </p:nvSpPr>
          <p:spPr>
            <a:xfrm rot="6484593">
              <a:off x="5041473" y="4762673"/>
              <a:ext cx="372816" cy="206138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流程图: 终止 23"/>
            <p:cNvSpPr/>
            <p:nvPr/>
          </p:nvSpPr>
          <p:spPr>
            <a:xfrm rot="15111066">
              <a:off x="6322942" y="4816409"/>
              <a:ext cx="501183" cy="254295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028504" y="5610065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216036" y="5344569"/>
              <a:ext cx="335556" cy="374544"/>
            </a:xfrm>
            <a:prstGeom prst="ellipse">
              <a:avLst/>
            </a:pr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205255" y="5348585"/>
              <a:ext cx="347571" cy="370527"/>
            </a:xfrm>
            <a:prstGeom prst="ellipse">
              <a:avLst/>
            </a:pr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终止 31"/>
            <p:cNvSpPr/>
            <p:nvPr/>
          </p:nvSpPr>
          <p:spPr>
            <a:xfrm rot="11849277">
              <a:off x="5084569" y="4909226"/>
              <a:ext cx="315665" cy="170785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33"/>
            <p:cNvSpPr/>
            <p:nvPr/>
          </p:nvSpPr>
          <p:spPr>
            <a:xfrm>
              <a:off x="5205261" y="4685671"/>
              <a:ext cx="1367819" cy="760235"/>
            </a:xfrm>
            <a:custGeom>
              <a:avLst/>
              <a:gdLst>
                <a:gd name="connsiteX0" fmla="*/ 0 w 1470426"/>
                <a:gd name="connsiteY0" fmla="*/ 811970 h 811970"/>
                <a:gd name="connsiteX1" fmla="*/ 202993 w 1470426"/>
                <a:gd name="connsiteY1" fmla="*/ 0 h 811970"/>
                <a:gd name="connsiteX2" fmla="*/ 1267434 w 1470426"/>
                <a:gd name="connsiteY2" fmla="*/ 0 h 811970"/>
                <a:gd name="connsiteX3" fmla="*/ 1470426 w 1470426"/>
                <a:gd name="connsiteY3" fmla="*/ 811970 h 811970"/>
                <a:gd name="connsiteX4" fmla="*/ 0 w 1470426"/>
                <a:gd name="connsiteY4" fmla="*/ 811970 h 811970"/>
                <a:gd name="connsiteX0" fmla="*/ 0 w 1463282"/>
                <a:gd name="connsiteY0" fmla="*/ 811970 h 811970"/>
                <a:gd name="connsiteX1" fmla="*/ 202993 w 1463282"/>
                <a:gd name="connsiteY1" fmla="*/ 0 h 811970"/>
                <a:gd name="connsiteX2" fmla="*/ 1267434 w 1463282"/>
                <a:gd name="connsiteY2" fmla="*/ 0 h 811970"/>
                <a:gd name="connsiteX3" fmla="*/ 1463282 w 1463282"/>
                <a:gd name="connsiteY3" fmla="*/ 811970 h 811970"/>
                <a:gd name="connsiteX4" fmla="*/ 0 w 1463282"/>
                <a:gd name="connsiteY4" fmla="*/ 811970 h 811970"/>
                <a:gd name="connsiteX0" fmla="*/ 0 w 1456138"/>
                <a:gd name="connsiteY0" fmla="*/ 811970 h 811970"/>
                <a:gd name="connsiteX1" fmla="*/ 195849 w 1456138"/>
                <a:gd name="connsiteY1" fmla="*/ 0 h 811970"/>
                <a:gd name="connsiteX2" fmla="*/ 1260290 w 1456138"/>
                <a:gd name="connsiteY2" fmla="*/ 0 h 811970"/>
                <a:gd name="connsiteX3" fmla="*/ 1456138 w 1456138"/>
                <a:gd name="connsiteY3" fmla="*/ 811970 h 811970"/>
                <a:gd name="connsiteX4" fmla="*/ 0 w 1456138"/>
                <a:gd name="connsiteY4" fmla="*/ 811970 h 811970"/>
                <a:gd name="connsiteX0" fmla="*/ 0 w 1460900"/>
                <a:gd name="connsiteY0" fmla="*/ 811970 h 811970"/>
                <a:gd name="connsiteX1" fmla="*/ 200611 w 1460900"/>
                <a:gd name="connsiteY1" fmla="*/ 0 h 811970"/>
                <a:gd name="connsiteX2" fmla="*/ 1265052 w 1460900"/>
                <a:gd name="connsiteY2" fmla="*/ 0 h 811970"/>
                <a:gd name="connsiteX3" fmla="*/ 1460900 w 1460900"/>
                <a:gd name="connsiteY3" fmla="*/ 811970 h 811970"/>
                <a:gd name="connsiteX4" fmla="*/ 0 w 1460900"/>
                <a:gd name="connsiteY4" fmla="*/ 811970 h 8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900" h="811970">
                  <a:moveTo>
                    <a:pt x="0" y="811970"/>
                  </a:moveTo>
                  <a:lnTo>
                    <a:pt x="200611" y="0"/>
                  </a:lnTo>
                  <a:lnTo>
                    <a:pt x="1265052" y="0"/>
                  </a:lnTo>
                  <a:lnTo>
                    <a:pt x="1460900" y="811970"/>
                  </a:lnTo>
                  <a:lnTo>
                    <a:pt x="0" y="811970"/>
                  </a:lnTo>
                  <a:close/>
                </a:path>
              </a:pathLst>
            </a:cu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107479" y="3226804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270847" y="4702213"/>
              <a:ext cx="1285857" cy="286742"/>
            </a:xfrm>
            <a:prstGeom prst="rect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805732" y="3251339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3"/>
            <p:cNvSpPr/>
            <p:nvPr/>
          </p:nvSpPr>
          <p:spPr>
            <a:xfrm>
              <a:off x="4394762" y="2718964"/>
              <a:ext cx="2905898" cy="2126420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88891"/>
                <a:gd name="connsiteX1" fmla="*/ 412521 w 4242499"/>
                <a:gd name="connsiteY1" fmla="*/ 0 h 2788891"/>
                <a:gd name="connsiteX2" fmla="*/ 3830261 w 4242499"/>
                <a:gd name="connsiteY2" fmla="*/ 0 h 2788891"/>
                <a:gd name="connsiteX3" fmla="*/ 4242499 w 4242499"/>
                <a:gd name="connsiteY3" fmla="*/ 412238 h 2788891"/>
                <a:gd name="connsiteX4" fmla="*/ 4242499 w 4242499"/>
                <a:gd name="connsiteY4" fmla="*/ 2061139 h 2788891"/>
                <a:gd name="connsiteX5" fmla="*/ 3844800 w 4242499"/>
                <a:gd name="connsiteY5" fmla="*/ 2538126 h 2788891"/>
                <a:gd name="connsiteX6" fmla="*/ 2641987 w 4242499"/>
                <a:gd name="connsiteY6" fmla="*/ 2729746 h 2788891"/>
                <a:gd name="connsiteX7" fmla="*/ 2121250 w 4242499"/>
                <a:gd name="connsiteY7" fmla="*/ 2769851 h 2788891"/>
                <a:gd name="connsiteX8" fmla="*/ 412521 w 4242499"/>
                <a:gd name="connsiteY8" fmla="*/ 2473377 h 2788891"/>
                <a:gd name="connsiteX9" fmla="*/ 283 w 4242499"/>
                <a:gd name="connsiteY9" fmla="*/ 2061139 h 2788891"/>
                <a:gd name="connsiteX10" fmla="*/ 65817 w 4242499"/>
                <a:gd name="connsiteY10" fmla="*/ 1254274 h 2788891"/>
                <a:gd name="connsiteX11" fmla="*/ 283 w 4242499"/>
                <a:gd name="connsiteY11" fmla="*/ 412238 h 2788891"/>
                <a:gd name="connsiteX0" fmla="*/ 283 w 4242499"/>
                <a:gd name="connsiteY0" fmla="*/ 412238 h 2785619"/>
                <a:gd name="connsiteX1" fmla="*/ 412521 w 4242499"/>
                <a:gd name="connsiteY1" fmla="*/ 0 h 2785619"/>
                <a:gd name="connsiteX2" fmla="*/ 3830261 w 4242499"/>
                <a:gd name="connsiteY2" fmla="*/ 0 h 2785619"/>
                <a:gd name="connsiteX3" fmla="*/ 4242499 w 4242499"/>
                <a:gd name="connsiteY3" fmla="*/ 412238 h 2785619"/>
                <a:gd name="connsiteX4" fmla="*/ 4242499 w 4242499"/>
                <a:gd name="connsiteY4" fmla="*/ 2061139 h 2785619"/>
                <a:gd name="connsiteX5" fmla="*/ 3844800 w 4242499"/>
                <a:gd name="connsiteY5" fmla="*/ 2538126 h 2785619"/>
                <a:gd name="connsiteX6" fmla="*/ 2718472 w 4242499"/>
                <a:gd name="connsiteY6" fmla="*/ 2711028 h 2785619"/>
                <a:gd name="connsiteX7" fmla="*/ 2121250 w 4242499"/>
                <a:gd name="connsiteY7" fmla="*/ 2769851 h 2785619"/>
                <a:gd name="connsiteX8" fmla="*/ 412521 w 4242499"/>
                <a:gd name="connsiteY8" fmla="*/ 2473377 h 2785619"/>
                <a:gd name="connsiteX9" fmla="*/ 283 w 4242499"/>
                <a:gd name="connsiteY9" fmla="*/ 2061139 h 2785619"/>
                <a:gd name="connsiteX10" fmla="*/ 65817 w 4242499"/>
                <a:gd name="connsiteY10" fmla="*/ 1254274 h 2785619"/>
                <a:gd name="connsiteX11" fmla="*/ 283 w 4242499"/>
                <a:gd name="connsiteY11" fmla="*/ 412238 h 278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8561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3005730" y="2672407"/>
                    <a:pt x="2718472" y="2711028"/>
                  </a:cubicBezTo>
                  <a:cubicBezTo>
                    <a:pt x="2431214" y="2749649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4955116" y="3674776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287026" y="3674775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终止 18"/>
            <p:cNvSpPr/>
            <p:nvPr/>
          </p:nvSpPr>
          <p:spPr>
            <a:xfrm rot="1043156">
              <a:off x="4974555" y="3479177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终止 19"/>
            <p:cNvSpPr/>
            <p:nvPr/>
          </p:nvSpPr>
          <p:spPr>
            <a:xfrm rot="20259040">
              <a:off x="6208379" y="3479176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691025" y="4183708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820080" y="4187285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延期 22"/>
            <p:cNvSpPr/>
            <p:nvPr/>
          </p:nvSpPr>
          <p:spPr>
            <a:xfrm rot="5400000">
              <a:off x="5586765" y="3905162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39"/>
            <p:cNvSpPr/>
            <p:nvPr/>
          </p:nvSpPr>
          <p:spPr>
            <a:xfrm>
              <a:off x="5198302" y="5437344"/>
              <a:ext cx="1383696" cy="112153"/>
            </a:xfrm>
            <a:custGeom>
              <a:avLst/>
              <a:gdLst>
                <a:gd name="connsiteX0" fmla="*/ 0 w 1757946"/>
                <a:gd name="connsiteY0" fmla="*/ 0 h 144585"/>
                <a:gd name="connsiteX1" fmla="*/ 1757946 w 1757946"/>
                <a:gd name="connsiteY1" fmla="*/ 0 h 144585"/>
                <a:gd name="connsiteX2" fmla="*/ 1757946 w 1757946"/>
                <a:gd name="connsiteY2" fmla="*/ 144585 h 144585"/>
                <a:gd name="connsiteX3" fmla="*/ 0 w 1757946"/>
                <a:gd name="connsiteY3" fmla="*/ 144585 h 144585"/>
                <a:gd name="connsiteX4" fmla="*/ 0 w 1757946"/>
                <a:gd name="connsiteY4" fmla="*/ 0 h 144585"/>
                <a:gd name="connsiteX0" fmla="*/ 0 w 1757946"/>
                <a:gd name="connsiteY0" fmla="*/ 7815 h 152400"/>
                <a:gd name="connsiteX1" fmla="*/ 1738408 w 1757946"/>
                <a:gd name="connsiteY1" fmla="*/ 0 h 152400"/>
                <a:gd name="connsiteX2" fmla="*/ 1757946 w 1757946"/>
                <a:gd name="connsiteY2" fmla="*/ 152400 h 152400"/>
                <a:gd name="connsiteX3" fmla="*/ 0 w 1757946"/>
                <a:gd name="connsiteY3" fmla="*/ 152400 h 152400"/>
                <a:gd name="connsiteX4" fmla="*/ 0 w 1757946"/>
                <a:gd name="connsiteY4" fmla="*/ 7815 h 152400"/>
                <a:gd name="connsiteX0" fmla="*/ 27354 w 1757946"/>
                <a:gd name="connsiteY0" fmla="*/ 0 h 152401"/>
                <a:gd name="connsiteX1" fmla="*/ 1738408 w 1757946"/>
                <a:gd name="connsiteY1" fmla="*/ 1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27354 w 1757946"/>
                <a:gd name="connsiteY0" fmla="*/ 0 h 152401"/>
                <a:gd name="connsiteX1" fmla="*/ 1730428 w 1757946"/>
                <a:gd name="connsiteY1" fmla="*/ 2755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15002 w 1745594"/>
                <a:gd name="connsiteY0" fmla="*/ 0 h 152401"/>
                <a:gd name="connsiteX1" fmla="*/ 1718076 w 1745594"/>
                <a:gd name="connsiteY1" fmla="*/ 2755 h 152401"/>
                <a:gd name="connsiteX2" fmla="*/ 1745594 w 1745594"/>
                <a:gd name="connsiteY2" fmla="*/ 152401 h 152401"/>
                <a:gd name="connsiteX3" fmla="*/ 0 w 1745594"/>
                <a:gd name="connsiteY3" fmla="*/ 152401 h 152401"/>
                <a:gd name="connsiteX4" fmla="*/ 15002 w 1745594"/>
                <a:gd name="connsiteY4" fmla="*/ 0 h 152401"/>
                <a:gd name="connsiteX0" fmla="*/ 15002 w 1736330"/>
                <a:gd name="connsiteY0" fmla="*/ 0 h 152401"/>
                <a:gd name="connsiteX1" fmla="*/ 1718076 w 1736330"/>
                <a:gd name="connsiteY1" fmla="*/ 2755 h 152401"/>
                <a:gd name="connsiteX2" fmla="*/ 1736330 w 1736330"/>
                <a:gd name="connsiteY2" fmla="*/ 152401 h 152401"/>
                <a:gd name="connsiteX3" fmla="*/ 0 w 1736330"/>
                <a:gd name="connsiteY3" fmla="*/ 152401 h 152401"/>
                <a:gd name="connsiteX4" fmla="*/ 15002 w 1736330"/>
                <a:gd name="connsiteY4" fmla="*/ 0 h 152401"/>
                <a:gd name="connsiteX0" fmla="*/ 15002 w 1725431"/>
                <a:gd name="connsiteY0" fmla="*/ 0 h 152401"/>
                <a:gd name="connsiteX1" fmla="*/ 1718076 w 1725431"/>
                <a:gd name="connsiteY1" fmla="*/ 2755 h 152401"/>
                <a:gd name="connsiteX2" fmla="*/ 1725431 w 1725431"/>
                <a:gd name="connsiteY2" fmla="*/ 152401 h 152401"/>
                <a:gd name="connsiteX3" fmla="*/ 0 w 1725431"/>
                <a:gd name="connsiteY3" fmla="*/ 152401 h 152401"/>
                <a:gd name="connsiteX4" fmla="*/ 15002 w 1725431"/>
                <a:gd name="connsiteY4" fmla="*/ 0 h 152401"/>
                <a:gd name="connsiteX0" fmla="*/ 4103 w 1714532"/>
                <a:gd name="connsiteY0" fmla="*/ 0 h 152401"/>
                <a:gd name="connsiteX1" fmla="*/ 1707177 w 1714532"/>
                <a:gd name="connsiteY1" fmla="*/ 2755 h 152401"/>
                <a:gd name="connsiteX2" fmla="*/ 1714532 w 1714532"/>
                <a:gd name="connsiteY2" fmla="*/ 152401 h 152401"/>
                <a:gd name="connsiteX3" fmla="*/ 0 w 1714532"/>
                <a:gd name="connsiteY3" fmla="*/ 149431 h 152401"/>
                <a:gd name="connsiteX4" fmla="*/ 4103 w 1714532"/>
                <a:gd name="connsiteY4" fmla="*/ 0 h 152401"/>
                <a:gd name="connsiteX0" fmla="*/ 25902 w 1714532"/>
                <a:gd name="connsiteY0" fmla="*/ 217 h 149647"/>
                <a:gd name="connsiteX1" fmla="*/ 1707177 w 1714532"/>
                <a:gd name="connsiteY1" fmla="*/ 1 h 149647"/>
                <a:gd name="connsiteX2" fmla="*/ 1714532 w 1714532"/>
                <a:gd name="connsiteY2" fmla="*/ 149647 h 149647"/>
                <a:gd name="connsiteX3" fmla="*/ 0 w 1714532"/>
                <a:gd name="connsiteY3" fmla="*/ 146677 h 149647"/>
                <a:gd name="connsiteX4" fmla="*/ 25902 w 1714532"/>
                <a:gd name="connsiteY4" fmla="*/ 217 h 149647"/>
                <a:gd name="connsiteX0" fmla="*/ 20452 w 1714532"/>
                <a:gd name="connsiteY0" fmla="*/ 216 h 149646"/>
                <a:gd name="connsiteX1" fmla="*/ 1707177 w 1714532"/>
                <a:gd name="connsiteY1" fmla="*/ 0 h 149646"/>
                <a:gd name="connsiteX2" fmla="*/ 1714532 w 1714532"/>
                <a:gd name="connsiteY2" fmla="*/ 149646 h 149646"/>
                <a:gd name="connsiteX3" fmla="*/ 0 w 1714532"/>
                <a:gd name="connsiteY3" fmla="*/ 146676 h 149646"/>
                <a:gd name="connsiteX4" fmla="*/ 20452 w 1714532"/>
                <a:gd name="connsiteY4" fmla="*/ 216 h 149646"/>
                <a:gd name="connsiteX0" fmla="*/ 20452 w 1714532"/>
                <a:gd name="connsiteY0" fmla="*/ 0 h 149430"/>
                <a:gd name="connsiteX1" fmla="*/ 1699002 w 1714532"/>
                <a:gd name="connsiteY1" fmla="*/ 2754 h 149430"/>
                <a:gd name="connsiteX2" fmla="*/ 1714532 w 1714532"/>
                <a:gd name="connsiteY2" fmla="*/ 149430 h 149430"/>
                <a:gd name="connsiteX3" fmla="*/ 0 w 1714532"/>
                <a:gd name="connsiteY3" fmla="*/ 146460 h 149430"/>
                <a:gd name="connsiteX4" fmla="*/ 20452 w 1714532"/>
                <a:gd name="connsiteY4" fmla="*/ 0 h 149430"/>
                <a:gd name="connsiteX0" fmla="*/ 9553 w 1703633"/>
                <a:gd name="connsiteY0" fmla="*/ 0 h 149430"/>
                <a:gd name="connsiteX1" fmla="*/ 1688103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696338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701864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6170"/>
                <a:gd name="connsiteY0" fmla="*/ 0 h 149430"/>
                <a:gd name="connsiteX1" fmla="*/ 1701864 w 1706170"/>
                <a:gd name="connsiteY1" fmla="*/ 2754 h 149430"/>
                <a:gd name="connsiteX2" fmla="*/ 1703633 w 1706170"/>
                <a:gd name="connsiteY2" fmla="*/ 149430 h 149430"/>
                <a:gd name="connsiteX3" fmla="*/ 0 w 1706170"/>
                <a:gd name="connsiteY3" fmla="*/ 143489 h 149430"/>
                <a:gd name="connsiteX4" fmla="*/ 9553 w 1706170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9553 w 1714684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3867 w 1714684"/>
                <a:gd name="connsiteY4" fmla="*/ 55178 h 149430"/>
                <a:gd name="connsiteX5" fmla="*/ 9553 w 1714684"/>
                <a:gd name="connsiteY5" fmla="*/ 0 h 14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684" h="149430">
                  <a:moveTo>
                    <a:pt x="9553" y="0"/>
                  </a:moveTo>
                  <a:lnTo>
                    <a:pt x="1701864" y="2754"/>
                  </a:lnTo>
                  <a:cubicBezTo>
                    <a:pt x="1710743" y="48676"/>
                    <a:pt x="1714094" y="100538"/>
                    <a:pt x="1714684" y="149430"/>
                  </a:cubicBezTo>
                  <a:lnTo>
                    <a:pt x="0" y="143489"/>
                  </a:lnTo>
                  <a:cubicBezTo>
                    <a:pt x="2210" y="114052"/>
                    <a:pt x="1657" y="84615"/>
                    <a:pt x="3867" y="55178"/>
                  </a:cubicBezTo>
                  <a:lnTo>
                    <a:pt x="9553" y="0"/>
                  </a:lnTo>
                  <a:close/>
                </a:path>
              </a:pathLst>
            </a:cu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延期 30"/>
            <p:cNvSpPr/>
            <p:nvPr/>
          </p:nvSpPr>
          <p:spPr>
            <a:xfrm rot="9765395">
              <a:off x="6385852" y="4974531"/>
              <a:ext cx="183579" cy="248713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797872" y="4953231"/>
              <a:ext cx="188902" cy="536112"/>
            </a:xfrm>
            <a:prstGeom prst="rect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4355960" y="2709715"/>
              <a:ext cx="2968246" cy="669073"/>
            </a:xfrm>
            <a:prstGeom prst="roundRect">
              <a:avLst/>
            </a:prstGeom>
            <a:solidFill>
              <a:srgbClr val="4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271648" y="465754"/>
              <a:ext cx="5021451" cy="3402928"/>
            </a:xfrm>
            <a:custGeom>
              <a:avLst/>
              <a:gdLst>
                <a:gd name="connsiteX0" fmla="*/ 1859797 w 4649492"/>
                <a:gd name="connsiteY0" fmla="*/ 418454 h 3115159"/>
                <a:gd name="connsiteX1" fmla="*/ 2479729 w 4649492"/>
                <a:gd name="connsiteY1" fmla="*/ 0 h 3115159"/>
                <a:gd name="connsiteX2" fmla="*/ 3022170 w 4649492"/>
                <a:gd name="connsiteY2" fmla="*/ 418454 h 3115159"/>
                <a:gd name="connsiteX3" fmla="*/ 3719593 w 4649492"/>
                <a:gd name="connsiteY3" fmla="*/ 247973 h 3115159"/>
                <a:gd name="connsiteX4" fmla="*/ 3797085 w 4649492"/>
                <a:gd name="connsiteY4" fmla="*/ 805912 h 3115159"/>
                <a:gd name="connsiteX5" fmla="*/ 4246536 w 4649492"/>
                <a:gd name="connsiteY5" fmla="*/ 666427 h 3115159"/>
                <a:gd name="connsiteX6" fmla="*/ 4091553 w 4649492"/>
                <a:gd name="connsiteY6" fmla="*/ 1115878 h 3115159"/>
                <a:gd name="connsiteX7" fmla="*/ 4556502 w 4649492"/>
                <a:gd name="connsiteY7" fmla="*/ 1146875 h 3115159"/>
                <a:gd name="connsiteX8" fmla="*/ 4293031 w 4649492"/>
                <a:gd name="connsiteY8" fmla="*/ 1611824 h 3115159"/>
                <a:gd name="connsiteX9" fmla="*/ 4649492 w 4649492"/>
                <a:gd name="connsiteY9" fmla="*/ 2107769 h 3115159"/>
                <a:gd name="connsiteX10" fmla="*/ 4246536 w 4649492"/>
                <a:gd name="connsiteY10" fmla="*/ 2448732 h 3115159"/>
                <a:gd name="connsiteX11" fmla="*/ 4045058 w 4649492"/>
                <a:gd name="connsiteY11" fmla="*/ 3115159 h 3115159"/>
                <a:gd name="connsiteX12" fmla="*/ 3812583 w 4649492"/>
                <a:gd name="connsiteY12" fmla="*/ 2696705 h 3115159"/>
                <a:gd name="connsiteX13" fmla="*/ 3704095 w 4649492"/>
                <a:gd name="connsiteY13" fmla="*/ 2913681 h 3115159"/>
                <a:gd name="connsiteX14" fmla="*/ 3425126 w 4649492"/>
                <a:gd name="connsiteY14" fmla="*/ 2309247 h 3115159"/>
                <a:gd name="connsiteX15" fmla="*/ 3332136 w 4649492"/>
                <a:gd name="connsiteY15" fmla="*/ 2572719 h 3115159"/>
                <a:gd name="connsiteX16" fmla="*/ 2975675 w 4649492"/>
                <a:gd name="connsiteY16" fmla="*/ 2092271 h 3115159"/>
                <a:gd name="connsiteX17" fmla="*/ 1751309 w 4649492"/>
                <a:gd name="connsiteY17" fmla="*/ 2123268 h 3115159"/>
                <a:gd name="connsiteX18" fmla="*/ 1332854 w 4649492"/>
                <a:gd name="connsiteY18" fmla="*/ 2712203 h 3115159"/>
                <a:gd name="connsiteX19" fmla="*/ 1131376 w 4649492"/>
                <a:gd name="connsiteY19" fmla="*/ 2417736 h 3115159"/>
                <a:gd name="connsiteX20" fmla="*/ 697424 w 4649492"/>
                <a:gd name="connsiteY20" fmla="*/ 2898183 h 3115159"/>
                <a:gd name="connsiteX21" fmla="*/ 681926 w 4649492"/>
                <a:gd name="connsiteY21" fmla="*/ 2402237 h 3115159"/>
                <a:gd name="connsiteX22" fmla="*/ 247973 w 4649492"/>
                <a:gd name="connsiteY22" fmla="*/ 2479729 h 3115159"/>
                <a:gd name="connsiteX23" fmla="*/ 650929 w 4649492"/>
                <a:gd name="connsiteY23" fmla="*/ 1906291 h 3115159"/>
                <a:gd name="connsiteX24" fmla="*/ 0 w 4649492"/>
                <a:gd name="connsiteY24" fmla="*/ 1735810 h 3115159"/>
                <a:gd name="connsiteX25" fmla="*/ 712922 w 4649492"/>
                <a:gd name="connsiteY25" fmla="*/ 1379349 h 3115159"/>
                <a:gd name="connsiteX26" fmla="*/ 464949 w 4649492"/>
                <a:gd name="connsiteY26" fmla="*/ 790413 h 3115159"/>
                <a:gd name="connsiteX27" fmla="*/ 1146875 w 4649492"/>
                <a:gd name="connsiteY27" fmla="*/ 805912 h 3115159"/>
                <a:gd name="connsiteX28" fmla="*/ 1224366 w 4649492"/>
                <a:gd name="connsiteY28" fmla="*/ 201478 h 3115159"/>
                <a:gd name="connsiteX29" fmla="*/ 1859797 w 4649492"/>
                <a:gd name="connsiteY29" fmla="*/ 418454 h 31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49492" h="3115159">
                  <a:moveTo>
                    <a:pt x="1859797" y="418454"/>
                  </a:moveTo>
                  <a:lnTo>
                    <a:pt x="2479729" y="0"/>
                  </a:lnTo>
                  <a:lnTo>
                    <a:pt x="3022170" y="418454"/>
                  </a:lnTo>
                  <a:lnTo>
                    <a:pt x="3719593" y="247973"/>
                  </a:lnTo>
                  <a:lnTo>
                    <a:pt x="3797085" y="805912"/>
                  </a:lnTo>
                  <a:lnTo>
                    <a:pt x="4246536" y="666427"/>
                  </a:lnTo>
                  <a:lnTo>
                    <a:pt x="4091553" y="1115878"/>
                  </a:lnTo>
                  <a:lnTo>
                    <a:pt x="4556502" y="1146875"/>
                  </a:lnTo>
                  <a:lnTo>
                    <a:pt x="4293031" y="1611824"/>
                  </a:lnTo>
                  <a:lnTo>
                    <a:pt x="4649492" y="2107769"/>
                  </a:lnTo>
                  <a:lnTo>
                    <a:pt x="4246536" y="2448732"/>
                  </a:lnTo>
                  <a:lnTo>
                    <a:pt x="4045058" y="3115159"/>
                  </a:lnTo>
                  <a:lnTo>
                    <a:pt x="3812583" y="2696705"/>
                  </a:lnTo>
                  <a:lnTo>
                    <a:pt x="3704095" y="2913681"/>
                  </a:lnTo>
                  <a:lnTo>
                    <a:pt x="3425126" y="2309247"/>
                  </a:lnTo>
                  <a:lnTo>
                    <a:pt x="3332136" y="2572719"/>
                  </a:lnTo>
                  <a:lnTo>
                    <a:pt x="2975675" y="2092271"/>
                  </a:lnTo>
                  <a:lnTo>
                    <a:pt x="1751309" y="2123268"/>
                  </a:lnTo>
                  <a:lnTo>
                    <a:pt x="1332854" y="2712203"/>
                  </a:lnTo>
                  <a:lnTo>
                    <a:pt x="1131376" y="2417736"/>
                  </a:lnTo>
                  <a:lnTo>
                    <a:pt x="697424" y="2898183"/>
                  </a:lnTo>
                  <a:lnTo>
                    <a:pt x="681926" y="2402237"/>
                  </a:lnTo>
                  <a:lnTo>
                    <a:pt x="247973" y="2479729"/>
                  </a:lnTo>
                  <a:lnTo>
                    <a:pt x="650929" y="1906291"/>
                  </a:lnTo>
                  <a:lnTo>
                    <a:pt x="0" y="1735810"/>
                  </a:lnTo>
                  <a:lnTo>
                    <a:pt x="712922" y="1379349"/>
                  </a:lnTo>
                  <a:lnTo>
                    <a:pt x="464949" y="790413"/>
                  </a:lnTo>
                  <a:lnTo>
                    <a:pt x="1146875" y="805912"/>
                  </a:lnTo>
                  <a:lnTo>
                    <a:pt x="1224366" y="201478"/>
                  </a:lnTo>
                  <a:lnTo>
                    <a:pt x="1859797" y="418454"/>
                  </a:lnTo>
                  <a:close/>
                </a:path>
              </a:pathLst>
            </a:custGeom>
            <a:solidFill>
              <a:srgbClr val="FAC9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163670" y="2822115"/>
              <a:ext cx="1346337" cy="482120"/>
            </a:xfrm>
            <a:prstGeom prst="roundRect">
              <a:avLst/>
            </a:prstGeom>
            <a:solidFill>
              <a:srgbClr val="9B9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319149" y="2822115"/>
              <a:ext cx="117105" cy="48212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19309" y="289403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219309" y="3042023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222057" y="3175429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383814" y="289140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387861" y="3175428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387861" y="3039625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0895" y="2927039"/>
              <a:ext cx="351445" cy="27403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318" y="5779648"/>
            <a:ext cx="2639797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04489" y="2551835"/>
            <a:ext cx="4231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屁屁踢也能做出如此可爱的卡通脸</a:t>
            </a:r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萌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361" y="978861"/>
            <a:ext cx="4791982" cy="49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9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119930" y="515783"/>
            <a:ext cx="4076075" cy="5043378"/>
            <a:chOff x="4119930" y="515783"/>
            <a:chExt cx="4076075" cy="5043378"/>
          </a:xfrm>
        </p:grpSpPr>
        <p:grpSp>
          <p:nvGrpSpPr>
            <p:cNvPr id="45" name="组合 44"/>
            <p:cNvGrpSpPr/>
            <p:nvPr/>
          </p:nvGrpSpPr>
          <p:grpSpPr>
            <a:xfrm rot="975592">
              <a:off x="4811110" y="4851813"/>
              <a:ext cx="2298994" cy="93090"/>
              <a:chOff x="2403063" y="5797013"/>
              <a:chExt cx="2298994" cy="93090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665796" y="5797013"/>
                <a:ext cx="2036261" cy="92821"/>
              </a:xfrm>
              <a:prstGeom prst="rect">
                <a:avLst/>
              </a:pr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403063" y="5797217"/>
                <a:ext cx="267781" cy="9288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流程图: 终止 6"/>
            <p:cNvSpPr/>
            <p:nvPr/>
          </p:nvSpPr>
          <p:spPr>
            <a:xfrm rot="14925899">
              <a:off x="6390779" y="4597572"/>
              <a:ext cx="501183" cy="225032"/>
            </a:xfrm>
            <a:prstGeom prst="flowChartTerminator">
              <a:avLst/>
            </a:prstGeom>
            <a:solidFill>
              <a:srgbClr val="DBE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终止 7"/>
            <p:cNvSpPr/>
            <p:nvPr/>
          </p:nvSpPr>
          <p:spPr>
            <a:xfrm rot="11849277">
              <a:off x="5282751" y="4679867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终止 8"/>
            <p:cNvSpPr/>
            <p:nvPr/>
          </p:nvSpPr>
          <p:spPr>
            <a:xfrm rot="5937117">
              <a:off x="5174126" y="4527520"/>
              <a:ext cx="372816" cy="206138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28339" y="5361591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341562" y="5096095"/>
              <a:ext cx="335556" cy="374544"/>
            </a:xfrm>
            <a:prstGeom prst="ellipse">
              <a:avLst/>
            </a:prstGeom>
            <a:solidFill>
              <a:srgbClr val="596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305091" y="5100112"/>
              <a:ext cx="347571" cy="370527"/>
            </a:xfrm>
            <a:prstGeom prst="ellipse">
              <a:avLst/>
            </a:prstGeom>
            <a:solidFill>
              <a:srgbClr val="596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57322" y="4424278"/>
              <a:ext cx="1476940" cy="876741"/>
              <a:chOff x="5303209" y="3834474"/>
              <a:chExt cx="1868865" cy="116815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303209" y="3834474"/>
                <a:ext cx="1868865" cy="1030126"/>
                <a:chOff x="5495610" y="4522101"/>
                <a:chExt cx="1235330" cy="560140"/>
              </a:xfrm>
            </p:grpSpPr>
            <p:sp>
              <p:nvSpPr>
                <p:cNvPr id="31" name="梯形 33"/>
                <p:cNvSpPr/>
                <p:nvPr/>
              </p:nvSpPr>
              <p:spPr>
                <a:xfrm>
                  <a:off x="5537837" y="4531457"/>
                  <a:ext cx="1144060" cy="550784"/>
                </a:xfrm>
                <a:custGeom>
                  <a:avLst/>
                  <a:gdLst>
                    <a:gd name="connsiteX0" fmla="*/ 0 w 1470426"/>
                    <a:gd name="connsiteY0" fmla="*/ 811970 h 811970"/>
                    <a:gd name="connsiteX1" fmla="*/ 202993 w 1470426"/>
                    <a:gd name="connsiteY1" fmla="*/ 0 h 811970"/>
                    <a:gd name="connsiteX2" fmla="*/ 1267434 w 1470426"/>
                    <a:gd name="connsiteY2" fmla="*/ 0 h 811970"/>
                    <a:gd name="connsiteX3" fmla="*/ 1470426 w 1470426"/>
                    <a:gd name="connsiteY3" fmla="*/ 811970 h 811970"/>
                    <a:gd name="connsiteX4" fmla="*/ 0 w 1470426"/>
                    <a:gd name="connsiteY4" fmla="*/ 811970 h 811970"/>
                    <a:gd name="connsiteX0" fmla="*/ 0 w 1463282"/>
                    <a:gd name="connsiteY0" fmla="*/ 811970 h 811970"/>
                    <a:gd name="connsiteX1" fmla="*/ 202993 w 1463282"/>
                    <a:gd name="connsiteY1" fmla="*/ 0 h 811970"/>
                    <a:gd name="connsiteX2" fmla="*/ 1267434 w 1463282"/>
                    <a:gd name="connsiteY2" fmla="*/ 0 h 811970"/>
                    <a:gd name="connsiteX3" fmla="*/ 1463282 w 1463282"/>
                    <a:gd name="connsiteY3" fmla="*/ 811970 h 811970"/>
                    <a:gd name="connsiteX4" fmla="*/ 0 w 1463282"/>
                    <a:gd name="connsiteY4" fmla="*/ 811970 h 811970"/>
                    <a:gd name="connsiteX0" fmla="*/ 0 w 1456138"/>
                    <a:gd name="connsiteY0" fmla="*/ 811970 h 811970"/>
                    <a:gd name="connsiteX1" fmla="*/ 195849 w 1456138"/>
                    <a:gd name="connsiteY1" fmla="*/ 0 h 811970"/>
                    <a:gd name="connsiteX2" fmla="*/ 1260290 w 1456138"/>
                    <a:gd name="connsiteY2" fmla="*/ 0 h 811970"/>
                    <a:gd name="connsiteX3" fmla="*/ 1456138 w 1456138"/>
                    <a:gd name="connsiteY3" fmla="*/ 811970 h 811970"/>
                    <a:gd name="connsiteX4" fmla="*/ 0 w 1456138"/>
                    <a:gd name="connsiteY4" fmla="*/ 811970 h 811970"/>
                    <a:gd name="connsiteX0" fmla="*/ 0 w 1460900"/>
                    <a:gd name="connsiteY0" fmla="*/ 811970 h 811970"/>
                    <a:gd name="connsiteX1" fmla="*/ 200611 w 1460900"/>
                    <a:gd name="connsiteY1" fmla="*/ 0 h 811970"/>
                    <a:gd name="connsiteX2" fmla="*/ 1265052 w 1460900"/>
                    <a:gd name="connsiteY2" fmla="*/ 0 h 811970"/>
                    <a:gd name="connsiteX3" fmla="*/ 1460900 w 1460900"/>
                    <a:gd name="connsiteY3" fmla="*/ 811970 h 811970"/>
                    <a:gd name="connsiteX4" fmla="*/ 0 w 1460900"/>
                    <a:gd name="connsiteY4" fmla="*/ 811970 h 811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0900" h="811970">
                      <a:moveTo>
                        <a:pt x="0" y="811970"/>
                      </a:moveTo>
                      <a:lnTo>
                        <a:pt x="200611" y="0"/>
                      </a:lnTo>
                      <a:lnTo>
                        <a:pt x="1265052" y="0"/>
                      </a:lnTo>
                      <a:lnTo>
                        <a:pt x="1460900" y="811970"/>
                      </a:lnTo>
                      <a:lnTo>
                        <a:pt x="0" y="811970"/>
                      </a:lnTo>
                      <a:close/>
                    </a:path>
                  </a:pathLst>
                </a:cu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流程图: 手动输入 31"/>
                <p:cNvSpPr/>
                <p:nvPr/>
              </p:nvSpPr>
              <p:spPr>
                <a:xfrm flipV="1">
                  <a:off x="5495610" y="4531457"/>
                  <a:ext cx="281425" cy="175846"/>
                </a:xfrm>
                <a:prstGeom prst="flowChartManualInput">
                  <a:avLst/>
                </a:pr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流程图: 手动输入 32"/>
                <p:cNvSpPr/>
                <p:nvPr/>
              </p:nvSpPr>
              <p:spPr>
                <a:xfrm flipH="1" flipV="1">
                  <a:off x="6483860" y="4522101"/>
                  <a:ext cx="247080" cy="175846"/>
                </a:xfrm>
                <a:prstGeom prst="flowChartManualInput">
                  <a:avLst/>
                </a:pr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矩形 39"/>
              <p:cNvSpPr/>
              <p:nvPr/>
            </p:nvSpPr>
            <p:spPr>
              <a:xfrm>
                <a:off x="5347935" y="4523356"/>
                <a:ext cx="1769561" cy="479269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24657 w 1714684"/>
                  <a:gd name="connsiteY4" fmla="*/ 55178 h 149430"/>
                  <a:gd name="connsiteX5" fmla="*/ 9553 w 1714684"/>
                  <a:gd name="connsiteY5" fmla="*/ 0 h 149430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24657 w 1714684"/>
                  <a:gd name="connsiteY4" fmla="*/ 56196 h 150448"/>
                  <a:gd name="connsiteX5" fmla="*/ 77863 w 1714684"/>
                  <a:gd name="connsiteY5" fmla="*/ 0 h 150448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54357 w 1714684"/>
                  <a:gd name="connsiteY4" fmla="*/ 56196 h 150448"/>
                  <a:gd name="connsiteX5" fmla="*/ 77863 w 1714684"/>
                  <a:gd name="connsiteY5" fmla="*/ 0 h 150448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54357 w 1714684"/>
                  <a:gd name="connsiteY4" fmla="*/ 56196 h 150448"/>
                  <a:gd name="connsiteX5" fmla="*/ 77863 w 1714684"/>
                  <a:gd name="connsiteY5" fmla="*/ 0 h 150448"/>
                  <a:gd name="connsiteX0" fmla="*/ 86773 w 1714684"/>
                  <a:gd name="connsiteY0" fmla="*/ 0 h 151466"/>
                  <a:gd name="connsiteX1" fmla="*/ 1701864 w 1714684"/>
                  <a:gd name="connsiteY1" fmla="*/ 4790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0 h 151466"/>
                  <a:gd name="connsiteX1" fmla="*/ 1654344 w 1714684"/>
                  <a:gd name="connsiteY1" fmla="*/ 4790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0 h 151466"/>
                  <a:gd name="connsiteX1" fmla="*/ 1606824 w 1714684"/>
                  <a:gd name="connsiteY1" fmla="*/ 7844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2338 h 153804"/>
                  <a:gd name="connsiteX1" fmla="*/ 1648404 w 1714684"/>
                  <a:gd name="connsiteY1" fmla="*/ 0 h 153804"/>
                  <a:gd name="connsiteX2" fmla="*/ 1714684 w 1714684"/>
                  <a:gd name="connsiteY2" fmla="*/ 153804 h 153804"/>
                  <a:gd name="connsiteX3" fmla="*/ 0 w 1714684"/>
                  <a:gd name="connsiteY3" fmla="*/ 147863 h 153804"/>
                  <a:gd name="connsiteX4" fmla="*/ 54357 w 1714684"/>
                  <a:gd name="connsiteY4" fmla="*/ 59552 h 153804"/>
                  <a:gd name="connsiteX5" fmla="*/ 86773 w 1714684"/>
                  <a:gd name="connsiteY5" fmla="*/ 2338 h 153804"/>
                  <a:gd name="connsiteX0" fmla="*/ 86773 w 1726564"/>
                  <a:gd name="connsiteY0" fmla="*/ 2338 h 153804"/>
                  <a:gd name="connsiteX1" fmla="*/ 1648404 w 1726564"/>
                  <a:gd name="connsiteY1" fmla="*/ 0 h 153804"/>
                  <a:gd name="connsiteX2" fmla="*/ 1726564 w 1726564"/>
                  <a:gd name="connsiteY2" fmla="*/ 153804 h 153804"/>
                  <a:gd name="connsiteX3" fmla="*/ 0 w 1726564"/>
                  <a:gd name="connsiteY3" fmla="*/ 147863 h 153804"/>
                  <a:gd name="connsiteX4" fmla="*/ 54357 w 1726564"/>
                  <a:gd name="connsiteY4" fmla="*/ 59552 h 153804"/>
                  <a:gd name="connsiteX5" fmla="*/ 86773 w 1726564"/>
                  <a:gd name="connsiteY5" fmla="*/ 2338 h 15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6564" h="153804">
                    <a:moveTo>
                      <a:pt x="86773" y="2338"/>
                    </a:moveTo>
                    <a:lnTo>
                      <a:pt x="1648404" y="0"/>
                    </a:lnTo>
                    <a:cubicBezTo>
                      <a:pt x="1657283" y="45922"/>
                      <a:pt x="1725974" y="104912"/>
                      <a:pt x="1726564" y="153804"/>
                    </a:cubicBezTo>
                    <a:lnTo>
                      <a:pt x="0" y="147863"/>
                    </a:lnTo>
                    <a:cubicBezTo>
                      <a:pt x="2210" y="118426"/>
                      <a:pt x="28387" y="86953"/>
                      <a:pt x="54357" y="59552"/>
                    </a:cubicBezTo>
                    <a:lnTo>
                      <a:pt x="86773" y="2338"/>
                    </a:lnTo>
                    <a:close/>
                  </a:path>
                </a:pathLst>
              </a:custGeom>
              <a:solidFill>
                <a:srgbClr val="596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119930" y="985744"/>
              <a:ext cx="3383504" cy="3120066"/>
            </a:xfrm>
            <a:prstGeom prst="ellipse">
              <a:avLst/>
            </a:prstGeom>
            <a:solidFill>
              <a:srgbClr val="464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207314" y="3022935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905568" y="3014017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806535" y="4474562"/>
              <a:ext cx="400006" cy="406245"/>
            </a:xfrm>
            <a:prstGeom prst="triangle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3"/>
            <p:cNvSpPr/>
            <p:nvPr/>
          </p:nvSpPr>
          <p:spPr>
            <a:xfrm>
              <a:off x="4494597" y="2470490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54952" y="3426302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386861" y="3426301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终止 21"/>
            <p:cNvSpPr/>
            <p:nvPr/>
          </p:nvSpPr>
          <p:spPr>
            <a:xfrm rot="1043156">
              <a:off x="5074390" y="323070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终止 22"/>
            <p:cNvSpPr/>
            <p:nvPr/>
          </p:nvSpPr>
          <p:spPr>
            <a:xfrm rot="20259040">
              <a:off x="6308215" y="3230703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90860" y="3935234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919915" y="3938812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延期 25"/>
            <p:cNvSpPr/>
            <p:nvPr/>
          </p:nvSpPr>
          <p:spPr>
            <a:xfrm rot="5400000">
              <a:off x="5686600" y="3656688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/>
            <p:cNvSpPr/>
            <p:nvPr/>
          </p:nvSpPr>
          <p:spPr>
            <a:xfrm>
              <a:off x="5364296" y="4863989"/>
              <a:ext cx="1253572" cy="88254"/>
            </a:xfrm>
            <a:prstGeom prst="trapezoid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136623" y="515783"/>
              <a:ext cx="4059382" cy="3200400"/>
            </a:xfrm>
            <a:custGeom>
              <a:avLst/>
              <a:gdLst>
                <a:gd name="connsiteX0" fmla="*/ 0 w 4059382"/>
                <a:gd name="connsiteY0" fmla="*/ 3117273 h 3200400"/>
                <a:gd name="connsiteX1" fmla="*/ 0 w 4059382"/>
                <a:gd name="connsiteY1" fmla="*/ 3117273 h 3200400"/>
                <a:gd name="connsiteX2" fmla="*/ 13854 w 4059382"/>
                <a:gd name="connsiteY2" fmla="*/ 1939637 h 3200400"/>
                <a:gd name="connsiteX3" fmla="*/ 498764 w 4059382"/>
                <a:gd name="connsiteY3" fmla="*/ 914400 h 3200400"/>
                <a:gd name="connsiteX4" fmla="*/ 637309 w 4059382"/>
                <a:gd name="connsiteY4" fmla="*/ 831273 h 3200400"/>
                <a:gd name="connsiteX5" fmla="*/ 1759527 w 4059382"/>
                <a:gd name="connsiteY5" fmla="*/ 27709 h 3200400"/>
                <a:gd name="connsiteX6" fmla="*/ 1690254 w 4059382"/>
                <a:gd name="connsiteY6" fmla="*/ 263237 h 3200400"/>
                <a:gd name="connsiteX7" fmla="*/ 2438400 w 4059382"/>
                <a:gd name="connsiteY7" fmla="*/ 0 h 3200400"/>
                <a:gd name="connsiteX8" fmla="*/ 2369127 w 4059382"/>
                <a:gd name="connsiteY8" fmla="*/ 263237 h 3200400"/>
                <a:gd name="connsiteX9" fmla="*/ 3588327 w 4059382"/>
                <a:gd name="connsiteY9" fmla="*/ 138546 h 3200400"/>
                <a:gd name="connsiteX10" fmla="*/ 3186545 w 4059382"/>
                <a:gd name="connsiteY10" fmla="*/ 581891 h 3200400"/>
                <a:gd name="connsiteX11" fmla="*/ 3934691 w 4059382"/>
                <a:gd name="connsiteY11" fmla="*/ 512618 h 3200400"/>
                <a:gd name="connsiteX12" fmla="*/ 3532909 w 4059382"/>
                <a:gd name="connsiteY12" fmla="*/ 955964 h 3200400"/>
                <a:gd name="connsiteX13" fmla="*/ 3934691 w 4059382"/>
                <a:gd name="connsiteY13" fmla="*/ 1011382 h 3200400"/>
                <a:gd name="connsiteX14" fmla="*/ 3616036 w 4059382"/>
                <a:gd name="connsiteY14" fmla="*/ 1537855 h 3200400"/>
                <a:gd name="connsiteX15" fmla="*/ 3879273 w 4059382"/>
                <a:gd name="connsiteY15" fmla="*/ 1482437 h 3200400"/>
                <a:gd name="connsiteX16" fmla="*/ 3685309 w 4059382"/>
                <a:gd name="connsiteY16" fmla="*/ 1842655 h 3200400"/>
                <a:gd name="connsiteX17" fmla="*/ 4059382 w 4059382"/>
                <a:gd name="connsiteY17" fmla="*/ 1967346 h 3200400"/>
                <a:gd name="connsiteX18" fmla="*/ 3740727 w 4059382"/>
                <a:gd name="connsiteY18" fmla="*/ 2092037 h 3200400"/>
                <a:gd name="connsiteX19" fmla="*/ 3893127 w 4059382"/>
                <a:gd name="connsiteY19" fmla="*/ 2452255 h 3200400"/>
                <a:gd name="connsiteX20" fmla="*/ 3685309 w 4059382"/>
                <a:gd name="connsiteY20" fmla="*/ 2438400 h 3200400"/>
                <a:gd name="connsiteX21" fmla="*/ 3754582 w 4059382"/>
                <a:gd name="connsiteY21" fmla="*/ 2784764 h 3200400"/>
                <a:gd name="connsiteX22" fmla="*/ 3602182 w 4059382"/>
                <a:gd name="connsiteY22" fmla="*/ 2715491 h 3200400"/>
                <a:gd name="connsiteX23" fmla="*/ 3616036 w 4059382"/>
                <a:gd name="connsiteY23" fmla="*/ 3158837 h 3200400"/>
                <a:gd name="connsiteX24" fmla="*/ 3449782 w 4059382"/>
                <a:gd name="connsiteY24" fmla="*/ 3061855 h 3200400"/>
                <a:gd name="connsiteX25" fmla="*/ 3200400 w 4059382"/>
                <a:gd name="connsiteY25" fmla="*/ 2812473 h 3200400"/>
                <a:gd name="connsiteX26" fmla="*/ 3158836 w 4059382"/>
                <a:gd name="connsiteY26" fmla="*/ 3200400 h 3200400"/>
                <a:gd name="connsiteX27" fmla="*/ 2798618 w 4059382"/>
                <a:gd name="connsiteY27" fmla="*/ 2535382 h 3200400"/>
                <a:gd name="connsiteX28" fmla="*/ 2632364 w 4059382"/>
                <a:gd name="connsiteY28" fmla="*/ 2854037 h 3200400"/>
                <a:gd name="connsiteX29" fmla="*/ 2258291 w 4059382"/>
                <a:gd name="connsiteY29" fmla="*/ 2036618 h 3200400"/>
                <a:gd name="connsiteX30" fmla="*/ 1745673 w 4059382"/>
                <a:gd name="connsiteY30" fmla="*/ 2258291 h 3200400"/>
                <a:gd name="connsiteX31" fmla="*/ 1371600 w 4059382"/>
                <a:gd name="connsiteY31" fmla="*/ 2022764 h 3200400"/>
                <a:gd name="connsiteX32" fmla="*/ 831273 w 4059382"/>
                <a:gd name="connsiteY32" fmla="*/ 2757055 h 3200400"/>
                <a:gd name="connsiteX33" fmla="*/ 817418 w 4059382"/>
                <a:gd name="connsiteY33" fmla="*/ 2355273 h 3200400"/>
                <a:gd name="connsiteX34" fmla="*/ 0 w 4059382"/>
                <a:gd name="connsiteY34" fmla="*/ 3117273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59382" h="3200400">
                  <a:moveTo>
                    <a:pt x="0" y="3117273"/>
                  </a:moveTo>
                  <a:lnTo>
                    <a:pt x="0" y="3117273"/>
                  </a:lnTo>
                  <a:lnTo>
                    <a:pt x="13854" y="1939637"/>
                  </a:lnTo>
                  <a:lnTo>
                    <a:pt x="498764" y="914400"/>
                  </a:lnTo>
                  <a:lnTo>
                    <a:pt x="637309" y="831273"/>
                  </a:lnTo>
                  <a:lnTo>
                    <a:pt x="1759527" y="27709"/>
                  </a:lnTo>
                  <a:lnTo>
                    <a:pt x="1690254" y="263237"/>
                  </a:lnTo>
                  <a:lnTo>
                    <a:pt x="2438400" y="0"/>
                  </a:lnTo>
                  <a:lnTo>
                    <a:pt x="2369127" y="263237"/>
                  </a:lnTo>
                  <a:lnTo>
                    <a:pt x="3588327" y="138546"/>
                  </a:lnTo>
                  <a:lnTo>
                    <a:pt x="3186545" y="581891"/>
                  </a:lnTo>
                  <a:lnTo>
                    <a:pt x="3934691" y="512618"/>
                  </a:lnTo>
                  <a:lnTo>
                    <a:pt x="3532909" y="955964"/>
                  </a:lnTo>
                  <a:lnTo>
                    <a:pt x="3934691" y="1011382"/>
                  </a:lnTo>
                  <a:lnTo>
                    <a:pt x="3616036" y="1537855"/>
                  </a:lnTo>
                  <a:lnTo>
                    <a:pt x="3879273" y="1482437"/>
                  </a:lnTo>
                  <a:lnTo>
                    <a:pt x="3685309" y="1842655"/>
                  </a:lnTo>
                  <a:lnTo>
                    <a:pt x="4059382" y="1967346"/>
                  </a:lnTo>
                  <a:lnTo>
                    <a:pt x="3740727" y="2092037"/>
                  </a:lnTo>
                  <a:lnTo>
                    <a:pt x="3893127" y="2452255"/>
                  </a:lnTo>
                  <a:lnTo>
                    <a:pt x="3685309" y="2438400"/>
                  </a:lnTo>
                  <a:lnTo>
                    <a:pt x="3754582" y="2784764"/>
                  </a:lnTo>
                  <a:lnTo>
                    <a:pt x="3602182" y="2715491"/>
                  </a:lnTo>
                  <a:lnTo>
                    <a:pt x="3616036" y="3158837"/>
                  </a:lnTo>
                  <a:lnTo>
                    <a:pt x="3449782" y="3061855"/>
                  </a:lnTo>
                  <a:lnTo>
                    <a:pt x="3200400" y="2812473"/>
                  </a:lnTo>
                  <a:lnTo>
                    <a:pt x="3158836" y="3200400"/>
                  </a:lnTo>
                  <a:lnTo>
                    <a:pt x="2798618" y="2535382"/>
                  </a:lnTo>
                  <a:lnTo>
                    <a:pt x="2632364" y="2854037"/>
                  </a:lnTo>
                  <a:lnTo>
                    <a:pt x="2258291" y="2036618"/>
                  </a:lnTo>
                  <a:lnTo>
                    <a:pt x="1745673" y="2258291"/>
                  </a:lnTo>
                  <a:lnTo>
                    <a:pt x="1371600" y="2022764"/>
                  </a:lnTo>
                  <a:lnTo>
                    <a:pt x="831273" y="2757055"/>
                  </a:lnTo>
                  <a:lnTo>
                    <a:pt x="817418" y="2355273"/>
                  </a:lnTo>
                  <a:lnTo>
                    <a:pt x="0" y="3117273"/>
                  </a:lnTo>
                  <a:close/>
                </a:path>
              </a:pathLst>
            </a:custGeom>
            <a:solidFill>
              <a:srgbClr val="464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延期 27"/>
            <p:cNvSpPr/>
            <p:nvPr/>
          </p:nvSpPr>
          <p:spPr>
            <a:xfrm rot="9765395">
              <a:off x="6504693" y="4774457"/>
              <a:ext cx="183579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终止 40"/>
            <p:cNvSpPr/>
            <p:nvPr/>
          </p:nvSpPr>
          <p:spPr>
            <a:xfrm rot="3541443">
              <a:off x="5996036" y="4953727"/>
              <a:ext cx="125257" cy="51126"/>
            </a:xfrm>
            <a:prstGeom prst="flowChartTerminator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终止 41"/>
            <p:cNvSpPr/>
            <p:nvPr/>
          </p:nvSpPr>
          <p:spPr>
            <a:xfrm rot="6802710">
              <a:off x="5892437" y="4972101"/>
              <a:ext cx="183300" cy="52100"/>
            </a:xfrm>
            <a:prstGeom prst="flowChartTerminator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177" y="5769378"/>
            <a:ext cx="3145809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7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906603" y="1037842"/>
            <a:ext cx="3965036" cy="4386211"/>
            <a:chOff x="3906603" y="1037842"/>
            <a:chExt cx="3965036" cy="4386211"/>
          </a:xfrm>
        </p:grpSpPr>
        <p:sp>
          <p:nvSpPr>
            <p:cNvPr id="43" name="任意多边形 42"/>
            <p:cNvSpPr/>
            <p:nvPr/>
          </p:nvSpPr>
          <p:spPr>
            <a:xfrm>
              <a:off x="4447731" y="1360016"/>
              <a:ext cx="2867919" cy="3200365"/>
            </a:xfrm>
            <a:custGeom>
              <a:avLst/>
              <a:gdLst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78598 w 2924269"/>
                <a:gd name="connsiteY29" fmla="*/ 9054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102797 w 2924269"/>
                <a:gd name="connsiteY25" fmla="*/ 1609758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34278 w 2924269"/>
                <a:gd name="connsiteY2" fmla="*/ 20439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03501 w 2924269"/>
                <a:gd name="connsiteY3" fmla="*/ 14186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06815 w 2924269"/>
                <a:gd name="connsiteY2" fmla="*/ 36407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66995 w 2924269"/>
                <a:gd name="connsiteY30" fmla="*/ 36748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45756 w 2924269"/>
                <a:gd name="connsiteY29" fmla="*/ 97998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4269" h="2360313">
                  <a:moveTo>
                    <a:pt x="1484768" y="151267"/>
                  </a:moveTo>
                  <a:lnTo>
                    <a:pt x="1819746" y="15465"/>
                  </a:lnTo>
                  <a:lnTo>
                    <a:pt x="2110521" y="30747"/>
                  </a:lnTo>
                  <a:lnTo>
                    <a:pt x="2284592" y="156255"/>
                  </a:lnTo>
                  <a:lnTo>
                    <a:pt x="2535284" y="532842"/>
                  </a:lnTo>
                  <a:lnTo>
                    <a:pt x="2705062" y="1018024"/>
                  </a:lnTo>
                  <a:lnTo>
                    <a:pt x="2869948" y="1889533"/>
                  </a:lnTo>
                  <a:lnTo>
                    <a:pt x="2924269" y="2351260"/>
                  </a:lnTo>
                  <a:lnTo>
                    <a:pt x="2670772" y="2088709"/>
                  </a:lnTo>
                  <a:lnTo>
                    <a:pt x="2580237" y="2315046"/>
                  </a:lnTo>
                  <a:lnTo>
                    <a:pt x="2444435" y="2007228"/>
                  </a:lnTo>
                  <a:lnTo>
                    <a:pt x="2399168" y="2360313"/>
                  </a:lnTo>
                  <a:lnTo>
                    <a:pt x="2272420" y="1672250"/>
                  </a:lnTo>
                  <a:lnTo>
                    <a:pt x="2163778" y="1292004"/>
                  </a:lnTo>
                  <a:lnTo>
                    <a:pt x="2109457" y="1509287"/>
                  </a:lnTo>
                  <a:lnTo>
                    <a:pt x="1801639" y="839331"/>
                  </a:lnTo>
                  <a:lnTo>
                    <a:pt x="1475715" y="1119988"/>
                  </a:lnTo>
                  <a:lnTo>
                    <a:pt x="1095469" y="857438"/>
                  </a:lnTo>
                  <a:lnTo>
                    <a:pt x="823865" y="1509287"/>
                  </a:lnTo>
                  <a:lnTo>
                    <a:pt x="733331" y="1255790"/>
                  </a:lnTo>
                  <a:lnTo>
                    <a:pt x="570368" y="2305992"/>
                  </a:lnTo>
                  <a:lnTo>
                    <a:pt x="470780" y="2007228"/>
                  </a:lnTo>
                  <a:lnTo>
                    <a:pt x="344032" y="2315046"/>
                  </a:lnTo>
                  <a:lnTo>
                    <a:pt x="253497" y="2106816"/>
                  </a:lnTo>
                  <a:lnTo>
                    <a:pt x="0" y="2287885"/>
                  </a:lnTo>
                  <a:lnTo>
                    <a:pt x="113913" y="1579956"/>
                  </a:lnTo>
                  <a:lnTo>
                    <a:pt x="291636" y="789051"/>
                  </a:lnTo>
                  <a:cubicBezTo>
                    <a:pt x="353018" y="600800"/>
                    <a:pt x="408011" y="516571"/>
                    <a:pt x="450656" y="425925"/>
                  </a:cubicBezTo>
                  <a:cubicBezTo>
                    <a:pt x="493301" y="335279"/>
                    <a:pt x="511053" y="308964"/>
                    <a:pt x="547508" y="245176"/>
                  </a:cubicBezTo>
                  <a:lnTo>
                    <a:pt x="645756" y="97998"/>
                  </a:lnTo>
                  <a:cubicBezTo>
                    <a:pt x="674984" y="80635"/>
                    <a:pt x="713314" y="43715"/>
                    <a:pt x="766995" y="27382"/>
                  </a:cubicBezTo>
                  <a:cubicBezTo>
                    <a:pt x="820676" y="11049"/>
                    <a:pt x="903033" y="9695"/>
                    <a:pt x="967841" y="0"/>
                  </a:cubicBezTo>
                  <a:lnTo>
                    <a:pt x="1312752" y="87893"/>
                  </a:lnTo>
                  <a:lnTo>
                    <a:pt x="1484768" y="151267"/>
                  </a:lnTo>
                  <a:close/>
                </a:path>
              </a:pathLst>
            </a:custGeom>
            <a:solidFill>
              <a:srgbClr val="D687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终止 6"/>
            <p:cNvSpPr/>
            <p:nvPr/>
          </p:nvSpPr>
          <p:spPr>
            <a:xfrm rot="15126678">
              <a:off x="6315635" y="4446237"/>
              <a:ext cx="501183" cy="249860"/>
            </a:xfrm>
            <a:prstGeom prst="flowChartTerminator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终止 7"/>
            <p:cNvSpPr/>
            <p:nvPr/>
          </p:nvSpPr>
          <p:spPr>
            <a:xfrm rot="11849277">
              <a:off x="5182916" y="4544758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终止 8"/>
            <p:cNvSpPr/>
            <p:nvPr/>
          </p:nvSpPr>
          <p:spPr>
            <a:xfrm rot="5937117">
              <a:off x="5074291" y="4392412"/>
              <a:ext cx="372816" cy="206138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216036" y="4960987"/>
              <a:ext cx="335556" cy="374544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205255" y="4965003"/>
              <a:ext cx="347571" cy="370527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198302" y="4302087"/>
              <a:ext cx="1383696" cy="863828"/>
              <a:chOff x="5358284" y="3851681"/>
              <a:chExt cx="1750877" cy="1150945"/>
            </a:xfrm>
          </p:grpSpPr>
          <p:sp>
            <p:nvSpPr>
              <p:cNvPr id="30" name="梯形 33"/>
              <p:cNvSpPr/>
              <p:nvPr/>
            </p:nvSpPr>
            <p:spPr>
              <a:xfrm>
                <a:off x="5367090" y="3851681"/>
                <a:ext cx="1730787" cy="1012920"/>
              </a:xfrm>
              <a:custGeom>
                <a:avLst/>
                <a:gdLst>
                  <a:gd name="connsiteX0" fmla="*/ 0 w 1470426"/>
                  <a:gd name="connsiteY0" fmla="*/ 811970 h 811970"/>
                  <a:gd name="connsiteX1" fmla="*/ 202993 w 1470426"/>
                  <a:gd name="connsiteY1" fmla="*/ 0 h 811970"/>
                  <a:gd name="connsiteX2" fmla="*/ 1267434 w 1470426"/>
                  <a:gd name="connsiteY2" fmla="*/ 0 h 811970"/>
                  <a:gd name="connsiteX3" fmla="*/ 1470426 w 1470426"/>
                  <a:gd name="connsiteY3" fmla="*/ 811970 h 811970"/>
                  <a:gd name="connsiteX4" fmla="*/ 0 w 1470426"/>
                  <a:gd name="connsiteY4" fmla="*/ 811970 h 811970"/>
                  <a:gd name="connsiteX0" fmla="*/ 0 w 1463282"/>
                  <a:gd name="connsiteY0" fmla="*/ 811970 h 811970"/>
                  <a:gd name="connsiteX1" fmla="*/ 202993 w 1463282"/>
                  <a:gd name="connsiteY1" fmla="*/ 0 h 811970"/>
                  <a:gd name="connsiteX2" fmla="*/ 1267434 w 1463282"/>
                  <a:gd name="connsiteY2" fmla="*/ 0 h 811970"/>
                  <a:gd name="connsiteX3" fmla="*/ 1463282 w 1463282"/>
                  <a:gd name="connsiteY3" fmla="*/ 811970 h 811970"/>
                  <a:gd name="connsiteX4" fmla="*/ 0 w 1463282"/>
                  <a:gd name="connsiteY4" fmla="*/ 811970 h 811970"/>
                  <a:gd name="connsiteX0" fmla="*/ 0 w 1456138"/>
                  <a:gd name="connsiteY0" fmla="*/ 811970 h 811970"/>
                  <a:gd name="connsiteX1" fmla="*/ 195849 w 1456138"/>
                  <a:gd name="connsiteY1" fmla="*/ 0 h 811970"/>
                  <a:gd name="connsiteX2" fmla="*/ 1260290 w 1456138"/>
                  <a:gd name="connsiteY2" fmla="*/ 0 h 811970"/>
                  <a:gd name="connsiteX3" fmla="*/ 1456138 w 1456138"/>
                  <a:gd name="connsiteY3" fmla="*/ 811970 h 811970"/>
                  <a:gd name="connsiteX4" fmla="*/ 0 w 1456138"/>
                  <a:gd name="connsiteY4" fmla="*/ 811970 h 811970"/>
                  <a:gd name="connsiteX0" fmla="*/ 0 w 1460900"/>
                  <a:gd name="connsiteY0" fmla="*/ 811970 h 811970"/>
                  <a:gd name="connsiteX1" fmla="*/ 200611 w 1460900"/>
                  <a:gd name="connsiteY1" fmla="*/ 0 h 811970"/>
                  <a:gd name="connsiteX2" fmla="*/ 1265052 w 1460900"/>
                  <a:gd name="connsiteY2" fmla="*/ 0 h 811970"/>
                  <a:gd name="connsiteX3" fmla="*/ 1460900 w 1460900"/>
                  <a:gd name="connsiteY3" fmla="*/ 811970 h 811970"/>
                  <a:gd name="connsiteX4" fmla="*/ 0 w 1460900"/>
                  <a:gd name="connsiteY4" fmla="*/ 811970 h 811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900" h="811970">
                    <a:moveTo>
                      <a:pt x="0" y="811970"/>
                    </a:moveTo>
                    <a:lnTo>
                      <a:pt x="200611" y="0"/>
                    </a:lnTo>
                    <a:lnTo>
                      <a:pt x="1265052" y="0"/>
                    </a:lnTo>
                    <a:lnTo>
                      <a:pt x="1460900" y="811970"/>
                    </a:lnTo>
                    <a:lnTo>
                      <a:pt x="0" y="811970"/>
                    </a:lnTo>
                    <a:close/>
                  </a:path>
                </a:pathLst>
              </a:custGeom>
              <a:solidFill>
                <a:srgbClr val="C350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39"/>
              <p:cNvSpPr/>
              <p:nvPr/>
            </p:nvSpPr>
            <p:spPr>
              <a:xfrm>
                <a:off x="5358284" y="4853196"/>
                <a:ext cx="1750877" cy="149430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684" h="149430">
                    <a:moveTo>
                      <a:pt x="9553" y="0"/>
                    </a:moveTo>
                    <a:lnTo>
                      <a:pt x="1701864" y="2754"/>
                    </a:lnTo>
                    <a:cubicBezTo>
                      <a:pt x="1710743" y="48676"/>
                      <a:pt x="1714094" y="100538"/>
                      <a:pt x="1714684" y="149430"/>
                    </a:cubicBezTo>
                    <a:lnTo>
                      <a:pt x="0" y="143489"/>
                    </a:lnTo>
                    <a:cubicBezTo>
                      <a:pt x="2210" y="114052"/>
                      <a:pt x="1657" y="84615"/>
                      <a:pt x="3867" y="55178"/>
                    </a:cubicBezTo>
                    <a:lnTo>
                      <a:pt x="9553" y="0"/>
                    </a:lnTo>
                    <a:close/>
                  </a:path>
                </a:pathLst>
              </a:custGeom>
              <a:solidFill>
                <a:srgbClr val="DDC2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314197" y="1037842"/>
              <a:ext cx="3141535" cy="2896935"/>
            </a:xfrm>
            <a:prstGeom prst="ellipse">
              <a:avLst/>
            </a:prstGeom>
            <a:solidFill>
              <a:srgbClr val="DF9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107479" y="2887826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805732" y="2878908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704676" y="4356402"/>
              <a:ext cx="400006" cy="207416"/>
            </a:xfrm>
            <a:prstGeom prst="triangle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3"/>
            <p:cNvSpPr/>
            <p:nvPr/>
          </p:nvSpPr>
          <p:spPr>
            <a:xfrm>
              <a:off x="4394762" y="2335381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4955116" y="3291194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287026" y="3291193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终止 21"/>
            <p:cNvSpPr/>
            <p:nvPr/>
          </p:nvSpPr>
          <p:spPr>
            <a:xfrm rot="1043156">
              <a:off x="4974555" y="3095595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终止 22"/>
            <p:cNvSpPr/>
            <p:nvPr/>
          </p:nvSpPr>
          <p:spPr>
            <a:xfrm rot="20259040">
              <a:off x="6208379" y="309559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691025" y="3800126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820080" y="3803703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延期 25"/>
            <p:cNvSpPr/>
            <p:nvPr/>
          </p:nvSpPr>
          <p:spPr>
            <a:xfrm rot="5400000">
              <a:off x="5586765" y="3521580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延期 26"/>
            <p:cNvSpPr/>
            <p:nvPr/>
          </p:nvSpPr>
          <p:spPr>
            <a:xfrm rot="9765395">
              <a:off x="6404858" y="4639348"/>
              <a:ext cx="183579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876618" y="4533324"/>
              <a:ext cx="45719" cy="561321"/>
            </a:xfrm>
            <a:prstGeom prst="rect">
              <a:avLst/>
            </a:pr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03497" y="5160035"/>
              <a:ext cx="344134" cy="66448"/>
            </a:xfrm>
            <a:prstGeom prst="rect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218202" y="5162975"/>
              <a:ext cx="344134" cy="66448"/>
            </a:xfrm>
            <a:prstGeom prst="rect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6242864" y="5095902"/>
              <a:ext cx="88323" cy="86611"/>
            </a:xfrm>
            <a:prstGeom prst="triangle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42931" y="4520205"/>
              <a:ext cx="275609" cy="109679"/>
            </a:xfrm>
            <a:custGeom>
              <a:avLst/>
              <a:gdLst>
                <a:gd name="connsiteX0" fmla="*/ 0 w 211620"/>
                <a:gd name="connsiteY0" fmla="*/ 0 h 113156"/>
                <a:gd name="connsiteX1" fmla="*/ 211620 w 211620"/>
                <a:gd name="connsiteY1" fmla="*/ 0 h 113156"/>
                <a:gd name="connsiteX2" fmla="*/ 211620 w 211620"/>
                <a:gd name="connsiteY2" fmla="*/ 113156 h 113156"/>
                <a:gd name="connsiteX3" fmla="*/ 0 w 211620"/>
                <a:gd name="connsiteY3" fmla="*/ 113156 h 113156"/>
                <a:gd name="connsiteX4" fmla="*/ 0 w 211620"/>
                <a:gd name="connsiteY4" fmla="*/ 0 h 113156"/>
                <a:gd name="connsiteX0" fmla="*/ 0 w 232481"/>
                <a:gd name="connsiteY0" fmla="*/ 0 h 113156"/>
                <a:gd name="connsiteX1" fmla="*/ 232481 w 232481"/>
                <a:gd name="connsiteY1" fmla="*/ 0 h 113156"/>
                <a:gd name="connsiteX2" fmla="*/ 232481 w 232481"/>
                <a:gd name="connsiteY2" fmla="*/ 113156 h 113156"/>
                <a:gd name="connsiteX3" fmla="*/ 20861 w 232481"/>
                <a:gd name="connsiteY3" fmla="*/ 113156 h 113156"/>
                <a:gd name="connsiteX4" fmla="*/ 0 w 232481"/>
                <a:gd name="connsiteY4" fmla="*/ 0 h 113156"/>
                <a:gd name="connsiteX0" fmla="*/ 0 w 232481"/>
                <a:gd name="connsiteY0" fmla="*/ 0 h 113156"/>
                <a:gd name="connsiteX1" fmla="*/ 232481 w 232481"/>
                <a:gd name="connsiteY1" fmla="*/ 0 h 113156"/>
                <a:gd name="connsiteX2" fmla="*/ 232481 w 232481"/>
                <a:gd name="connsiteY2" fmla="*/ 113156 h 113156"/>
                <a:gd name="connsiteX3" fmla="*/ 27815 w 232481"/>
                <a:gd name="connsiteY3" fmla="*/ 109679 h 113156"/>
                <a:gd name="connsiteX4" fmla="*/ 0 w 232481"/>
                <a:gd name="connsiteY4" fmla="*/ 0 h 113156"/>
                <a:gd name="connsiteX0" fmla="*/ 0 w 270726"/>
                <a:gd name="connsiteY0" fmla="*/ 0 h 109679"/>
                <a:gd name="connsiteX1" fmla="*/ 232481 w 270726"/>
                <a:gd name="connsiteY1" fmla="*/ 0 h 109679"/>
                <a:gd name="connsiteX2" fmla="*/ 270726 w 270726"/>
                <a:gd name="connsiteY2" fmla="*/ 109679 h 109679"/>
                <a:gd name="connsiteX3" fmla="*/ 27815 w 270726"/>
                <a:gd name="connsiteY3" fmla="*/ 109679 h 109679"/>
                <a:gd name="connsiteX4" fmla="*/ 0 w 270726"/>
                <a:gd name="connsiteY4" fmla="*/ 0 h 1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26" h="109679">
                  <a:moveTo>
                    <a:pt x="0" y="0"/>
                  </a:moveTo>
                  <a:lnTo>
                    <a:pt x="232481" y="0"/>
                  </a:lnTo>
                  <a:lnTo>
                    <a:pt x="270726" y="109679"/>
                  </a:lnTo>
                  <a:lnTo>
                    <a:pt x="27815" y="1096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141725" y="4484600"/>
              <a:ext cx="200410" cy="93972"/>
            </a:xfrm>
            <a:custGeom>
              <a:avLst/>
              <a:gdLst>
                <a:gd name="connsiteX0" fmla="*/ 0 w 172596"/>
                <a:gd name="connsiteY0" fmla="*/ 0 h 83541"/>
                <a:gd name="connsiteX1" fmla="*/ 172596 w 172596"/>
                <a:gd name="connsiteY1" fmla="*/ 0 h 83541"/>
                <a:gd name="connsiteX2" fmla="*/ 172596 w 172596"/>
                <a:gd name="connsiteY2" fmla="*/ 83541 h 83541"/>
                <a:gd name="connsiteX3" fmla="*/ 0 w 172596"/>
                <a:gd name="connsiteY3" fmla="*/ 83541 h 83541"/>
                <a:gd name="connsiteX4" fmla="*/ 0 w 172596"/>
                <a:gd name="connsiteY4" fmla="*/ 0 h 83541"/>
                <a:gd name="connsiteX0" fmla="*/ 10430 w 183026"/>
                <a:gd name="connsiteY0" fmla="*/ 0 h 87018"/>
                <a:gd name="connsiteX1" fmla="*/ 183026 w 183026"/>
                <a:gd name="connsiteY1" fmla="*/ 0 h 87018"/>
                <a:gd name="connsiteX2" fmla="*/ 183026 w 183026"/>
                <a:gd name="connsiteY2" fmla="*/ 83541 h 87018"/>
                <a:gd name="connsiteX3" fmla="*/ 0 w 183026"/>
                <a:gd name="connsiteY3" fmla="*/ 87018 h 87018"/>
                <a:gd name="connsiteX4" fmla="*/ 10430 w 183026"/>
                <a:gd name="connsiteY4" fmla="*/ 0 h 87018"/>
                <a:gd name="connsiteX0" fmla="*/ 10430 w 200410"/>
                <a:gd name="connsiteY0" fmla="*/ 6954 h 93972"/>
                <a:gd name="connsiteX1" fmla="*/ 200410 w 200410"/>
                <a:gd name="connsiteY1" fmla="*/ 0 h 93972"/>
                <a:gd name="connsiteX2" fmla="*/ 183026 w 200410"/>
                <a:gd name="connsiteY2" fmla="*/ 90495 h 93972"/>
                <a:gd name="connsiteX3" fmla="*/ 0 w 200410"/>
                <a:gd name="connsiteY3" fmla="*/ 93972 h 93972"/>
                <a:gd name="connsiteX4" fmla="*/ 10430 w 200410"/>
                <a:gd name="connsiteY4" fmla="*/ 6954 h 93972"/>
                <a:gd name="connsiteX0" fmla="*/ 10430 w 200410"/>
                <a:gd name="connsiteY0" fmla="*/ 6954 h 93972"/>
                <a:gd name="connsiteX1" fmla="*/ 200410 w 200410"/>
                <a:gd name="connsiteY1" fmla="*/ 0 h 93972"/>
                <a:gd name="connsiteX2" fmla="*/ 183026 w 200410"/>
                <a:gd name="connsiteY2" fmla="*/ 90495 h 93972"/>
                <a:gd name="connsiteX3" fmla="*/ 0 w 200410"/>
                <a:gd name="connsiteY3" fmla="*/ 93972 h 93972"/>
                <a:gd name="connsiteX4" fmla="*/ 10430 w 200410"/>
                <a:gd name="connsiteY4" fmla="*/ 6954 h 9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10" h="93972">
                  <a:moveTo>
                    <a:pt x="10430" y="6954"/>
                  </a:moveTo>
                  <a:lnTo>
                    <a:pt x="200410" y="0"/>
                  </a:lnTo>
                  <a:lnTo>
                    <a:pt x="183026" y="90495"/>
                  </a:lnTo>
                  <a:lnTo>
                    <a:pt x="0" y="93972"/>
                  </a:lnTo>
                  <a:lnTo>
                    <a:pt x="10430" y="6954"/>
                  </a:lnTo>
                  <a:close/>
                </a:path>
              </a:pathLst>
            </a:cu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164550" y="2337066"/>
              <a:ext cx="1408530" cy="473431"/>
            </a:xfrm>
            <a:prstGeom prst="rect">
              <a:avLst/>
            </a:prstGeom>
            <a:solidFill>
              <a:srgbClr val="D588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141725" y="1353255"/>
              <a:ext cx="1455349" cy="517493"/>
              <a:chOff x="8318168" y="1040257"/>
              <a:chExt cx="2114986" cy="669073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8318168" y="1040257"/>
                <a:ext cx="2114986" cy="669073"/>
              </a:xfrm>
              <a:prstGeom prst="roundRect">
                <a:avLst/>
              </a:prstGeom>
              <a:solidFill>
                <a:srgbClr val="C1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8722024" y="1118955"/>
                <a:ext cx="1307275" cy="482120"/>
              </a:xfrm>
              <a:prstGeom prst="roundRect">
                <a:avLst/>
              </a:prstGeom>
              <a:solidFill>
                <a:srgbClr val="9B9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5741" y="1207779"/>
                <a:ext cx="351445" cy="274031"/>
              </a:xfrm>
              <a:prstGeom prst="rect">
                <a:avLst/>
              </a:prstGeom>
            </p:spPr>
          </p:pic>
        </p:grpSp>
        <p:sp>
          <p:nvSpPr>
            <p:cNvPr id="42" name="任意多边形 41"/>
            <p:cNvSpPr/>
            <p:nvPr/>
          </p:nvSpPr>
          <p:spPr>
            <a:xfrm>
              <a:off x="3906603" y="1295730"/>
              <a:ext cx="3965036" cy="3200365"/>
            </a:xfrm>
            <a:custGeom>
              <a:avLst/>
              <a:gdLst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78598 w 2924269"/>
                <a:gd name="connsiteY29" fmla="*/ 9054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102797 w 2924269"/>
                <a:gd name="connsiteY25" fmla="*/ 1609758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34278 w 2924269"/>
                <a:gd name="connsiteY2" fmla="*/ 20439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03501 w 2924269"/>
                <a:gd name="connsiteY3" fmla="*/ 14186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06815 w 2924269"/>
                <a:gd name="connsiteY2" fmla="*/ 36407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66995 w 2924269"/>
                <a:gd name="connsiteY30" fmla="*/ 36748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45756 w 2924269"/>
                <a:gd name="connsiteY29" fmla="*/ 97998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90684 w 2924269"/>
                <a:gd name="connsiteY0" fmla="*/ 171972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90684 w 2924269"/>
                <a:gd name="connsiteY33" fmla="*/ 171972 h 2360313"/>
                <a:gd name="connsiteX0" fmla="*/ 1490684 w 2924269"/>
                <a:gd name="connsiteY0" fmla="*/ 171972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03878 w 2924269"/>
                <a:gd name="connsiteY32" fmla="*/ 96767 h 2360313"/>
                <a:gd name="connsiteX33" fmla="*/ 1490684 w 2924269"/>
                <a:gd name="connsiteY33" fmla="*/ 171972 h 236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4269" h="2360313">
                  <a:moveTo>
                    <a:pt x="1490684" y="171972"/>
                  </a:moveTo>
                  <a:lnTo>
                    <a:pt x="1830801" y="26520"/>
                  </a:lnTo>
                  <a:lnTo>
                    <a:pt x="2066300" y="30747"/>
                  </a:lnTo>
                  <a:lnTo>
                    <a:pt x="2269803" y="171044"/>
                  </a:lnTo>
                  <a:cubicBezTo>
                    <a:pt x="2376044" y="291643"/>
                    <a:pt x="2446790" y="412243"/>
                    <a:pt x="2535284" y="532842"/>
                  </a:cubicBezTo>
                  <a:lnTo>
                    <a:pt x="2705062" y="1018024"/>
                  </a:lnTo>
                  <a:lnTo>
                    <a:pt x="2869948" y="1889533"/>
                  </a:lnTo>
                  <a:lnTo>
                    <a:pt x="2924269" y="2351260"/>
                  </a:lnTo>
                  <a:lnTo>
                    <a:pt x="2670772" y="2088709"/>
                  </a:lnTo>
                  <a:lnTo>
                    <a:pt x="2580237" y="2315046"/>
                  </a:lnTo>
                  <a:lnTo>
                    <a:pt x="2444435" y="2007228"/>
                  </a:lnTo>
                  <a:lnTo>
                    <a:pt x="2399168" y="2360313"/>
                  </a:lnTo>
                  <a:lnTo>
                    <a:pt x="2272420" y="1672250"/>
                  </a:lnTo>
                  <a:lnTo>
                    <a:pt x="2163778" y="1292004"/>
                  </a:lnTo>
                  <a:lnTo>
                    <a:pt x="2109457" y="1509287"/>
                  </a:lnTo>
                  <a:lnTo>
                    <a:pt x="1801639" y="839331"/>
                  </a:lnTo>
                  <a:lnTo>
                    <a:pt x="1475715" y="1119988"/>
                  </a:lnTo>
                  <a:lnTo>
                    <a:pt x="1095469" y="857438"/>
                  </a:lnTo>
                  <a:lnTo>
                    <a:pt x="823865" y="1509287"/>
                  </a:lnTo>
                  <a:lnTo>
                    <a:pt x="733331" y="1255790"/>
                  </a:lnTo>
                  <a:lnTo>
                    <a:pt x="570368" y="2305992"/>
                  </a:lnTo>
                  <a:lnTo>
                    <a:pt x="470780" y="2007228"/>
                  </a:lnTo>
                  <a:lnTo>
                    <a:pt x="344032" y="2315046"/>
                  </a:lnTo>
                  <a:lnTo>
                    <a:pt x="253497" y="2106816"/>
                  </a:lnTo>
                  <a:lnTo>
                    <a:pt x="0" y="2287885"/>
                  </a:lnTo>
                  <a:lnTo>
                    <a:pt x="113913" y="1579956"/>
                  </a:lnTo>
                  <a:lnTo>
                    <a:pt x="291636" y="789051"/>
                  </a:lnTo>
                  <a:cubicBezTo>
                    <a:pt x="353018" y="600800"/>
                    <a:pt x="408011" y="516571"/>
                    <a:pt x="450656" y="425925"/>
                  </a:cubicBezTo>
                  <a:cubicBezTo>
                    <a:pt x="493301" y="335279"/>
                    <a:pt x="511053" y="308964"/>
                    <a:pt x="547508" y="245176"/>
                  </a:cubicBezTo>
                  <a:lnTo>
                    <a:pt x="634701" y="141589"/>
                  </a:lnTo>
                  <a:cubicBezTo>
                    <a:pt x="663929" y="124226"/>
                    <a:pt x="711472" y="65769"/>
                    <a:pt x="766995" y="42171"/>
                  </a:cubicBezTo>
                  <a:cubicBezTo>
                    <a:pt x="822518" y="18573"/>
                    <a:pt x="903033" y="9695"/>
                    <a:pt x="967841" y="0"/>
                  </a:cubicBezTo>
                  <a:lnTo>
                    <a:pt x="1303878" y="96767"/>
                  </a:lnTo>
                  <a:lnTo>
                    <a:pt x="1490684" y="171972"/>
                  </a:lnTo>
                  <a:close/>
                </a:path>
              </a:pathLst>
            </a:custGeom>
            <a:solidFill>
              <a:srgbClr val="DF9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584" y="5778980"/>
            <a:ext cx="213378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4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3995893" y="117542"/>
            <a:ext cx="4335185" cy="5306511"/>
            <a:chOff x="3995893" y="117542"/>
            <a:chExt cx="4335185" cy="5306511"/>
          </a:xfrm>
        </p:grpSpPr>
        <p:sp>
          <p:nvSpPr>
            <p:cNvPr id="8" name="流程图: 终止 7"/>
            <p:cNvSpPr/>
            <p:nvPr/>
          </p:nvSpPr>
          <p:spPr>
            <a:xfrm rot="14925899">
              <a:off x="6290944" y="4462464"/>
              <a:ext cx="501183" cy="225032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终止 8"/>
            <p:cNvSpPr/>
            <p:nvPr/>
          </p:nvSpPr>
          <p:spPr>
            <a:xfrm rot="11849277">
              <a:off x="5182915" y="4544759"/>
              <a:ext cx="315665" cy="170785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终止 9"/>
            <p:cNvSpPr/>
            <p:nvPr/>
          </p:nvSpPr>
          <p:spPr>
            <a:xfrm rot="5937117">
              <a:off x="5074290" y="4392412"/>
              <a:ext cx="372816" cy="206138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240688" y="4960987"/>
              <a:ext cx="335556" cy="374544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205255" y="4965004"/>
              <a:ext cx="347571" cy="370527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3"/>
            <p:cNvSpPr/>
            <p:nvPr/>
          </p:nvSpPr>
          <p:spPr>
            <a:xfrm>
              <a:off x="5205260" y="4302087"/>
              <a:ext cx="1367819" cy="760235"/>
            </a:xfrm>
            <a:custGeom>
              <a:avLst/>
              <a:gdLst>
                <a:gd name="connsiteX0" fmla="*/ 0 w 1470426"/>
                <a:gd name="connsiteY0" fmla="*/ 811970 h 811970"/>
                <a:gd name="connsiteX1" fmla="*/ 202993 w 1470426"/>
                <a:gd name="connsiteY1" fmla="*/ 0 h 811970"/>
                <a:gd name="connsiteX2" fmla="*/ 1267434 w 1470426"/>
                <a:gd name="connsiteY2" fmla="*/ 0 h 811970"/>
                <a:gd name="connsiteX3" fmla="*/ 1470426 w 1470426"/>
                <a:gd name="connsiteY3" fmla="*/ 811970 h 811970"/>
                <a:gd name="connsiteX4" fmla="*/ 0 w 1470426"/>
                <a:gd name="connsiteY4" fmla="*/ 811970 h 811970"/>
                <a:gd name="connsiteX0" fmla="*/ 0 w 1463282"/>
                <a:gd name="connsiteY0" fmla="*/ 811970 h 811970"/>
                <a:gd name="connsiteX1" fmla="*/ 202993 w 1463282"/>
                <a:gd name="connsiteY1" fmla="*/ 0 h 811970"/>
                <a:gd name="connsiteX2" fmla="*/ 1267434 w 1463282"/>
                <a:gd name="connsiteY2" fmla="*/ 0 h 811970"/>
                <a:gd name="connsiteX3" fmla="*/ 1463282 w 1463282"/>
                <a:gd name="connsiteY3" fmla="*/ 811970 h 811970"/>
                <a:gd name="connsiteX4" fmla="*/ 0 w 1463282"/>
                <a:gd name="connsiteY4" fmla="*/ 811970 h 811970"/>
                <a:gd name="connsiteX0" fmla="*/ 0 w 1456138"/>
                <a:gd name="connsiteY0" fmla="*/ 811970 h 811970"/>
                <a:gd name="connsiteX1" fmla="*/ 195849 w 1456138"/>
                <a:gd name="connsiteY1" fmla="*/ 0 h 811970"/>
                <a:gd name="connsiteX2" fmla="*/ 1260290 w 1456138"/>
                <a:gd name="connsiteY2" fmla="*/ 0 h 811970"/>
                <a:gd name="connsiteX3" fmla="*/ 1456138 w 1456138"/>
                <a:gd name="connsiteY3" fmla="*/ 811970 h 811970"/>
                <a:gd name="connsiteX4" fmla="*/ 0 w 1456138"/>
                <a:gd name="connsiteY4" fmla="*/ 811970 h 811970"/>
                <a:gd name="connsiteX0" fmla="*/ 0 w 1460900"/>
                <a:gd name="connsiteY0" fmla="*/ 811970 h 811970"/>
                <a:gd name="connsiteX1" fmla="*/ 200611 w 1460900"/>
                <a:gd name="connsiteY1" fmla="*/ 0 h 811970"/>
                <a:gd name="connsiteX2" fmla="*/ 1265052 w 1460900"/>
                <a:gd name="connsiteY2" fmla="*/ 0 h 811970"/>
                <a:gd name="connsiteX3" fmla="*/ 1460900 w 1460900"/>
                <a:gd name="connsiteY3" fmla="*/ 811970 h 811970"/>
                <a:gd name="connsiteX4" fmla="*/ 0 w 1460900"/>
                <a:gd name="connsiteY4" fmla="*/ 811970 h 8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900" h="811970">
                  <a:moveTo>
                    <a:pt x="0" y="811970"/>
                  </a:moveTo>
                  <a:lnTo>
                    <a:pt x="200611" y="0"/>
                  </a:lnTo>
                  <a:lnTo>
                    <a:pt x="1265052" y="0"/>
                  </a:lnTo>
                  <a:lnTo>
                    <a:pt x="1460900" y="811970"/>
                  </a:lnTo>
                  <a:lnTo>
                    <a:pt x="0" y="811970"/>
                  </a:lnTo>
                  <a:close/>
                </a:path>
              </a:pathLst>
            </a:custGeom>
            <a:solidFill>
              <a:srgbClr val="5B7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07479" y="2887827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805732" y="2878909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775679" y="4290371"/>
              <a:ext cx="260550" cy="242554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3"/>
            <p:cNvSpPr/>
            <p:nvPr/>
          </p:nvSpPr>
          <p:spPr>
            <a:xfrm>
              <a:off x="4394761" y="2335382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弦形 19"/>
            <p:cNvSpPr/>
            <p:nvPr/>
          </p:nvSpPr>
          <p:spPr>
            <a:xfrm rot="17484016">
              <a:off x="4931644" y="3123827"/>
              <a:ext cx="396469" cy="396469"/>
            </a:xfrm>
            <a:prstGeom prst="chord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271475" y="2305863"/>
              <a:ext cx="3103747" cy="1084983"/>
            </a:xfrm>
            <a:custGeom>
              <a:avLst/>
              <a:gdLst>
                <a:gd name="connsiteX0" fmla="*/ 0 w 2976060"/>
                <a:gd name="connsiteY0" fmla="*/ 128036 h 768201"/>
                <a:gd name="connsiteX1" fmla="*/ 128036 w 2976060"/>
                <a:gd name="connsiteY1" fmla="*/ 0 h 768201"/>
                <a:gd name="connsiteX2" fmla="*/ 2848024 w 2976060"/>
                <a:gd name="connsiteY2" fmla="*/ 0 h 768201"/>
                <a:gd name="connsiteX3" fmla="*/ 2976060 w 2976060"/>
                <a:gd name="connsiteY3" fmla="*/ 128036 h 768201"/>
                <a:gd name="connsiteX4" fmla="*/ 2976060 w 2976060"/>
                <a:gd name="connsiteY4" fmla="*/ 640165 h 768201"/>
                <a:gd name="connsiteX5" fmla="*/ 2848024 w 2976060"/>
                <a:gd name="connsiteY5" fmla="*/ 768201 h 768201"/>
                <a:gd name="connsiteX6" fmla="*/ 128036 w 2976060"/>
                <a:gd name="connsiteY6" fmla="*/ 768201 h 768201"/>
                <a:gd name="connsiteX7" fmla="*/ 0 w 2976060"/>
                <a:gd name="connsiteY7" fmla="*/ 640165 h 768201"/>
                <a:gd name="connsiteX8" fmla="*/ 0 w 2976060"/>
                <a:gd name="connsiteY8" fmla="*/ 128036 h 768201"/>
                <a:gd name="connsiteX0" fmla="*/ 0 w 3028612"/>
                <a:gd name="connsiteY0" fmla="*/ 138546 h 768201"/>
                <a:gd name="connsiteX1" fmla="*/ 180588 w 3028612"/>
                <a:gd name="connsiteY1" fmla="*/ 0 h 768201"/>
                <a:gd name="connsiteX2" fmla="*/ 2900576 w 3028612"/>
                <a:gd name="connsiteY2" fmla="*/ 0 h 768201"/>
                <a:gd name="connsiteX3" fmla="*/ 3028612 w 3028612"/>
                <a:gd name="connsiteY3" fmla="*/ 128036 h 768201"/>
                <a:gd name="connsiteX4" fmla="*/ 3028612 w 3028612"/>
                <a:gd name="connsiteY4" fmla="*/ 640165 h 768201"/>
                <a:gd name="connsiteX5" fmla="*/ 2900576 w 3028612"/>
                <a:gd name="connsiteY5" fmla="*/ 768201 h 768201"/>
                <a:gd name="connsiteX6" fmla="*/ 180588 w 3028612"/>
                <a:gd name="connsiteY6" fmla="*/ 768201 h 768201"/>
                <a:gd name="connsiteX7" fmla="*/ 52552 w 3028612"/>
                <a:gd name="connsiteY7" fmla="*/ 640165 h 768201"/>
                <a:gd name="connsiteX8" fmla="*/ 0 w 3028612"/>
                <a:gd name="connsiteY8" fmla="*/ 138546 h 768201"/>
                <a:gd name="connsiteX0" fmla="*/ 0 w 3081163"/>
                <a:gd name="connsiteY0" fmla="*/ 117525 h 768201"/>
                <a:gd name="connsiteX1" fmla="*/ 233139 w 3081163"/>
                <a:gd name="connsiteY1" fmla="*/ 0 h 768201"/>
                <a:gd name="connsiteX2" fmla="*/ 2953127 w 3081163"/>
                <a:gd name="connsiteY2" fmla="*/ 0 h 768201"/>
                <a:gd name="connsiteX3" fmla="*/ 3081163 w 3081163"/>
                <a:gd name="connsiteY3" fmla="*/ 128036 h 768201"/>
                <a:gd name="connsiteX4" fmla="*/ 3081163 w 3081163"/>
                <a:gd name="connsiteY4" fmla="*/ 640165 h 768201"/>
                <a:gd name="connsiteX5" fmla="*/ 2953127 w 3081163"/>
                <a:gd name="connsiteY5" fmla="*/ 768201 h 768201"/>
                <a:gd name="connsiteX6" fmla="*/ 233139 w 3081163"/>
                <a:gd name="connsiteY6" fmla="*/ 768201 h 768201"/>
                <a:gd name="connsiteX7" fmla="*/ 105103 w 3081163"/>
                <a:gd name="connsiteY7" fmla="*/ 640165 h 768201"/>
                <a:gd name="connsiteX8" fmla="*/ 0 w 3081163"/>
                <a:gd name="connsiteY8" fmla="*/ 117525 h 768201"/>
                <a:gd name="connsiteX0" fmla="*/ 0 w 3081274"/>
                <a:gd name="connsiteY0" fmla="*/ 117525 h 841773"/>
                <a:gd name="connsiteX1" fmla="*/ 233139 w 3081274"/>
                <a:gd name="connsiteY1" fmla="*/ 0 h 841773"/>
                <a:gd name="connsiteX2" fmla="*/ 2953127 w 3081274"/>
                <a:gd name="connsiteY2" fmla="*/ 0 h 841773"/>
                <a:gd name="connsiteX3" fmla="*/ 3081163 w 3081274"/>
                <a:gd name="connsiteY3" fmla="*/ 128036 h 841773"/>
                <a:gd name="connsiteX4" fmla="*/ 3081163 w 3081274"/>
                <a:gd name="connsiteY4" fmla="*/ 640165 h 841773"/>
                <a:gd name="connsiteX5" fmla="*/ 3016189 w 3081274"/>
                <a:gd name="connsiteY5" fmla="*/ 841773 h 841773"/>
                <a:gd name="connsiteX6" fmla="*/ 233139 w 3081274"/>
                <a:gd name="connsiteY6" fmla="*/ 768201 h 841773"/>
                <a:gd name="connsiteX7" fmla="*/ 105103 w 3081274"/>
                <a:gd name="connsiteY7" fmla="*/ 640165 h 841773"/>
                <a:gd name="connsiteX8" fmla="*/ 0 w 3081274"/>
                <a:gd name="connsiteY8" fmla="*/ 117525 h 841773"/>
                <a:gd name="connsiteX0" fmla="*/ 0 w 3081274"/>
                <a:gd name="connsiteY0" fmla="*/ 117525 h 889324"/>
                <a:gd name="connsiteX1" fmla="*/ 233139 w 3081274"/>
                <a:gd name="connsiteY1" fmla="*/ 0 h 889324"/>
                <a:gd name="connsiteX2" fmla="*/ 2953127 w 3081274"/>
                <a:gd name="connsiteY2" fmla="*/ 0 h 889324"/>
                <a:gd name="connsiteX3" fmla="*/ 3081163 w 3081274"/>
                <a:gd name="connsiteY3" fmla="*/ 128036 h 889324"/>
                <a:gd name="connsiteX4" fmla="*/ 3081163 w 3081274"/>
                <a:gd name="connsiteY4" fmla="*/ 640165 h 889324"/>
                <a:gd name="connsiteX5" fmla="*/ 3016189 w 3081274"/>
                <a:gd name="connsiteY5" fmla="*/ 841773 h 889324"/>
                <a:gd name="connsiteX6" fmla="*/ 2497187 w 3081274"/>
                <a:gd name="connsiteY6" fmla="*/ 889284 h 889324"/>
                <a:gd name="connsiteX7" fmla="*/ 233139 w 3081274"/>
                <a:gd name="connsiteY7" fmla="*/ 768201 h 889324"/>
                <a:gd name="connsiteX8" fmla="*/ 105103 w 3081274"/>
                <a:gd name="connsiteY8" fmla="*/ 640165 h 889324"/>
                <a:gd name="connsiteX9" fmla="*/ 0 w 3081274"/>
                <a:gd name="connsiteY9" fmla="*/ 117525 h 889324"/>
                <a:gd name="connsiteX0" fmla="*/ 0 w 3081274"/>
                <a:gd name="connsiteY0" fmla="*/ 117525 h 941856"/>
                <a:gd name="connsiteX1" fmla="*/ 233139 w 3081274"/>
                <a:gd name="connsiteY1" fmla="*/ 0 h 941856"/>
                <a:gd name="connsiteX2" fmla="*/ 2953127 w 3081274"/>
                <a:gd name="connsiteY2" fmla="*/ 0 h 941856"/>
                <a:gd name="connsiteX3" fmla="*/ 3081163 w 3081274"/>
                <a:gd name="connsiteY3" fmla="*/ 128036 h 941856"/>
                <a:gd name="connsiteX4" fmla="*/ 3081163 w 3081274"/>
                <a:gd name="connsiteY4" fmla="*/ 640165 h 941856"/>
                <a:gd name="connsiteX5" fmla="*/ 3016189 w 3081274"/>
                <a:gd name="connsiteY5" fmla="*/ 841773 h 941856"/>
                <a:gd name="connsiteX6" fmla="*/ 2549738 w 3081274"/>
                <a:gd name="connsiteY6" fmla="*/ 941836 h 941856"/>
                <a:gd name="connsiteX7" fmla="*/ 233139 w 3081274"/>
                <a:gd name="connsiteY7" fmla="*/ 768201 h 941856"/>
                <a:gd name="connsiteX8" fmla="*/ 105103 w 3081274"/>
                <a:gd name="connsiteY8" fmla="*/ 640165 h 941856"/>
                <a:gd name="connsiteX9" fmla="*/ 0 w 3081274"/>
                <a:gd name="connsiteY9" fmla="*/ 117525 h 941856"/>
                <a:gd name="connsiteX0" fmla="*/ 0 w 3103747"/>
                <a:gd name="connsiteY0" fmla="*/ 117525 h 942049"/>
                <a:gd name="connsiteX1" fmla="*/ 233139 w 3103747"/>
                <a:gd name="connsiteY1" fmla="*/ 0 h 942049"/>
                <a:gd name="connsiteX2" fmla="*/ 2953127 w 3103747"/>
                <a:gd name="connsiteY2" fmla="*/ 0 h 942049"/>
                <a:gd name="connsiteX3" fmla="*/ 3081163 w 3103747"/>
                <a:gd name="connsiteY3" fmla="*/ 128036 h 942049"/>
                <a:gd name="connsiteX4" fmla="*/ 3081163 w 3103747"/>
                <a:gd name="connsiteY4" fmla="*/ 640165 h 942049"/>
                <a:gd name="connsiteX5" fmla="*/ 3068741 w 3103747"/>
                <a:gd name="connsiteY5" fmla="*/ 936366 h 942049"/>
                <a:gd name="connsiteX6" fmla="*/ 2549738 w 3103747"/>
                <a:gd name="connsiteY6" fmla="*/ 941836 h 942049"/>
                <a:gd name="connsiteX7" fmla="*/ 233139 w 3103747"/>
                <a:gd name="connsiteY7" fmla="*/ 768201 h 942049"/>
                <a:gd name="connsiteX8" fmla="*/ 105103 w 3103747"/>
                <a:gd name="connsiteY8" fmla="*/ 640165 h 942049"/>
                <a:gd name="connsiteX9" fmla="*/ 0 w 3103747"/>
                <a:gd name="connsiteY9" fmla="*/ 117525 h 942049"/>
                <a:gd name="connsiteX0" fmla="*/ 0 w 3103747"/>
                <a:gd name="connsiteY0" fmla="*/ 117525 h 955466"/>
                <a:gd name="connsiteX1" fmla="*/ 233139 w 3103747"/>
                <a:gd name="connsiteY1" fmla="*/ 0 h 955466"/>
                <a:gd name="connsiteX2" fmla="*/ 2953127 w 3103747"/>
                <a:gd name="connsiteY2" fmla="*/ 0 h 955466"/>
                <a:gd name="connsiteX3" fmla="*/ 3081163 w 3103747"/>
                <a:gd name="connsiteY3" fmla="*/ 128036 h 955466"/>
                <a:gd name="connsiteX4" fmla="*/ 3081163 w 3103747"/>
                <a:gd name="connsiteY4" fmla="*/ 640165 h 955466"/>
                <a:gd name="connsiteX5" fmla="*/ 3068741 w 3103747"/>
                <a:gd name="connsiteY5" fmla="*/ 936366 h 955466"/>
                <a:gd name="connsiteX6" fmla="*/ 2549738 w 3103747"/>
                <a:gd name="connsiteY6" fmla="*/ 941836 h 955466"/>
                <a:gd name="connsiteX7" fmla="*/ 2160856 w 3103747"/>
                <a:gd name="connsiteY7" fmla="*/ 952345 h 955466"/>
                <a:gd name="connsiteX8" fmla="*/ 233139 w 3103747"/>
                <a:gd name="connsiteY8" fmla="*/ 768201 h 955466"/>
                <a:gd name="connsiteX9" fmla="*/ 105103 w 3103747"/>
                <a:gd name="connsiteY9" fmla="*/ 640165 h 955466"/>
                <a:gd name="connsiteX10" fmla="*/ 0 w 3103747"/>
                <a:gd name="connsiteY10" fmla="*/ 117525 h 955466"/>
                <a:gd name="connsiteX0" fmla="*/ 0 w 3103747"/>
                <a:gd name="connsiteY0" fmla="*/ 117525 h 994421"/>
                <a:gd name="connsiteX1" fmla="*/ 233139 w 3103747"/>
                <a:gd name="connsiteY1" fmla="*/ 0 h 994421"/>
                <a:gd name="connsiteX2" fmla="*/ 2953127 w 3103747"/>
                <a:gd name="connsiteY2" fmla="*/ 0 h 994421"/>
                <a:gd name="connsiteX3" fmla="*/ 3081163 w 3103747"/>
                <a:gd name="connsiteY3" fmla="*/ 128036 h 994421"/>
                <a:gd name="connsiteX4" fmla="*/ 3081163 w 3103747"/>
                <a:gd name="connsiteY4" fmla="*/ 640165 h 994421"/>
                <a:gd name="connsiteX5" fmla="*/ 3068741 w 3103747"/>
                <a:gd name="connsiteY5" fmla="*/ 936366 h 994421"/>
                <a:gd name="connsiteX6" fmla="*/ 2612800 w 3103747"/>
                <a:gd name="connsiteY6" fmla="*/ 994388 h 994421"/>
                <a:gd name="connsiteX7" fmla="*/ 2160856 w 3103747"/>
                <a:gd name="connsiteY7" fmla="*/ 952345 h 994421"/>
                <a:gd name="connsiteX8" fmla="*/ 233139 w 3103747"/>
                <a:gd name="connsiteY8" fmla="*/ 768201 h 994421"/>
                <a:gd name="connsiteX9" fmla="*/ 105103 w 3103747"/>
                <a:gd name="connsiteY9" fmla="*/ 640165 h 994421"/>
                <a:gd name="connsiteX10" fmla="*/ 0 w 3103747"/>
                <a:gd name="connsiteY10" fmla="*/ 117525 h 994421"/>
                <a:gd name="connsiteX0" fmla="*/ 0 w 3103747"/>
                <a:gd name="connsiteY0" fmla="*/ 117525 h 1008017"/>
                <a:gd name="connsiteX1" fmla="*/ 233139 w 3103747"/>
                <a:gd name="connsiteY1" fmla="*/ 0 h 1008017"/>
                <a:gd name="connsiteX2" fmla="*/ 2953127 w 3103747"/>
                <a:gd name="connsiteY2" fmla="*/ 0 h 1008017"/>
                <a:gd name="connsiteX3" fmla="*/ 3081163 w 3103747"/>
                <a:gd name="connsiteY3" fmla="*/ 128036 h 1008017"/>
                <a:gd name="connsiteX4" fmla="*/ 3081163 w 3103747"/>
                <a:gd name="connsiteY4" fmla="*/ 640165 h 1008017"/>
                <a:gd name="connsiteX5" fmla="*/ 3068741 w 3103747"/>
                <a:gd name="connsiteY5" fmla="*/ 936366 h 1008017"/>
                <a:gd name="connsiteX6" fmla="*/ 2612800 w 3103747"/>
                <a:gd name="connsiteY6" fmla="*/ 994388 h 1008017"/>
                <a:gd name="connsiteX7" fmla="*/ 2181877 w 3103747"/>
                <a:gd name="connsiteY7" fmla="*/ 1004896 h 1008017"/>
                <a:gd name="connsiteX8" fmla="*/ 233139 w 3103747"/>
                <a:gd name="connsiteY8" fmla="*/ 768201 h 1008017"/>
                <a:gd name="connsiteX9" fmla="*/ 105103 w 3103747"/>
                <a:gd name="connsiteY9" fmla="*/ 640165 h 1008017"/>
                <a:gd name="connsiteX10" fmla="*/ 0 w 3103747"/>
                <a:gd name="connsiteY10" fmla="*/ 117525 h 1008017"/>
                <a:gd name="connsiteX0" fmla="*/ 0 w 3103747"/>
                <a:gd name="connsiteY0" fmla="*/ 117525 h 1067975"/>
                <a:gd name="connsiteX1" fmla="*/ 233139 w 3103747"/>
                <a:gd name="connsiteY1" fmla="*/ 0 h 1067975"/>
                <a:gd name="connsiteX2" fmla="*/ 2953127 w 3103747"/>
                <a:gd name="connsiteY2" fmla="*/ 0 h 1067975"/>
                <a:gd name="connsiteX3" fmla="*/ 3081163 w 3103747"/>
                <a:gd name="connsiteY3" fmla="*/ 128036 h 1067975"/>
                <a:gd name="connsiteX4" fmla="*/ 3081163 w 3103747"/>
                <a:gd name="connsiteY4" fmla="*/ 640165 h 1067975"/>
                <a:gd name="connsiteX5" fmla="*/ 3068741 w 3103747"/>
                <a:gd name="connsiteY5" fmla="*/ 936366 h 1067975"/>
                <a:gd name="connsiteX6" fmla="*/ 2707393 w 3103747"/>
                <a:gd name="connsiteY6" fmla="*/ 1067960 h 1067975"/>
                <a:gd name="connsiteX7" fmla="*/ 2181877 w 3103747"/>
                <a:gd name="connsiteY7" fmla="*/ 1004896 h 1067975"/>
                <a:gd name="connsiteX8" fmla="*/ 233139 w 3103747"/>
                <a:gd name="connsiteY8" fmla="*/ 768201 h 1067975"/>
                <a:gd name="connsiteX9" fmla="*/ 105103 w 3103747"/>
                <a:gd name="connsiteY9" fmla="*/ 640165 h 1067975"/>
                <a:gd name="connsiteX10" fmla="*/ 0 w 3103747"/>
                <a:gd name="connsiteY10" fmla="*/ 117525 h 1067975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05103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26124 w 3103747"/>
                <a:gd name="connsiteY10" fmla="*/ 629654 h 1084983"/>
                <a:gd name="connsiteX11" fmla="*/ 0 w 3103747"/>
                <a:gd name="connsiteY11" fmla="*/ 117525 h 108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3747" h="1084983">
                  <a:moveTo>
                    <a:pt x="0" y="117525"/>
                  </a:moveTo>
                  <a:cubicBezTo>
                    <a:pt x="0" y="46813"/>
                    <a:pt x="162427" y="0"/>
                    <a:pt x="233139" y="0"/>
                  </a:cubicBezTo>
                  <a:lnTo>
                    <a:pt x="2953127" y="0"/>
                  </a:lnTo>
                  <a:cubicBezTo>
                    <a:pt x="3023839" y="0"/>
                    <a:pt x="3081163" y="57324"/>
                    <a:pt x="3081163" y="128036"/>
                  </a:cubicBezTo>
                  <a:lnTo>
                    <a:pt x="3081163" y="640165"/>
                  </a:lnTo>
                  <a:cubicBezTo>
                    <a:pt x="3081163" y="710877"/>
                    <a:pt x="3139453" y="936366"/>
                    <a:pt x="3068741" y="936366"/>
                  </a:cubicBezTo>
                  <a:cubicBezTo>
                    <a:pt x="3046736" y="988396"/>
                    <a:pt x="3082929" y="1056536"/>
                    <a:pt x="3022704" y="1078468"/>
                  </a:cubicBezTo>
                  <a:cubicBezTo>
                    <a:pt x="2962479" y="1100400"/>
                    <a:pt x="2835269" y="1059201"/>
                    <a:pt x="2707393" y="1067960"/>
                  </a:cubicBezTo>
                  <a:cubicBezTo>
                    <a:pt x="2574262" y="1053946"/>
                    <a:pt x="2315008" y="1018910"/>
                    <a:pt x="2181877" y="1004896"/>
                  </a:cubicBezTo>
                  <a:lnTo>
                    <a:pt x="233139" y="768201"/>
                  </a:lnTo>
                  <a:cubicBezTo>
                    <a:pt x="162427" y="768201"/>
                    <a:pt x="126124" y="700366"/>
                    <a:pt x="126124" y="629654"/>
                  </a:cubicBezTo>
                  <a:cubicBezTo>
                    <a:pt x="73573" y="469454"/>
                    <a:pt x="0" y="288235"/>
                    <a:pt x="0" y="117525"/>
                  </a:cubicBezTo>
                  <a:close/>
                </a:path>
              </a:pathLst>
            </a:cu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 rot="410372">
              <a:off x="5101750" y="2500099"/>
              <a:ext cx="1606760" cy="660028"/>
              <a:chOff x="5114731" y="2583042"/>
              <a:chExt cx="1346337" cy="482120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5114731" y="2583042"/>
                <a:ext cx="1346337" cy="482120"/>
              </a:xfrm>
              <a:prstGeom prst="roundRect">
                <a:avLst/>
              </a:prstGeom>
              <a:solidFill>
                <a:srgbClr val="9B9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270210" y="2583042"/>
                <a:ext cx="117105" cy="482120"/>
              </a:xfrm>
              <a:prstGeom prst="rect">
                <a:avLst/>
              </a:prstGeom>
              <a:solidFill>
                <a:srgbClr val="B9B9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170370" y="2654957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170370" y="2802950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173118" y="2936356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334875" y="2652327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338922" y="2936355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338922" y="2800552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1956" y="2687966"/>
                <a:ext cx="351445" cy="274031"/>
              </a:xfrm>
              <a:prstGeom prst="rect">
                <a:avLst/>
              </a:prstGeom>
            </p:spPr>
          </p:pic>
        </p:grpSp>
        <p:sp>
          <p:nvSpPr>
            <p:cNvPr id="35" name="任意多边形 34"/>
            <p:cNvSpPr/>
            <p:nvPr/>
          </p:nvSpPr>
          <p:spPr>
            <a:xfrm>
              <a:off x="3995893" y="117542"/>
              <a:ext cx="4335185" cy="3414589"/>
            </a:xfrm>
            <a:custGeom>
              <a:avLst/>
              <a:gdLst>
                <a:gd name="connsiteX0" fmla="*/ 136634 w 2175641"/>
                <a:gd name="connsiteY0" fmla="*/ 1166649 h 1755228"/>
                <a:gd name="connsiteX1" fmla="*/ 998483 w 2175641"/>
                <a:gd name="connsiteY1" fmla="*/ 1145628 h 1755228"/>
                <a:gd name="connsiteX2" fmla="*/ 1271752 w 2175641"/>
                <a:gd name="connsiteY2" fmla="*/ 1366345 h 1755228"/>
                <a:gd name="connsiteX3" fmla="*/ 1282262 w 2175641"/>
                <a:gd name="connsiteY3" fmla="*/ 1187669 h 1755228"/>
                <a:gd name="connsiteX4" fmla="*/ 1429407 w 2175641"/>
                <a:gd name="connsiteY4" fmla="*/ 1418897 h 1755228"/>
                <a:gd name="connsiteX5" fmla="*/ 1471448 w 2175641"/>
                <a:gd name="connsiteY5" fmla="*/ 1282262 h 1755228"/>
                <a:gd name="connsiteX6" fmla="*/ 1629103 w 2175641"/>
                <a:gd name="connsiteY6" fmla="*/ 1755228 h 1755228"/>
                <a:gd name="connsiteX7" fmla="*/ 1692165 w 2175641"/>
                <a:gd name="connsiteY7" fmla="*/ 1439918 h 1755228"/>
                <a:gd name="connsiteX8" fmla="*/ 1797269 w 2175641"/>
                <a:gd name="connsiteY8" fmla="*/ 1545021 h 1755228"/>
                <a:gd name="connsiteX9" fmla="*/ 1828800 w 2175641"/>
                <a:gd name="connsiteY9" fmla="*/ 1387366 h 1755228"/>
                <a:gd name="connsiteX10" fmla="*/ 1912883 w 2175641"/>
                <a:gd name="connsiteY10" fmla="*/ 1418897 h 1755228"/>
                <a:gd name="connsiteX11" fmla="*/ 1870841 w 2175641"/>
                <a:gd name="connsiteY11" fmla="*/ 1240221 h 1755228"/>
                <a:gd name="connsiteX12" fmla="*/ 2060027 w 2175641"/>
                <a:gd name="connsiteY12" fmla="*/ 1208690 h 1755228"/>
                <a:gd name="connsiteX13" fmla="*/ 1923393 w 2175641"/>
                <a:gd name="connsiteY13" fmla="*/ 1103586 h 1755228"/>
                <a:gd name="connsiteX14" fmla="*/ 2102069 w 2175641"/>
                <a:gd name="connsiteY14" fmla="*/ 1008993 h 1755228"/>
                <a:gd name="connsiteX15" fmla="*/ 1923393 w 2175641"/>
                <a:gd name="connsiteY15" fmla="*/ 1030014 h 1755228"/>
                <a:gd name="connsiteX16" fmla="*/ 2175641 w 2175641"/>
                <a:gd name="connsiteY16" fmla="*/ 578069 h 1755228"/>
                <a:gd name="connsiteX17" fmla="*/ 1849821 w 2175641"/>
                <a:gd name="connsiteY17" fmla="*/ 620111 h 1755228"/>
                <a:gd name="connsiteX18" fmla="*/ 1944414 w 2175641"/>
                <a:gd name="connsiteY18" fmla="*/ 283780 h 1755228"/>
                <a:gd name="connsiteX19" fmla="*/ 1597572 w 2175641"/>
                <a:gd name="connsiteY19" fmla="*/ 409904 h 1755228"/>
                <a:gd name="connsiteX20" fmla="*/ 1723696 w 2175641"/>
                <a:gd name="connsiteY20" fmla="*/ 0 h 1755228"/>
                <a:gd name="connsiteX21" fmla="*/ 704193 w 2175641"/>
                <a:gd name="connsiteY21" fmla="*/ 367862 h 1755228"/>
                <a:gd name="connsiteX22" fmla="*/ 693683 w 2175641"/>
                <a:gd name="connsiteY22" fmla="*/ 178676 h 1755228"/>
                <a:gd name="connsiteX23" fmla="*/ 378372 w 2175641"/>
                <a:gd name="connsiteY23" fmla="*/ 588580 h 1755228"/>
                <a:gd name="connsiteX24" fmla="*/ 241738 w 2175641"/>
                <a:gd name="connsiteY24" fmla="*/ 493986 h 1755228"/>
                <a:gd name="connsiteX25" fmla="*/ 178676 w 2175641"/>
                <a:gd name="connsiteY25" fmla="*/ 819807 h 1755228"/>
                <a:gd name="connsiteX26" fmla="*/ 0 w 2175641"/>
                <a:gd name="connsiteY26" fmla="*/ 683173 h 1755228"/>
                <a:gd name="connsiteX27" fmla="*/ 136634 w 2175641"/>
                <a:gd name="connsiteY27" fmla="*/ 1166649 h 175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75641" h="1755228">
                  <a:moveTo>
                    <a:pt x="136634" y="1166649"/>
                  </a:moveTo>
                  <a:lnTo>
                    <a:pt x="998483" y="1145628"/>
                  </a:lnTo>
                  <a:lnTo>
                    <a:pt x="1271752" y="1366345"/>
                  </a:lnTo>
                  <a:lnTo>
                    <a:pt x="1282262" y="1187669"/>
                  </a:lnTo>
                  <a:lnTo>
                    <a:pt x="1429407" y="1418897"/>
                  </a:lnTo>
                  <a:lnTo>
                    <a:pt x="1471448" y="1282262"/>
                  </a:lnTo>
                  <a:lnTo>
                    <a:pt x="1629103" y="1755228"/>
                  </a:lnTo>
                  <a:lnTo>
                    <a:pt x="1692165" y="1439918"/>
                  </a:lnTo>
                  <a:lnTo>
                    <a:pt x="1797269" y="1545021"/>
                  </a:lnTo>
                  <a:lnTo>
                    <a:pt x="1828800" y="1387366"/>
                  </a:lnTo>
                  <a:lnTo>
                    <a:pt x="1912883" y="1418897"/>
                  </a:lnTo>
                  <a:lnTo>
                    <a:pt x="1870841" y="1240221"/>
                  </a:lnTo>
                  <a:lnTo>
                    <a:pt x="2060027" y="1208690"/>
                  </a:lnTo>
                  <a:lnTo>
                    <a:pt x="1923393" y="1103586"/>
                  </a:lnTo>
                  <a:lnTo>
                    <a:pt x="2102069" y="1008993"/>
                  </a:lnTo>
                  <a:lnTo>
                    <a:pt x="1923393" y="1030014"/>
                  </a:lnTo>
                  <a:lnTo>
                    <a:pt x="2175641" y="578069"/>
                  </a:lnTo>
                  <a:lnTo>
                    <a:pt x="1849821" y="620111"/>
                  </a:lnTo>
                  <a:lnTo>
                    <a:pt x="1944414" y="283780"/>
                  </a:lnTo>
                  <a:lnTo>
                    <a:pt x="1597572" y="409904"/>
                  </a:lnTo>
                  <a:lnTo>
                    <a:pt x="1723696" y="0"/>
                  </a:lnTo>
                  <a:lnTo>
                    <a:pt x="704193" y="367862"/>
                  </a:lnTo>
                  <a:lnTo>
                    <a:pt x="693683" y="178676"/>
                  </a:lnTo>
                  <a:lnTo>
                    <a:pt x="378372" y="588580"/>
                  </a:lnTo>
                  <a:lnTo>
                    <a:pt x="241738" y="493986"/>
                  </a:lnTo>
                  <a:lnTo>
                    <a:pt x="178676" y="819807"/>
                  </a:lnTo>
                  <a:lnTo>
                    <a:pt x="0" y="683173"/>
                  </a:lnTo>
                  <a:lnTo>
                    <a:pt x="136634" y="1166649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388516" y="3802763"/>
              <a:ext cx="2912142" cy="663253"/>
            </a:xfrm>
            <a:custGeom>
              <a:avLst/>
              <a:gdLst>
                <a:gd name="connsiteX0" fmla="*/ 4030 w 2905704"/>
                <a:gd name="connsiteY0" fmla="*/ 0 h 663253"/>
                <a:gd name="connsiteX1" fmla="*/ 2905704 w 2905704"/>
                <a:gd name="connsiteY1" fmla="*/ 0 h 663253"/>
                <a:gd name="connsiteX2" fmla="*/ 2905704 w 2905704"/>
                <a:gd name="connsiteY2" fmla="*/ 104820 h 663253"/>
                <a:gd name="connsiteX3" fmla="*/ 2633300 w 2905704"/>
                <a:gd name="connsiteY3" fmla="*/ 468931 h 663253"/>
                <a:gd name="connsiteX4" fmla="*/ 1778479 w 2905704"/>
                <a:gd name="connsiteY4" fmla="*/ 627113 h 663253"/>
                <a:gd name="connsiteX5" fmla="*/ 1452756 w 2905704"/>
                <a:gd name="connsiteY5" fmla="*/ 645820 h 663253"/>
                <a:gd name="connsiteX6" fmla="*/ 282362 w 2905704"/>
                <a:gd name="connsiteY6" fmla="*/ 419504 h 663253"/>
                <a:gd name="connsiteX7" fmla="*/ 0 w 2905704"/>
                <a:gd name="connsiteY7" fmla="*/ 104820 h 66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5704" h="663253">
                  <a:moveTo>
                    <a:pt x="4030" y="0"/>
                  </a:moveTo>
                  <a:lnTo>
                    <a:pt x="2905704" y="0"/>
                  </a:lnTo>
                  <a:lnTo>
                    <a:pt x="2905704" y="104820"/>
                  </a:lnTo>
                  <a:cubicBezTo>
                    <a:pt x="2905704" y="278615"/>
                    <a:pt x="2789245" y="468931"/>
                    <a:pt x="2633300" y="468931"/>
                  </a:cubicBezTo>
                  <a:cubicBezTo>
                    <a:pt x="2404550" y="556682"/>
                    <a:pt x="1975236" y="597631"/>
                    <a:pt x="1778479" y="627113"/>
                  </a:cubicBezTo>
                  <a:cubicBezTo>
                    <a:pt x="1581721" y="656594"/>
                    <a:pt x="1661228" y="681123"/>
                    <a:pt x="1452756" y="645820"/>
                  </a:cubicBezTo>
                  <a:cubicBezTo>
                    <a:pt x="1052666" y="649108"/>
                    <a:pt x="672493" y="475528"/>
                    <a:pt x="282362" y="419504"/>
                  </a:cubicBezTo>
                  <a:cubicBezTo>
                    <a:pt x="126418" y="419504"/>
                    <a:pt x="0" y="278615"/>
                    <a:pt x="0" y="104820"/>
                  </a:cubicBezTo>
                  <a:close/>
                </a:path>
              </a:pathLst>
            </a:cu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>
              <a:off x="4389936" y="3574898"/>
              <a:ext cx="2910722" cy="490166"/>
            </a:xfrm>
            <a:prstGeom prst="ellipse">
              <a:avLst/>
            </a:pr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717368" y="3773440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668850" y="3767717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39"/>
            <p:cNvSpPr/>
            <p:nvPr/>
          </p:nvSpPr>
          <p:spPr>
            <a:xfrm>
              <a:off x="5197890" y="4799134"/>
              <a:ext cx="1398461" cy="359709"/>
            </a:xfrm>
            <a:custGeom>
              <a:avLst/>
              <a:gdLst>
                <a:gd name="connsiteX0" fmla="*/ 0 w 1757946"/>
                <a:gd name="connsiteY0" fmla="*/ 0 h 144585"/>
                <a:gd name="connsiteX1" fmla="*/ 1757946 w 1757946"/>
                <a:gd name="connsiteY1" fmla="*/ 0 h 144585"/>
                <a:gd name="connsiteX2" fmla="*/ 1757946 w 1757946"/>
                <a:gd name="connsiteY2" fmla="*/ 144585 h 144585"/>
                <a:gd name="connsiteX3" fmla="*/ 0 w 1757946"/>
                <a:gd name="connsiteY3" fmla="*/ 144585 h 144585"/>
                <a:gd name="connsiteX4" fmla="*/ 0 w 1757946"/>
                <a:gd name="connsiteY4" fmla="*/ 0 h 144585"/>
                <a:gd name="connsiteX0" fmla="*/ 0 w 1757946"/>
                <a:gd name="connsiteY0" fmla="*/ 7815 h 152400"/>
                <a:gd name="connsiteX1" fmla="*/ 1738408 w 1757946"/>
                <a:gd name="connsiteY1" fmla="*/ 0 h 152400"/>
                <a:gd name="connsiteX2" fmla="*/ 1757946 w 1757946"/>
                <a:gd name="connsiteY2" fmla="*/ 152400 h 152400"/>
                <a:gd name="connsiteX3" fmla="*/ 0 w 1757946"/>
                <a:gd name="connsiteY3" fmla="*/ 152400 h 152400"/>
                <a:gd name="connsiteX4" fmla="*/ 0 w 1757946"/>
                <a:gd name="connsiteY4" fmla="*/ 7815 h 152400"/>
                <a:gd name="connsiteX0" fmla="*/ 27354 w 1757946"/>
                <a:gd name="connsiteY0" fmla="*/ 0 h 152401"/>
                <a:gd name="connsiteX1" fmla="*/ 1738408 w 1757946"/>
                <a:gd name="connsiteY1" fmla="*/ 1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27354 w 1757946"/>
                <a:gd name="connsiteY0" fmla="*/ 0 h 152401"/>
                <a:gd name="connsiteX1" fmla="*/ 1730428 w 1757946"/>
                <a:gd name="connsiteY1" fmla="*/ 2755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15002 w 1745594"/>
                <a:gd name="connsiteY0" fmla="*/ 0 h 152401"/>
                <a:gd name="connsiteX1" fmla="*/ 1718076 w 1745594"/>
                <a:gd name="connsiteY1" fmla="*/ 2755 h 152401"/>
                <a:gd name="connsiteX2" fmla="*/ 1745594 w 1745594"/>
                <a:gd name="connsiteY2" fmla="*/ 152401 h 152401"/>
                <a:gd name="connsiteX3" fmla="*/ 0 w 1745594"/>
                <a:gd name="connsiteY3" fmla="*/ 152401 h 152401"/>
                <a:gd name="connsiteX4" fmla="*/ 15002 w 1745594"/>
                <a:gd name="connsiteY4" fmla="*/ 0 h 152401"/>
                <a:gd name="connsiteX0" fmla="*/ 15002 w 1736330"/>
                <a:gd name="connsiteY0" fmla="*/ 0 h 152401"/>
                <a:gd name="connsiteX1" fmla="*/ 1718076 w 1736330"/>
                <a:gd name="connsiteY1" fmla="*/ 2755 h 152401"/>
                <a:gd name="connsiteX2" fmla="*/ 1736330 w 1736330"/>
                <a:gd name="connsiteY2" fmla="*/ 152401 h 152401"/>
                <a:gd name="connsiteX3" fmla="*/ 0 w 1736330"/>
                <a:gd name="connsiteY3" fmla="*/ 152401 h 152401"/>
                <a:gd name="connsiteX4" fmla="*/ 15002 w 1736330"/>
                <a:gd name="connsiteY4" fmla="*/ 0 h 152401"/>
                <a:gd name="connsiteX0" fmla="*/ 15002 w 1725431"/>
                <a:gd name="connsiteY0" fmla="*/ 0 h 152401"/>
                <a:gd name="connsiteX1" fmla="*/ 1718076 w 1725431"/>
                <a:gd name="connsiteY1" fmla="*/ 2755 h 152401"/>
                <a:gd name="connsiteX2" fmla="*/ 1725431 w 1725431"/>
                <a:gd name="connsiteY2" fmla="*/ 152401 h 152401"/>
                <a:gd name="connsiteX3" fmla="*/ 0 w 1725431"/>
                <a:gd name="connsiteY3" fmla="*/ 152401 h 152401"/>
                <a:gd name="connsiteX4" fmla="*/ 15002 w 1725431"/>
                <a:gd name="connsiteY4" fmla="*/ 0 h 152401"/>
                <a:gd name="connsiteX0" fmla="*/ 4103 w 1714532"/>
                <a:gd name="connsiteY0" fmla="*/ 0 h 152401"/>
                <a:gd name="connsiteX1" fmla="*/ 1707177 w 1714532"/>
                <a:gd name="connsiteY1" fmla="*/ 2755 h 152401"/>
                <a:gd name="connsiteX2" fmla="*/ 1714532 w 1714532"/>
                <a:gd name="connsiteY2" fmla="*/ 152401 h 152401"/>
                <a:gd name="connsiteX3" fmla="*/ 0 w 1714532"/>
                <a:gd name="connsiteY3" fmla="*/ 149431 h 152401"/>
                <a:gd name="connsiteX4" fmla="*/ 4103 w 1714532"/>
                <a:gd name="connsiteY4" fmla="*/ 0 h 152401"/>
                <a:gd name="connsiteX0" fmla="*/ 25902 w 1714532"/>
                <a:gd name="connsiteY0" fmla="*/ 217 h 149647"/>
                <a:gd name="connsiteX1" fmla="*/ 1707177 w 1714532"/>
                <a:gd name="connsiteY1" fmla="*/ 1 h 149647"/>
                <a:gd name="connsiteX2" fmla="*/ 1714532 w 1714532"/>
                <a:gd name="connsiteY2" fmla="*/ 149647 h 149647"/>
                <a:gd name="connsiteX3" fmla="*/ 0 w 1714532"/>
                <a:gd name="connsiteY3" fmla="*/ 146677 h 149647"/>
                <a:gd name="connsiteX4" fmla="*/ 25902 w 1714532"/>
                <a:gd name="connsiteY4" fmla="*/ 217 h 149647"/>
                <a:gd name="connsiteX0" fmla="*/ 20452 w 1714532"/>
                <a:gd name="connsiteY0" fmla="*/ 216 h 149646"/>
                <a:gd name="connsiteX1" fmla="*/ 1707177 w 1714532"/>
                <a:gd name="connsiteY1" fmla="*/ 0 h 149646"/>
                <a:gd name="connsiteX2" fmla="*/ 1714532 w 1714532"/>
                <a:gd name="connsiteY2" fmla="*/ 149646 h 149646"/>
                <a:gd name="connsiteX3" fmla="*/ 0 w 1714532"/>
                <a:gd name="connsiteY3" fmla="*/ 146676 h 149646"/>
                <a:gd name="connsiteX4" fmla="*/ 20452 w 1714532"/>
                <a:gd name="connsiteY4" fmla="*/ 216 h 149646"/>
                <a:gd name="connsiteX0" fmla="*/ 20452 w 1714532"/>
                <a:gd name="connsiteY0" fmla="*/ 0 h 149430"/>
                <a:gd name="connsiteX1" fmla="*/ 1699002 w 1714532"/>
                <a:gd name="connsiteY1" fmla="*/ 2754 h 149430"/>
                <a:gd name="connsiteX2" fmla="*/ 1714532 w 1714532"/>
                <a:gd name="connsiteY2" fmla="*/ 149430 h 149430"/>
                <a:gd name="connsiteX3" fmla="*/ 0 w 1714532"/>
                <a:gd name="connsiteY3" fmla="*/ 146460 h 149430"/>
                <a:gd name="connsiteX4" fmla="*/ 20452 w 1714532"/>
                <a:gd name="connsiteY4" fmla="*/ 0 h 149430"/>
                <a:gd name="connsiteX0" fmla="*/ 9553 w 1703633"/>
                <a:gd name="connsiteY0" fmla="*/ 0 h 149430"/>
                <a:gd name="connsiteX1" fmla="*/ 1688103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696338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701864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6170"/>
                <a:gd name="connsiteY0" fmla="*/ 0 h 149430"/>
                <a:gd name="connsiteX1" fmla="*/ 1701864 w 1706170"/>
                <a:gd name="connsiteY1" fmla="*/ 2754 h 149430"/>
                <a:gd name="connsiteX2" fmla="*/ 1703633 w 1706170"/>
                <a:gd name="connsiteY2" fmla="*/ 149430 h 149430"/>
                <a:gd name="connsiteX3" fmla="*/ 0 w 1706170"/>
                <a:gd name="connsiteY3" fmla="*/ 143489 h 149430"/>
                <a:gd name="connsiteX4" fmla="*/ 9553 w 1706170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9553 w 1714684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3867 w 1714684"/>
                <a:gd name="connsiteY4" fmla="*/ 55178 h 149430"/>
                <a:gd name="connsiteX5" fmla="*/ 9553 w 1714684"/>
                <a:gd name="connsiteY5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24657 w 1714684"/>
                <a:gd name="connsiteY4" fmla="*/ 55178 h 149430"/>
                <a:gd name="connsiteX5" fmla="*/ 9553 w 1714684"/>
                <a:gd name="connsiteY5" fmla="*/ 0 h 149430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24657 w 1714684"/>
                <a:gd name="connsiteY4" fmla="*/ 56196 h 150448"/>
                <a:gd name="connsiteX5" fmla="*/ 77863 w 1714684"/>
                <a:gd name="connsiteY5" fmla="*/ 0 h 150448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54357 w 1714684"/>
                <a:gd name="connsiteY4" fmla="*/ 56196 h 150448"/>
                <a:gd name="connsiteX5" fmla="*/ 77863 w 1714684"/>
                <a:gd name="connsiteY5" fmla="*/ 0 h 150448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54357 w 1714684"/>
                <a:gd name="connsiteY4" fmla="*/ 56196 h 150448"/>
                <a:gd name="connsiteX5" fmla="*/ 77863 w 1714684"/>
                <a:gd name="connsiteY5" fmla="*/ 0 h 150448"/>
                <a:gd name="connsiteX0" fmla="*/ 86773 w 1714684"/>
                <a:gd name="connsiteY0" fmla="*/ 0 h 151466"/>
                <a:gd name="connsiteX1" fmla="*/ 1701864 w 1714684"/>
                <a:gd name="connsiteY1" fmla="*/ 4790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0 h 151466"/>
                <a:gd name="connsiteX1" fmla="*/ 1654344 w 1714684"/>
                <a:gd name="connsiteY1" fmla="*/ 4790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0 h 151466"/>
                <a:gd name="connsiteX1" fmla="*/ 1606824 w 1714684"/>
                <a:gd name="connsiteY1" fmla="*/ 7844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2338 h 153804"/>
                <a:gd name="connsiteX1" fmla="*/ 1648404 w 1714684"/>
                <a:gd name="connsiteY1" fmla="*/ 0 h 153804"/>
                <a:gd name="connsiteX2" fmla="*/ 1714684 w 1714684"/>
                <a:gd name="connsiteY2" fmla="*/ 153804 h 153804"/>
                <a:gd name="connsiteX3" fmla="*/ 0 w 1714684"/>
                <a:gd name="connsiteY3" fmla="*/ 147863 h 153804"/>
                <a:gd name="connsiteX4" fmla="*/ 54357 w 1714684"/>
                <a:gd name="connsiteY4" fmla="*/ 59552 h 153804"/>
                <a:gd name="connsiteX5" fmla="*/ 86773 w 1714684"/>
                <a:gd name="connsiteY5" fmla="*/ 2338 h 153804"/>
                <a:gd name="connsiteX0" fmla="*/ 86773 w 1726564"/>
                <a:gd name="connsiteY0" fmla="*/ 2338 h 153804"/>
                <a:gd name="connsiteX1" fmla="*/ 1648404 w 1726564"/>
                <a:gd name="connsiteY1" fmla="*/ 0 h 153804"/>
                <a:gd name="connsiteX2" fmla="*/ 1726564 w 1726564"/>
                <a:gd name="connsiteY2" fmla="*/ 153804 h 153804"/>
                <a:gd name="connsiteX3" fmla="*/ 0 w 1726564"/>
                <a:gd name="connsiteY3" fmla="*/ 147863 h 153804"/>
                <a:gd name="connsiteX4" fmla="*/ 54357 w 1726564"/>
                <a:gd name="connsiteY4" fmla="*/ 59552 h 153804"/>
                <a:gd name="connsiteX5" fmla="*/ 86773 w 1726564"/>
                <a:gd name="connsiteY5" fmla="*/ 2338 h 15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564" h="153804">
                  <a:moveTo>
                    <a:pt x="86773" y="2338"/>
                  </a:moveTo>
                  <a:lnTo>
                    <a:pt x="1648404" y="0"/>
                  </a:lnTo>
                  <a:cubicBezTo>
                    <a:pt x="1657283" y="45922"/>
                    <a:pt x="1725974" y="104912"/>
                    <a:pt x="1726564" y="153804"/>
                  </a:cubicBezTo>
                  <a:lnTo>
                    <a:pt x="0" y="147863"/>
                  </a:lnTo>
                  <a:cubicBezTo>
                    <a:pt x="2210" y="118426"/>
                    <a:pt x="28387" y="86953"/>
                    <a:pt x="54357" y="59552"/>
                  </a:cubicBezTo>
                  <a:lnTo>
                    <a:pt x="86773" y="2338"/>
                  </a:lnTo>
                  <a:close/>
                </a:path>
              </a:pathLst>
            </a:cu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5859037" y="4532520"/>
              <a:ext cx="84563" cy="265431"/>
            </a:xfrm>
            <a:prstGeom prst="rect">
              <a:avLst/>
            </a:prstGeom>
            <a:solidFill>
              <a:srgbClr val="85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3967791">
              <a:off x="6218342" y="4665719"/>
              <a:ext cx="264738" cy="279493"/>
            </a:xfrm>
            <a:prstGeom prst="rect">
              <a:avLst/>
            </a:prstGeom>
            <a:solidFill>
              <a:srgbClr val="FF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延期 27"/>
            <p:cNvSpPr/>
            <p:nvPr/>
          </p:nvSpPr>
          <p:spPr>
            <a:xfrm rot="9435742">
              <a:off x="6352109" y="4656013"/>
              <a:ext cx="187608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450578" y="4404861"/>
              <a:ext cx="295815" cy="204613"/>
            </a:xfrm>
            <a:custGeom>
              <a:avLst/>
              <a:gdLst>
                <a:gd name="connsiteX0" fmla="*/ 0 w 174610"/>
                <a:gd name="connsiteY0" fmla="*/ 0 h 226507"/>
                <a:gd name="connsiteX1" fmla="*/ 174610 w 174610"/>
                <a:gd name="connsiteY1" fmla="*/ 0 h 226507"/>
                <a:gd name="connsiteX2" fmla="*/ 174610 w 174610"/>
                <a:gd name="connsiteY2" fmla="*/ 226507 h 226507"/>
                <a:gd name="connsiteX3" fmla="*/ 0 w 174610"/>
                <a:gd name="connsiteY3" fmla="*/ 226507 h 226507"/>
                <a:gd name="connsiteX4" fmla="*/ 0 w 174610"/>
                <a:gd name="connsiteY4" fmla="*/ 0 h 226507"/>
                <a:gd name="connsiteX0" fmla="*/ 4763 w 174610"/>
                <a:gd name="connsiteY0" fmla="*/ 0 h 245557"/>
                <a:gd name="connsiteX1" fmla="*/ 174610 w 174610"/>
                <a:gd name="connsiteY1" fmla="*/ 19050 h 245557"/>
                <a:gd name="connsiteX2" fmla="*/ 174610 w 174610"/>
                <a:gd name="connsiteY2" fmla="*/ 245557 h 245557"/>
                <a:gd name="connsiteX3" fmla="*/ 0 w 174610"/>
                <a:gd name="connsiteY3" fmla="*/ 245557 h 245557"/>
                <a:gd name="connsiteX4" fmla="*/ 4763 w 174610"/>
                <a:gd name="connsiteY4" fmla="*/ 0 h 245557"/>
                <a:gd name="connsiteX0" fmla="*/ 4763 w 174610"/>
                <a:gd name="connsiteY0" fmla="*/ 0 h 245557"/>
                <a:gd name="connsiteX1" fmla="*/ 174610 w 174610"/>
                <a:gd name="connsiteY1" fmla="*/ 19050 h 245557"/>
                <a:gd name="connsiteX2" fmla="*/ 174610 w 174610"/>
                <a:gd name="connsiteY2" fmla="*/ 245557 h 245557"/>
                <a:gd name="connsiteX3" fmla="*/ 0 w 174610"/>
                <a:gd name="connsiteY3" fmla="*/ 245557 h 245557"/>
                <a:gd name="connsiteX4" fmla="*/ 4763 w 174610"/>
                <a:gd name="connsiteY4" fmla="*/ 0 h 245557"/>
                <a:gd name="connsiteX0" fmla="*/ 2382 w 174610"/>
                <a:gd name="connsiteY0" fmla="*/ 0 h 247938"/>
                <a:gd name="connsiteX1" fmla="*/ 174610 w 174610"/>
                <a:gd name="connsiteY1" fmla="*/ 21431 h 247938"/>
                <a:gd name="connsiteX2" fmla="*/ 174610 w 174610"/>
                <a:gd name="connsiteY2" fmla="*/ 247938 h 247938"/>
                <a:gd name="connsiteX3" fmla="*/ 0 w 174610"/>
                <a:gd name="connsiteY3" fmla="*/ 247938 h 247938"/>
                <a:gd name="connsiteX4" fmla="*/ 2382 w 174610"/>
                <a:gd name="connsiteY4" fmla="*/ 0 h 247938"/>
                <a:gd name="connsiteX0" fmla="*/ 338 w 176378"/>
                <a:gd name="connsiteY0" fmla="*/ 0 h 283360"/>
                <a:gd name="connsiteX1" fmla="*/ 176378 w 176378"/>
                <a:gd name="connsiteY1" fmla="*/ 56853 h 283360"/>
                <a:gd name="connsiteX2" fmla="*/ 176378 w 176378"/>
                <a:gd name="connsiteY2" fmla="*/ 283360 h 283360"/>
                <a:gd name="connsiteX3" fmla="*/ 1768 w 176378"/>
                <a:gd name="connsiteY3" fmla="*/ 283360 h 283360"/>
                <a:gd name="connsiteX4" fmla="*/ 338 w 176378"/>
                <a:gd name="connsiteY4" fmla="*/ 0 h 28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78" h="283360">
                  <a:moveTo>
                    <a:pt x="338" y="0"/>
                  </a:moveTo>
                  <a:lnTo>
                    <a:pt x="176378" y="56853"/>
                  </a:lnTo>
                  <a:lnTo>
                    <a:pt x="176378" y="283360"/>
                  </a:lnTo>
                  <a:lnTo>
                    <a:pt x="1768" y="283360"/>
                  </a:lnTo>
                  <a:cubicBezTo>
                    <a:pt x="3356" y="201508"/>
                    <a:pt x="-1250" y="81852"/>
                    <a:pt x="338" y="0"/>
                  </a:cubicBezTo>
                  <a:close/>
                </a:path>
              </a:pathLst>
            </a:custGeom>
            <a:solidFill>
              <a:srgbClr val="506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057229" y="4404827"/>
              <a:ext cx="308877" cy="204647"/>
            </a:xfrm>
            <a:custGeom>
              <a:avLst/>
              <a:gdLst>
                <a:gd name="connsiteX0" fmla="*/ 0 w 302340"/>
                <a:gd name="connsiteY0" fmla="*/ 0 h 207844"/>
                <a:gd name="connsiteX1" fmla="*/ 302340 w 302340"/>
                <a:gd name="connsiteY1" fmla="*/ 0 h 207844"/>
                <a:gd name="connsiteX2" fmla="*/ 302340 w 302340"/>
                <a:gd name="connsiteY2" fmla="*/ 207844 h 207844"/>
                <a:gd name="connsiteX3" fmla="*/ 0 w 302340"/>
                <a:gd name="connsiteY3" fmla="*/ 207844 h 207844"/>
                <a:gd name="connsiteX4" fmla="*/ 0 w 302340"/>
                <a:gd name="connsiteY4" fmla="*/ 0 h 207844"/>
                <a:gd name="connsiteX0" fmla="*/ 3197 w 302340"/>
                <a:gd name="connsiteY0" fmla="*/ 44761 h 207844"/>
                <a:gd name="connsiteX1" fmla="*/ 302340 w 302340"/>
                <a:gd name="connsiteY1" fmla="*/ 0 h 207844"/>
                <a:gd name="connsiteX2" fmla="*/ 302340 w 302340"/>
                <a:gd name="connsiteY2" fmla="*/ 207844 h 207844"/>
                <a:gd name="connsiteX3" fmla="*/ 0 w 302340"/>
                <a:gd name="connsiteY3" fmla="*/ 207844 h 207844"/>
                <a:gd name="connsiteX4" fmla="*/ 3197 w 302340"/>
                <a:gd name="connsiteY4" fmla="*/ 44761 h 207844"/>
                <a:gd name="connsiteX0" fmla="*/ 3197 w 305538"/>
                <a:gd name="connsiteY0" fmla="*/ 41564 h 204647"/>
                <a:gd name="connsiteX1" fmla="*/ 305538 w 305538"/>
                <a:gd name="connsiteY1" fmla="*/ 0 h 204647"/>
                <a:gd name="connsiteX2" fmla="*/ 302340 w 305538"/>
                <a:gd name="connsiteY2" fmla="*/ 204647 h 204647"/>
                <a:gd name="connsiteX3" fmla="*/ 0 w 305538"/>
                <a:gd name="connsiteY3" fmla="*/ 204647 h 204647"/>
                <a:gd name="connsiteX4" fmla="*/ 3197 w 305538"/>
                <a:gd name="connsiteY4" fmla="*/ 41564 h 204647"/>
                <a:gd name="connsiteX0" fmla="*/ 141 w 308877"/>
                <a:gd name="connsiteY0" fmla="*/ 44761 h 204647"/>
                <a:gd name="connsiteX1" fmla="*/ 308877 w 308877"/>
                <a:gd name="connsiteY1" fmla="*/ 0 h 204647"/>
                <a:gd name="connsiteX2" fmla="*/ 305679 w 308877"/>
                <a:gd name="connsiteY2" fmla="*/ 204647 h 204647"/>
                <a:gd name="connsiteX3" fmla="*/ 3339 w 308877"/>
                <a:gd name="connsiteY3" fmla="*/ 204647 h 204647"/>
                <a:gd name="connsiteX4" fmla="*/ 141 w 308877"/>
                <a:gd name="connsiteY4" fmla="*/ 44761 h 20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877" h="204647">
                  <a:moveTo>
                    <a:pt x="141" y="44761"/>
                  </a:moveTo>
                  <a:lnTo>
                    <a:pt x="308877" y="0"/>
                  </a:lnTo>
                  <a:lnTo>
                    <a:pt x="305679" y="204647"/>
                  </a:lnTo>
                  <a:lnTo>
                    <a:pt x="3339" y="204647"/>
                  </a:lnTo>
                  <a:cubicBezTo>
                    <a:pt x="4405" y="150286"/>
                    <a:pt x="-925" y="99122"/>
                    <a:pt x="141" y="44761"/>
                  </a:cubicBezTo>
                  <a:close/>
                </a:path>
              </a:pathLst>
            </a:custGeom>
            <a:solidFill>
              <a:srgbClr val="506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774" y="5689669"/>
            <a:ext cx="3145809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98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流程图: 终止 49"/>
          <p:cNvSpPr/>
          <p:nvPr/>
        </p:nvSpPr>
        <p:spPr>
          <a:xfrm rot="14925899">
            <a:off x="6306971" y="4439038"/>
            <a:ext cx="501183" cy="259425"/>
          </a:xfrm>
          <a:prstGeom prst="flowChartTerminator">
            <a:avLst/>
          </a:prstGeom>
          <a:solidFill>
            <a:srgbClr val="602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终止 50"/>
          <p:cNvSpPr/>
          <p:nvPr/>
        </p:nvSpPr>
        <p:spPr>
          <a:xfrm rot="11849277">
            <a:off x="5182915" y="4544758"/>
            <a:ext cx="315665" cy="170785"/>
          </a:xfrm>
          <a:prstGeom prst="flowChartTerminator">
            <a:avLst/>
          </a:prstGeom>
          <a:solidFill>
            <a:srgbClr val="602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流程图: 终止 51"/>
          <p:cNvSpPr/>
          <p:nvPr/>
        </p:nvSpPr>
        <p:spPr>
          <a:xfrm rot="5937117">
            <a:off x="5074290" y="4392412"/>
            <a:ext cx="372816" cy="206138"/>
          </a:xfrm>
          <a:prstGeom prst="flowChartTerminator">
            <a:avLst/>
          </a:prstGeom>
          <a:solidFill>
            <a:srgbClr val="602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028504" y="5226483"/>
            <a:ext cx="1752350" cy="197570"/>
          </a:xfrm>
          <a:prstGeom prst="ellipse">
            <a:avLst/>
          </a:prstGeom>
          <a:solidFill>
            <a:srgbClr val="9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216036" y="4960987"/>
            <a:ext cx="335556" cy="374544"/>
          </a:xfrm>
          <a:prstGeom prst="ellipse">
            <a:avLst/>
          </a:prstGeom>
          <a:solidFill>
            <a:srgbClr val="1F2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205255" y="4965003"/>
            <a:ext cx="347571" cy="370527"/>
          </a:xfrm>
          <a:prstGeom prst="ellipse">
            <a:avLst/>
          </a:prstGeom>
          <a:solidFill>
            <a:srgbClr val="1F2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梯形 33"/>
          <p:cNvSpPr/>
          <p:nvPr/>
        </p:nvSpPr>
        <p:spPr>
          <a:xfrm>
            <a:off x="5191193" y="4302085"/>
            <a:ext cx="1388962" cy="878766"/>
          </a:xfrm>
          <a:custGeom>
            <a:avLst/>
            <a:gdLst>
              <a:gd name="connsiteX0" fmla="*/ 0 w 1470426"/>
              <a:gd name="connsiteY0" fmla="*/ 811970 h 811970"/>
              <a:gd name="connsiteX1" fmla="*/ 202993 w 1470426"/>
              <a:gd name="connsiteY1" fmla="*/ 0 h 811970"/>
              <a:gd name="connsiteX2" fmla="*/ 1267434 w 1470426"/>
              <a:gd name="connsiteY2" fmla="*/ 0 h 811970"/>
              <a:gd name="connsiteX3" fmla="*/ 1470426 w 1470426"/>
              <a:gd name="connsiteY3" fmla="*/ 811970 h 811970"/>
              <a:gd name="connsiteX4" fmla="*/ 0 w 1470426"/>
              <a:gd name="connsiteY4" fmla="*/ 811970 h 811970"/>
              <a:gd name="connsiteX0" fmla="*/ 0 w 1463282"/>
              <a:gd name="connsiteY0" fmla="*/ 811970 h 811970"/>
              <a:gd name="connsiteX1" fmla="*/ 202993 w 1463282"/>
              <a:gd name="connsiteY1" fmla="*/ 0 h 811970"/>
              <a:gd name="connsiteX2" fmla="*/ 1267434 w 1463282"/>
              <a:gd name="connsiteY2" fmla="*/ 0 h 811970"/>
              <a:gd name="connsiteX3" fmla="*/ 1463282 w 1463282"/>
              <a:gd name="connsiteY3" fmla="*/ 811970 h 811970"/>
              <a:gd name="connsiteX4" fmla="*/ 0 w 1463282"/>
              <a:gd name="connsiteY4" fmla="*/ 811970 h 811970"/>
              <a:gd name="connsiteX0" fmla="*/ 0 w 1456138"/>
              <a:gd name="connsiteY0" fmla="*/ 811970 h 811970"/>
              <a:gd name="connsiteX1" fmla="*/ 195849 w 1456138"/>
              <a:gd name="connsiteY1" fmla="*/ 0 h 811970"/>
              <a:gd name="connsiteX2" fmla="*/ 1260290 w 1456138"/>
              <a:gd name="connsiteY2" fmla="*/ 0 h 811970"/>
              <a:gd name="connsiteX3" fmla="*/ 1456138 w 1456138"/>
              <a:gd name="connsiteY3" fmla="*/ 811970 h 811970"/>
              <a:gd name="connsiteX4" fmla="*/ 0 w 1456138"/>
              <a:gd name="connsiteY4" fmla="*/ 811970 h 811970"/>
              <a:gd name="connsiteX0" fmla="*/ 0 w 1460900"/>
              <a:gd name="connsiteY0" fmla="*/ 811970 h 811970"/>
              <a:gd name="connsiteX1" fmla="*/ 200611 w 1460900"/>
              <a:gd name="connsiteY1" fmla="*/ 0 h 811970"/>
              <a:gd name="connsiteX2" fmla="*/ 1265052 w 1460900"/>
              <a:gd name="connsiteY2" fmla="*/ 0 h 811970"/>
              <a:gd name="connsiteX3" fmla="*/ 1460900 w 1460900"/>
              <a:gd name="connsiteY3" fmla="*/ 811970 h 811970"/>
              <a:gd name="connsiteX4" fmla="*/ 0 w 1460900"/>
              <a:gd name="connsiteY4" fmla="*/ 811970 h 81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0900" h="811970">
                <a:moveTo>
                  <a:pt x="0" y="811970"/>
                </a:moveTo>
                <a:lnTo>
                  <a:pt x="200611" y="0"/>
                </a:lnTo>
                <a:lnTo>
                  <a:pt x="1265052" y="0"/>
                </a:lnTo>
                <a:lnTo>
                  <a:pt x="1460900" y="811970"/>
                </a:lnTo>
                <a:lnTo>
                  <a:pt x="0" y="811970"/>
                </a:lnTo>
                <a:close/>
              </a:path>
            </a:pathLst>
          </a:custGeom>
          <a:solidFill>
            <a:srgbClr val="763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107479" y="2887826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805732" y="2878908"/>
            <a:ext cx="834187" cy="834187"/>
          </a:xfrm>
          <a:prstGeom prst="ellipse">
            <a:avLst/>
          </a:prstGeom>
          <a:solidFill>
            <a:srgbClr val="F2C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3"/>
          <p:cNvSpPr/>
          <p:nvPr/>
        </p:nvSpPr>
        <p:spPr>
          <a:xfrm>
            <a:off x="4394761" y="2335381"/>
            <a:ext cx="2905897" cy="2131817"/>
          </a:xfrm>
          <a:custGeom>
            <a:avLst/>
            <a:gdLst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499 w 4244715"/>
              <a:gd name="connsiteY0" fmla="*/ 412238 h 2473377"/>
              <a:gd name="connsiteX1" fmla="*/ 414737 w 4244715"/>
              <a:gd name="connsiteY1" fmla="*/ 0 h 2473377"/>
              <a:gd name="connsiteX2" fmla="*/ 3832477 w 4244715"/>
              <a:gd name="connsiteY2" fmla="*/ 0 h 2473377"/>
              <a:gd name="connsiteX3" fmla="*/ 4244715 w 4244715"/>
              <a:gd name="connsiteY3" fmla="*/ 412238 h 2473377"/>
              <a:gd name="connsiteX4" fmla="*/ 4244715 w 4244715"/>
              <a:gd name="connsiteY4" fmla="*/ 2061139 h 2473377"/>
              <a:gd name="connsiteX5" fmla="*/ 3832477 w 4244715"/>
              <a:gd name="connsiteY5" fmla="*/ 2473377 h 2473377"/>
              <a:gd name="connsiteX6" fmla="*/ 414737 w 4244715"/>
              <a:gd name="connsiteY6" fmla="*/ 2473377 h 2473377"/>
              <a:gd name="connsiteX7" fmla="*/ 2499 w 4244715"/>
              <a:gd name="connsiteY7" fmla="*/ 2061139 h 2473377"/>
              <a:gd name="connsiteX8" fmla="*/ 0 w 4244715"/>
              <a:gd name="connsiteY8" fmla="*/ 1210456 h 2473377"/>
              <a:gd name="connsiteX9" fmla="*/ 2499 w 4244715"/>
              <a:gd name="connsiteY9" fmla="*/ 412238 h 2473377"/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83 w 4242499"/>
              <a:gd name="connsiteY0" fmla="*/ 412238 h 2473377"/>
              <a:gd name="connsiteX1" fmla="*/ 412521 w 4242499"/>
              <a:gd name="connsiteY1" fmla="*/ 0 h 2473377"/>
              <a:gd name="connsiteX2" fmla="*/ 3830261 w 4242499"/>
              <a:gd name="connsiteY2" fmla="*/ 0 h 2473377"/>
              <a:gd name="connsiteX3" fmla="*/ 4242499 w 4242499"/>
              <a:gd name="connsiteY3" fmla="*/ 412238 h 2473377"/>
              <a:gd name="connsiteX4" fmla="*/ 4242499 w 4242499"/>
              <a:gd name="connsiteY4" fmla="*/ 2061139 h 2473377"/>
              <a:gd name="connsiteX5" fmla="*/ 3830261 w 4242499"/>
              <a:gd name="connsiteY5" fmla="*/ 2473377 h 2473377"/>
              <a:gd name="connsiteX6" fmla="*/ 412521 w 4242499"/>
              <a:gd name="connsiteY6" fmla="*/ 2473377 h 2473377"/>
              <a:gd name="connsiteX7" fmla="*/ 283 w 4242499"/>
              <a:gd name="connsiteY7" fmla="*/ 2061139 h 2473377"/>
              <a:gd name="connsiteX8" fmla="*/ 65817 w 4242499"/>
              <a:gd name="connsiteY8" fmla="*/ 1254274 h 2473377"/>
              <a:gd name="connsiteX9" fmla="*/ 283 w 4242499"/>
              <a:gd name="connsiteY9" fmla="*/ 412238 h 2473377"/>
              <a:gd name="connsiteX0" fmla="*/ 283 w 4242499"/>
              <a:gd name="connsiteY0" fmla="*/ 412238 h 2693611"/>
              <a:gd name="connsiteX1" fmla="*/ 412521 w 4242499"/>
              <a:gd name="connsiteY1" fmla="*/ 0 h 2693611"/>
              <a:gd name="connsiteX2" fmla="*/ 3830261 w 4242499"/>
              <a:gd name="connsiteY2" fmla="*/ 0 h 2693611"/>
              <a:gd name="connsiteX3" fmla="*/ 4242499 w 4242499"/>
              <a:gd name="connsiteY3" fmla="*/ 412238 h 2693611"/>
              <a:gd name="connsiteX4" fmla="*/ 4242499 w 4242499"/>
              <a:gd name="connsiteY4" fmla="*/ 2061139 h 2693611"/>
              <a:gd name="connsiteX5" fmla="*/ 3830261 w 4242499"/>
              <a:gd name="connsiteY5" fmla="*/ 2473377 h 2693611"/>
              <a:gd name="connsiteX6" fmla="*/ 2121250 w 4242499"/>
              <a:gd name="connsiteY6" fmla="*/ 2693551 h 2693611"/>
              <a:gd name="connsiteX7" fmla="*/ 412521 w 4242499"/>
              <a:gd name="connsiteY7" fmla="*/ 2473377 h 2693611"/>
              <a:gd name="connsiteX8" fmla="*/ 283 w 4242499"/>
              <a:gd name="connsiteY8" fmla="*/ 2061139 h 2693611"/>
              <a:gd name="connsiteX9" fmla="*/ 65817 w 4242499"/>
              <a:gd name="connsiteY9" fmla="*/ 1254274 h 2693611"/>
              <a:gd name="connsiteX10" fmla="*/ 283 w 4242499"/>
              <a:gd name="connsiteY10" fmla="*/ 412238 h 269361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30261 w 4242499"/>
              <a:gd name="connsiteY5" fmla="*/ 2473377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44800 w 4242499"/>
              <a:gd name="connsiteY5" fmla="*/ 2538126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769911"/>
              <a:gd name="connsiteX1" fmla="*/ 412521 w 4242499"/>
              <a:gd name="connsiteY1" fmla="*/ 0 h 2769911"/>
              <a:gd name="connsiteX2" fmla="*/ 3830261 w 4242499"/>
              <a:gd name="connsiteY2" fmla="*/ 0 h 2769911"/>
              <a:gd name="connsiteX3" fmla="*/ 4242499 w 4242499"/>
              <a:gd name="connsiteY3" fmla="*/ 412238 h 2769911"/>
              <a:gd name="connsiteX4" fmla="*/ 4242499 w 4242499"/>
              <a:gd name="connsiteY4" fmla="*/ 2061139 h 2769911"/>
              <a:gd name="connsiteX5" fmla="*/ 3844800 w 4242499"/>
              <a:gd name="connsiteY5" fmla="*/ 2538126 h 2769911"/>
              <a:gd name="connsiteX6" fmla="*/ 2121250 w 4242499"/>
              <a:gd name="connsiteY6" fmla="*/ 2769851 h 2769911"/>
              <a:gd name="connsiteX7" fmla="*/ 412521 w 4242499"/>
              <a:gd name="connsiteY7" fmla="*/ 2473377 h 2769911"/>
              <a:gd name="connsiteX8" fmla="*/ 283 w 4242499"/>
              <a:gd name="connsiteY8" fmla="*/ 2061139 h 2769911"/>
              <a:gd name="connsiteX9" fmla="*/ 65817 w 4242499"/>
              <a:gd name="connsiteY9" fmla="*/ 1254274 h 2769911"/>
              <a:gd name="connsiteX10" fmla="*/ 283 w 4242499"/>
              <a:gd name="connsiteY10" fmla="*/ 412238 h 2769911"/>
              <a:gd name="connsiteX0" fmla="*/ 283 w 4242499"/>
              <a:gd name="connsiteY0" fmla="*/ 412238 h 2812288"/>
              <a:gd name="connsiteX1" fmla="*/ 412521 w 4242499"/>
              <a:gd name="connsiteY1" fmla="*/ 0 h 2812288"/>
              <a:gd name="connsiteX2" fmla="*/ 3830261 w 4242499"/>
              <a:gd name="connsiteY2" fmla="*/ 0 h 2812288"/>
              <a:gd name="connsiteX3" fmla="*/ 4242499 w 4242499"/>
              <a:gd name="connsiteY3" fmla="*/ 412238 h 2812288"/>
              <a:gd name="connsiteX4" fmla="*/ 4242499 w 4242499"/>
              <a:gd name="connsiteY4" fmla="*/ 2061139 h 2812288"/>
              <a:gd name="connsiteX5" fmla="*/ 3844800 w 4242499"/>
              <a:gd name="connsiteY5" fmla="*/ 2538126 h 2812288"/>
              <a:gd name="connsiteX6" fmla="*/ 2259567 w 4242499"/>
              <a:gd name="connsiteY6" fmla="*/ 2789015 h 2812288"/>
              <a:gd name="connsiteX7" fmla="*/ 2121250 w 4242499"/>
              <a:gd name="connsiteY7" fmla="*/ 2769851 h 2812288"/>
              <a:gd name="connsiteX8" fmla="*/ 412521 w 4242499"/>
              <a:gd name="connsiteY8" fmla="*/ 2473377 h 2812288"/>
              <a:gd name="connsiteX9" fmla="*/ 283 w 4242499"/>
              <a:gd name="connsiteY9" fmla="*/ 2061139 h 2812288"/>
              <a:gd name="connsiteX10" fmla="*/ 65817 w 4242499"/>
              <a:gd name="connsiteY10" fmla="*/ 1254274 h 2812288"/>
              <a:gd name="connsiteX11" fmla="*/ 283 w 4242499"/>
              <a:gd name="connsiteY11" fmla="*/ 412238 h 2812288"/>
              <a:gd name="connsiteX0" fmla="*/ 283 w 4242499"/>
              <a:gd name="connsiteY0" fmla="*/ 412238 h 2795623"/>
              <a:gd name="connsiteX1" fmla="*/ 412521 w 4242499"/>
              <a:gd name="connsiteY1" fmla="*/ 0 h 2795623"/>
              <a:gd name="connsiteX2" fmla="*/ 3830261 w 4242499"/>
              <a:gd name="connsiteY2" fmla="*/ 0 h 2795623"/>
              <a:gd name="connsiteX3" fmla="*/ 4242499 w 4242499"/>
              <a:gd name="connsiteY3" fmla="*/ 412238 h 2795623"/>
              <a:gd name="connsiteX4" fmla="*/ 4242499 w 4242499"/>
              <a:gd name="connsiteY4" fmla="*/ 2061139 h 2795623"/>
              <a:gd name="connsiteX5" fmla="*/ 3844800 w 4242499"/>
              <a:gd name="connsiteY5" fmla="*/ 2538126 h 2795623"/>
              <a:gd name="connsiteX6" fmla="*/ 2534214 w 4242499"/>
              <a:gd name="connsiteY6" fmla="*/ 2754703 h 2795623"/>
              <a:gd name="connsiteX7" fmla="*/ 2121250 w 4242499"/>
              <a:gd name="connsiteY7" fmla="*/ 2769851 h 2795623"/>
              <a:gd name="connsiteX8" fmla="*/ 412521 w 4242499"/>
              <a:gd name="connsiteY8" fmla="*/ 2473377 h 2795623"/>
              <a:gd name="connsiteX9" fmla="*/ 283 w 4242499"/>
              <a:gd name="connsiteY9" fmla="*/ 2061139 h 2795623"/>
              <a:gd name="connsiteX10" fmla="*/ 65817 w 4242499"/>
              <a:gd name="connsiteY10" fmla="*/ 1254274 h 2795623"/>
              <a:gd name="connsiteX11" fmla="*/ 283 w 4242499"/>
              <a:gd name="connsiteY11" fmla="*/ 412238 h 2795623"/>
              <a:gd name="connsiteX0" fmla="*/ 283 w 4242499"/>
              <a:gd name="connsiteY0" fmla="*/ 412238 h 2792689"/>
              <a:gd name="connsiteX1" fmla="*/ 412521 w 4242499"/>
              <a:gd name="connsiteY1" fmla="*/ 0 h 2792689"/>
              <a:gd name="connsiteX2" fmla="*/ 3830261 w 4242499"/>
              <a:gd name="connsiteY2" fmla="*/ 0 h 2792689"/>
              <a:gd name="connsiteX3" fmla="*/ 4242499 w 4242499"/>
              <a:gd name="connsiteY3" fmla="*/ 412238 h 2792689"/>
              <a:gd name="connsiteX4" fmla="*/ 4242499 w 4242499"/>
              <a:gd name="connsiteY4" fmla="*/ 2061139 h 2792689"/>
              <a:gd name="connsiteX5" fmla="*/ 3844800 w 4242499"/>
              <a:gd name="connsiteY5" fmla="*/ 2538126 h 2792689"/>
              <a:gd name="connsiteX6" fmla="*/ 2596793 w 4242499"/>
              <a:gd name="connsiteY6" fmla="*/ 2745345 h 2792689"/>
              <a:gd name="connsiteX7" fmla="*/ 2121250 w 4242499"/>
              <a:gd name="connsiteY7" fmla="*/ 2769851 h 2792689"/>
              <a:gd name="connsiteX8" fmla="*/ 412521 w 4242499"/>
              <a:gd name="connsiteY8" fmla="*/ 2473377 h 2792689"/>
              <a:gd name="connsiteX9" fmla="*/ 283 w 4242499"/>
              <a:gd name="connsiteY9" fmla="*/ 2061139 h 2792689"/>
              <a:gd name="connsiteX10" fmla="*/ 65817 w 4242499"/>
              <a:gd name="connsiteY10" fmla="*/ 1254274 h 2792689"/>
              <a:gd name="connsiteX11" fmla="*/ 283 w 4242499"/>
              <a:gd name="connsiteY11" fmla="*/ 412238 h 279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2499" h="2792689">
                <a:moveTo>
                  <a:pt x="283" y="412238"/>
                </a:moveTo>
                <a:cubicBezTo>
                  <a:pt x="283" y="184565"/>
                  <a:pt x="184848" y="0"/>
                  <a:pt x="412521" y="0"/>
                </a:cubicBezTo>
                <a:lnTo>
                  <a:pt x="3830261" y="0"/>
                </a:lnTo>
                <a:cubicBezTo>
                  <a:pt x="4057934" y="0"/>
                  <a:pt x="4242499" y="184565"/>
                  <a:pt x="4242499" y="412238"/>
                </a:cubicBezTo>
                <a:lnTo>
                  <a:pt x="4242499" y="2061139"/>
                </a:lnTo>
                <a:cubicBezTo>
                  <a:pt x="4242499" y="2288812"/>
                  <a:pt x="4072473" y="2538126"/>
                  <a:pt x="3844800" y="2538126"/>
                </a:cubicBezTo>
                <a:cubicBezTo>
                  <a:pt x="3510833" y="2653080"/>
                  <a:pt x="2884051" y="2706724"/>
                  <a:pt x="2596793" y="2745345"/>
                </a:cubicBezTo>
                <a:cubicBezTo>
                  <a:pt x="2309535" y="2783966"/>
                  <a:pt x="2425612" y="2816099"/>
                  <a:pt x="2121250" y="2769851"/>
                </a:cubicBezTo>
                <a:cubicBezTo>
                  <a:pt x="1537135" y="2774159"/>
                  <a:pt x="982097" y="2546768"/>
                  <a:pt x="412521" y="2473377"/>
                </a:cubicBezTo>
                <a:cubicBezTo>
                  <a:pt x="184848" y="2473377"/>
                  <a:pt x="283" y="2288812"/>
                  <a:pt x="283" y="2061139"/>
                </a:cubicBezTo>
                <a:cubicBezTo>
                  <a:pt x="-5226" y="1788276"/>
                  <a:pt x="71326" y="1527137"/>
                  <a:pt x="65817" y="1254274"/>
                </a:cubicBezTo>
                <a:lnTo>
                  <a:pt x="283" y="412238"/>
                </a:lnTo>
                <a:close/>
              </a:path>
            </a:pathLst>
          </a:cu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椭圆 68"/>
          <p:cNvSpPr/>
          <p:nvPr/>
        </p:nvSpPr>
        <p:spPr>
          <a:xfrm>
            <a:off x="4955116" y="3291194"/>
            <a:ext cx="396469" cy="396469"/>
          </a:xfrm>
          <a:prstGeom prst="ellipse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6287025" y="3291193"/>
            <a:ext cx="396469" cy="396469"/>
          </a:xfrm>
          <a:prstGeom prst="ellipse">
            <a:avLst/>
          </a:pr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流程图: 终止 71"/>
          <p:cNvSpPr/>
          <p:nvPr/>
        </p:nvSpPr>
        <p:spPr>
          <a:xfrm rot="1043156">
            <a:off x="4974554" y="3095595"/>
            <a:ext cx="502943" cy="137320"/>
          </a:xfrm>
          <a:prstGeom prst="flowChartTerminator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流程图: 终止 72"/>
          <p:cNvSpPr/>
          <p:nvPr/>
        </p:nvSpPr>
        <p:spPr>
          <a:xfrm rot="20259040">
            <a:off x="6208379" y="3095594"/>
            <a:ext cx="502943" cy="137320"/>
          </a:xfrm>
          <a:prstGeom prst="flowChartTerminator">
            <a:avLst/>
          </a:prstGeom>
          <a:solidFill>
            <a:srgbClr val="43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691024" y="3800126"/>
            <a:ext cx="311136" cy="311136"/>
          </a:xfrm>
          <a:prstGeom prst="ellipse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820079" y="3803703"/>
            <a:ext cx="311136" cy="311136"/>
          </a:xfrm>
          <a:prstGeom prst="ellipse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流程图: 延期 75"/>
          <p:cNvSpPr/>
          <p:nvPr/>
        </p:nvSpPr>
        <p:spPr>
          <a:xfrm rot="5400000">
            <a:off x="5586764" y="3521580"/>
            <a:ext cx="579707" cy="1014394"/>
          </a:xfrm>
          <a:prstGeom prst="flowChartDelay">
            <a:avLst/>
          </a:prstGeom>
          <a:solidFill>
            <a:srgbClr val="F09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377229">
            <a:off x="6299083" y="2354021"/>
            <a:ext cx="599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D3687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爱</a:t>
            </a:r>
            <a:endParaRPr lang="zh-CN" altLang="en-US" sz="3200" dirty="0">
              <a:solidFill>
                <a:srgbClr val="D36872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769785" y="363709"/>
            <a:ext cx="4293233" cy="3446402"/>
          </a:xfrm>
          <a:custGeom>
            <a:avLst/>
            <a:gdLst>
              <a:gd name="connsiteX0" fmla="*/ 293077 w 2555631"/>
              <a:gd name="connsiteY0" fmla="*/ 1957753 h 2051538"/>
              <a:gd name="connsiteX1" fmla="*/ 293077 w 2555631"/>
              <a:gd name="connsiteY1" fmla="*/ 1957753 h 2051538"/>
              <a:gd name="connsiteX2" fmla="*/ 785446 w 2555631"/>
              <a:gd name="connsiteY2" fmla="*/ 1430215 h 2051538"/>
              <a:gd name="connsiteX3" fmla="*/ 750277 w 2555631"/>
              <a:gd name="connsiteY3" fmla="*/ 1688123 h 2051538"/>
              <a:gd name="connsiteX4" fmla="*/ 844062 w 2555631"/>
              <a:gd name="connsiteY4" fmla="*/ 1582615 h 2051538"/>
              <a:gd name="connsiteX5" fmla="*/ 1031631 w 2555631"/>
              <a:gd name="connsiteY5" fmla="*/ 1453661 h 2051538"/>
              <a:gd name="connsiteX6" fmla="*/ 996462 w 2555631"/>
              <a:gd name="connsiteY6" fmla="*/ 1699846 h 2051538"/>
              <a:gd name="connsiteX7" fmla="*/ 1055077 w 2555631"/>
              <a:gd name="connsiteY7" fmla="*/ 1606061 h 2051538"/>
              <a:gd name="connsiteX8" fmla="*/ 1137139 w 2555631"/>
              <a:gd name="connsiteY8" fmla="*/ 1535723 h 2051538"/>
              <a:gd name="connsiteX9" fmla="*/ 1606062 w 2555631"/>
              <a:gd name="connsiteY9" fmla="*/ 1172307 h 2051538"/>
              <a:gd name="connsiteX10" fmla="*/ 1934308 w 2555631"/>
              <a:gd name="connsiteY10" fmla="*/ 1699846 h 2051538"/>
              <a:gd name="connsiteX11" fmla="*/ 2004646 w 2555631"/>
              <a:gd name="connsiteY11" fmla="*/ 1629507 h 2051538"/>
              <a:gd name="connsiteX12" fmla="*/ 2028093 w 2555631"/>
              <a:gd name="connsiteY12" fmla="*/ 2051538 h 2051538"/>
              <a:gd name="connsiteX13" fmla="*/ 2168769 w 2555631"/>
              <a:gd name="connsiteY13" fmla="*/ 1758461 h 2051538"/>
              <a:gd name="connsiteX14" fmla="*/ 2321169 w 2555631"/>
              <a:gd name="connsiteY14" fmla="*/ 1957753 h 2051538"/>
              <a:gd name="connsiteX15" fmla="*/ 2368062 w 2555631"/>
              <a:gd name="connsiteY15" fmla="*/ 1758461 h 2051538"/>
              <a:gd name="connsiteX16" fmla="*/ 2368062 w 2555631"/>
              <a:gd name="connsiteY16" fmla="*/ 1758461 h 2051538"/>
              <a:gd name="connsiteX17" fmla="*/ 2473569 w 2555631"/>
              <a:gd name="connsiteY17" fmla="*/ 1406769 h 2051538"/>
              <a:gd name="connsiteX18" fmla="*/ 2555631 w 2555631"/>
              <a:gd name="connsiteY18" fmla="*/ 1395046 h 2051538"/>
              <a:gd name="connsiteX19" fmla="*/ 2450123 w 2555631"/>
              <a:gd name="connsiteY19" fmla="*/ 1230923 h 2051538"/>
              <a:gd name="connsiteX20" fmla="*/ 2508739 w 2555631"/>
              <a:gd name="connsiteY20" fmla="*/ 1207476 h 2051538"/>
              <a:gd name="connsiteX21" fmla="*/ 2379785 w 2555631"/>
              <a:gd name="connsiteY21" fmla="*/ 996461 h 2051538"/>
              <a:gd name="connsiteX22" fmla="*/ 2450123 w 2555631"/>
              <a:gd name="connsiteY22" fmla="*/ 855784 h 2051538"/>
              <a:gd name="connsiteX23" fmla="*/ 2227385 w 2555631"/>
              <a:gd name="connsiteY23" fmla="*/ 750276 h 2051538"/>
              <a:gd name="connsiteX24" fmla="*/ 2356339 w 2555631"/>
              <a:gd name="connsiteY24" fmla="*/ 562707 h 2051538"/>
              <a:gd name="connsiteX25" fmla="*/ 1981200 w 2555631"/>
              <a:gd name="connsiteY25" fmla="*/ 550984 h 2051538"/>
              <a:gd name="connsiteX26" fmla="*/ 2098431 w 2555631"/>
              <a:gd name="connsiteY26" fmla="*/ 281353 h 2051538"/>
              <a:gd name="connsiteX27" fmla="*/ 1570893 w 2555631"/>
              <a:gd name="connsiteY27" fmla="*/ 316523 h 2051538"/>
              <a:gd name="connsiteX28" fmla="*/ 1184031 w 2555631"/>
              <a:gd name="connsiteY28" fmla="*/ 0 h 2051538"/>
              <a:gd name="connsiteX29" fmla="*/ 1207477 w 2555631"/>
              <a:gd name="connsiteY29" fmla="*/ 281353 h 2051538"/>
              <a:gd name="connsiteX30" fmla="*/ 879231 w 2555631"/>
              <a:gd name="connsiteY30" fmla="*/ 58615 h 2051538"/>
              <a:gd name="connsiteX31" fmla="*/ 867508 w 2555631"/>
              <a:gd name="connsiteY31" fmla="*/ 293076 h 2051538"/>
              <a:gd name="connsiteX32" fmla="*/ 457200 w 2555631"/>
              <a:gd name="connsiteY32" fmla="*/ 222738 h 2051538"/>
              <a:gd name="connsiteX33" fmla="*/ 574431 w 2555631"/>
              <a:gd name="connsiteY33" fmla="*/ 445476 h 2051538"/>
              <a:gd name="connsiteX34" fmla="*/ 187569 w 2555631"/>
              <a:gd name="connsiteY34" fmla="*/ 445476 h 2051538"/>
              <a:gd name="connsiteX35" fmla="*/ 316523 w 2555631"/>
              <a:gd name="connsiteY35" fmla="*/ 633046 h 2051538"/>
              <a:gd name="connsiteX36" fmla="*/ 0 w 2555631"/>
              <a:gd name="connsiteY36" fmla="*/ 762000 h 2051538"/>
              <a:gd name="connsiteX37" fmla="*/ 246185 w 2555631"/>
              <a:gd name="connsiteY37" fmla="*/ 996461 h 2051538"/>
              <a:gd name="connsiteX38" fmla="*/ 58616 w 2555631"/>
              <a:gd name="connsiteY38" fmla="*/ 1172307 h 2051538"/>
              <a:gd name="connsiteX39" fmla="*/ 211016 w 2555631"/>
              <a:gd name="connsiteY39" fmla="*/ 1195753 h 2051538"/>
              <a:gd name="connsiteX40" fmla="*/ 93785 w 2555631"/>
              <a:gd name="connsiteY40" fmla="*/ 1606061 h 2051538"/>
              <a:gd name="connsiteX41" fmla="*/ 304800 w 2555631"/>
              <a:gd name="connsiteY41" fmla="*/ 1488830 h 2051538"/>
              <a:gd name="connsiteX42" fmla="*/ 293077 w 2555631"/>
              <a:gd name="connsiteY42" fmla="*/ 1957753 h 205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555631" h="2051538">
                <a:moveTo>
                  <a:pt x="293077" y="1957753"/>
                </a:moveTo>
                <a:lnTo>
                  <a:pt x="293077" y="1957753"/>
                </a:lnTo>
                <a:lnTo>
                  <a:pt x="785446" y="1430215"/>
                </a:lnTo>
                <a:lnTo>
                  <a:pt x="750277" y="1688123"/>
                </a:lnTo>
                <a:lnTo>
                  <a:pt x="844062" y="1582615"/>
                </a:lnTo>
                <a:lnTo>
                  <a:pt x="1031631" y="1453661"/>
                </a:lnTo>
                <a:lnTo>
                  <a:pt x="996462" y="1699846"/>
                </a:lnTo>
                <a:cubicBezTo>
                  <a:pt x="1016000" y="1668584"/>
                  <a:pt x="1031085" y="1634051"/>
                  <a:pt x="1055077" y="1606061"/>
                </a:cubicBezTo>
                <a:cubicBezTo>
                  <a:pt x="1078523" y="1578707"/>
                  <a:pt x="1137139" y="1535723"/>
                  <a:pt x="1137139" y="1535723"/>
                </a:cubicBezTo>
                <a:lnTo>
                  <a:pt x="1606062" y="1172307"/>
                </a:lnTo>
                <a:lnTo>
                  <a:pt x="1934308" y="1699846"/>
                </a:lnTo>
                <a:lnTo>
                  <a:pt x="2004646" y="1629507"/>
                </a:lnTo>
                <a:lnTo>
                  <a:pt x="2028093" y="2051538"/>
                </a:lnTo>
                <a:lnTo>
                  <a:pt x="2168769" y="1758461"/>
                </a:lnTo>
                <a:lnTo>
                  <a:pt x="2321169" y="1957753"/>
                </a:lnTo>
                <a:lnTo>
                  <a:pt x="2368062" y="1758461"/>
                </a:lnTo>
                <a:lnTo>
                  <a:pt x="2368062" y="1758461"/>
                </a:lnTo>
                <a:lnTo>
                  <a:pt x="2473569" y="1406769"/>
                </a:lnTo>
                <a:lnTo>
                  <a:pt x="2555631" y="1395046"/>
                </a:lnTo>
                <a:lnTo>
                  <a:pt x="2450123" y="1230923"/>
                </a:lnTo>
                <a:lnTo>
                  <a:pt x="2508739" y="1207476"/>
                </a:lnTo>
                <a:lnTo>
                  <a:pt x="2379785" y="996461"/>
                </a:lnTo>
                <a:lnTo>
                  <a:pt x="2450123" y="855784"/>
                </a:lnTo>
                <a:lnTo>
                  <a:pt x="2227385" y="750276"/>
                </a:lnTo>
                <a:lnTo>
                  <a:pt x="2356339" y="562707"/>
                </a:lnTo>
                <a:lnTo>
                  <a:pt x="1981200" y="550984"/>
                </a:lnTo>
                <a:lnTo>
                  <a:pt x="2098431" y="281353"/>
                </a:lnTo>
                <a:lnTo>
                  <a:pt x="1570893" y="316523"/>
                </a:lnTo>
                <a:lnTo>
                  <a:pt x="1184031" y="0"/>
                </a:lnTo>
                <a:lnTo>
                  <a:pt x="1207477" y="281353"/>
                </a:lnTo>
                <a:lnTo>
                  <a:pt x="879231" y="58615"/>
                </a:lnTo>
                <a:lnTo>
                  <a:pt x="867508" y="293076"/>
                </a:lnTo>
                <a:lnTo>
                  <a:pt x="457200" y="222738"/>
                </a:lnTo>
                <a:lnTo>
                  <a:pt x="574431" y="445476"/>
                </a:lnTo>
                <a:lnTo>
                  <a:pt x="187569" y="445476"/>
                </a:lnTo>
                <a:lnTo>
                  <a:pt x="316523" y="633046"/>
                </a:lnTo>
                <a:lnTo>
                  <a:pt x="0" y="762000"/>
                </a:lnTo>
                <a:lnTo>
                  <a:pt x="246185" y="996461"/>
                </a:lnTo>
                <a:lnTo>
                  <a:pt x="58616" y="1172307"/>
                </a:lnTo>
                <a:lnTo>
                  <a:pt x="211016" y="1195753"/>
                </a:lnTo>
                <a:lnTo>
                  <a:pt x="93785" y="1606061"/>
                </a:lnTo>
                <a:lnTo>
                  <a:pt x="304800" y="1488830"/>
                </a:lnTo>
                <a:lnTo>
                  <a:pt x="293077" y="1957753"/>
                </a:lnTo>
                <a:close/>
              </a:path>
            </a:pathLst>
          </a:custGeom>
          <a:solidFill>
            <a:srgbClr val="A23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2419" y="5077137"/>
            <a:ext cx="239503" cy="157853"/>
          </a:xfrm>
          <a:prstGeom prst="triangle">
            <a:avLst/>
          </a:prstGeom>
          <a:solidFill>
            <a:srgbClr val="1F2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366826" y="4399492"/>
            <a:ext cx="1168080" cy="573438"/>
          </a:xfrm>
          <a:custGeom>
            <a:avLst/>
            <a:gdLst>
              <a:gd name="connsiteX0" fmla="*/ 0 w 1111347"/>
              <a:gd name="connsiteY0" fmla="*/ 555674 h 576775"/>
              <a:gd name="connsiteX1" fmla="*/ 1111347 w 1111347"/>
              <a:gd name="connsiteY1" fmla="*/ 576775 h 576775"/>
              <a:gd name="connsiteX2" fmla="*/ 1097280 w 1111347"/>
              <a:gd name="connsiteY2" fmla="*/ 218049 h 576775"/>
              <a:gd name="connsiteX3" fmla="*/ 1026941 w 1111347"/>
              <a:gd name="connsiteY3" fmla="*/ 0 h 576775"/>
              <a:gd name="connsiteX4" fmla="*/ 654147 w 1111347"/>
              <a:gd name="connsiteY4" fmla="*/ 112541 h 576775"/>
              <a:gd name="connsiteX5" fmla="*/ 443132 w 1111347"/>
              <a:gd name="connsiteY5" fmla="*/ 91440 h 576775"/>
              <a:gd name="connsiteX6" fmla="*/ 0 w 1111347"/>
              <a:gd name="connsiteY6" fmla="*/ 232117 h 576775"/>
              <a:gd name="connsiteX7" fmla="*/ 0 w 1111347"/>
              <a:gd name="connsiteY7" fmla="*/ 555674 h 576775"/>
              <a:gd name="connsiteX0" fmla="*/ 0 w 1111347"/>
              <a:gd name="connsiteY0" fmla="*/ 552337 h 573438"/>
              <a:gd name="connsiteX1" fmla="*/ 1111347 w 1111347"/>
              <a:gd name="connsiteY1" fmla="*/ 573438 h 573438"/>
              <a:gd name="connsiteX2" fmla="*/ 1097280 w 1111347"/>
              <a:gd name="connsiteY2" fmla="*/ 214712 h 573438"/>
              <a:gd name="connsiteX3" fmla="*/ 1053639 w 1111347"/>
              <a:gd name="connsiteY3" fmla="*/ 0 h 573438"/>
              <a:gd name="connsiteX4" fmla="*/ 654147 w 1111347"/>
              <a:gd name="connsiteY4" fmla="*/ 109204 h 573438"/>
              <a:gd name="connsiteX5" fmla="*/ 443132 w 1111347"/>
              <a:gd name="connsiteY5" fmla="*/ 88103 h 573438"/>
              <a:gd name="connsiteX6" fmla="*/ 0 w 1111347"/>
              <a:gd name="connsiteY6" fmla="*/ 228780 h 573438"/>
              <a:gd name="connsiteX7" fmla="*/ 0 w 1111347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54147 w 1168080"/>
              <a:gd name="connsiteY4" fmla="*/ 109204 h 573438"/>
              <a:gd name="connsiteX5" fmla="*/ 443132 w 1168080"/>
              <a:gd name="connsiteY5" fmla="*/ 88103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40798 w 1168080"/>
              <a:gd name="connsiteY4" fmla="*/ 79169 h 573438"/>
              <a:gd name="connsiteX5" fmla="*/ 443132 w 1168080"/>
              <a:gd name="connsiteY5" fmla="*/ 88103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40798 w 1168080"/>
              <a:gd name="connsiteY4" fmla="*/ 79169 h 573438"/>
              <a:gd name="connsiteX5" fmla="*/ 443132 w 1168080"/>
              <a:gd name="connsiteY5" fmla="*/ 88103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40798 w 1168080"/>
              <a:gd name="connsiteY4" fmla="*/ 79169 h 573438"/>
              <a:gd name="connsiteX5" fmla="*/ 443132 w 1168080"/>
              <a:gd name="connsiteY5" fmla="*/ 88103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40798 w 1168080"/>
              <a:gd name="connsiteY4" fmla="*/ 79169 h 573438"/>
              <a:gd name="connsiteX5" fmla="*/ 439794 w 1168080"/>
              <a:gd name="connsiteY5" fmla="*/ 58068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34124 w 1168080"/>
              <a:gd name="connsiteY4" fmla="*/ 75831 h 573438"/>
              <a:gd name="connsiteX5" fmla="*/ 439794 w 1168080"/>
              <a:gd name="connsiteY5" fmla="*/ 58068 h 573438"/>
              <a:gd name="connsiteX6" fmla="*/ 0 w 1168080"/>
              <a:gd name="connsiteY6" fmla="*/ 228780 h 573438"/>
              <a:gd name="connsiteX7" fmla="*/ 0 w 1168080"/>
              <a:gd name="connsiteY7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34124 w 1168080"/>
              <a:gd name="connsiteY4" fmla="*/ 75831 h 573438"/>
              <a:gd name="connsiteX5" fmla="*/ 439794 w 1168080"/>
              <a:gd name="connsiteY5" fmla="*/ 58068 h 573438"/>
              <a:gd name="connsiteX6" fmla="*/ 313133 w 1168080"/>
              <a:gd name="connsiteY6" fmla="*/ 52368 h 573438"/>
              <a:gd name="connsiteX7" fmla="*/ 0 w 1168080"/>
              <a:gd name="connsiteY7" fmla="*/ 228780 h 573438"/>
              <a:gd name="connsiteX8" fmla="*/ 0 w 1168080"/>
              <a:gd name="connsiteY8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34124 w 1168080"/>
              <a:gd name="connsiteY4" fmla="*/ 75831 h 573438"/>
              <a:gd name="connsiteX5" fmla="*/ 446469 w 1168080"/>
              <a:gd name="connsiteY5" fmla="*/ 51393 h 573438"/>
              <a:gd name="connsiteX6" fmla="*/ 313133 w 1168080"/>
              <a:gd name="connsiteY6" fmla="*/ 52368 h 573438"/>
              <a:gd name="connsiteX7" fmla="*/ 0 w 1168080"/>
              <a:gd name="connsiteY7" fmla="*/ 228780 h 573438"/>
              <a:gd name="connsiteX8" fmla="*/ 0 w 1168080"/>
              <a:gd name="connsiteY8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30787 w 1168080"/>
              <a:gd name="connsiteY4" fmla="*/ 69157 h 573438"/>
              <a:gd name="connsiteX5" fmla="*/ 446469 w 1168080"/>
              <a:gd name="connsiteY5" fmla="*/ 51393 h 573438"/>
              <a:gd name="connsiteX6" fmla="*/ 313133 w 1168080"/>
              <a:gd name="connsiteY6" fmla="*/ 52368 h 573438"/>
              <a:gd name="connsiteX7" fmla="*/ 0 w 1168080"/>
              <a:gd name="connsiteY7" fmla="*/ 228780 h 573438"/>
              <a:gd name="connsiteX8" fmla="*/ 0 w 1168080"/>
              <a:gd name="connsiteY8" fmla="*/ 552337 h 573438"/>
              <a:gd name="connsiteX0" fmla="*/ 0 w 1168080"/>
              <a:gd name="connsiteY0" fmla="*/ 552337 h 573438"/>
              <a:gd name="connsiteX1" fmla="*/ 1168080 w 1168080"/>
              <a:gd name="connsiteY1" fmla="*/ 573438 h 573438"/>
              <a:gd name="connsiteX2" fmla="*/ 1097280 w 1168080"/>
              <a:gd name="connsiteY2" fmla="*/ 214712 h 573438"/>
              <a:gd name="connsiteX3" fmla="*/ 1053639 w 1168080"/>
              <a:gd name="connsiteY3" fmla="*/ 0 h 573438"/>
              <a:gd name="connsiteX4" fmla="*/ 630787 w 1168080"/>
              <a:gd name="connsiteY4" fmla="*/ 69157 h 573438"/>
              <a:gd name="connsiteX5" fmla="*/ 443132 w 1168080"/>
              <a:gd name="connsiteY5" fmla="*/ 48056 h 573438"/>
              <a:gd name="connsiteX6" fmla="*/ 313133 w 1168080"/>
              <a:gd name="connsiteY6" fmla="*/ 52368 h 573438"/>
              <a:gd name="connsiteX7" fmla="*/ 0 w 1168080"/>
              <a:gd name="connsiteY7" fmla="*/ 228780 h 573438"/>
              <a:gd name="connsiteX8" fmla="*/ 0 w 1168080"/>
              <a:gd name="connsiteY8" fmla="*/ 552337 h 57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8080" h="573438">
                <a:moveTo>
                  <a:pt x="0" y="552337"/>
                </a:moveTo>
                <a:lnTo>
                  <a:pt x="1168080" y="573438"/>
                </a:lnTo>
                <a:lnTo>
                  <a:pt x="1097280" y="214712"/>
                </a:lnTo>
                <a:lnTo>
                  <a:pt x="1053639" y="0"/>
                </a:lnTo>
                <a:cubicBezTo>
                  <a:pt x="916025" y="26390"/>
                  <a:pt x="765064" y="19406"/>
                  <a:pt x="630787" y="69157"/>
                </a:cubicBezTo>
                <a:cubicBezTo>
                  <a:pt x="561561" y="55449"/>
                  <a:pt x="509021" y="45078"/>
                  <a:pt x="443132" y="48056"/>
                </a:cubicBezTo>
                <a:cubicBezTo>
                  <a:pt x="406474" y="61730"/>
                  <a:pt x="349791" y="38694"/>
                  <a:pt x="313133" y="52368"/>
                </a:cubicBezTo>
                <a:lnTo>
                  <a:pt x="0" y="228780"/>
                </a:lnTo>
                <a:lnTo>
                  <a:pt x="0" y="552337"/>
                </a:lnTo>
                <a:close/>
              </a:path>
            </a:pathLst>
          </a:custGeom>
          <a:solidFill>
            <a:srgbClr val="8B87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流程图: 延期 76"/>
          <p:cNvSpPr/>
          <p:nvPr/>
        </p:nvSpPr>
        <p:spPr>
          <a:xfrm rot="9400395">
            <a:off x="6361546" y="4653561"/>
            <a:ext cx="184502" cy="210352"/>
          </a:xfrm>
          <a:prstGeom prst="flowChartDelay">
            <a:avLst/>
          </a:pr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76994" y="4697531"/>
            <a:ext cx="135876" cy="93488"/>
          </a:xfrm>
          <a:custGeom>
            <a:avLst/>
            <a:gdLst>
              <a:gd name="connsiteX0" fmla="*/ 0 w 118731"/>
              <a:gd name="connsiteY0" fmla="*/ 0 h 93488"/>
              <a:gd name="connsiteX1" fmla="*/ 118731 w 118731"/>
              <a:gd name="connsiteY1" fmla="*/ 0 h 93488"/>
              <a:gd name="connsiteX2" fmla="*/ 118731 w 118731"/>
              <a:gd name="connsiteY2" fmla="*/ 93488 h 93488"/>
              <a:gd name="connsiteX3" fmla="*/ 0 w 118731"/>
              <a:gd name="connsiteY3" fmla="*/ 93488 h 93488"/>
              <a:gd name="connsiteX4" fmla="*/ 0 w 118731"/>
              <a:gd name="connsiteY4" fmla="*/ 0 h 93488"/>
              <a:gd name="connsiteX0" fmla="*/ 17145 w 135876"/>
              <a:gd name="connsiteY0" fmla="*/ 0 h 93488"/>
              <a:gd name="connsiteX1" fmla="*/ 135876 w 135876"/>
              <a:gd name="connsiteY1" fmla="*/ 0 h 93488"/>
              <a:gd name="connsiteX2" fmla="*/ 135876 w 135876"/>
              <a:gd name="connsiteY2" fmla="*/ 93488 h 93488"/>
              <a:gd name="connsiteX3" fmla="*/ 0 w 135876"/>
              <a:gd name="connsiteY3" fmla="*/ 93488 h 93488"/>
              <a:gd name="connsiteX4" fmla="*/ 17145 w 135876"/>
              <a:gd name="connsiteY4" fmla="*/ 0 h 9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876" h="93488">
                <a:moveTo>
                  <a:pt x="17145" y="0"/>
                </a:moveTo>
                <a:lnTo>
                  <a:pt x="135876" y="0"/>
                </a:lnTo>
                <a:lnTo>
                  <a:pt x="135876" y="93488"/>
                </a:lnTo>
                <a:lnTo>
                  <a:pt x="0" y="93488"/>
                </a:lnTo>
                <a:lnTo>
                  <a:pt x="17145" y="0"/>
                </a:lnTo>
                <a:close/>
              </a:path>
            </a:pathLst>
          </a:custGeom>
          <a:solidFill>
            <a:srgbClr val="A5A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5249028" y="4813214"/>
            <a:ext cx="165210" cy="92235"/>
          </a:xfrm>
          <a:custGeom>
            <a:avLst/>
            <a:gdLst>
              <a:gd name="connsiteX0" fmla="*/ 0 w 128062"/>
              <a:gd name="connsiteY0" fmla="*/ 0 h 97950"/>
              <a:gd name="connsiteX1" fmla="*/ 128062 w 128062"/>
              <a:gd name="connsiteY1" fmla="*/ 0 h 97950"/>
              <a:gd name="connsiteX2" fmla="*/ 128062 w 128062"/>
              <a:gd name="connsiteY2" fmla="*/ 97950 h 97950"/>
              <a:gd name="connsiteX3" fmla="*/ 0 w 128062"/>
              <a:gd name="connsiteY3" fmla="*/ 97950 h 97950"/>
              <a:gd name="connsiteX4" fmla="*/ 0 w 128062"/>
              <a:gd name="connsiteY4" fmla="*/ 0 h 97950"/>
              <a:gd name="connsiteX0" fmla="*/ 0 w 136634"/>
              <a:gd name="connsiteY0" fmla="*/ 0 h 97950"/>
              <a:gd name="connsiteX1" fmla="*/ 136634 w 136634"/>
              <a:gd name="connsiteY1" fmla="*/ 0 h 97950"/>
              <a:gd name="connsiteX2" fmla="*/ 136634 w 136634"/>
              <a:gd name="connsiteY2" fmla="*/ 97950 h 97950"/>
              <a:gd name="connsiteX3" fmla="*/ 8572 w 136634"/>
              <a:gd name="connsiteY3" fmla="*/ 97950 h 97950"/>
              <a:gd name="connsiteX4" fmla="*/ 0 w 136634"/>
              <a:gd name="connsiteY4" fmla="*/ 0 h 97950"/>
              <a:gd name="connsiteX0" fmla="*/ 22861 w 159495"/>
              <a:gd name="connsiteY0" fmla="*/ 0 h 97950"/>
              <a:gd name="connsiteX1" fmla="*/ 159495 w 159495"/>
              <a:gd name="connsiteY1" fmla="*/ 0 h 97950"/>
              <a:gd name="connsiteX2" fmla="*/ 159495 w 159495"/>
              <a:gd name="connsiteY2" fmla="*/ 97950 h 97950"/>
              <a:gd name="connsiteX3" fmla="*/ 0 w 159495"/>
              <a:gd name="connsiteY3" fmla="*/ 92235 h 97950"/>
              <a:gd name="connsiteX4" fmla="*/ 22861 w 159495"/>
              <a:gd name="connsiteY4" fmla="*/ 0 h 97950"/>
              <a:gd name="connsiteX0" fmla="*/ 22861 w 165210"/>
              <a:gd name="connsiteY0" fmla="*/ 0 h 92235"/>
              <a:gd name="connsiteX1" fmla="*/ 159495 w 165210"/>
              <a:gd name="connsiteY1" fmla="*/ 0 h 92235"/>
              <a:gd name="connsiteX2" fmla="*/ 165210 w 165210"/>
              <a:gd name="connsiteY2" fmla="*/ 92235 h 92235"/>
              <a:gd name="connsiteX3" fmla="*/ 0 w 165210"/>
              <a:gd name="connsiteY3" fmla="*/ 92235 h 92235"/>
              <a:gd name="connsiteX4" fmla="*/ 22861 w 165210"/>
              <a:gd name="connsiteY4" fmla="*/ 0 h 9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210" h="92235">
                <a:moveTo>
                  <a:pt x="22861" y="0"/>
                </a:moveTo>
                <a:lnTo>
                  <a:pt x="159495" y="0"/>
                </a:lnTo>
                <a:lnTo>
                  <a:pt x="165210" y="92235"/>
                </a:lnTo>
                <a:lnTo>
                  <a:pt x="0" y="92235"/>
                </a:lnTo>
                <a:lnTo>
                  <a:pt x="22861" y="0"/>
                </a:lnTo>
                <a:close/>
              </a:path>
            </a:pathLst>
          </a:custGeom>
          <a:solidFill>
            <a:srgbClr val="A5A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2927" y="4459466"/>
            <a:ext cx="54663" cy="499706"/>
          </a:xfrm>
          <a:prstGeom prst="rect">
            <a:avLst/>
          </a:prstGeom>
          <a:solidFill>
            <a:srgbClr val="6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728380" y="4607692"/>
            <a:ext cx="183090" cy="124353"/>
          </a:xfrm>
          <a:prstGeom prst="rect">
            <a:avLst/>
          </a:prstGeom>
          <a:solidFill>
            <a:srgbClr val="6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5730907" y="4749662"/>
            <a:ext cx="183090" cy="124353"/>
          </a:xfrm>
          <a:prstGeom prst="rect">
            <a:avLst/>
          </a:prstGeom>
          <a:solidFill>
            <a:srgbClr val="6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5965028" y="4609027"/>
            <a:ext cx="183090" cy="124353"/>
          </a:xfrm>
          <a:prstGeom prst="rect">
            <a:avLst/>
          </a:prstGeom>
          <a:solidFill>
            <a:srgbClr val="595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5967268" y="4749662"/>
            <a:ext cx="183090" cy="124353"/>
          </a:xfrm>
          <a:prstGeom prst="rect">
            <a:avLst/>
          </a:prstGeom>
          <a:solidFill>
            <a:srgbClr val="595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724" y="5659325"/>
            <a:ext cx="213378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321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984842" y="810124"/>
            <a:ext cx="3931249" cy="4613929"/>
            <a:chOff x="3984842" y="810124"/>
            <a:chExt cx="3931249" cy="4613929"/>
          </a:xfrm>
        </p:grpSpPr>
        <p:sp>
          <p:nvSpPr>
            <p:cNvPr id="8" name="流程图: 终止 7"/>
            <p:cNvSpPr/>
            <p:nvPr/>
          </p:nvSpPr>
          <p:spPr>
            <a:xfrm rot="14925899">
              <a:off x="6290944" y="4462464"/>
              <a:ext cx="501183" cy="225032"/>
            </a:xfrm>
            <a:prstGeom prst="flowChartTerminator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终止 8"/>
            <p:cNvSpPr/>
            <p:nvPr/>
          </p:nvSpPr>
          <p:spPr>
            <a:xfrm rot="11849277">
              <a:off x="5182916" y="4544758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终止 9"/>
            <p:cNvSpPr/>
            <p:nvPr/>
          </p:nvSpPr>
          <p:spPr>
            <a:xfrm rot="5937117">
              <a:off x="5074291" y="4392412"/>
              <a:ext cx="372816" cy="206138"/>
            </a:xfrm>
            <a:prstGeom prst="flowChartTerminator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216036" y="4960987"/>
              <a:ext cx="335556" cy="374544"/>
            </a:xfrm>
            <a:prstGeom prst="ellipse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205255" y="4965003"/>
              <a:ext cx="347571" cy="370527"/>
            </a:xfrm>
            <a:prstGeom prst="ellipse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154775" y="4289171"/>
              <a:ext cx="1476939" cy="876744"/>
              <a:chOff x="5303207" y="3834472"/>
              <a:chExt cx="1868863" cy="1168154"/>
            </a:xfrm>
            <a:solidFill>
              <a:srgbClr val="242424"/>
            </a:solidFill>
          </p:grpSpPr>
          <p:grpSp>
            <p:nvGrpSpPr>
              <p:cNvPr id="29" name="组合 28"/>
              <p:cNvGrpSpPr/>
              <p:nvPr/>
            </p:nvGrpSpPr>
            <p:grpSpPr>
              <a:xfrm>
                <a:off x="5303207" y="3834472"/>
                <a:ext cx="1868863" cy="1030132"/>
                <a:chOff x="5495610" y="4522098"/>
                <a:chExt cx="1235329" cy="560143"/>
              </a:xfrm>
              <a:grpFill/>
            </p:grpSpPr>
            <p:sp>
              <p:nvSpPr>
                <p:cNvPr id="31" name="梯形 33"/>
                <p:cNvSpPr/>
                <p:nvPr/>
              </p:nvSpPr>
              <p:spPr>
                <a:xfrm>
                  <a:off x="5537837" y="4531457"/>
                  <a:ext cx="1144060" cy="550784"/>
                </a:xfrm>
                <a:custGeom>
                  <a:avLst/>
                  <a:gdLst>
                    <a:gd name="connsiteX0" fmla="*/ 0 w 1470426"/>
                    <a:gd name="connsiteY0" fmla="*/ 811970 h 811970"/>
                    <a:gd name="connsiteX1" fmla="*/ 202993 w 1470426"/>
                    <a:gd name="connsiteY1" fmla="*/ 0 h 811970"/>
                    <a:gd name="connsiteX2" fmla="*/ 1267434 w 1470426"/>
                    <a:gd name="connsiteY2" fmla="*/ 0 h 811970"/>
                    <a:gd name="connsiteX3" fmla="*/ 1470426 w 1470426"/>
                    <a:gd name="connsiteY3" fmla="*/ 811970 h 811970"/>
                    <a:gd name="connsiteX4" fmla="*/ 0 w 1470426"/>
                    <a:gd name="connsiteY4" fmla="*/ 811970 h 811970"/>
                    <a:gd name="connsiteX0" fmla="*/ 0 w 1463282"/>
                    <a:gd name="connsiteY0" fmla="*/ 811970 h 811970"/>
                    <a:gd name="connsiteX1" fmla="*/ 202993 w 1463282"/>
                    <a:gd name="connsiteY1" fmla="*/ 0 h 811970"/>
                    <a:gd name="connsiteX2" fmla="*/ 1267434 w 1463282"/>
                    <a:gd name="connsiteY2" fmla="*/ 0 h 811970"/>
                    <a:gd name="connsiteX3" fmla="*/ 1463282 w 1463282"/>
                    <a:gd name="connsiteY3" fmla="*/ 811970 h 811970"/>
                    <a:gd name="connsiteX4" fmla="*/ 0 w 1463282"/>
                    <a:gd name="connsiteY4" fmla="*/ 811970 h 811970"/>
                    <a:gd name="connsiteX0" fmla="*/ 0 w 1456138"/>
                    <a:gd name="connsiteY0" fmla="*/ 811970 h 811970"/>
                    <a:gd name="connsiteX1" fmla="*/ 195849 w 1456138"/>
                    <a:gd name="connsiteY1" fmla="*/ 0 h 811970"/>
                    <a:gd name="connsiteX2" fmla="*/ 1260290 w 1456138"/>
                    <a:gd name="connsiteY2" fmla="*/ 0 h 811970"/>
                    <a:gd name="connsiteX3" fmla="*/ 1456138 w 1456138"/>
                    <a:gd name="connsiteY3" fmla="*/ 811970 h 811970"/>
                    <a:gd name="connsiteX4" fmla="*/ 0 w 1456138"/>
                    <a:gd name="connsiteY4" fmla="*/ 811970 h 811970"/>
                    <a:gd name="connsiteX0" fmla="*/ 0 w 1460900"/>
                    <a:gd name="connsiteY0" fmla="*/ 811970 h 811970"/>
                    <a:gd name="connsiteX1" fmla="*/ 200611 w 1460900"/>
                    <a:gd name="connsiteY1" fmla="*/ 0 h 811970"/>
                    <a:gd name="connsiteX2" fmla="*/ 1265052 w 1460900"/>
                    <a:gd name="connsiteY2" fmla="*/ 0 h 811970"/>
                    <a:gd name="connsiteX3" fmla="*/ 1460900 w 1460900"/>
                    <a:gd name="connsiteY3" fmla="*/ 811970 h 811970"/>
                    <a:gd name="connsiteX4" fmla="*/ 0 w 1460900"/>
                    <a:gd name="connsiteY4" fmla="*/ 811970 h 811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0900" h="811970">
                      <a:moveTo>
                        <a:pt x="0" y="811970"/>
                      </a:moveTo>
                      <a:lnTo>
                        <a:pt x="200611" y="0"/>
                      </a:lnTo>
                      <a:lnTo>
                        <a:pt x="1265052" y="0"/>
                      </a:lnTo>
                      <a:lnTo>
                        <a:pt x="1460900" y="811970"/>
                      </a:lnTo>
                      <a:lnTo>
                        <a:pt x="0" y="8119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流程图: 手动输入 31"/>
                <p:cNvSpPr/>
                <p:nvPr/>
              </p:nvSpPr>
              <p:spPr>
                <a:xfrm flipV="1">
                  <a:off x="5495610" y="4531457"/>
                  <a:ext cx="281425" cy="175846"/>
                </a:xfrm>
                <a:prstGeom prst="flowChartManualInpu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流程图: 手动输入 32"/>
                <p:cNvSpPr/>
                <p:nvPr/>
              </p:nvSpPr>
              <p:spPr>
                <a:xfrm flipH="1" flipV="1">
                  <a:off x="6483859" y="4522098"/>
                  <a:ext cx="247080" cy="175846"/>
                </a:xfrm>
                <a:prstGeom prst="flowChartManualInpu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矩形 39"/>
              <p:cNvSpPr/>
              <p:nvPr/>
            </p:nvSpPr>
            <p:spPr>
              <a:xfrm>
                <a:off x="5358284" y="4853196"/>
                <a:ext cx="1750877" cy="149430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684" h="149430">
                    <a:moveTo>
                      <a:pt x="9553" y="0"/>
                    </a:moveTo>
                    <a:lnTo>
                      <a:pt x="1701864" y="2754"/>
                    </a:lnTo>
                    <a:cubicBezTo>
                      <a:pt x="1710743" y="48676"/>
                      <a:pt x="1714094" y="100538"/>
                      <a:pt x="1714684" y="149430"/>
                    </a:cubicBezTo>
                    <a:lnTo>
                      <a:pt x="0" y="143489"/>
                    </a:lnTo>
                    <a:cubicBezTo>
                      <a:pt x="2210" y="114052"/>
                      <a:pt x="1657" y="84615"/>
                      <a:pt x="3867" y="55178"/>
                    </a:cubicBezTo>
                    <a:lnTo>
                      <a:pt x="95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984842" y="810124"/>
              <a:ext cx="3931249" cy="3625161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07479" y="2887826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805732" y="2878908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3"/>
            <p:cNvSpPr/>
            <p:nvPr/>
          </p:nvSpPr>
          <p:spPr>
            <a:xfrm>
              <a:off x="4394762" y="2335381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955116" y="3291194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287026" y="3291193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终止 22"/>
            <p:cNvSpPr/>
            <p:nvPr/>
          </p:nvSpPr>
          <p:spPr>
            <a:xfrm rot="1043156">
              <a:off x="4974555" y="3095595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流程图: 终止 23"/>
            <p:cNvSpPr/>
            <p:nvPr/>
          </p:nvSpPr>
          <p:spPr>
            <a:xfrm rot="20259040">
              <a:off x="6208379" y="309559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691025" y="3800126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820080" y="3803703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延期 27"/>
            <p:cNvSpPr/>
            <p:nvPr/>
          </p:nvSpPr>
          <p:spPr>
            <a:xfrm rot="9765395">
              <a:off x="6404858" y="4639348"/>
              <a:ext cx="183579" cy="210351"/>
            </a:xfrm>
            <a:prstGeom prst="flowChartDelay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358540" y="2220715"/>
              <a:ext cx="2968246" cy="669073"/>
            </a:xfrm>
            <a:prstGeom prst="roundRect">
              <a:avLst/>
            </a:prstGeom>
            <a:solidFill>
              <a:srgbClr val="4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5166250" y="2333115"/>
              <a:ext cx="1346337" cy="482120"/>
            </a:xfrm>
            <a:prstGeom prst="roundRect">
              <a:avLst/>
            </a:prstGeom>
            <a:solidFill>
              <a:srgbClr val="9B9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221889" y="240503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221889" y="2553023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24637" y="2686429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386394" y="240240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390441" y="2686428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390441" y="2550625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475" y="2438039"/>
              <a:ext cx="351445" cy="274031"/>
            </a:xfrm>
            <a:prstGeom prst="rect">
              <a:avLst/>
            </a:prstGeom>
          </p:spPr>
        </p:pic>
        <p:cxnSp>
          <p:nvCxnSpPr>
            <p:cNvPr id="58" name="直接连接符 57"/>
            <p:cNvCxnSpPr/>
            <p:nvPr/>
          </p:nvCxnSpPr>
          <p:spPr>
            <a:xfrm>
              <a:off x="5460541" y="2571139"/>
              <a:ext cx="774233" cy="64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任意多边形 59"/>
            <p:cNvSpPr/>
            <p:nvPr/>
          </p:nvSpPr>
          <p:spPr>
            <a:xfrm>
              <a:off x="4081353" y="1299099"/>
              <a:ext cx="3634258" cy="3250534"/>
            </a:xfrm>
            <a:custGeom>
              <a:avLst/>
              <a:gdLst>
                <a:gd name="connsiteX0" fmla="*/ 901337 w 2481943"/>
                <a:gd name="connsiteY0" fmla="*/ 222069 h 2142309"/>
                <a:gd name="connsiteX1" fmla="*/ 1240972 w 2481943"/>
                <a:gd name="connsiteY1" fmla="*/ 352698 h 2142309"/>
                <a:gd name="connsiteX2" fmla="*/ 1632857 w 2481943"/>
                <a:gd name="connsiteY2" fmla="*/ 222069 h 2142309"/>
                <a:gd name="connsiteX3" fmla="*/ 1959429 w 2481943"/>
                <a:gd name="connsiteY3" fmla="*/ 1606732 h 2142309"/>
                <a:gd name="connsiteX4" fmla="*/ 1946366 w 2481943"/>
                <a:gd name="connsiteY4" fmla="*/ 1476103 h 2142309"/>
                <a:gd name="connsiteX5" fmla="*/ 1959429 w 2481943"/>
                <a:gd name="connsiteY5" fmla="*/ 1436915 h 2142309"/>
                <a:gd name="connsiteX6" fmla="*/ 2129246 w 2481943"/>
                <a:gd name="connsiteY6" fmla="*/ 1097280 h 2142309"/>
                <a:gd name="connsiteX7" fmla="*/ 2090057 w 2481943"/>
                <a:gd name="connsiteY7" fmla="*/ 2116183 h 2142309"/>
                <a:gd name="connsiteX8" fmla="*/ 2481943 w 2481943"/>
                <a:gd name="connsiteY8" fmla="*/ 1123406 h 2142309"/>
                <a:gd name="connsiteX9" fmla="*/ 2246812 w 2481943"/>
                <a:gd name="connsiteY9" fmla="*/ 143692 h 2142309"/>
                <a:gd name="connsiteX10" fmla="*/ 901337 w 2481943"/>
                <a:gd name="connsiteY10" fmla="*/ 0 h 2142309"/>
                <a:gd name="connsiteX11" fmla="*/ 300446 w 2481943"/>
                <a:gd name="connsiteY11" fmla="*/ 404949 h 2142309"/>
                <a:gd name="connsiteX12" fmla="*/ 0 w 2481943"/>
                <a:gd name="connsiteY12" fmla="*/ 1084218 h 2142309"/>
                <a:gd name="connsiteX13" fmla="*/ 339634 w 2481943"/>
                <a:gd name="connsiteY13" fmla="*/ 2142309 h 2142309"/>
                <a:gd name="connsiteX14" fmla="*/ 326572 w 2481943"/>
                <a:gd name="connsiteY14" fmla="*/ 1084218 h 2142309"/>
                <a:gd name="connsiteX15" fmla="*/ 483326 w 2481943"/>
                <a:gd name="connsiteY15" fmla="*/ 1567543 h 2142309"/>
                <a:gd name="connsiteX16" fmla="*/ 901337 w 2481943"/>
                <a:gd name="connsiteY16" fmla="*/ 222069 h 214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81943" h="2142309">
                  <a:moveTo>
                    <a:pt x="901337" y="222069"/>
                  </a:moveTo>
                  <a:lnTo>
                    <a:pt x="1240972" y="352698"/>
                  </a:lnTo>
                  <a:lnTo>
                    <a:pt x="1632857" y="222069"/>
                  </a:lnTo>
                  <a:lnTo>
                    <a:pt x="1959429" y="1606732"/>
                  </a:lnTo>
                  <a:cubicBezTo>
                    <a:pt x="1955075" y="1563189"/>
                    <a:pt x="1946366" y="1519863"/>
                    <a:pt x="1946366" y="1476103"/>
                  </a:cubicBezTo>
                  <a:cubicBezTo>
                    <a:pt x="1946366" y="1462334"/>
                    <a:pt x="1959429" y="1436915"/>
                    <a:pt x="1959429" y="1436915"/>
                  </a:cubicBezTo>
                  <a:lnTo>
                    <a:pt x="2129246" y="1097280"/>
                  </a:lnTo>
                  <a:lnTo>
                    <a:pt x="2090057" y="2116183"/>
                  </a:lnTo>
                  <a:lnTo>
                    <a:pt x="2481943" y="1123406"/>
                  </a:lnTo>
                  <a:lnTo>
                    <a:pt x="2246812" y="143692"/>
                  </a:lnTo>
                  <a:lnTo>
                    <a:pt x="901337" y="0"/>
                  </a:lnTo>
                  <a:lnTo>
                    <a:pt x="300446" y="404949"/>
                  </a:lnTo>
                  <a:lnTo>
                    <a:pt x="0" y="1084218"/>
                  </a:lnTo>
                  <a:lnTo>
                    <a:pt x="339634" y="2142309"/>
                  </a:lnTo>
                  <a:lnTo>
                    <a:pt x="326572" y="1084218"/>
                  </a:lnTo>
                  <a:lnTo>
                    <a:pt x="483326" y="1567543"/>
                  </a:lnTo>
                  <a:lnTo>
                    <a:pt x="901337" y="22206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5207828" y="1923978"/>
              <a:ext cx="1407662" cy="320289"/>
            </a:xfrm>
            <a:custGeom>
              <a:avLst/>
              <a:gdLst>
                <a:gd name="connsiteX0" fmla="*/ 0 w 836023"/>
                <a:gd name="connsiteY0" fmla="*/ 182880 h 195943"/>
                <a:gd name="connsiteX1" fmla="*/ 0 w 836023"/>
                <a:gd name="connsiteY1" fmla="*/ 182880 h 195943"/>
                <a:gd name="connsiteX2" fmla="*/ 209006 w 836023"/>
                <a:gd name="connsiteY2" fmla="*/ 195943 h 195943"/>
                <a:gd name="connsiteX3" fmla="*/ 836023 w 836023"/>
                <a:gd name="connsiteY3" fmla="*/ 195943 h 195943"/>
                <a:gd name="connsiteX4" fmla="*/ 783772 w 836023"/>
                <a:gd name="connsiteY4" fmla="*/ 13063 h 195943"/>
                <a:gd name="connsiteX5" fmla="*/ 444137 w 836023"/>
                <a:gd name="connsiteY5" fmla="*/ 169817 h 195943"/>
                <a:gd name="connsiteX6" fmla="*/ 78377 w 836023"/>
                <a:gd name="connsiteY6" fmla="*/ 0 h 195943"/>
                <a:gd name="connsiteX7" fmla="*/ 0 w 836023"/>
                <a:gd name="connsiteY7" fmla="*/ 182880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023" h="195943">
                  <a:moveTo>
                    <a:pt x="0" y="182880"/>
                  </a:moveTo>
                  <a:lnTo>
                    <a:pt x="0" y="182880"/>
                  </a:lnTo>
                  <a:lnTo>
                    <a:pt x="209006" y="195943"/>
                  </a:lnTo>
                  <a:lnTo>
                    <a:pt x="836023" y="195943"/>
                  </a:lnTo>
                  <a:lnTo>
                    <a:pt x="783772" y="13063"/>
                  </a:lnTo>
                  <a:lnTo>
                    <a:pt x="444137" y="169817"/>
                  </a:lnTo>
                  <a:lnTo>
                    <a:pt x="78377" y="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272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流程图: 终止 61"/>
            <p:cNvSpPr/>
            <p:nvPr/>
          </p:nvSpPr>
          <p:spPr>
            <a:xfrm rot="18802991">
              <a:off x="5126382" y="3803372"/>
              <a:ext cx="502943" cy="84733"/>
            </a:xfrm>
            <a:prstGeom prst="flowChartTerminator">
              <a:avLst/>
            </a:prstGeom>
            <a:solidFill>
              <a:srgbClr val="CFB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流程图: 终止 62"/>
            <p:cNvSpPr/>
            <p:nvPr/>
          </p:nvSpPr>
          <p:spPr>
            <a:xfrm rot="2814483">
              <a:off x="6054547" y="3815980"/>
              <a:ext cx="502943" cy="73374"/>
            </a:xfrm>
            <a:prstGeom prst="flowChartTerminator">
              <a:avLst/>
            </a:prstGeom>
            <a:solidFill>
              <a:srgbClr val="CFB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865899" y="4448148"/>
              <a:ext cx="72189" cy="712600"/>
            </a:xfrm>
            <a:custGeom>
              <a:avLst/>
              <a:gdLst>
                <a:gd name="connsiteX0" fmla="*/ 0 w 100515"/>
                <a:gd name="connsiteY0" fmla="*/ 0 h 693550"/>
                <a:gd name="connsiteX1" fmla="*/ 100515 w 100515"/>
                <a:gd name="connsiteY1" fmla="*/ 0 h 693550"/>
                <a:gd name="connsiteX2" fmla="*/ 100515 w 100515"/>
                <a:gd name="connsiteY2" fmla="*/ 693550 h 693550"/>
                <a:gd name="connsiteX3" fmla="*/ 0 w 100515"/>
                <a:gd name="connsiteY3" fmla="*/ 693550 h 693550"/>
                <a:gd name="connsiteX4" fmla="*/ 0 w 100515"/>
                <a:gd name="connsiteY4" fmla="*/ 0 h 693550"/>
                <a:gd name="connsiteX0" fmla="*/ 0 w 105277"/>
                <a:gd name="connsiteY0" fmla="*/ 0 h 712600"/>
                <a:gd name="connsiteX1" fmla="*/ 105277 w 105277"/>
                <a:gd name="connsiteY1" fmla="*/ 19050 h 712600"/>
                <a:gd name="connsiteX2" fmla="*/ 105277 w 105277"/>
                <a:gd name="connsiteY2" fmla="*/ 712600 h 712600"/>
                <a:gd name="connsiteX3" fmla="*/ 4762 w 105277"/>
                <a:gd name="connsiteY3" fmla="*/ 712600 h 712600"/>
                <a:gd name="connsiteX4" fmla="*/ 0 w 105277"/>
                <a:gd name="connsiteY4" fmla="*/ 0 h 71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77" h="712600">
                  <a:moveTo>
                    <a:pt x="0" y="0"/>
                  </a:moveTo>
                  <a:lnTo>
                    <a:pt x="105277" y="19050"/>
                  </a:lnTo>
                  <a:lnTo>
                    <a:pt x="105277" y="712600"/>
                  </a:lnTo>
                  <a:lnTo>
                    <a:pt x="4762" y="712600"/>
                  </a:lnTo>
                  <a:cubicBezTo>
                    <a:pt x="3175" y="475067"/>
                    <a:pt x="1587" y="237533"/>
                    <a:pt x="0" y="0"/>
                  </a:cubicBezTo>
                  <a:close/>
                </a:path>
              </a:pathLst>
            </a:custGeom>
            <a:solidFill>
              <a:srgbClr val="AE1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408" y="4617255"/>
              <a:ext cx="493816" cy="276710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0810" y="4947240"/>
              <a:ext cx="338668" cy="18977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1880" y="4458977"/>
              <a:ext cx="397928" cy="222979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3175" y="5635970"/>
            <a:ext cx="2651990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646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4227" y="2828835"/>
            <a:ext cx="42835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新浪微博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陳出杰作 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一个马云也没有关注的射鸡尸</a:t>
            </a:r>
          </a:p>
        </p:txBody>
      </p:sp>
    </p:spTree>
    <p:extLst>
      <p:ext uri="{BB962C8B-B14F-4D97-AF65-F5344CB8AC3E}">
        <p14:creationId xmlns:p14="http://schemas.microsoft.com/office/powerpoint/2010/main" val="252142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4075" y="5281164"/>
            <a:ext cx="914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Interaction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Design Interaction Design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Interaction Design Interaction Design Interaction Design Interaction Design Interaction Design Interaction Design Interaction Design Interaction Design Interaction Design Interaction Design Interaction Design </a:t>
            </a:r>
          </a:p>
        </p:txBody>
      </p:sp>
      <p:sp>
        <p:nvSpPr>
          <p:cNvPr id="2" name="矩形 1"/>
          <p:cNvSpPr/>
          <p:nvPr/>
        </p:nvSpPr>
        <p:spPr>
          <a:xfrm>
            <a:off x="5426803" y="4723193"/>
            <a:ext cx="1338395" cy="3996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400" dirty="0" err="1" smtClean="0">
                <a:latin typeface="HelveticaNeue LT 25 UltLight" panose="020B0500000000000000" pitchFamily="34" charset="0"/>
              </a:rPr>
              <a:t>ChenJie</a:t>
            </a:r>
            <a:r>
              <a:rPr lang="en-US" altLang="zh-CN" sz="1400" dirty="0" smtClean="0">
                <a:latin typeface="HelveticaNeue LT 25 UltLight" panose="020B0500000000000000" pitchFamily="34" charset="0"/>
              </a:rPr>
              <a:t> PPT</a:t>
            </a:r>
            <a:endParaRPr lang="zh-CN" altLang="en-US" sz="1400" dirty="0">
              <a:latin typeface="HelveticaNeue LT 25 UltLight" panose="020B0500000000000000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85" y="2849627"/>
            <a:ext cx="3286029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4075" y="5281164"/>
            <a:ext cx="914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Interaction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Design Interaction Design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Interaction Design Interaction Design Interaction Design Interaction Design Interaction Design Interaction Design Interaction Design Interaction Design Interaction Design Interaction Design Interaction Design </a:t>
            </a:r>
          </a:p>
        </p:txBody>
      </p:sp>
      <p:sp>
        <p:nvSpPr>
          <p:cNvPr id="2" name="矩形 1"/>
          <p:cNvSpPr/>
          <p:nvPr/>
        </p:nvSpPr>
        <p:spPr>
          <a:xfrm>
            <a:off x="5426803" y="4723193"/>
            <a:ext cx="1338395" cy="3996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400" dirty="0" err="1" smtClean="0">
                <a:latin typeface="HelveticaNeue LT 25 UltLight" panose="020B0500000000000000" pitchFamily="34" charset="0"/>
              </a:rPr>
              <a:t>ChenJie</a:t>
            </a:r>
            <a:r>
              <a:rPr lang="en-US" altLang="zh-CN" sz="1400" dirty="0" smtClean="0">
                <a:latin typeface="HelveticaNeue LT 25 UltLight" panose="020B0500000000000000" pitchFamily="34" charset="0"/>
              </a:rPr>
              <a:t> PPT</a:t>
            </a:r>
            <a:endParaRPr lang="zh-CN" altLang="en-US" sz="1400" dirty="0">
              <a:latin typeface="HelveticaNeue LT 25 UltLight" panose="020B0500000000000000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413" y="2749304"/>
            <a:ext cx="689517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804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4795" y="2097430"/>
            <a:ext cx="88024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并且进行简单的修改就可以演变出不同的效果图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（送上一套火隐忍者扁平化卡通图）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49257" y="4775200"/>
            <a:ext cx="493486" cy="435428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2742" y="571317"/>
            <a:ext cx="2795487" cy="2973873"/>
            <a:chOff x="3271648" y="465754"/>
            <a:chExt cx="5021451" cy="5341881"/>
          </a:xfrm>
        </p:grpSpPr>
        <p:sp>
          <p:nvSpPr>
            <p:cNvPr id="3" name="流程图: 终止 2"/>
            <p:cNvSpPr/>
            <p:nvPr/>
          </p:nvSpPr>
          <p:spPr>
            <a:xfrm rot="6484593">
              <a:off x="5041473" y="4762673"/>
              <a:ext cx="372816" cy="206138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终止 3"/>
            <p:cNvSpPr/>
            <p:nvPr/>
          </p:nvSpPr>
          <p:spPr>
            <a:xfrm rot="15111066">
              <a:off x="6322942" y="4816409"/>
              <a:ext cx="501183" cy="254295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028504" y="5610065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216036" y="5344569"/>
              <a:ext cx="335556" cy="374544"/>
            </a:xfrm>
            <a:prstGeom prst="ellipse">
              <a:avLst/>
            </a:pr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205255" y="5348585"/>
              <a:ext cx="347571" cy="370527"/>
            </a:xfrm>
            <a:prstGeom prst="ellipse">
              <a:avLst/>
            </a:pr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终止 7"/>
            <p:cNvSpPr/>
            <p:nvPr/>
          </p:nvSpPr>
          <p:spPr>
            <a:xfrm rot="11849277">
              <a:off x="5084569" y="4909226"/>
              <a:ext cx="315665" cy="170785"/>
            </a:xfrm>
            <a:prstGeom prst="flowChartTerminator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33"/>
            <p:cNvSpPr/>
            <p:nvPr/>
          </p:nvSpPr>
          <p:spPr>
            <a:xfrm>
              <a:off x="5205261" y="4685671"/>
              <a:ext cx="1367819" cy="760235"/>
            </a:xfrm>
            <a:custGeom>
              <a:avLst/>
              <a:gdLst>
                <a:gd name="connsiteX0" fmla="*/ 0 w 1470426"/>
                <a:gd name="connsiteY0" fmla="*/ 811970 h 811970"/>
                <a:gd name="connsiteX1" fmla="*/ 202993 w 1470426"/>
                <a:gd name="connsiteY1" fmla="*/ 0 h 811970"/>
                <a:gd name="connsiteX2" fmla="*/ 1267434 w 1470426"/>
                <a:gd name="connsiteY2" fmla="*/ 0 h 811970"/>
                <a:gd name="connsiteX3" fmla="*/ 1470426 w 1470426"/>
                <a:gd name="connsiteY3" fmla="*/ 811970 h 811970"/>
                <a:gd name="connsiteX4" fmla="*/ 0 w 1470426"/>
                <a:gd name="connsiteY4" fmla="*/ 811970 h 811970"/>
                <a:gd name="connsiteX0" fmla="*/ 0 w 1463282"/>
                <a:gd name="connsiteY0" fmla="*/ 811970 h 811970"/>
                <a:gd name="connsiteX1" fmla="*/ 202993 w 1463282"/>
                <a:gd name="connsiteY1" fmla="*/ 0 h 811970"/>
                <a:gd name="connsiteX2" fmla="*/ 1267434 w 1463282"/>
                <a:gd name="connsiteY2" fmla="*/ 0 h 811970"/>
                <a:gd name="connsiteX3" fmla="*/ 1463282 w 1463282"/>
                <a:gd name="connsiteY3" fmla="*/ 811970 h 811970"/>
                <a:gd name="connsiteX4" fmla="*/ 0 w 1463282"/>
                <a:gd name="connsiteY4" fmla="*/ 811970 h 811970"/>
                <a:gd name="connsiteX0" fmla="*/ 0 w 1456138"/>
                <a:gd name="connsiteY0" fmla="*/ 811970 h 811970"/>
                <a:gd name="connsiteX1" fmla="*/ 195849 w 1456138"/>
                <a:gd name="connsiteY1" fmla="*/ 0 h 811970"/>
                <a:gd name="connsiteX2" fmla="*/ 1260290 w 1456138"/>
                <a:gd name="connsiteY2" fmla="*/ 0 h 811970"/>
                <a:gd name="connsiteX3" fmla="*/ 1456138 w 1456138"/>
                <a:gd name="connsiteY3" fmla="*/ 811970 h 811970"/>
                <a:gd name="connsiteX4" fmla="*/ 0 w 1456138"/>
                <a:gd name="connsiteY4" fmla="*/ 811970 h 811970"/>
                <a:gd name="connsiteX0" fmla="*/ 0 w 1460900"/>
                <a:gd name="connsiteY0" fmla="*/ 811970 h 811970"/>
                <a:gd name="connsiteX1" fmla="*/ 200611 w 1460900"/>
                <a:gd name="connsiteY1" fmla="*/ 0 h 811970"/>
                <a:gd name="connsiteX2" fmla="*/ 1265052 w 1460900"/>
                <a:gd name="connsiteY2" fmla="*/ 0 h 811970"/>
                <a:gd name="connsiteX3" fmla="*/ 1460900 w 1460900"/>
                <a:gd name="connsiteY3" fmla="*/ 811970 h 811970"/>
                <a:gd name="connsiteX4" fmla="*/ 0 w 1460900"/>
                <a:gd name="connsiteY4" fmla="*/ 811970 h 8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900" h="811970">
                  <a:moveTo>
                    <a:pt x="0" y="811970"/>
                  </a:moveTo>
                  <a:lnTo>
                    <a:pt x="200611" y="0"/>
                  </a:lnTo>
                  <a:lnTo>
                    <a:pt x="1265052" y="0"/>
                  </a:lnTo>
                  <a:lnTo>
                    <a:pt x="1460900" y="811970"/>
                  </a:lnTo>
                  <a:lnTo>
                    <a:pt x="0" y="811970"/>
                  </a:lnTo>
                  <a:close/>
                </a:path>
              </a:pathLst>
            </a:custGeom>
            <a:solidFill>
              <a:srgbClr val="E68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107479" y="3226804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270847" y="4702213"/>
              <a:ext cx="1285857" cy="286742"/>
            </a:xfrm>
            <a:prstGeom prst="rect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805732" y="3251339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3"/>
            <p:cNvSpPr/>
            <p:nvPr/>
          </p:nvSpPr>
          <p:spPr>
            <a:xfrm>
              <a:off x="4394762" y="2718964"/>
              <a:ext cx="2905898" cy="2126420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88891"/>
                <a:gd name="connsiteX1" fmla="*/ 412521 w 4242499"/>
                <a:gd name="connsiteY1" fmla="*/ 0 h 2788891"/>
                <a:gd name="connsiteX2" fmla="*/ 3830261 w 4242499"/>
                <a:gd name="connsiteY2" fmla="*/ 0 h 2788891"/>
                <a:gd name="connsiteX3" fmla="*/ 4242499 w 4242499"/>
                <a:gd name="connsiteY3" fmla="*/ 412238 h 2788891"/>
                <a:gd name="connsiteX4" fmla="*/ 4242499 w 4242499"/>
                <a:gd name="connsiteY4" fmla="*/ 2061139 h 2788891"/>
                <a:gd name="connsiteX5" fmla="*/ 3844800 w 4242499"/>
                <a:gd name="connsiteY5" fmla="*/ 2538126 h 2788891"/>
                <a:gd name="connsiteX6" fmla="*/ 2641987 w 4242499"/>
                <a:gd name="connsiteY6" fmla="*/ 2729746 h 2788891"/>
                <a:gd name="connsiteX7" fmla="*/ 2121250 w 4242499"/>
                <a:gd name="connsiteY7" fmla="*/ 2769851 h 2788891"/>
                <a:gd name="connsiteX8" fmla="*/ 412521 w 4242499"/>
                <a:gd name="connsiteY8" fmla="*/ 2473377 h 2788891"/>
                <a:gd name="connsiteX9" fmla="*/ 283 w 4242499"/>
                <a:gd name="connsiteY9" fmla="*/ 2061139 h 2788891"/>
                <a:gd name="connsiteX10" fmla="*/ 65817 w 4242499"/>
                <a:gd name="connsiteY10" fmla="*/ 1254274 h 2788891"/>
                <a:gd name="connsiteX11" fmla="*/ 283 w 4242499"/>
                <a:gd name="connsiteY11" fmla="*/ 412238 h 2788891"/>
                <a:gd name="connsiteX0" fmla="*/ 283 w 4242499"/>
                <a:gd name="connsiteY0" fmla="*/ 412238 h 2785619"/>
                <a:gd name="connsiteX1" fmla="*/ 412521 w 4242499"/>
                <a:gd name="connsiteY1" fmla="*/ 0 h 2785619"/>
                <a:gd name="connsiteX2" fmla="*/ 3830261 w 4242499"/>
                <a:gd name="connsiteY2" fmla="*/ 0 h 2785619"/>
                <a:gd name="connsiteX3" fmla="*/ 4242499 w 4242499"/>
                <a:gd name="connsiteY3" fmla="*/ 412238 h 2785619"/>
                <a:gd name="connsiteX4" fmla="*/ 4242499 w 4242499"/>
                <a:gd name="connsiteY4" fmla="*/ 2061139 h 2785619"/>
                <a:gd name="connsiteX5" fmla="*/ 3844800 w 4242499"/>
                <a:gd name="connsiteY5" fmla="*/ 2538126 h 2785619"/>
                <a:gd name="connsiteX6" fmla="*/ 2718472 w 4242499"/>
                <a:gd name="connsiteY6" fmla="*/ 2711028 h 2785619"/>
                <a:gd name="connsiteX7" fmla="*/ 2121250 w 4242499"/>
                <a:gd name="connsiteY7" fmla="*/ 2769851 h 2785619"/>
                <a:gd name="connsiteX8" fmla="*/ 412521 w 4242499"/>
                <a:gd name="connsiteY8" fmla="*/ 2473377 h 2785619"/>
                <a:gd name="connsiteX9" fmla="*/ 283 w 4242499"/>
                <a:gd name="connsiteY9" fmla="*/ 2061139 h 2785619"/>
                <a:gd name="connsiteX10" fmla="*/ 65817 w 4242499"/>
                <a:gd name="connsiteY10" fmla="*/ 1254274 h 2785619"/>
                <a:gd name="connsiteX11" fmla="*/ 283 w 4242499"/>
                <a:gd name="connsiteY11" fmla="*/ 412238 h 278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8561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3005730" y="2672407"/>
                    <a:pt x="2718472" y="2711028"/>
                  </a:cubicBezTo>
                  <a:cubicBezTo>
                    <a:pt x="2431214" y="2749649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55116" y="3674776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287026" y="3674775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终止 15"/>
            <p:cNvSpPr/>
            <p:nvPr/>
          </p:nvSpPr>
          <p:spPr>
            <a:xfrm rot="1043156">
              <a:off x="4974555" y="3479177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终止 16"/>
            <p:cNvSpPr/>
            <p:nvPr/>
          </p:nvSpPr>
          <p:spPr>
            <a:xfrm rot="20259040">
              <a:off x="6208379" y="3479176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691025" y="4183708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820080" y="4187285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延期 19"/>
            <p:cNvSpPr/>
            <p:nvPr/>
          </p:nvSpPr>
          <p:spPr>
            <a:xfrm rot="5400000">
              <a:off x="5586765" y="3905162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39"/>
            <p:cNvSpPr/>
            <p:nvPr/>
          </p:nvSpPr>
          <p:spPr>
            <a:xfrm>
              <a:off x="5198302" y="5437344"/>
              <a:ext cx="1383696" cy="112153"/>
            </a:xfrm>
            <a:custGeom>
              <a:avLst/>
              <a:gdLst>
                <a:gd name="connsiteX0" fmla="*/ 0 w 1757946"/>
                <a:gd name="connsiteY0" fmla="*/ 0 h 144585"/>
                <a:gd name="connsiteX1" fmla="*/ 1757946 w 1757946"/>
                <a:gd name="connsiteY1" fmla="*/ 0 h 144585"/>
                <a:gd name="connsiteX2" fmla="*/ 1757946 w 1757946"/>
                <a:gd name="connsiteY2" fmla="*/ 144585 h 144585"/>
                <a:gd name="connsiteX3" fmla="*/ 0 w 1757946"/>
                <a:gd name="connsiteY3" fmla="*/ 144585 h 144585"/>
                <a:gd name="connsiteX4" fmla="*/ 0 w 1757946"/>
                <a:gd name="connsiteY4" fmla="*/ 0 h 144585"/>
                <a:gd name="connsiteX0" fmla="*/ 0 w 1757946"/>
                <a:gd name="connsiteY0" fmla="*/ 7815 h 152400"/>
                <a:gd name="connsiteX1" fmla="*/ 1738408 w 1757946"/>
                <a:gd name="connsiteY1" fmla="*/ 0 h 152400"/>
                <a:gd name="connsiteX2" fmla="*/ 1757946 w 1757946"/>
                <a:gd name="connsiteY2" fmla="*/ 152400 h 152400"/>
                <a:gd name="connsiteX3" fmla="*/ 0 w 1757946"/>
                <a:gd name="connsiteY3" fmla="*/ 152400 h 152400"/>
                <a:gd name="connsiteX4" fmla="*/ 0 w 1757946"/>
                <a:gd name="connsiteY4" fmla="*/ 7815 h 152400"/>
                <a:gd name="connsiteX0" fmla="*/ 27354 w 1757946"/>
                <a:gd name="connsiteY0" fmla="*/ 0 h 152401"/>
                <a:gd name="connsiteX1" fmla="*/ 1738408 w 1757946"/>
                <a:gd name="connsiteY1" fmla="*/ 1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27354 w 1757946"/>
                <a:gd name="connsiteY0" fmla="*/ 0 h 152401"/>
                <a:gd name="connsiteX1" fmla="*/ 1730428 w 1757946"/>
                <a:gd name="connsiteY1" fmla="*/ 2755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15002 w 1745594"/>
                <a:gd name="connsiteY0" fmla="*/ 0 h 152401"/>
                <a:gd name="connsiteX1" fmla="*/ 1718076 w 1745594"/>
                <a:gd name="connsiteY1" fmla="*/ 2755 h 152401"/>
                <a:gd name="connsiteX2" fmla="*/ 1745594 w 1745594"/>
                <a:gd name="connsiteY2" fmla="*/ 152401 h 152401"/>
                <a:gd name="connsiteX3" fmla="*/ 0 w 1745594"/>
                <a:gd name="connsiteY3" fmla="*/ 152401 h 152401"/>
                <a:gd name="connsiteX4" fmla="*/ 15002 w 1745594"/>
                <a:gd name="connsiteY4" fmla="*/ 0 h 152401"/>
                <a:gd name="connsiteX0" fmla="*/ 15002 w 1736330"/>
                <a:gd name="connsiteY0" fmla="*/ 0 h 152401"/>
                <a:gd name="connsiteX1" fmla="*/ 1718076 w 1736330"/>
                <a:gd name="connsiteY1" fmla="*/ 2755 h 152401"/>
                <a:gd name="connsiteX2" fmla="*/ 1736330 w 1736330"/>
                <a:gd name="connsiteY2" fmla="*/ 152401 h 152401"/>
                <a:gd name="connsiteX3" fmla="*/ 0 w 1736330"/>
                <a:gd name="connsiteY3" fmla="*/ 152401 h 152401"/>
                <a:gd name="connsiteX4" fmla="*/ 15002 w 1736330"/>
                <a:gd name="connsiteY4" fmla="*/ 0 h 152401"/>
                <a:gd name="connsiteX0" fmla="*/ 15002 w 1725431"/>
                <a:gd name="connsiteY0" fmla="*/ 0 h 152401"/>
                <a:gd name="connsiteX1" fmla="*/ 1718076 w 1725431"/>
                <a:gd name="connsiteY1" fmla="*/ 2755 h 152401"/>
                <a:gd name="connsiteX2" fmla="*/ 1725431 w 1725431"/>
                <a:gd name="connsiteY2" fmla="*/ 152401 h 152401"/>
                <a:gd name="connsiteX3" fmla="*/ 0 w 1725431"/>
                <a:gd name="connsiteY3" fmla="*/ 152401 h 152401"/>
                <a:gd name="connsiteX4" fmla="*/ 15002 w 1725431"/>
                <a:gd name="connsiteY4" fmla="*/ 0 h 152401"/>
                <a:gd name="connsiteX0" fmla="*/ 4103 w 1714532"/>
                <a:gd name="connsiteY0" fmla="*/ 0 h 152401"/>
                <a:gd name="connsiteX1" fmla="*/ 1707177 w 1714532"/>
                <a:gd name="connsiteY1" fmla="*/ 2755 h 152401"/>
                <a:gd name="connsiteX2" fmla="*/ 1714532 w 1714532"/>
                <a:gd name="connsiteY2" fmla="*/ 152401 h 152401"/>
                <a:gd name="connsiteX3" fmla="*/ 0 w 1714532"/>
                <a:gd name="connsiteY3" fmla="*/ 149431 h 152401"/>
                <a:gd name="connsiteX4" fmla="*/ 4103 w 1714532"/>
                <a:gd name="connsiteY4" fmla="*/ 0 h 152401"/>
                <a:gd name="connsiteX0" fmla="*/ 25902 w 1714532"/>
                <a:gd name="connsiteY0" fmla="*/ 217 h 149647"/>
                <a:gd name="connsiteX1" fmla="*/ 1707177 w 1714532"/>
                <a:gd name="connsiteY1" fmla="*/ 1 h 149647"/>
                <a:gd name="connsiteX2" fmla="*/ 1714532 w 1714532"/>
                <a:gd name="connsiteY2" fmla="*/ 149647 h 149647"/>
                <a:gd name="connsiteX3" fmla="*/ 0 w 1714532"/>
                <a:gd name="connsiteY3" fmla="*/ 146677 h 149647"/>
                <a:gd name="connsiteX4" fmla="*/ 25902 w 1714532"/>
                <a:gd name="connsiteY4" fmla="*/ 217 h 149647"/>
                <a:gd name="connsiteX0" fmla="*/ 20452 w 1714532"/>
                <a:gd name="connsiteY0" fmla="*/ 216 h 149646"/>
                <a:gd name="connsiteX1" fmla="*/ 1707177 w 1714532"/>
                <a:gd name="connsiteY1" fmla="*/ 0 h 149646"/>
                <a:gd name="connsiteX2" fmla="*/ 1714532 w 1714532"/>
                <a:gd name="connsiteY2" fmla="*/ 149646 h 149646"/>
                <a:gd name="connsiteX3" fmla="*/ 0 w 1714532"/>
                <a:gd name="connsiteY3" fmla="*/ 146676 h 149646"/>
                <a:gd name="connsiteX4" fmla="*/ 20452 w 1714532"/>
                <a:gd name="connsiteY4" fmla="*/ 216 h 149646"/>
                <a:gd name="connsiteX0" fmla="*/ 20452 w 1714532"/>
                <a:gd name="connsiteY0" fmla="*/ 0 h 149430"/>
                <a:gd name="connsiteX1" fmla="*/ 1699002 w 1714532"/>
                <a:gd name="connsiteY1" fmla="*/ 2754 h 149430"/>
                <a:gd name="connsiteX2" fmla="*/ 1714532 w 1714532"/>
                <a:gd name="connsiteY2" fmla="*/ 149430 h 149430"/>
                <a:gd name="connsiteX3" fmla="*/ 0 w 1714532"/>
                <a:gd name="connsiteY3" fmla="*/ 146460 h 149430"/>
                <a:gd name="connsiteX4" fmla="*/ 20452 w 1714532"/>
                <a:gd name="connsiteY4" fmla="*/ 0 h 149430"/>
                <a:gd name="connsiteX0" fmla="*/ 9553 w 1703633"/>
                <a:gd name="connsiteY0" fmla="*/ 0 h 149430"/>
                <a:gd name="connsiteX1" fmla="*/ 1688103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696338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701864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6170"/>
                <a:gd name="connsiteY0" fmla="*/ 0 h 149430"/>
                <a:gd name="connsiteX1" fmla="*/ 1701864 w 1706170"/>
                <a:gd name="connsiteY1" fmla="*/ 2754 h 149430"/>
                <a:gd name="connsiteX2" fmla="*/ 1703633 w 1706170"/>
                <a:gd name="connsiteY2" fmla="*/ 149430 h 149430"/>
                <a:gd name="connsiteX3" fmla="*/ 0 w 1706170"/>
                <a:gd name="connsiteY3" fmla="*/ 143489 h 149430"/>
                <a:gd name="connsiteX4" fmla="*/ 9553 w 1706170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9553 w 1714684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3867 w 1714684"/>
                <a:gd name="connsiteY4" fmla="*/ 55178 h 149430"/>
                <a:gd name="connsiteX5" fmla="*/ 9553 w 1714684"/>
                <a:gd name="connsiteY5" fmla="*/ 0 h 14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684" h="149430">
                  <a:moveTo>
                    <a:pt x="9553" y="0"/>
                  </a:moveTo>
                  <a:lnTo>
                    <a:pt x="1701864" y="2754"/>
                  </a:lnTo>
                  <a:cubicBezTo>
                    <a:pt x="1710743" y="48676"/>
                    <a:pt x="1714094" y="100538"/>
                    <a:pt x="1714684" y="149430"/>
                  </a:cubicBezTo>
                  <a:lnTo>
                    <a:pt x="0" y="143489"/>
                  </a:lnTo>
                  <a:cubicBezTo>
                    <a:pt x="2210" y="114052"/>
                    <a:pt x="1657" y="84615"/>
                    <a:pt x="3867" y="55178"/>
                  </a:cubicBezTo>
                  <a:lnTo>
                    <a:pt x="9553" y="0"/>
                  </a:lnTo>
                  <a:close/>
                </a:path>
              </a:pathLst>
            </a:cu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延期 21"/>
            <p:cNvSpPr/>
            <p:nvPr/>
          </p:nvSpPr>
          <p:spPr>
            <a:xfrm rot="9765395">
              <a:off x="6385852" y="4974531"/>
              <a:ext cx="183579" cy="248713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797872" y="4953231"/>
              <a:ext cx="188902" cy="536112"/>
            </a:xfrm>
            <a:prstGeom prst="rect">
              <a:avLst/>
            </a:prstGeom>
            <a:solidFill>
              <a:srgbClr val="4847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355960" y="2709715"/>
              <a:ext cx="2968246" cy="669073"/>
            </a:xfrm>
            <a:prstGeom prst="roundRect">
              <a:avLst/>
            </a:prstGeom>
            <a:solidFill>
              <a:srgbClr val="4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271648" y="465754"/>
              <a:ext cx="5021451" cy="3402928"/>
            </a:xfrm>
            <a:custGeom>
              <a:avLst/>
              <a:gdLst>
                <a:gd name="connsiteX0" fmla="*/ 1859797 w 4649492"/>
                <a:gd name="connsiteY0" fmla="*/ 418454 h 3115159"/>
                <a:gd name="connsiteX1" fmla="*/ 2479729 w 4649492"/>
                <a:gd name="connsiteY1" fmla="*/ 0 h 3115159"/>
                <a:gd name="connsiteX2" fmla="*/ 3022170 w 4649492"/>
                <a:gd name="connsiteY2" fmla="*/ 418454 h 3115159"/>
                <a:gd name="connsiteX3" fmla="*/ 3719593 w 4649492"/>
                <a:gd name="connsiteY3" fmla="*/ 247973 h 3115159"/>
                <a:gd name="connsiteX4" fmla="*/ 3797085 w 4649492"/>
                <a:gd name="connsiteY4" fmla="*/ 805912 h 3115159"/>
                <a:gd name="connsiteX5" fmla="*/ 4246536 w 4649492"/>
                <a:gd name="connsiteY5" fmla="*/ 666427 h 3115159"/>
                <a:gd name="connsiteX6" fmla="*/ 4091553 w 4649492"/>
                <a:gd name="connsiteY6" fmla="*/ 1115878 h 3115159"/>
                <a:gd name="connsiteX7" fmla="*/ 4556502 w 4649492"/>
                <a:gd name="connsiteY7" fmla="*/ 1146875 h 3115159"/>
                <a:gd name="connsiteX8" fmla="*/ 4293031 w 4649492"/>
                <a:gd name="connsiteY8" fmla="*/ 1611824 h 3115159"/>
                <a:gd name="connsiteX9" fmla="*/ 4649492 w 4649492"/>
                <a:gd name="connsiteY9" fmla="*/ 2107769 h 3115159"/>
                <a:gd name="connsiteX10" fmla="*/ 4246536 w 4649492"/>
                <a:gd name="connsiteY10" fmla="*/ 2448732 h 3115159"/>
                <a:gd name="connsiteX11" fmla="*/ 4045058 w 4649492"/>
                <a:gd name="connsiteY11" fmla="*/ 3115159 h 3115159"/>
                <a:gd name="connsiteX12" fmla="*/ 3812583 w 4649492"/>
                <a:gd name="connsiteY12" fmla="*/ 2696705 h 3115159"/>
                <a:gd name="connsiteX13" fmla="*/ 3704095 w 4649492"/>
                <a:gd name="connsiteY13" fmla="*/ 2913681 h 3115159"/>
                <a:gd name="connsiteX14" fmla="*/ 3425126 w 4649492"/>
                <a:gd name="connsiteY14" fmla="*/ 2309247 h 3115159"/>
                <a:gd name="connsiteX15" fmla="*/ 3332136 w 4649492"/>
                <a:gd name="connsiteY15" fmla="*/ 2572719 h 3115159"/>
                <a:gd name="connsiteX16" fmla="*/ 2975675 w 4649492"/>
                <a:gd name="connsiteY16" fmla="*/ 2092271 h 3115159"/>
                <a:gd name="connsiteX17" fmla="*/ 1751309 w 4649492"/>
                <a:gd name="connsiteY17" fmla="*/ 2123268 h 3115159"/>
                <a:gd name="connsiteX18" fmla="*/ 1332854 w 4649492"/>
                <a:gd name="connsiteY18" fmla="*/ 2712203 h 3115159"/>
                <a:gd name="connsiteX19" fmla="*/ 1131376 w 4649492"/>
                <a:gd name="connsiteY19" fmla="*/ 2417736 h 3115159"/>
                <a:gd name="connsiteX20" fmla="*/ 697424 w 4649492"/>
                <a:gd name="connsiteY20" fmla="*/ 2898183 h 3115159"/>
                <a:gd name="connsiteX21" fmla="*/ 681926 w 4649492"/>
                <a:gd name="connsiteY21" fmla="*/ 2402237 h 3115159"/>
                <a:gd name="connsiteX22" fmla="*/ 247973 w 4649492"/>
                <a:gd name="connsiteY22" fmla="*/ 2479729 h 3115159"/>
                <a:gd name="connsiteX23" fmla="*/ 650929 w 4649492"/>
                <a:gd name="connsiteY23" fmla="*/ 1906291 h 3115159"/>
                <a:gd name="connsiteX24" fmla="*/ 0 w 4649492"/>
                <a:gd name="connsiteY24" fmla="*/ 1735810 h 3115159"/>
                <a:gd name="connsiteX25" fmla="*/ 712922 w 4649492"/>
                <a:gd name="connsiteY25" fmla="*/ 1379349 h 3115159"/>
                <a:gd name="connsiteX26" fmla="*/ 464949 w 4649492"/>
                <a:gd name="connsiteY26" fmla="*/ 790413 h 3115159"/>
                <a:gd name="connsiteX27" fmla="*/ 1146875 w 4649492"/>
                <a:gd name="connsiteY27" fmla="*/ 805912 h 3115159"/>
                <a:gd name="connsiteX28" fmla="*/ 1224366 w 4649492"/>
                <a:gd name="connsiteY28" fmla="*/ 201478 h 3115159"/>
                <a:gd name="connsiteX29" fmla="*/ 1859797 w 4649492"/>
                <a:gd name="connsiteY29" fmla="*/ 418454 h 31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49492" h="3115159">
                  <a:moveTo>
                    <a:pt x="1859797" y="418454"/>
                  </a:moveTo>
                  <a:lnTo>
                    <a:pt x="2479729" y="0"/>
                  </a:lnTo>
                  <a:lnTo>
                    <a:pt x="3022170" y="418454"/>
                  </a:lnTo>
                  <a:lnTo>
                    <a:pt x="3719593" y="247973"/>
                  </a:lnTo>
                  <a:lnTo>
                    <a:pt x="3797085" y="805912"/>
                  </a:lnTo>
                  <a:lnTo>
                    <a:pt x="4246536" y="666427"/>
                  </a:lnTo>
                  <a:lnTo>
                    <a:pt x="4091553" y="1115878"/>
                  </a:lnTo>
                  <a:lnTo>
                    <a:pt x="4556502" y="1146875"/>
                  </a:lnTo>
                  <a:lnTo>
                    <a:pt x="4293031" y="1611824"/>
                  </a:lnTo>
                  <a:lnTo>
                    <a:pt x="4649492" y="2107769"/>
                  </a:lnTo>
                  <a:lnTo>
                    <a:pt x="4246536" y="2448732"/>
                  </a:lnTo>
                  <a:lnTo>
                    <a:pt x="4045058" y="3115159"/>
                  </a:lnTo>
                  <a:lnTo>
                    <a:pt x="3812583" y="2696705"/>
                  </a:lnTo>
                  <a:lnTo>
                    <a:pt x="3704095" y="2913681"/>
                  </a:lnTo>
                  <a:lnTo>
                    <a:pt x="3425126" y="2309247"/>
                  </a:lnTo>
                  <a:lnTo>
                    <a:pt x="3332136" y="2572719"/>
                  </a:lnTo>
                  <a:lnTo>
                    <a:pt x="2975675" y="2092271"/>
                  </a:lnTo>
                  <a:lnTo>
                    <a:pt x="1751309" y="2123268"/>
                  </a:lnTo>
                  <a:lnTo>
                    <a:pt x="1332854" y="2712203"/>
                  </a:lnTo>
                  <a:lnTo>
                    <a:pt x="1131376" y="2417736"/>
                  </a:lnTo>
                  <a:lnTo>
                    <a:pt x="697424" y="2898183"/>
                  </a:lnTo>
                  <a:lnTo>
                    <a:pt x="681926" y="2402237"/>
                  </a:lnTo>
                  <a:lnTo>
                    <a:pt x="247973" y="2479729"/>
                  </a:lnTo>
                  <a:lnTo>
                    <a:pt x="650929" y="1906291"/>
                  </a:lnTo>
                  <a:lnTo>
                    <a:pt x="0" y="1735810"/>
                  </a:lnTo>
                  <a:lnTo>
                    <a:pt x="712922" y="1379349"/>
                  </a:lnTo>
                  <a:lnTo>
                    <a:pt x="464949" y="790413"/>
                  </a:lnTo>
                  <a:lnTo>
                    <a:pt x="1146875" y="805912"/>
                  </a:lnTo>
                  <a:lnTo>
                    <a:pt x="1224366" y="201478"/>
                  </a:lnTo>
                  <a:lnTo>
                    <a:pt x="1859797" y="418454"/>
                  </a:lnTo>
                  <a:close/>
                </a:path>
              </a:pathLst>
            </a:custGeom>
            <a:solidFill>
              <a:srgbClr val="FAC9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163670" y="2822115"/>
              <a:ext cx="1346337" cy="482120"/>
            </a:xfrm>
            <a:prstGeom prst="roundRect">
              <a:avLst/>
            </a:prstGeom>
            <a:solidFill>
              <a:srgbClr val="9B9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319149" y="2822115"/>
              <a:ext cx="117105" cy="48212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219309" y="289403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219309" y="3042023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222057" y="3175429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383814" y="289140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87861" y="3175428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387861" y="3039625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0895" y="2927039"/>
              <a:ext cx="351445" cy="274031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5028063" y="619968"/>
            <a:ext cx="2359709" cy="2919697"/>
            <a:chOff x="4119930" y="515783"/>
            <a:chExt cx="4076075" cy="5043378"/>
          </a:xfrm>
        </p:grpSpPr>
        <p:grpSp>
          <p:nvGrpSpPr>
            <p:cNvPr id="36" name="组合 35"/>
            <p:cNvGrpSpPr/>
            <p:nvPr/>
          </p:nvGrpSpPr>
          <p:grpSpPr>
            <a:xfrm rot="975592">
              <a:off x="4811110" y="4851813"/>
              <a:ext cx="2298994" cy="93090"/>
              <a:chOff x="2403063" y="5797013"/>
              <a:chExt cx="2298994" cy="93090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2665796" y="5797013"/>
                <a:ext cx="2036261" cy="92821"/>
              </a:xfrm>
              <a:prstGeom prst="rect">
                <a:avLst/>
              </a:pr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403063" y="5797217"/>
                <a:ext cx="267781" cy="9288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流程图: 终止 36"/>
            <p:cNvSpPr/>
            <p:nvPr/>
          </p:nvSpPr>
          <p:spPr>
            <a:xfrm rot="14925899">
              <a:off x="6390779" y="4597572"/>
              <a:ext cx="501183" cy="225032"/>
            </a:xfrm>
            <a:prstGeom prst="flowChartTerminator">
              <a:avLst/>
            </a:prstGeom>
            <a:solidFill>
              <a:srgbClr val="DBE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流程图: 终止 37"/>
            <p:cNvSpPr/>
            <p:nvPr/>
          </p:nvSpPr>
          <p:spPr>
            <a:xfrm rot="11849277">
              <a:off x="5282751" y="4679867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终止 38"/>
            <p:cNvSpPr/>
            <p:nvPr/>
          </p:nvSpPr>
          <p:spPr>
            <a:xfrm rot="5937117">
              <a:off x="5174126" y="4527520"/>
              <a:ext cx="372816" cy="206138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128339" y="5361591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341562" y="5096095"/>
              <a:ext cx="335556" cy="374544"/>
            </a:xfrm>
            <a:prstGeom prst="ellipse">
              <a:avLst/>
            </a:prstGeom>
            <a:solidFill>
              <a:srgbClr val="596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305091" y="5100112"/>
              <a:ext cx="347571" cy="370527"/>
            </a:xfrm>
            <a:prstGeom prst="ellipse">
              <a:avLst/>
            </a:prstGeom>
            <a:solidFill>
              <a:srgbClr val="596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57322" y="4424278"/>
              <a:ext cx="1476940" cy="876741"/>
              <a:chOff x="5303209" y="3834474"/>
              <a:chExt cx="1868865" cy="116815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303209" y="3834474"/>
                <a:ext cx="1868865" cy="1030126"/>
                <a:chOff x="5495610" y="4522101"/>
                <a:chExt cx="1235330" cy="560140"/>
              </a:xfrm>
            </p:grpSpPr>
            <p:sp>
              <p:nvSpPr>
                <p:cNvPr id="63" name="梯形 33"/>
                <p:cNvSpPr/>
                <p:nvPr/>
              </p:nvSpPr>
              <p:spPr>
                <a:xfrm>
                  <a:off x="5537837" y="4531457"/>
                  <a:ext cx="1144060" cy="550784"/>
                </a:xfrm>
                <a:custGeom>
                  <a:avLst/>
                  <a:gdLst>
                    <a:gd name="connsiteX0" fmla="*/ 0 w 1470426"/>
                    <a:gd name="connsiteY0" fmla="*/ 811970 h 811970"/>
                    <a:gd name="connsiteX1" fmla="*/ 202993 w 1470426"/>
                    <a:gd name="connsiteY1" fmla="*/ 0 h 811970"/>
                    <a:gd name="connsiteX2" fmla="*/ 1267434 w 1470426"/>
                    <a:gd name="connsiteY2" fmla="*/ 0 h 811970"/>
                    <a:gd name="connsiteX3" fmla="*/ 1470426 w 1470426"/>
                    <a:gd name="connsiteY3" fmla="*/ 811970 h 811970"/>
                    <a:gd name="connsiteX4" fmla="*/ 0 w 1470426"/>
                    <a:gd name="connsiteY4" fmla="*/ 811970 h 811970"/>
                    <a:gd name="connsiteX0" fmla="*/ 0 w 1463282"/>
                    <a:gd name="connsiteY0" fmla="*/ 811970 h 811970"/>
                    <a:gd name="connsiteX1" fmla="*/ 202993 w 1463282"/>
                    <a:gd name="connsiteY1" fmla="*/ 0 h 811970"/>
                    <a:gd name="connsiteX2" fmla="*/ 1267434 w 1463282"/>
                    <a:gd name="connsiteY2" fmla="*/ 0 h 811970"/>
                    <a:gd name="connsiteX3" fmla="*/ 1463282 w 1463282"/>
                    <a:gd name="connsiteY3" fmla="*/ 811970 h 811970"/>
                    <a:gd name="connsiteX4" fmla="*/ 0 w 1463282"/>
                    <a:gd name="connsiteY4" fmla="*/ 811970 h 811970"/>
                    <a:gd name="connsiteX0" fmla="*/ 0 w 1456138"/>
                    <a:gd name="connsiteY0" fmla="*/ 811970 h 811970"/>
                    <a:gd name="connsiteX1" fmla="*/ 195849 w 1456138"/>
                    <a:gd name="connsiteY1" fmla="*/ 0 h 811970"/>
                    <a:gd name="connsiteX2" fmla="*/ 1260290 w 1456138"/>
                    <a:gd name="connsiteY2" fmla="*/ 0 h 811970"/>
                    <a:gd name="connsiteX3" fmla="*/ 1456138 w 1456138"/>
                    <a:gd name="connsiteY3" fmla="*/ 811970 h 811970"/>
                    <a:gd name="connsiteX4" fmla="*/ 0 w 1456138"/>
                    <a:gd name="connsiteY4" fmla="*/ 811970 h 811970"/>
                    <a:gd name="connsiteX0" fmla="*/ 0 w 1460900"/>
                    <a:gd name="connsiteY0" fmla="*/ 811970 h 811970"/>
                    <a:gd name="connsiteX1" fmla="*/ 200611 w 1460900"/>
                    <a:gd name="connsiteY1" fmla="*/ 0 h 811970"/>
                    <a:gd name="connsiteX2" fmla="*/ 1265052 w 1460900"/>
                    <a:gd name="connsiteY2" fmla="*/ 0 h 811970"/>
                    <a:gd name="connsiteX3" fmla="*/ 1460900 w 1460900"/>
                    <a:gd name="connsiteY3" fmla="*/ 811970 h 811970"/>
                    <a:gd name="connsiteX4" fmla="*/ 0 w 1460900"/>
                    <a:gd name="connsiteY4" fmla="*/ 811970 h 811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0900" h="811970">
                      <a:moveTo>
                        <a:pt x="0" y="811970"/>
                      </a:moveTo>
                      <a:lnTo>
                        <a:pt x="200611" y="0"/>
                      </a:lnTo>
                      <a:lnTo>
                        <a:pt x="1265052" y="0"/>
                      </a:lnTo>
                      <a:lnTo>
                        <a:pt x="1460900" y="811970"/>
                      </a:lnTo>
                      <a:lnTo>
                        <a:pt x="0" y="811970"/>
                      </a:lnTo>
                      <a:close/>
                    </a:path>
                  </a:pathLst>
                </a:cu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流程图: 手动输入 63"/>
                <p:cNvSpPr/>
                <p:nvPr/>
              </p:nvSpPr>
              <p:spPr>
                <a:xfrm flipV="1">
                  <a:off x="5495610" y="4531457"/>
                  <a:ext cx="281425" cy="175846"/>
                </a:xfrm>
                <a:prstGeom prst="flowChartManualInput">
                  <a:avLst/>
                </a:pr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流程图: 手动输入 64"/>
                <p:cNvSpPr/>
                <p:nvPr/>
              </p:nvSpPr>
              <p:spPr>
                <a:xfrm flipH="1" flipV="1">
                  <a:off x="6483860" y="4522101"/>
                  <a:ext cx="247080" cy="175846"/>
                </a:xfrm>
                <a:prstGeom prst="flowChartManualInput">
                  <a:avLst/>
                </a:prstGeom>
                <a:solidFill>
                  <a:srgbClr val="DBE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矩形 39"/>
              <p:cNvSpPr/>
              <p:nvPr/>
            </p:nvSpPr>
            <p:spPr>
              <a:xfrm>
                <a:off x="5347935" y="4523356"/>
                <a:ext cx="1769561" cy="479269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24657 w 1714684"/>
                  <a:gd name="connsiteY4" fmla="*/ 55178 h 149430"/>
                  <a:gd name="connsiteX5" fmla="*/ 9553 w 1714684"/>
                  <a:gd name="connsiteY5" fmla="*/ 0 h 149430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24657 w 1714684"/>
                  <a:gd name="connsiteY4" fmla="*/ 56196 h 150448"/>
                  <a:gd name="connsiteX5" fmla="*/ 77863 w 1714684"/>
                  <a:gd name="connsiteY5" fmla="*/ 0 h 150448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54357 w 1714684"/>
                  <a:gd name="connsiteY4" fmla="*/ 56196 h 150448"/>
                  <a:gd name="connsiteX5" fmla="*/ 77863 w 1714684"/>
                  <a:gd name="connsiteY5" fmla="*/ 0 h 150448"/>
                  <a:gd name="connsiteX0" fmla="*/ 77863 w 1714684"/>
                  <a:gd name="connsiteY0" fmla="*/ 0 h 150448"/>
                  <a:gd name="connsiteX1" fmla="*/ 1701864 w 1714684"/>
                  <a:gd name="connsiteY1" fmla="*/ 3772 h 150448"/>
                  <a:gd name="connsiteX2" fmla="*/ 1714684 w 1714684"/>
                  <a:gd name="connsiteY2" fmla="*/ 150448 h 150448"/>
                  <a:gd name="connsiteX3" fmla="*/ 0 w 1714684"/>
                  <a:gd name="connsiteY3" fmla="*/ 144507 h 150448"/>
                  <a:gd name="connsiteX4" fmla="*/ 54357 w 1714684"/>
                  <a:gd name="connsiteY4" fmla="*/ 56196 h 150448"/>
                  <a:gd name="connsiteX5" fmla="*/ 77863 w 1714684"/>
                  <a:gd name="connsiteY5" fmla="*/ 0 h 150448"/>
                  <a:gd name="connsiteX0" fmla="*/ 86773 w 1714684"/>
                  <a:gd name="connsiteY0" fmla="*/ 0 h 151466"/>
                  <a:gd name="connsiteX1" fmla="*/ 1701864 w 1714684"/>
                  <a:gd name="connsiteY1" fmla="*/ 4790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0 h 151466"/>
                  <a:gd name="connsiteX1" fmla="*/ 1654344 w 1714684"/>
                  <a:gd name="connsiteY1" fmla="*/ 4790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0 h 151466"/>
                  <a:gd name="connsiteX1" fmla="*/ 1606824 w 1714684"/>
                  <a:gd name="connsiteY1" fmla="*/ 7844 h 151466"/>
                  <a:gd name="connsiteX2" fmla="*/ 1714684 w 1714684"/>
                  <a:gd name="connsiteY2" fmla="*/ 151466 h 151466"/>
                  <a:gd name="connsiteX3" fmla="*/ 0 w 1714684"/>
                  <a:gd name="connsiteY3" fmla="*/ 145525 h 151466"/>
                  <a:gd name="connsiteX4" fmla="*/ 54357 w 1714684"/>
                  <a:gd name="connsiteY4" fmla="*/ 57214 h 151466"/>
                  <a:gd name="connsiteX5" fmla="*/ 86773 w 1714684"/>
                  <a:gd name="connsiteY5" fmla="*/ 0 h 151466"/>
                  <a:gd name="connsiteX0" fmla="*/ 86773 w 1714684"/>
                  <a:gd name="connsiteY0" fmla="*/ 2338 h 153804"/>
                  <a:gd name="connsiteX1" fmla="*/ 1648404 w 1714684"/>
                  <a:gd name="connsiteY1" fmla="*/ 0 h 153804"/>
                  <a:gd name="connsiteX2" fmla="*/ 1714684 w 1714684"/>
                  <a:gd name="connsiteY2" fmla="*/ 153804 h 153804"/>
                  <a:gd name="connsiteX3" fmla="*/ 0 w 1714684"/>
                  <a:gd name="connsiteY3" fmla="*/ 147863 h 153804"/>
                  <a:gd name="connsiteX4" fmla="*/ 54357 w 1714684"/>
                  <a:gd name="connsiteY4" fmla="*/ 59552 h 153804"/>
                  <a:gd name="connsiteX5" fmla="*/ 86773 w 1714684"/>
                  <a:gd name="connsiteY5" fmla="*/ 2338 h 153804"/>
                  <a:gd name="connsiteX0" fmla="*/ 86773 w 1726564"/>
                  <a:gd name="connsiteY0" fmla="*/ 2338 h 153804"/>
                  <a:gd name="connsiteX1" fmla="*/ 1648404 w 1726564"/>
                  <a:gd name="connsiteY1" fmla="*/ 0 h 153804"/>
                  <a:gd name="connsiteX2" fmla="*/ 1726564 w 1726564"/>
                  <a:gd name="connsiteY2" fmla="*/ 153804 h 153804"/>
                  <a:gd name="connsiteX3" fmla="*/ 0 w 1726564"/>
                  <a:gd name="connsiteY3" fmla="*/ 147863 h 153804"/>
                  <a:gd name="connsiteX4" fmla="*/ 54357 w 1726564"/>
                  <a:gd name="connsiteY4" fmla="*/ 59552 h 153804"/>
                  <a:gd name="connsiteX5" fmla="*/ 86773 w 1726564"/>
                  <a:gd name="connsiteY5" fmla="*/ 2338 h 15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6564" h="153804">
                    <a:moveTo>
                      <a:pt x="86773" y="2338"/>
                    </a:moveTo>
                    <a:lnTo>
                      <a:pt x="1648404" y="0"/>
                    </a:lnTo>
                    <a:cubicBezTo>
                      <a:pt x="1657283" y="45922"/>
                      <a:pt x="1725974" y="104912"/>
                      <a:pt x="1726564" y="153804"/>
                    </a:cubicBezTo>
                    <a:lnTo>
                      <a:pt x="0" y="147863"/>
                    </a:lnTo>
                    <a:cubicBezTo>
                      <a:pt x="2210" y="118426"/>
                      <a:pt x="28387" y="86953"/>
                      <a:pt x="54357" y="59552"/>
                    </a:cubicBezTo>
                    <a:lnTo>
                      <a:pt x="86773" y="2338"/>
                    </a:lnTo>
                    <a:close/>
                  </a:path>
                </a:pathLst>
              </a:custGeom>
              <a:solidFill>
                <a:srgbClr val="596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4119930" y="985744"/>
              <a:ext cx="3383504" cy="3120066"/>
            </a:xfrm>
            <a:prstGeom prst="ellipse">
              <a:avLst/>
            </a:prstGeom>
            <a:solidFill>
              <a:srgbClr val="464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207314" y="3022935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905568" y="3014017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5806535" y="4474562"/>
              <a:ext cx="400006" cy="406245"/>
            </a:xfrm>
            <a:prstGeom prst="triangle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3"/>
            <p:cNvSpPr/>
            <p:nvPr/>
          </p:nvSpPr>
          <p:spPr>
            <a:xfrm>
              <a:off x="4494597" y="2470490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/>
            <p:cNvSpPr/>
            <p:nvPr/>
          </p:nvSpPr>
          <p:spPr>
            <a:xfrm>
              <a:off x="5054952" y="3426302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386861" y="3426301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终止 50"/>
            <p:cNvSpPr/>
            <p:nvPr/>
          </p:nvSpPr>
          <p:spPr>
            <a:xfrm rot="1043156">
              <a:off x="5074390" y="323070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流程图: 终止 51"/>
            <p:cNvSpPr/>
            <p:nvPr/>
          </p:nvSpPr>
          <p:spPr>
            <a:xfrm rot="20259040">
              <a:off x="6308215" y="3230703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790860" y="3935234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919915" y="3938812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流程图: 延期 54"/>
            <p:cNvSpPr/>
            <p:nvPr/>
          </p:nvSpPr>
          <p:spPr>
            <a:xfrm rot="5400000">
              <a:off x="5686600" y="3656688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梯形 55"/>
            <p:cNvSpPr/>
            <p:nvPr/>
          </p:nvSpPr>
          <p:spPr>
            <a:xfrm>
              <a:off x="5364296" y="4863989"/>
              <a:ext cx="1253572" cy="88254"/>
            </a:xfrm>
            <a:prstGeom prst="trapezoid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136623" y="515783"/>
              <a:ext cx="4059382" cy="3200400"/>
            </a:xfrm>
            <a:custGeom>
              <a:avLst/>
              <a:gdLst>
                <a:gd name="connsiteX0" fmla="*/ 0 w 4059382"/>
                <a:gd name="connsiteY0" fmla="*/ 3117273 h 3200400"/>
                <a:gd name="connsiteX1" fmla="*/ 0 w 4059382"/>
                <a:gd name="connsiteY1" fmla="*/ 3117273 h 3200400"/>
                <a:gd name="connsiteX2" fmla="*/ 13854 w 4059382"/>
                <a:gd name="connsiteY2" fmla="*/ 1939637 h 3200400"/>
                <a:gd name="connsiteX3" fmla="*/ 498764 w 4059382"/>
                <a:gd name="connsiteY3" fmla="*/ 914400 h 3200400"/>
                <a:gd name="connsiteX4" fmla="*/ 637309 w 4059382"/>
                <a:gd name="connsiteY4" fmla="*/ 831273 h 3200400"/>
                <a:gd name="connsiteX5" fmla="*/ 1759527 w 4059382"/>
                <a:gd name="connsiteY5" fmla="*/ 27709 h 3200400"/>
                <a:gd name="connsiteX6" fmla="*/ 1690254 w 4059382"/>
                <a:gd name="connsiteY6" fmla="*/ 263237 h 3200400"/>
                <a:gd name="connsiteX7" fmla="*/ 2438400 w 4059382"/>
                <a:gd name="connsiteY7" fmla="*/ 0 h 3200400"/>
                <a:gd name="connsiteX8" fmla="*/ 2369127 w 4059382"/>
                <a:gd name="connsiteY8" fmla="*/ 263237 h 3200400"/>
                <a:gd name="connsiteX9" fmla="*/ 3588327 w 4059382"/>
                <a:gd name="connsiteY9" fmla="*/ 138546 h 3200400"/>
                <a:gd name="connsiteX10" fmla="*/ 3186545 w 4059382"/>
                <a:gd name="connsiteY10" fmla="*/ 581891 h 3200400"/>
                <a:gd name="connsiteX11" fmla="*/ 3934691 w 4059382"/>
                <a:gd name="connsiteY11" fmla="*/ 512618 h 3200400"/>
                <a:gd name="connsiteX12" fmla="*/ 3532909 w 4059382"/>
                <a:gd name="connsiteY12" fmla="*/ 955964 h 3200400"/>
                <a:gd name="connsiteX13" fmla="*/ 3934691 w 4059382"/>
                <a:gd name="connsiteY13" fmla="*/ 1011382 h 3200400"/>
                <a:gd name="connsiteX14" fmla="*/ 3616036 w 4059382"/>
                <a:gd name="connsiteY14" fmla="*/ 1537855 h 3200400"/>
                <a:gd name="connsiteX15" fmla="*/ 3879273 w 4059382"/>
                <a:gd name="connsiteY15" fmla="*/ 1482437 h 3200400"/>
                <a:gd name="connsiteX16" fmla="*/ 3685309 w 4059382"/>
                <a:gd name="connsiteY16" fmla="*/ 1842655 h 3200400"/>
                <a:gd name="connsiteX17" fmla="*/ 4059382 w 4059382"/>
                <a:gd name="connsiteY17" fmla="*/ 1967346 h 3200400"/>
                <a:gd name="connsiteX18" fmla="*/ 3740727 w 4059382"/>
                <a:gd name="connsiteY18" fmla="*/ 2092037 h 3200400"/>
                <a:gd name="connsiteX19" fmla="*/ 3893127 w 4059382"/>
                <a:gd name="connsiteY19" fmla="*/ 2452255 h 3200400"/>
                <a:gd name="connsiteX20" fmla="*/ 3685309 w 4059382"/>
                <a:gd name="connsiteY20" fmla="*/ 2438400 h 3200400"/>
                <a:gd name="connsiteX21" fmla="*/ 3754582 w 4059382"/>
                <a:gd name="connsiteY21" fmla="*/ 2784764 h 3200400"/>
                <a:gd name="connsiteX22" fmla="*/ 3602182 w 4059382"/>
                <a:gd name="connsiteY22" fmla="*/ 2715491 h 3200400"/>
                <a:gd name="connsiteX23" fmla="*/ 3616036 w 4059382"/>
                <a:gd name="connsiteY23" fmla="*/ 3158837 h 3200400"/>
                <a:gd name="connsiteX24" fmla="*/ 3449782 w 4059382"/>
                <a:gd name="connsiteY24" fmla="*/ 3061855 h 3200400"/>
                <a:gd name="connsiteX25" fmla="*/ 3200400 w 4059382"/>
                <a:gd name="connsiteY25" fmla="*/ 2812473 h 3200400"/>
                <a:gd name="connsiteX26" fmla="*/ 3158836 w 4059382"/>
                <a:gd name="connsiteY26" fmla="*/ 3200400 h 3200400"/>
                <a:gd name="connsiteX27" fmla="*/ 2798618 w 4059382"/>
                <a:gd name="connsiteY27" fmla="*/ 2535382 h 3200400"/>
                <a:gd name="connsiteX28" fmla="*/ 2632364 w 4059382"/>
                <a:gd name="connsiteY28" fmla="*/ 2854037 h 3200400"/>
                <a:gd name="connsiteX29" fmla="*/ 2258291 w 4059382"/>
                <a:gd name="connsiteY29" fmla="*/ 2036618 h 3200400"/>
                <a:gd name="connsiteX30" fmla="*/ 1745673 w 4059382"/>
                <a:gd name="connsiteY30" fmla="*/ 2258291 h 3200400"/>
                <a:gd name="connsiteX31" fmla="*/ 1371600 w 4059382"/>
                <a:gd name="connsiteY31" fmla="*/ 2022764 h 3200400"/>
                <a:gd name="connsiteX32" fmla="*/ 831273 w 4059382"/>
                <a:gd name="connsiteY32" fmla="*/ 2757055 h 3200400"/>
                <a:gd name="connsiteX33" fmla="*/ 817418 w 4059382"/>
                <a:gd name="connsiteY33" fmla="*/ 2355273 h 3200400"/>
                <a:gd name="connsiteX34" fmla="*/ 0 w 4059382"/>
                <a:gd name="connsiteY34" fmla="*/ 3117273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59382" h="3200400">
                  <a:moveTo>
                    <a:pt x="0" y="3117273"/>
                  </a:moveTo>
                  <a:lnTo>
                    <a:pt x="0" y="3117273"/>
                  </a:lnTo>
                  <a:lnTo>
                    <a:pt x="13854" y="1939637"/>
                  </a:lnTo>
                  <a:lnTo>
                    <a:pt x="498764" y="914400"/>
                  </a:lnTo>
                  <a:lnTo>
                    <a:pt x="637309" y="831273"/>
                  </a:lnTo>
                  <a:lnTo>
                    <a:pt x="1759527" y="27709"/>
                  </a:lnTo>
                  <a:lnTo>
                    <a:pt x="1690254" y="263237"/>
                  </a:lnTo>
                  <a:lnTo>
                    <a:pt x="2438400" y="0"/>
                  </a:lnTo>
                  <a:lnTo>
                    <a:pt x="2369127" y="263237"/>
                  </a:lnTo>
                  <a:lnTo>
                    <a:pt x="3588327" y="138546"/>
                  </a:lnTo>
                  <a:lnTo>
                    <a:pt x="3186545" y="581891"/>
                  </a:lnTo>
                  <a:lnTo>
                    <a:pt x="3934691" y="512618"/>
                  </a:lnTo>
                  <a:lnTo>
                    <a:pt x="3532909" y="955964"/>
                  </a:lnTo>
                  <a:lnTo>
                    <a:pt x="3934691" y="1011382"/>
                  </a:lnTo>
                  <a:lnTo>
                    <a:pt x="3616036" y="1537855"/>
                  </a:lnTo>
                  <a:lnTo>
                    <a:pt x="3879273" y="1482437"/>
                  </a:lnTo>
                  <a:lnTo>
                    <a:pt x="3685309" y="1842655"/>
                  </a:lnTo>
                  <a:lnTo>
                    <a:pt x="4059382" y="1967346"/>
                  </a:lnTo>
                  <a:lnTo>
                    <a:pt x="3740727" y="2092037"/>
                  </a:lnTo>
                  <a:lnTo>
                    <a:pt x="3893127" y="2452255"/>
                  </a:lnTo>
                  <a:lnTo>
                    <a:pt x="3685309" y="2438400"/>
                  </a:lnTo>
                  <a:lnTo>
                    <a:pt x="3754582" y="2784764"/>
                  </a:lnTo>
                  <a:lnTo>
                    <a:pt x="3602182" y="2715491"/>
                  </a:lnTo>
                  <a:lnTo>
                    <a:pt x="3616036" y="3158837"/>
                  </a:lnTo>
                  <a:lnTo>
                    <a:pt x="3449782" y="3061855"/>
                  </a:lnTo>
                  <a:lnTo>
                    <a:pt x="3200400" y="2812473"/>
                  </a:lnTo>
                  <a:lnTo>
                    <a:pt x="3158836" y="3200400"/>
                  </a:lnTo>
                  <a:lnTo>
                    <a:pt x="2798618" y="2535382"/>
                  </a:lnTo>
                  <a:lnTo>
                    <a:pt x="2632364" y="2854037"/>
                  </a:lnTo>
                  <a:lnTo>
                    <a:pt x="2258291" y="2036618"/>
                  </a:lnTo>
                  <a:lnTo>
                    <a:pt x="1745673" y="2258291"/>
                  </a:lnTo>
                  <a:lnTo>
                    <a:pt x="1371600" y="2022764"/>
                  </a:lnTo>
                  <a:lnTo>
                    <a:pt x="831273" y="2757055"/>
                  </a:lnTo>
                  <a:lnTo>
                    <a:pt x="817418" y="2355273"/>
                  </a:lnTo>
                  <a:lnTo>
                    <a:pt x="0" y="3117273"/>
                  </a:lnTo>
                  <a:close/>
                </a:path>
              </a:pathLst>
            </a:custGeom>
            <a:solidFill>
              <a:srgbClr val="464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流程图: 延期 57"/>
            <p:cNvSpPr/>
            <p:nvPr/>
          </p:nvSpPr>
          <p:spPr>
            <a:xfrm rot="9765395">
              <a:off x="6504693" y="4774457"/>
              <a:ext cx="183579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终止 58"/>
            <p:cNvSpPr/>
            <p:nvPr/>
          </p:nvSpPr>
          <p:spPr>
            <a:xfrm rot="3541443">
              <a:off x="5996036" y="4953727"/>
              <a:ext cx="125257" cy="51126"/>
            </a:xfrm>
            <a:prstGeom prst="flowChartTerminator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终止 59"/>
            <p:cNvSpPr/>
            <p:nvPr/>
          </p:nvSpPr>
          <p:spPr>
            <a:xfrm rot="6802710">
              <a:off x="5892437" y="4972101"/>
              <a:ext cx="183300" cy="52100"/>
            </a:xfrm>
            <a:prstGeom prst="flowChartTerminator">
              <a:avLst/>
            </a:prstGeom>
            <a:solidFill>
              <a:srgbClr val="8B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642400" y="571317"/>
            <a:ext cx="2693568" cy="2979685"/>
            <a:chOff x="3906603" y="1037842"/>
            <a:chExt cx="3965036" cy="4386211"/>
          </a:xfrm>
        </p:grpSpPr>
        <p:sp>
          <p:nvSpPr>
            <p:cNvPr id="69" name="任意多边形 68"/>
            <p:cNvSpPr/>
            <p:nvPr/>
          </p:nvSpPr>
          <p:spPr>
            <a:xfrm>
              <a:off x="4447731" y="1360016"/>
              <a:ext cx="2867919" cy="3200365"/>
            </a:xfrm>
            <a:custGeom>
              <a:avLst/>
              <a:gdLst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78598 w 2924269"/>
                <a:gd name="connsiteY29" fmla="*/ 9054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102797 w 2924269"/>
                <a:gd name="connsiteY25" fmla="*/ 1609758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34278 w 2924269"/>
                <a:gd name="connsiteY2" fmla="*/ 20439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03501 w 2924269"/>
                <a:gd name="connsiteY3" fmla="*/ 14186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06815 w 2924269"/>
                <a:gd name="connsiteY2" fmla="*/ 36407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66995 w 2924269"/>
                <a:gd name="connsiteY30" fmla="*/ 36748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45756 w 2924269"/>
                <a:gd name="connsiteY29" fmla="*/ 97998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4269" h="2360313">
                  <a:moveTo>
                    <a:pt x="1484768" y="151267"/>
                  </a:moveTo>
                  <a:lnTo>
                    <a:pt x="1819746" y="15465"/>
                  </a:lnTo>
                  <a:lnTo>
                    <a:pt x="2110521" y="30747"/>
                  </a:lnTo>
                  <a:lnTo>
                    <a:pt x="2284592" y="156255"/>
                  </a:lnTo>
                  <a:lnTo>
                    <a:pt x="2535284" y="532842"/>
                  </a:lnTo>
                  <a:lnTo>
                    <a:pt x="2705062" y="1018024"/>
                  </a:lnTo>
                  <a:lnTo>
                    <a:pt x="2869948" y="1889533"/>
                  </a:lnTo>
                  <a:lnTo>
                    <a:pt x="2924269" y="2351260"/>
                  </a:lnTo>
                  <a:lnTo>
                    <a:pt x="2670772" y="2088709"/>
                  </a:lnTo>
                  <a:lnTo>
                    <a:pt x="2580237" y="2315046"/>
                  </a:lnTo>
                  <a:lnTo>
                    <a:pt x="2444435" y="2007228"/>
                  </a:lnTo>
                  <a:lnTo>
                    <a:pt x="2399168" y="2360313"/>
                  </a:lnTo>
                  <a:lnTo>
                    <a:pt x="2272420" y="1672250"/>
                  </a:lnTo>
                  <a:lnTo>
                    <a:pt x="2163778" y="1292004"/>
                  </a:lnTo>
                  <a:lnTo>
                    <a:pt x="2109457" y="1509287"/>
                  </a:lnTo>
                  <a:lnTo>
                    <a:pt x="1801639" y="839331"/>
                  </a:lnTo>
                  <a:lnTo>
                    <a:pt x="1475715" y="1119988"/>
                  </a:lnTo>
                  <a:lnTo>
                    <a:pt x="1095469" y="857438"/>
                  </a:lnTo>
                  <a:lnTo>
                    <a:pt x="823865" y="1509287"/>
                  </a:lnTo>
                  <a:lnTo>
                    <a:pt x="733331" y="1255790"/>
                  </a:lnTo>
                  <a:lnTo>
                    <a:pt x="570368" y="2305992"/>
                  </a:lnTo>
                  <a:lnTo>
                    <a:pt x="470780" y="2007228"/>
                  </a:lnTo>
                  <a:lnTo>
                    <a:pt x="344032" y="2315046"/>
                  </a:lnTo>
                  <a:lnTo>
                    <a:pt x="253497" y="2106816"/>
                  </a:lnTo>
                  <a:lnTo>
                    <a:pt x="0" y="2287885"/>
                  </a:lnTo>
                  <a:lnTo>
                    <a:pt x="113913" y="1579956"/>
                  </a:lnTo>
                  <a:lnTo>
                    <a:pt x="291636" y="789051"/>
                  </a:lnTo>
                  <a:cubicBezTo>
                    <a:pt x="353018" y="600800"/>
                    <a:pt x="408011" y="516571"/>
                    <a:pt x="450656" y="425925"/>
                  </a:cubicBezTo>
                  <a:cubicBezTo>
                    <a:pt x="493301" y="335279"/>
                    <a:pt x="511053" y="308964"/>
                    <a:pt x="547508" y="245176"/>
                  </a:cubicBezTo>
                  <a:lnTo>
                    <a:pt x="645756" y="97998"/>
                  </a:lnTo>
                  <a:cubicBezTo>
                    <a:pt x="674984" y="80635"/>
                    <a:pt x="713314" y="43715"/>
                    <a:pt x="766995" y="27382"/>
                  </a:cubicBezTo>
                  <a:cubicBezTo>
                    <a:pt x="820676" y="11049"/>
                    <a:pt x="903033" y="9695"/>
                    <a:pt x="967841" y="0"/>
                  </a:cubicBezTo>
                  <a:lnTo>
                    <a:pt x="1312752" y="87893"/>
                  </a:lnTo>
                  <a:lnTo>
                    <a:pt x="1484768" y="151267"/>
                  </a:lnTo>
                  <a:close/>
                </a:path>
              </a:pathLst>
            </a:custGeom>
            <a:solidFill>
              <a:srgbClr val="D687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终止 69"/>
            <p:cNvSpPr/>
            <p:nvPr/>
          </p:nvSpPr>
          <p:spPr>
            <a:xfrm rot="15126678">
              <a:off x="6315635" y="4446237"/>
              <a:ext cx="501183" cy="249860"/>
            </a:xfrm>
            <a:prstGeom prst="flowChartTerminator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流程图: 终止 70"/>
            <p:cNvSpPr/>
            <p:nvPr/>
          </p:nvSpPr>
          <p:spPr>
            <a:xfrm rot="11849277">
              <a:off x="5182916" y="4544758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终止 71"/>
            <p:cNvSpPr/>
            <p:nvPr/>
          </p:nvSpPr>
          <p:spPr>
            <a:xfrm rot="5937117">
              <a:off x="5074291" y="4392412"/>
              <a:ext cx="372816" cy="206138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216036" y="4960987"/>
              <a:ext cx="335556" cy="374544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205255" y="4965003"/>
              <a:ext cx="347571" cy="370527"/>
            </a:xfrm>
            <a:prstGeom prst="ellipse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198302" y="4302087"/>
              <a:ext cx="1383696" cy="863828"/>
              <a:chOff x="5358284" y="3851681"/>
              <a:chExt cx="1750877" cy="1150945"/>
            </a:xfrm>
          </p:grpSpPr>
          <p:sp>
            <p:nvSpPr>
              <p:cNvPr id="102" name="梯形 33"/>
              <p:cNvSpPr/>
              <p:nvPr/>
            </p:nvSpPr>
            <p:spPr>
              <a:xfrm>
                <a:off x="5367090" y="3851681"/>
                <a:ext cx="1730787" cy="1012920"/>
              </a:xfrm>
              <a:custGeom>
                <a:avLst/>
                <a:gdLst>
                  <a:gd name="connsiteX0" fmla="*/ 0 w 1470426"/>
                  <a:gd name="connsiteY0" fmla="*/ 811970 h 811970"/>
                  <a:gd name="connsiteX1" fmla="*/ 202993 w 1470426"/>
                  <a:gd name="connsiteY1" fmla="*/ 0 h 811970"/>
                  <a:gd name="connsiteX2" fmla="*/ 1267434 w 1470426"/>
                  <a:gd name="connsiteY2" fmla="*/ 0 h 811970"/>
                  <a:gd name="connsiteX3" fmla="*/ 1470426 w 1470426"/>
                  <a:gd name="connsiteY3" fmla="*/ 811970 h 811970"/>
                  <a:gd name="connsiteX4" fmla="*/ 0 w 1470426"/>
                  <a:gd name="connsiteY4" fmla="*/ 811970 h 811970"/>
                  <a:gd name="connsiteX0" fmla="*/ 0 w 1463282"/>
                  <a:gd name="connsiteY0" fmla="*/ 811970 h 811970"/>
                  <a:gd name="connsiteX1" fmla="*/ 202993 w 1463282"/>
                  <a:gd name="connsiteY1" fmla="*/ 0 h 811970"/>
                  <a:gd name="connsiteX2" fmla="*/ 1267434 w 1463282"/>
                  <a:gd name="connsiteY2" fmla="*/ 0 h 811970"/>
                  <a:gd name="connsiteX3" fmla="*/ 1463282 w 1463282"/>
                  <a:gd name="connsiteY3" fmla="*/ 811970 h 811970"/>
                  <a:gd name="connsiteX4" fmla="*/ 0 w 1463282"/>
                  <a:gd name="connsiteY4" fmla="*/ 811970 h 811970"/>
                  <a:gd name="connsiteX0" fmla="*/ 0 w 1456138"/>
                  <a:gd name="connsiteY0" fmla="*/ 811970 h 811970"/>
                  <a:gd name="connsiteX1" fmla="*/ 195849 w 1456138"/>
                  <a:gd name="connsiteY1" fmla="*/ 0 h 811970"/>
                  <a:gd name="connsiteX2" fmla="*/ 1260290 w 1456138"/>
                  <a:gd name="connsiteY2" fmla="*/ 0 h 811970"/>
                  <a:gd name="connsiteX3" fmla="*/ 1456138 w 1456138"/>
                  <a:gd name="connsiteY3" fmla="*/ 811970 h 811970"/>
                  <a:gd name="connsiteX4" fmla="*/ 0 w 1456138"/>
                  <a:gd name="connsiteY4" fmla="*/ 811970 h 811970"/>
                  <a:gd name="connsiteX0" fmla="*/ 0 w 1460900"/>
                  <a:gd name="connsiteY0" fmla="*/ 811970 h 811970"/>
                  <a:gd name="connsiteX1" fmla="*/ 200611 w 1460900"/>
                  <a:gd name="connsiteY1" fmla="*/ 0 h 811970"/>
                  <a:gd name="connsiteX2" fmla="*/ 1265052 w 1460900"/>
                  <a:gd name="connsiteY2" fmla="*/ 0 h 811970"/>
                  <a:gd name="connsiteX3" fmla="*/ 1460900 w 1460900"/>
                  <a:gd name="connsiteY3" fmla="*/ 811970 h 811970"/>
                  <a:gd name="connsiteX4" fmla="*/ 0 w 1460900"/>
                  <a:gd name="connsiteY4" fmla="*/ 811970 h 811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900" h="811970">
                    <a:moveTo>
                      <a:pt x="0" y="811970"/>
                    </a:moveTo>
                    <a:lnTo>
                      <a:pt x="200611" y="0"/>
                    </a:lnTo>
                    <a:lnTo>
                      <a:pt x="1265052" y="0"/>
                    </a:lnTo>
                    <a:lnTo>
                      <a:pt x="1460900" y="811970"/>
                    </a:lnTo>
                    <a:lnTo>
                      <a:pt x="0" y="811970"/>
                    </a:lnTo>
                    <a:close/>
                  </a:path>
                </a:pathLst>
              </a:custGeom>
              <a:solidFill>
                <a:srgbClr val="C350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39"/>
              <p:cNvSpPr/>
              <p:nvPr/>
            </p:nvSpPr>
            <p:spPr>
              <a:xfrm>
                <a:off x="5358284" y="4853196"/>
                <a:ext cx="1750877" cy="149430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684" h="149430">
                    <a:moveTo>
                      <a:pt x="9553" y="0"/>
                    </a:moveTo>
                    <a:lnTo>
                      <a:pt x="1701864" y="2754"/>
                    </a:lnTo>
                    <a:cubicBezTo>
                      <a:pt x="1710743" y="48676"/>
                      <a:pt x="1714094" y="100538"/>
                      <a:pt x="1714684" y="149430"/>
                    </a:cubicBezTo>
                    <a:lnTo>
                      <a:pt x="0" y="143489"/>
                    </a:lnTo>
                    <a:cubicBezTo>
                      <a:pt x="2210" y="114052"/>
                      <a:pt x="1657" y="84615"/>
                      <a:pt x="3867" y="55178"/>
                    </a:cubicBezTo>
                    <a:lnTo>
                      <a:pt x="9553" y="0"/>
                    </a:lnTo>
                    <a:close/>
                  </a:path>
                </a:pathLst>
              </a:custGeom>
              <a:solidFill>
                <a:srgbClr val="DDC2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314197" y="1037842"/>
              <a:ext cx="3141535" cy="2896935"/>
            </a:xfrm>
            <a:prstGeom prst="ellipse">
              <a:avLst/>
            </a:prstGeom>
            <a:solidFill>
              <a:srgbClr val="DF9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4107479" y="2887826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6805732" y="2878908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5704676" y="4356402"/>
              <a:ext cx="400006" cy="207416"/>
            </a:xfrm>
            <a:prstGeom prst="triangle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3"/>
            <p:cNvSpPr/>
            <p:nvPr/>
          </p:nvSpPr>
          <p:spPr>
            <a:xfrm>
              <a:off x="4394762" y="2335381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椭圆 81"/>
            <p:cNvSpPr/>
            <p:nvPr/>
          </p:nvSpPr>
          <p:spPr>
            <a:xfrm>
              <a:off x="4955116" y="3291194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287026" y="3291193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终止 83"/>
            <p:cNvSpPr/>
            <p:nvPr/>
          </p:nvSpPr>
          <p:spPr>
            <a:xfrm rot="1043156">
              <a:off x="4974555" y="3095595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流程图: 终止 84"/>
            <p:cNvSpPr/>
            <p:nvPr/>
          </p:nvSpPr>
          <p:spPr>
            <a:xfrm rot="20259040">
              <a:off x="6208379" y="309559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691025" y="3800126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6820080" y="3803703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延期 87"/>
            <p:cNvSpPr/>
            <p:nvPr/>
          </p:nvSpPr>
          <p:spPr>
            <a:xfrm rot="5400000">
              <a:off x="5586765" y="3521580"/>
              <a:ext cx="579707" cy="1014394"/>
            </a:xfrm>
            <a:prstGeom prst="flowChartDelay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流程图: 延期 88"/>
            <p:cNvSpPr/>
            <p:nvPr/>
          </p:nvSpPr>
          <p:spPr>
            <a:xfrm rot="9765395">
              <a:off x="6404858" y="4639348"/>
              <a:ext cx="183579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5876618" y="4533324"/>
              <a:ext cx="45719" cy="561321"/>
            </a:xfrm>
            <a:prstGeom prst="rect">
              <a:avLst/>
            </a:pr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5203497" y="5160035"/>
              <a:ext cx="344134" cy="66448"/>
            </a:xfrm>
            <a:prstGeom prst="rect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218202" y="5162975"/>
              <a:ext cx="344134" cy="66448"/>
            </a:xfrm>
            <a:prstGeom prst="rect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>
              <a:off x="6242864" y="5095902"/>
              <a:ext cx="88323" cy="86611"/>
            </a:xfrm>
            <a:prstGeom prst="triangle">
              <a:avLst/>
            </a:prstGeom>
            <a:solidFill>
              <a:srgbClr val="8783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38"/>
            <p:cNvSpPr/>
            <p:nvPr/>
          </p:nvSpPr>
          <p:spPr>
            <a:xfrm>
              <a:off x="6442931" y="4520205"/>
              <a:ext cx="275609" cy="109679"/>
            </a:xfrm>
            <a:custGeom>
              <a:avLst/>
              <a:gdLst>
                <a:gd name="connsiteX0" fmla="*/ 0 w 211620"/>
                <a:gd name="connsiteY0" fmla="*/ 0 h 113156"/>
                <a:gd name="connsiteX1" fmla="*/ 211620 w 211620"/>
                <a:gd name="connsiteY1" fmla="*/ 0 h 113156"/>
                <a:gd name="connsiteX2" fmla="*/ 211620 w 211620"/>
                <a:gd name="connsiteY2" fmla="*/ 113156 h 113156"/>
                <a:gd name="connsiteX3" fmla="*/ 0 w 211620"/>
                <a:gd name="connsiteY3" fmla="*/ 113156 h 113156"/>
                <a:gd name="connsiteX4" fmla="*/ 0 w 211620"/>
                <a:gd name="connsiteY4" fmla="*/ 0 h 113156"/>
                <a:gd name="connsiteX0" fmla="*/ 0 w 232481"/>
                <a:gd name="connsiteY0" fmla="*/ 0 h 113156"/>
                <a:gd name="connsiteX1" fmla="*/ 232481 w 232481"/>
                <a:gd name="connsiteY1" fmla="*/ 0 h 113156"/>
                <a:gd name="connsiteX2" fmla="*/ 232481 w 232481"/>
                <a:gd name="connsiteY2" fmla="*/ 113156 h 113156"/>
                <a:gd name="connsiteX3" fmla="*/ 20861 w 232481"/>
                <a:gd name="connsiteY3" fmla="*/ 113156 h 113156"/>
                <a:gd name="connsiteX4" fmla="*/ 0 w 232481"/>
                <a:gd name="connsiteY4" fmla="*/ 0 h 113156"/>
                <a:gd name="connsiteX0" fmla="*/ 0 w 232481"/>
                <a:gd name="connsiteY0" fmla="*/ 0 h 113156"/>
                <a:gd name="connsiteX1" fmla="*/ 232481 w 232481"/>
                <a:gd name="connsiteY1" fmla="*/ 0 h 113156"/>
                <a:gd name="connsiteX2" fmla="*/ 232481 w 232481"/>
                <a:gd name="connsiteY2" fmla="*/ 113156 h 113156"/>
                <a:gd name="connsiteX3" fmla="*/ 27815 w 232481"/>
                <a:gd name="connsiteY3" fmla="*/ 109679 h 113156"/>
                <a:gd name="connsiteX4" fmla="*/ 0 w 232481"/>
                <a:gd name="connsiteY4" fmla="*/ 0 h 113156"/>
                <a:gd name="connsiteX0" fmla="*/ 0 w 270726"/>
                <a:gd name="connsiteY0" fmla="*/ 0 h 109679"/>
                <a:gd name="connsiteX1" fmla="*/ 232481 w 270726"/>
                <a:gd name="connsiteY1" fmla="*/ 0 h 109679"/>
                <a:gd name="connsiteX2" fmla="*/ 270726 w 270726"/>
                <a:gd name="connsiteY2" fmla="*/ 109679 h 109679"/>
                <a:gd name="connsiteX3" fmla="*/ 27815 w 270726"/>
                <a:gd name="connsiteY3" fmla="*/ 109679 h 109679"/>
                <a:gd name="connsiteX4" fmla="*/ 0 w 270726"/>
                <a:gd name="connsiteY4" fmla="*/ 0 h 1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26" h="109679">
                  <a:moveTo>
                    <a:pt x="0" y="0"/>
                  </a:moveTo>
                  <a:lnTo>
                    <a:pt x="232481" y="0"/>
                  </a:lnTo>
                  <a:lnTo>
                    <a:pt x="270726" y="109679"/>
                  </a:lnTo>
                  <a:lnTo>
                    <a:pt x="27815" y="1096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39"/>
            <p:cNvSpPr/>
            <p:nvPr/>
          </p:nvSpPr>
          <p:spPr>
            <a:xfrm>
              <a:off x="5141725" y="4484600"/>
              <a:ext cx="200410" cy="93972"/>
            </a:xfrm>
            <a:custGeom>
              <a:avLst/>
              <a:gdLst>
                <a:gd name="connsiteX0" fmla="*/ 0 w 172596"/>
                <a:gd name="connsiteY0" fmla="*/ 0 h 83541"/>
                <a:gd name="connsiteX1" fmla="*/ 172596 w 172596"/>
                <a:gd name="connsiteY1" fmla="*/ 0 h 83541"/>
                <a:gd name="connsiteX2" fmla="*/ 172596 w 172596"/>
                <a:gd name="connsiteY2" fmla="*/ 83541 h 83541"/>
                <a:gd name="connsiteX3" fmla="*/ 0 w 172596"/>
                <a:gd name="connsiteY3" fmla="*/ 83541 h 83541"/>
                <a:gd name="connsiteX4" fmla="*/ 0 w 172596"/>
                <a:gd name="connsiteY4" fmla="*/ 0 h 83541"/>
                <a:gd name="connsiteX0" fmla="*/ 10430 w 183026"/>
                <a:gd name="connsiteY0" fmla="*/ 0 h 87018"/>
                <a:gd name="connsiteX1" fmla="*/ 183026 w 183026"/>
                <a:gd name="connsiteY1" fmla="*/ 0 h 87018"/>
                <a:gd name="connsiteX2" fmla="*/ 183026 w 183026"/>
                <a:gd name="connsiteY2" fmla="*/ 83541 h 87018"/>
                <a:gd name="connsiteX3" fmla="*/ 0 w 183026"/>
                <a:gd name="connsiteY3" fmla="*/ 87018 h 87018"/>
                <a:gd name="connsiteX4" fmla="*/ 10430 w 183026"/>
                <a:gd name="connsiteY4" fmla="*/ 0 h 87018"/>
                <a:gd name="connsiteX0" fmla="*/ 10430 w 200410"/>
                <a:gd name="connsiteY0" fmla="*/ 6954 h 93972"/>
                <a:gd name="connsiteX1" fmla="*/ 200410 w 200410"/>
                <a:gd name="connsiteY1" fmla="*/ 0 h 93972"/>
                <a:gd name="connsiteX2" fmla="*/ 183026 w 200410"/>
                <a:gd name="connsiteY2" fmla="*/ 90495 h 93972"/>
                <a:gd name="connsiteX3" fmla="*/ 0 w 200410"/>
                <a:gd name="connsiteY3" fmla="*/ 93972 h 93972"/>
                <a:gd name="connsiteX4" fmla="*/ 10430 w 200410"/>
                <a:gd name="connsiteY4" fmla="*/ 6954 h 93972"/>
                <a:gd name="connsiteX0" fmla="*/ 10430 w 200410"/>
                <a:gd name="connsiteY0" fmla="*/ 6954 h 93972"/>
                <a:gd name="connsiteX1" fmla="*/ 200410 w 200410"/>
                <a:gd name="connsiteY1" fmla="*/ 0 h 93972"/>
                <a:gd name="connsiteX2" fmla="*/ 183026 w 200410"/>
                <a:gd name="connsiteY2" fmla="*/ 90495 h 93972"/>
                <a:gd name="connsiteX3" fmla="*/ 0 w 200410"/>
                <a:gd name="connsiteY3" fmla="*/ 93972 h 93972"/>
                <a:gd name="connsiteX4" fmla="*/ 10430 w 200410"/>
                <a:gd name="connsiteY4" fmla="*/ 6954 h 9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10" h="93972">
                  <a:moveTo>
                    <a:pt x="10430" y="6954"/>
                  </a:moveTo>
                  <a:lnTo>
                    <a:pt x="200410" y="0"/>
                  </a:lnTo>
                  <a:lnTo>
                    <a:pt x="183026" y="90495"/>
                  </a:lnTo>
                  <a:lnTo>
                    <a:pt x="0" y="93972"/>
                  </a:lnTo>
                  <a:lnTo>
                    <a:pt x="10430" y="6954"/>
                  </a:lnTo>
                  <a:close/>
                </a:path>
              </a:pathLst>
            </a:custGeom>
            <a:solidFill>
              <a:srgbClr val="DDC2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164550" y="2337066"/>
              <a:ext cx="1408530" cy="473431"/>
            </a:xfrm>
            <a:prstGeom prst="rect">
              <a:avLst/>
            </a:prstGeom>
            <a:solidFill>
              <a:srgbClr val="D588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5141725" y="1353255"/>
              <a:ext cx="1455349" cy="517493"/>
              <a:chOff x="8318168" y="1040257"/>
              <a:chExt cx="2114986" cy="669073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8318168" y="1040257"/>
                <a:ext cx="2114986" cy="669073"/>
              </a:xfrm>
              <a:prstGeom prst="roundRect">
                <a:avLst/>
              </a:prstGeom>
              <a:solidFill>
                <a:srgbClr val="C1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8722024" y="1118955"/>
                <a:ext cx="1307275" cy="482120"/>
              </a:xfrm>
              <a:prstGeom prst="roundRect">
                <a:avLst/>
              </a:prstGeom>
              <a:solidFill>
                <a:srgbClr val="9B9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5741" y="1207779"/>
                <a:ext cx="351445" cy="274031"/>
              </a:xfrm>
              <a:prstGeom prst="rect">
                <a:avLst/>
              </a:prstGeom>
            </p:spPr>
          </p:pic>
        </p:grpSp>
        <p:sp>
          <p:nvSpPr>
            <p:cNvPr id="98" name="任意多边形 97"/>
            <p:cNvSpPr/>
            <p:nvPr/>
          </p:nvSpPr>
          <p:spPr>
            <a:xfrm>
              <a:off x="3906603" y="1295730"/>
              <a:ext cx="3965036" cy="3200365"/>
            </a:xfrm>
            <a:custGeom>
              <a:avLst/>
              <a:gdLst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78598 w 2924269"/>
                <a:gd name="connsiteY29" fmla="*/ 9054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34154 w 2924269"/>
                <a:gd name="connsiteY27" fmla="*/ 226337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71604 w 2924269"/>
                <a:gd name="connsiteY26" fmla="*/ 787652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45671 w 2924269"/>
                <a:gd name="connsiteY2" fmla="*/ 9054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35794 w 2924269"/>
                <a:gd name="connsiteY3" fmla="*/ 144856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53077 w 2924269"/>
                <a:gd name="connsiteY4" fmla="*/ 552262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25093 w 2924269"/>
                <a:gd name="connsiteY5" fmla="*/ 1041149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8994 w 2924269"/>
                <a:gd name="connsiteY2" fmla="*/ 2908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706170 w 2924269"/>
                <a:gd name="connsiteY28" fmla="*/ 36214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4636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794330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547508 w 2924269"/>
                <a:gd name="connsiteY27" fmla="*/ 274978 h 2390115"/>
                <a:gd name="connsiteX28" fmla="*/ 677560 w 2924269"/>
                <a:gd name="connsiteY28" fmla="*/ 81173 h 2390115"/>
                <a:gd name="connsiteX29" fmla="*/ 765244 w 2924269"/>
                <a:gd name="connsiteY29" fmla="*/ 29085 h 2390115"/>
                <a:gd name="connsiteX30" fmla="*/ 959667 w 2924269"/>
                <a:gd name="connsiteY30" fmla="*/ 0 h 2390115"/>
                <a:gd name="connsiteX31" fmla="*/ 1312752 w 2924269"/>
                <a:gd name="connsiteY31" fmla="*/ 117695 h 2390115"/>
                <a:gd name="connsiteX32" fmla="*/ 1484768 w 2924269"/>
                <a:gd name="connsiteY32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90535 w 2924269"/>
                <a:gd name="connsiteY25" fmla="*/ 1593410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81069 h 2390115"/>
                <a:gd name="connsiteX1" fmla="*/ 1819746 w 2924269"/>
                <a:gd name="connsiteY1" fmla="*/ 45267 h 2390115"/>
                <a:gd name="connsiteX2" fmla="*/ 2134278 w 2924269"/>
                <a:gd name="connsiteY2" fmla="*/ 40875 h 2390115"/>
                <a:gd name="connsiteX3" fmla="*/ 2315763 w 2924269"/>
                <a:gd name="connsiteY3" fmla="*/ 158210 h 2390115"/>
                <a:gd name="connsiteX4" fmla="*/ 2546400 w 2924269"/>
                <a:gd name="connsiteY4" fmla="*/ 558939 h 2390115"/>
                <a:gd name="connsiteX5" fmla="*/ 2705062 w 2924269"/>
                <a:gd name="connsiteY5" fmla="*/ 1047826 h 2390115"/>
                <a:gd name="connsiteX6" fmla="*/ 2869948 w 2924269"/>
                <a:gd name="connsiteY6" fmla="*/ 1919335 h 2390115"/>
                <a:gd name="connsiteX7" fmla="*/ 2924269 w 2924269"/>
                <a:gd name="connsiteY7" fmla="*/ 2381062 h 2390115"/>
                <a:gd name="connsiteX8" fmla="*/ 2670772 w 2924269"/>
                <a:gd name="connsiteY8" fmla="*/ 2118511 h 2390115"/>
                <a:gd name="connsiteX9" fmla="*/ 2580237 w 2924269"/>
                <a:gd name="connsiteY9" fmla="*/ 2344848 h 2390115"/>
                <a:gd name="connsiteX10" fmla="*/ 2444435 w 2924269"/>
                <a:gd name="connsiteY10" fmla="*/ 2037030 h 2390115"/>
                <a:gd name="connsiteX11" fmla="*/ 2399168 w 2924269"/>
                <a:gd name="connsiteY11" fmla="*/ 2390115 h 2390115"/>
                <a:gd name="connsiteX12" fmla="*/ 2272420 w 2924269"/>
                <a:gd name="connsiteY12" fmla="*/ 1702052 h 2390115"/>
                <a:gd name="connsiteX13" fmla="*/ 2163778 w 2924269"/>
                <a:gd name="connsiteY13" fmla="*/ 1321806 h 2390115"/>
                <a:gd name="connsiteX14" fmla="*/ 2109457 w 2924269"/>
                <a:gd name="connsiteY14" fmla="*/ 1539089 h 2390115"/>
                <a:gd name="connsiteX15" fmla="*/ 1801639 w 2924269"/>
                <a:gd name="connsiteY15" fmla="*/ 869133 h 2390115"/>
                <a:gd name="connsiteX16" fmla="*/ 1475715 w 2924269"/>
                <a:gd name="connsiteY16" fmla="*/ 1149790 h 2390115"/>
                <a:gd name="connsiteX17" fmla="*/ 1095469 w 2924269"/>
                <a:gd name="connsiteY17" fmla="*/ 887240 h 2390115"/>
                <a:gd name="connsiteX18" fmla="*/ 823865 w 2924269"/>
                <a:gd name="connsiteY18" fmla="*/ 1539089 h 2390115"/>
                <a:gd name="connsiteX19" fmla="*/ 733331 w 2924269"/>
                <a:gd name="connsiteY19" fmla="*/ 1285592 h 2390115"/>
                <a:gd name="connsiteX20" fmla="*/ 570368 w 2924269"/>
                <a:gd name="connsiteY20" fmla="*/ 2335794 h 2390115"/>
                <a:gd name="connsiteX21" fmla="*/ 470780 w 2924269"/>
                <a:gd name="connsiteY21" fmla="*/ 2037030 h 2390115"/>
                <a:gd name="connsiteX22" fmla="*/ 344032 w 2924269"/>
                <a:gd name="connsiteY22" fmla="*/ 2344848 h 2390115"/>
                <a:gd name="connsiteX23" fmla="*/ 253497 w 2924269"/>
                <a:gd name="connsiteY23" fmla="*/ 2136618 h 2390115"/>
                <a:gd name="connsiteX24" fmla="*/ 0 w 2924269"/>
                <a:gd name="connsiteY24" fmla="*/ 2317687 h 2390115"/>
                <a:gd name="connsiteX25" fmla="*/ 102797 w 2924269"/>
                <a:gd name="connsiteY25" fmla="*/ 1609758 h 2390115"/>
                <a:gd name="connsiteX26" fmla="*/ 291636 w 2924269"/>
                <a:gd name="connsiteY26" fmla="*/ 818853 h 2390115"/>
                <a:gd name="connsiteX27" fmla="*/ 450656 w 2924269"/>
                <a:gd name="connsiteY27" fmla="*/ 455727 h 2390115"/>
                <a:gd name="connsiteX28" fmla="*/ 547508 w 2924269"/>
                <a:gd name="connsiteY28" fmla="*/ 274978 h 2390115"/>
                <a:gd name="connsiteX29" fmla="*/ 677560 w 2924269"/>
                <a:gd name="connsiteY29" fmla="*/ 81173 h 2390115"/>
                <a:gd name="connsiteX30" fmla="*/ 765244 w 2924269"/>
                <a:gd name="connsiteY30" fmla="*/ 29085 h 2390115"/>
                <a:gd name="connsiteX31" fmla="*/ 959667 w 2924269"/>
                <a:gd name="connsiteY31" fmla="*/ 0 h 2390115"/>
                <a:gd name="connsiteX32" fmla="*/ 1312752 w 2924269"/>
                <a:gd name="connsiteY32" fmla="*/ 117695 h 2390115"/>
                <a:gd name="connsiteX33" fmla="*/ 1484768 w 2924269"/>
                <a:gd name="connsiteY33" fmla="*/ 181069 h 2390115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34278 w 2924269"/>
                <a:gd name="connsiteY2" fmla="*/ 20439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15763 w 2924269"/>
                <a:gd name="connsiteY3" fmla="*/ 137774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303501 w 2924269"/>
                <a:gd name="connsiteY3" fmla="*/ 14186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7560 w 2924269"/>
                <a:gd name="connsiteY29" fmla="*/ 60737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65244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99414 w 2924269"/>
                <a:gd name="connsiteY3" fmla="*/ 158210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46400 w 2924269"/>
                <a:gd name="connsiteY4" fmla="*/ 538503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7930 w 2924269"/>
                <a:gd name="connsiteY2" fmla="*/ 32701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06815 w 2924269"/>
                <a:gd name="connsiteY2" fmla="*/ 36407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02797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73855 w 2924269"/>
                <a:gd name="connsiteY29" fmla="*/ 792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76361 w 2924269"/>
                <a:gd name="connsiteY30" fmla="*/ 8649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60633 h 2369679"/>
                <a:gd name="connsiteX1" fmla="*/ 1819746 w 2924269"/>
                <a:gd name="connsiteY1" fmla="*/ 24831 h 2369679"/>
                <a:gd name="connsiteX2" fmla="*/ 2110521 w 2924269"/>
                <a:gd name="connsiteY2" fmla="*/ 40113 h 2369679"/>
                <a:gd name="connsiteX3" fmla="*/ 2284592 w 2924269"/>
                <a:gd name="connsiteY3" fmla="*/ 165621 h 2369679"/>
                <a:gd name="connsiteX4" fmla="*/ 2535284 w 2924269"/>
                <a:gd name="connsiteY4" fmla="*/ 542208 h 2369679"/>
                <a:gd name="connsiteX5" fmla="*/ 2705062 w 2924269"/>
                <a:gd name="connsiteY5" fmla="*/ 1027390 h 2369679"/>
                <a:gd name="connsiteX6" fmla="*/ 2869948 w 2924269"/>
                <a:gd name="connsiteY6" fmla="*/ 1898899 h 2369679"/>
                <a:gd name="connsiteX7" fmla="*/ 2924269 w 2924269"/>
                <a:gd name="connsiteY7" fmla="*/ 2360626 h 2369679"/>
                <a:gd name="connsiteX8" fmla="*/ 2670772 w 2924269"/>
                <a:gd name="connsiteY8" fmla="*/ 2098075 h 2369679"/>
                <a:gd name="connsiteX9" fmla="*/ 2580237 w 2924269"/>
                <a:gd name="connsiteY9" fmla="*/ 2324412 h 2369679"/>
                <a:gd name="connsiteX10" fmla="*/ 2444435 w 2924269"/>
                <a:gd name="connsiteY10" fmla="*/ 2016594 h 2369679"/>
                <a:gd name="connsiteX11" fmla="*/ 2399168 w 2924269"/>
                <a:gd name="connsiteY11" fmla="*/ 2369679 h 2369679"/>
                <a:gd name="connsiteX12" fmla="*/ 2272420 w 2924269"/>
                <a:gd name="connsiteY12" fmla="*/ 1681616 h 2369679"/>
                <a:gd name="connsiteX13" fmla="*/ 2163778 w 2924269"/>
                <a:gd name="connsiteY13" fmla="*/ 1301370 h 2369679"/>
                <a:gd name="connsiteX14" fmla="*/ 2109457 w 2924269"/>
                <a:gd name="connsiteY14" fmla="*/ 1518653 h 2369679"/>
                <a:gd name="connsiteX15" fmla="*/ 1801639 w 2924269"/>
                <a:gd name="connsiteY15" fmla="*/ 848697 h 2369679"/>
                <a:gd name="connsiteX16" fmla="*/ 1475715 w 2924269"/>
                <a:gd name="connsiteY16" fmla="*/ 1129354 h 2369679"/>
                <a:gd name="connsiteX17" fmla="*/ 1095469 w 2924269"/>
                <a:gd name="connsiteY17" fmla="*/ 866804 h 2369679"/>
                <a:gd name="connsiteX18" fmla="*/ 823865 w 2924269"/>
                <a:gd name="connsiteY18" fmla="*/ 1518653 h 2369679"/>
                <a:gd name="connsiteX19" fmla="*/ 733331 w 2924269"/>
                <a:gd name="connsiteY19" fmla="*/ 1265156 h 2369679"/>
                <a:gd name="connsiteX20" fmla="*/ 570368 w 2924269"/>
                <a:gd name="connsiteY20" fmla="*/ 2315358 h 2369679"/>
                <a:gd name="connsiteX21" fmla="*/ 470780 w 2924269"/>
                <a:gd name="connsiteY21" fmla="*/ 2016594 h 2369679"/>
                <a:gd name="connsiteX22" fmla="*/ 344032 w 2924269"/>
                <a:gd name="connsiteY22" fmla="*/ 2324412 h 2369679"/>
                <a:gd name="connsiteX23" fmla="*/ 253497 w 2924269"/>
                <a:gd name="connsiteY23" fmla="*/ 2116182 h 2369679"/>
                <a:gd name="connsiteX24" fmla="*/ 0 w 2924269"/>
                <a:gd name="connsiteY24" fmla="*/ 2297251 h 2369679"/>
                <a:gd name="connsiteX25" fmla="*/ 113913 w 2924269"/>
                <a:gd name="connsiteY25" fmla="*/ 1589322 h 2369679"/>
                <a:gd name="connsiteX26" fmla="*/ 291636 w 2924269"/>
                <a:gd name="connsiteY26" fmla="*/ 798417 h 2369679"/>
                <a:gd name="connsiteX27" fmla="*/ 450656 w 2924269"/>
                <a:gd name="connsiteY27" fmla="*/ 435291 h 2369679"/>
                <a:gd name="connsiteX28" fmla="*/ 547508 w 2924269"/>
                <a:gd name="connsiteY28" fmla="*/ 254542 h 2369679"/>
                <a:gd name="connsiteX29" fmla="*/ 645756 w 2924269"/>
                <a:gd name="connsiteY29" fmla="*/ 107364 h 2369679"/>
                <a:gd name="connsiteX30" fmla="*/ 766995 w 2924269"/>
                <a:gd name="connsiteY30" fmla="*/ 36748 h 2369679"/>
                <a:gd name="connsiteX31" fmla="*/ 967841 w 2924269"/>
                <a:gd name="connsiteY31" fmla="*/ 0 h 2369679"/>
                <a:gd name="connsiteX32" fmla="*/ 1312752 w 2924269"/>
                <a:gd name="connsiteY32" fmla="*/ 97259 h 2369679"/>
                <a:gd name="connsiteX33" fmla="*/ 1484768 w 2924269"/>
                <a:gd name="connsiteY33" fmla="*/ 160633 h 2369679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45756 w 2924269"/>
                <a:gd name="connsiteY29" fmla="*/ 97998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19746 w 2924269"/>
                <a:gd name="connsiteY1" fmla="*/ 15465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110521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27382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09053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84592 w 2924269"/>
                <a:gd name="connsiteY3" fmla="*/ 156255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84768 w 2924269"/>
                <a:gd name="connsiteY0" fmla="*/ 151267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84768 w 2924269"/>
                <a:gd name="connsiteY33" fmla="*/ 151267 h 2360313"/>
                <a:gd name="connsiteX0" fmla="*/ 1490684 w 2924269"/>
                <a:gd name="connsiteY0" fmla="*/ 171972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12752 w 2924269"/>
                <a:gd name="connsiteY32" fmla="*/ 87893 h 2360313"/>
                <a:gd name="connsiteX33" fmla="*/ 1490684 w 2924269"/>
                <a:gd name="connsiteY33" fmla="*/ 171972 h 2360313"/>
                <a:gd name="connsiteX0" fmla="*/ 1490684 w 2924269"/>
                <a:gd name="connsiteY0" fmla="*/ 171972 h 2360313"/>
                <a:gd name="connsiteX1" fmla="*/ 1830801 w 2924269"/>
                <a:gd name="connsiteY1" fmla="*/ 26520 h 2360313"/>
                <a:gd name="connsiteX2" fmla="*/ 2066300 w 2924269"/>
                <a:gd name="connsiteY2" fmla="*/ 30747 h 2360313"/>
                <a:gd name="connsiteX3" fmla="*/ 2269803 w 2924269"/>
                <a:gd name="connsiteY3" fmla="*/ 171044 h 2360313"/>
                <a:gd name="connsiteX4" fmla="*/ 2535284 w 2924269"/>
                <a:gd name="connsiteY4" fmla="*/ 532842 h 2360313"/>
                <a:gd name="connsiteX5" fmla="*/ 2705062 w 2924269"/>
                <a:gd name="connsiteY5" fmla="*/ 1018024 h 2360313"/>
                <a:gd name="connsiteX6" fmla="*/ 2869948 w 2924269"/>
                <a:gd name="connsiteY6" fmla="*/ 1889533 h 2360313"/>
                <a:gd name="connsiteX7" fmla="*/ 2924269 w 2924269"/>
                <a:gd name="connsiteY7" fmla="*/ 2351260 h 2360313"/>
                <a:gd name="connsiteX8" fmla="*/ 2670772 w 2924269"/>
                <a:gd name="connsiteY8" fmla="*/ 2088709 h 2360313"/>
                <a:gd name="connsiteX9" fmla="*/ 2580237 w 2924269"/>
                <a:gd name="connsiteY9" fmla="*/ 2315046 h 2360313"/>
                <a:gd name="connsiteX10" fmla="*/ 2444435 w 2924269"/>
                <a:gd name="connsiteY10" fmla="*/ 2007228 h 2360313"/>
                <a:gd name="connsiteX11" fmla="*/ 2399168 w 2924269"/>
                <a:gd name="connsiteY11" fmla="*/ 2360313 h 2360313"/>
                <a:gd name="connsiteX12" fmla="*/ 2272420 w 2924269"/>
                <a:gd name="connsiteY12" fmla="*/ 1672250 h 2360313"/>
                <a:gd name="connsiteX13" fmla="*/ 2163778 w 2924269"/>
                <a:gd name="connsiteY13" fmla="*/ 1292004 h 2360313"/>
                <a:gd name="connsiteX14" fmla="*/ 2109457 w 2924269"/>
                <a:gd name="connsiteY14" fmla="*/ 1509287 h 2360313"/>
                <a:gd name="connsiteX15" fmla="*/ 1801639 w 2924269"/>
                <a:gd name="connsiteY15" fmla="*/ 839331 h 2360313"/>
                <a:gd name="connsiteX16" fmla="*/ 1475715 w 2924269"/>
                <a:gd name="connsiteY16" fmla="*/ 1119988 h 2360313"/>
                <a:gd name="connsiteX17" fmla="*/ 1095469 w 2924269"/>
                <a:gd name="connsiteY17" fmla="*/ 857438 h 2360313"/>
                <a:gd name="connsiteX18" fmla="*/ 823865 w 2924269"/>
                <a:gd name="connsiteY18" fmla="*/ 1509287 h 2360313"/>
                <a:gd name="connsiteX19" fmla="*/ 733331 w 2924269"/>
                <a:gd name="connsiteY19" fmla="*/ 1255790 h 2360313"/>
                <a:gd name="connsiteX20" fmla="*/ 570368 w 2924269"/>
                <a:gd name="connsiteY20" fmla="*/ 2305992 h 2360313"/>
                <a:gd name="connsiteX21" fmla="*/ 470780 w 2924269"/>
                <a:gd name="connsiteY21" fmla="*/ 2007228 h 2360313"/>
                <a:gd name="connsiteX22" fmla="*/ 344032 w 2924269"/>
                <a:gd name="connsiteY22" fmla="*/ 2315046 h 2360313"/>
                <a:gd name="connsiteX23" fmla="*/ 253497 w 2924269"/>
                <a:gd name="connsiteY23" fmla="*/ 2106816 h 2360313"/>
                <a:gd name="connsiteX24" fmla="*/ 0 w 2924269"/>
                <a:gd name="connsiteY24" fmla="*/ 2287885 h 2360313"/>
                <a:gd name="connsiteX25" fmla="*/ 113913 w 2924269"/>
                <a:gd name="connsiteY25" fmla="*/ 1579956 h 2360313"/>
                <a:gd name="connsiteX26" fmla="*/ 291636 w 2924269"/>
                <a:gd name="connsiteY26" fmla="*/ 789051 h 2360313"/>
                <a:gd name="connsiteX27" fmla="*/ 450656 w 2924269"/>
                <a:gd name="connsiteY27" fmla="*/ 425925 h 2360313"/>
                <a:gd name="connsiteX28" fmla="*/ 547508 w 2924269"/>
                <a:gd name="connsiteY28" fmla="*/ 245176 h 2360313"/>
                <a:gd name="connsiteX29" fmla="*/ 634701 w 2924269"/>
                <a:gd name="connsiteY29" fmla="*/ 141589 h 2360313"/>
                <a:gd name="connsiteX30" fmla="*/ 766995 w 2924269"/>
                <a:gd name="connsiteY30" fmla="*/ 42171 h 2360313"/>
                <a:gd name="connsiteX31" fmla="*/ 967841 w 2924269"/>
                <a:gd name="connsiteY31" fmla="*/ 0 h 2360313"/>
                <a:gd name="connsiteX32" fmla="*/ 1303878 w 2924269"/>
                <a:gd name="connsiteY32" fmla="*/ 96767 h 2360313"/>
                <a:gd name="connsiteX33" fmla="*/ 1490684 w 2924269"/>
                <a:gd name="connsiteY33" fmla="*/ 171972 h 236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4269" h="2360313">
                  <a:moveTo>
                    <a:pt x="1490684" y="171972"/>
                  </a:moveTo>
                  <a:lnTo>
                    <a:pt x="1830801" y="26520"/>
                  </a:lnTo>
                  <a:lnTo>
                    <a:pt x="2066300" y="30747"/>
                  </a:lnTo>
                  <a:lnTo>
                    <a:pt x="2269803" y="171044"/>
                  </a:lnTo>
                  <a:cubicBezTo>
                    <a:pt x="2376044" y="291643"/>
                    <a:pt x="2446790" y="412243"/>
                    <a:pt x="2535284" y="532842"/>
                  </a:cubicBezTo>
                  <a:lnTo>
                    <a:pt x="2705062" y="1018024"/>
                  </a:lnTo>
                  <a:lnTo>
                    <a:pt x="2869948" y="1889533"/>
                  </a:lnTo>
                  <a:lnTo>
                    <a:pt x="2924269" y="2351260"/>
                  </a:lnTo>
                  <a:lnTo>
                    <a:pt x="2670772" y="2088709"/>
                  </a:lnTo>
                  <a:lnTo>
                    <a:pt x="2580237" y="2315046"/>
                  </a:lnTo>
                  <a:lnTo>
                    <a:pt x="2444435" y="2007228"/>
                  </a:lnTo>
                  <a:lnTo>
                    <a:pt x="2399168" y="2360313"/>
                  </a:lnTo>
                  <a:lnTo>
                    <a:pt x="2272420" y="1672250"/>
                  </a:lnTo>
                  <a:lnTo>
                    <a:pt x="2163778" y="1292004"/>
                  </a:lnTo>
                  <a:lnTo>
                    <a:pt x="2109457" y="1509287"/>
                  </a:lnTo>
                  <a:lnTo>
                    <a:pt x="1801639" y="839331"/>
                  </a:lnTo>
                  <a:lnTo>
                    <a:pt x="1475715" y="1119988"/>
                  </a:lnTo>
                  <a:lnTo>
                    <a:pt x="1095469" y="857438"/>
                  </a:lnTo>
                  <a:lnTo>
                    <a:pt x="823865" y="1509287"/>
                  </a:lnTo>
                  <a:lnTo>
                    <a:pt x="733331" y="1255790"/>
                  </a:lnTo>
                  <a:lnTo>
                    <a:pt x="570368" y="2305992"/>
                  </a:lnTo>
                  <a:lnTo>
                    <a:pt x="470780" y="2007228"/>
                  </a:lnTo>
                  <a:lnTo>
                    <a:pt x="344032" y="2315046"/>
                  </a:lnTo>
                  <a:lnTo>
                    <a:pt x="253497" y="2106816"/>
                  </a:lnTo>
                  <a:lnTo>
                    <a:pt x="0" y="2287885"/>
                  </a:lnTo>
                  <a:lnTo>
                    <a:pt x="113913" y="1579956"/>
                  </a:lnTo>
                  <a:lnTo>
                    <a:pt x="291636" y="789051"/>
                  </a:lnTo>
                  <a:cubicBezTo>
                    <a:pt x="353018" y="600800"/>
                    <a:pt x="408011" y="516571"/>
                    <a:pt x="450656" y="425925"/>
                  </a:cubicBezTo>
                  <a:cubicBezTo>
                    <a:pt x="493301" y="335279"/>
                    <a:pt x="511053" y="308964"/>
                    <a:pt x="547508" y="245176"/>
                  </a:cubicBezTo>
                  <a:lnTo>
                    <a:pt x="634701" y="141589"/>
                  </a:lnTo>
                  <a:cubicBezTo>
                    <a:pt x="663929" y="124226"/>
                    <a:pt x="711472" y="65769"/>
                    <a:pt x="766995" y="42171"/>
                  </a:cubicBezTo>
                  <a:cubicBezTo>
                    <a:pt x="822518" y="18573"/>
                    <a:pt x="903033" y="9695"/>
                    <a:pt x="967841" y="0"/>
                  </a:cubicBezTo>
                  <a:lnTo>
                    <a:pt x="1303878" y="96767"/>
                  </a:lnTo>
                  <a:lnTo>
                    <a:pt x="1490684" y="171972"/>
                  </a:lnTo>
                  <a:close/>
                </a:path>
              </a:pathLst>
            </a:custGeom>
            <a:solidFill>
              <a:srgbClr val="DF9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969258" y="3608557"/>
            <a:ext cx="2448986" cy="2997697"/>
            <a:chOff x="3995893" y="117542"/>
            <a:chExt cx="4335185" cy="5306511"/>
          </a:xfrm>
        </p:grpSpPr>
        <p:sp>
          <p:nvSpPr>
            <p:cNvPr id="105" name="流程图: 终止 104"/>
            <p:cNvSpPr/>
            <p:nvPr/>
          </p:nvSpPr>
          <p:spPr>
            <a:xfrm rot="14925899">
              <a:off x="6290944" y="4462464"/>
              <a:ext cx="501183" cy="225032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流程图: 终止 105"/>
            <p:cNvSpPr/>
            <p:nvPr/>
          </p:nvSpPr>
          <p:spPr>
            <a:xfrm rot="11849277">
              <a:off x="5182915" y="4544759"/>
              <a:ext cx="315665" cy="170785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流程图: 终止 106"/>
            <p:cNvSpPr/>
            <p:nvPr/>
          </p:nvSpPr>
          <p:spPr>
            <a:xfrm rot="5937117">
              <a:off x="5074290" y="4392412"/>
              <a:ext cx="372816" cy="206138"/>
            </a:xfrm>
            <a:prstGeom prst="flowChartTerminator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6240688" y="4960987"/>
              <a:ext cx="335556" cy="374544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5205255" y="4965004"/>
              <a:ext cx="347571" cy="370527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梯形 33"/>
            <p:cNvSpPr/>
            <p:nvPr/>
          </p:nvSpPr>
          <p:spPr>
            <a:xfrm>
              <a:off x="5205260" y="4302087"/>
              <a:ext cx="1367819" cy="760235"/>
            </a:xfrm>
            <a:custGeom>
              <a:avLst/>
              <a:gdLst>
                <a:gd name="connsiteX0" fmla="*/ 0 w 1470426"/>
                <a:gd name="connsiteY0" fmla="*/ 811970 h 811970"/>
                <a:gd name="connsiteX1" fmla="*/ 202993 w 1470426"/>
                <a:gd name="connsiteY1" fmla="*/ 0 h 811970"/>
                <a:gd name="connsiteX2" fmla="*/ 1267434 w 1470426"/>
                <a:gd name="connsiteY2" fmla="*/ 0 h 811970"/>
                <a:gd name="connsiteX3" fmla="*/ 1470426 w 1470426"/>
                <a:gd name="connsiteY3" fmla="*/ 811970 h 811970"/>
                <a:gd name="connsiteX4" fmla="*/ 0 w 1470426"/>
                <a:gd name="connsiteY4" fmla="*/ 811970 h 811970"/>
                <a:gd name="connsiteX0" fmla="*/ 0 w 1463282"/>
                <a:gd name="connsiteY0" fmla="*/ 811970 h 811970"/>
                <a:gd name="connsiteX1" fmla="*/ 202993 w 1463282"/>
                <a:gd name="connsiteY1" fmla="*/ 0 h 811970"/>
                <a:gd name="connsiteX2" fmla="*/ 1267434 w 1463282"/>
                <a:gd name="connsiteY2" fmla="*/ 0 h 811970"/>
                <a:gd name="connsiteX3" fmla="*/ 1463282 w 1463282"/>
                <a:gd name="connsiteY3" fmla="*/ 811970 h 811970"/>
                <a:gd name="connsiteX4" fmla="*/ 0 w 1463282"/>
                <a:gd name="connsiteY4" fmla="*/ 811970 h 811970"/>
                <a:gd name="connsiteX0" fmla="*/ 0 w 1456138"/>
                <a:gd name="connsiteY0" fmla="*/ 811970 h 811970"/>
                <a:gd name="connsiteX1" fmla="*/ 195849 w 1456138"/>
                <a:gd name="connsiteY1" fmla="*/ 0 h 811970"/>
                <a:gd name="connsiteX2" fmla="*/ 1260290 w 1456138"/>
                <a:gd name="connsiteY2" fmla="*/ 0 h 811970"/>
                <a:gd name="connsiteX3" fmla="*/ 1456138 w 1456138"/>
                <a:gd name="connsiteY3" fmla="*/ 811970 h 811970"/>
                <a:gd name="connsiteX4" fmla="*/ 0 w 1456138"/>
                <a:gd name="connsiteY4" fmla="*/ 811970 h 811970"/>
                <a:gd name="connsiteX0" fmla="*/ 0 w 1460900"/>
                <a:gd name="connsiteY0" fmla="*/ 811970 h 811970"/>
                <a:gd name="connsiteX1" fmla="*/ 200611 w 1460900"/>
                <a:gd name="connsiteY1" fmla="*/ 0 h 811970"/>
                <a:gd name="connsiteX2" fmla="*/ 1265052 w 1460900"/>
                <a:gd name="connsiteY2" fmla="*/ 0 h 811970"/>
                <a:gd name="connsiteX3" fmla="*/ 1460900 w 1460900"/>
                <a:gd name="connsiteY3" fmla="*/ 811970 h 811970"/>
                <a:gd name="connsiteX4" fmla="*/ 0 w 1460900"/>
                <a:gd name="connsiteY4" fmla="*/ 811970 h 8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900" h="811970">
                  <a:moveTo>
                    <a:pt x="0" y="811970"/>
                  </a:moveTo>
                  <a:lnTo>
                    <a:pt x="200611" y="0"/>
                  </a:lnTo>
                  <a:lnTo>
                    <a:pt x="1265052" y="0"/>
                  </a:lnTo>
                  <a:lnTo>
                    <a:pt x="1460900" y="811970"/>
                  </a:lnTo>
                  <a:lnTo>
                    <a:pt x="0" y="811970"/>
                  </a:lnTo>
                  <a:close/>
                </a:path>
              </a:pathLst>
            </a:custGeom>
            <a:solidFill>
              <a:srgbClr val="5B7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107479" y="2887827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805732" y="2878909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5775679" y="4290371"/>
              <a:ext cx="260550" cy="242554"/>
            </a:xfrm>
            <a:prstGeom prst="ellipse">
              <a:avLst/>
            </a:pr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3"/>
            <p:cNvSpPr/>
            <p:nvPr/>
          </p:nvSpPr>
          <p:spPr>
            <a:xfrm>
              <a:off x="4394761" y="2335382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6" name="弦形 115"/>
            <p:cNvSpPr/>
            <p:nvPr/>
          </p:nvSpPr>
          <p:spPr>
            <a:xfrm rot="17484016">
              <a:off x="4931644" y="3123827"/>
              <a:ext cx="396469" cy="396469"/>
            </a:xfrm>
            <a:prstGeom prst="chord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35"/>
            <p:cNvSpPr/>
            <p:nvPr/>
          </p:nvSpPr>
          <p:spPr>
            <a:xfrm>
              <a:off x="4271475" y="2305863"/>
              <a:ext cx="3103747" cy="1084983"/>
            </a:xfrm>
            <a:custGeom>
              <a:avLst/>
              <a:gdLst>
                <a:gd name="connsiteX0" fmla="*/ 0 w 2976060"/>
                <a:gd name="connsiteY0" fmla="*/ 128036 h 768201"/>
                <a:gd name="connsiteX1" fmla="*/ 128036 w 2976060"/>
                <a:gd name="connsiteY1" fmla="*/ 0 h 768201"/>
                <a:gd name="connsiteX2" fmla="*/ 2848024 w 2976060"/>
                <a:gd name="connsiteY2" fmla="*/ 0 h 768201"/>
                <a:gd name="connsiteX3" fmla="*/ 2976060 w 2976060"/>
                <a:gd name="connsiteY3" fmla="*/ 128036 h 768201"/>
                <a:gd name="connsiteX4" fmla="*/ 2976060 w 2976060"/>
                <a:gd name="connsiteY4" fmla="*/ 640165 h 768201"/>
                <a:gd name="connsiteX5" fmla="*/ 2848024 w 2976060"/>
                <a:gd name="connsiteY5" fmla="*/ 768201 h 768201"/>
                <a:gd name="connsiteX6" fmla="*/ 128036 w 2976060"/>
                <a:gd name="connsiteY6" fmla="*/ 768201 h 768201"/>
                <a:gd name="connsiteX7" fmla="*/ 0 w 2976060"/>
                <a:gd name="connsiteY7" fmla="*/ 640165 h 768201"/>
                <a:gd name="connsiteX8" fmla="*/ 0 w 2976060"/>
                <a:gd name="connsiteY8" fmla="*/ 128036 h 768201"/>
                <a:gd name="connsiteX0" fmla="*/ 0 w 3028612"/>
                <a:gd name="connsiteY0" fmla="*/ 138546 h 768201"/>
                <a:gd name="connsiteX1" fmla="*/ 180588 w 3028612"/>
                <a:gd name="connsiteY1" fmla="*/ 0 h 768201"/>
                <a:gd name="connsiteX2" fmla="*/ 2900576 w 3028612"/>
                <a:gd name="connsiteY2" fmla="*/ 0 h 768201"/>
                <a:gd name="connsiteX3" fmla="*/ 3028612 w 3028612"/>
                <a:gd name="connsiteY3" fmla="*/ 128036 h 768201"/>
                <a:gd name="connsiteX4" fmla="*/ 3028612 w 3028612"/>
                <a:gd name="connsiteY4" fmla="*/ 640165 h 768201"/>
                <a:gd name="connsiteX5" fmla="*/ 2900576 w 3028612"/>
                <a:gd name="connsiteY5" fmla="*/ 768201 h 768201"/>
                <a:gd name="connsiteX6" fmla="*/ 180588 w 3028612"/>
                <a:gd name="connsiteY6" fmla="*/ 768201 h 768201"/>
                <a:gd name="connsiteX7" fmla="*/ 52552 w 3028612"/>
                <a:gd name="connsiteY7" fmla="*/ 640165 h 768201"/>
                <a:gd name="connsiteX8" fmla="*/ 0 w 3028612"/>
                <a:gd name="connsiteY8" fmla="*/ 138546 h 768201"/>
                <a:gd name="connsiteX0" fmla="*/ 0 w 3081163"/>
                <a:gd name="connsiteY0" fmla="*/ 117525 h 768201"/>
                <a:gd name="connsiteX1" fmla="*/ 233139 w 3081163"/>
                <a:gd name="connsiteY1" fmla="*/ 0 h 768201"/>
                <a:gd name="connsiteX2" fmla="*/ 2953127 w 3081163"/>
                <a:gd name="connsiteY2" fmla="*/ 0 h 768201"/>
                <a:gd name="connsiteX3" fmla="*/ 3081163 w 3081163"/>
                <a:gd name="connsiteY3" fmla="*/ 128036 h 768201"/>
                <a:gd name="connsiteX4" fmla="*/ 3081163 w 3081163"/>
                <a:gd name="connsiteY4" fmla="*/ 640165 h 768201"/>
                <a:gd name="connsiteX5" fmla="*/ 2953127 w 3081163"/>
                <a:gd name="connsiteY5" fmla="*/ 768201 h 768201"/>
                <a:gd name="connsiteX6" fmla="*/ 233139 w 3081163"/>
                <a:gd name="connsiteY6" fmla="*/ 768201 h 768201"/>
                <a:gd name="connsiteX7" fmla="*/ 105103 w 3081163"/>
                <a:gd name="connsiteY7" fmla="*/ 640165 h 768201"/>
                <a:gd name="connsiteX8" fmla="*/ 0 w 3081163"/>
                <a:gd name="connsiteY8" fmla="*/ 117525 h 768201"/>
                <a:gd name="connsiteX0" fmla="*/ 0 w 3081274"/>
                <a:gd name="connsiteY0" fmla="*/ 117525 h 841773"/>
                <a:gd name="connsiteX1" fmla="*/ 233139 w 3081274"/>
                <a:gd name="connsiteY1" fmla="*/ 0 h 841773"/>
                <a:gd name="connsiteX2" fmla="*/ 2953127 w 3081274"/>
                <a:gd name="connsiteY2" fmla="*/ 0 h 841773"/>
                <a:gd name="connsiteX3" fmla="*/ 3081163 w 3081274"/>
                <a:gd name="connsiteY3" fmla="*/ 128036 h 841773"/>
                <a:gd name="connsiteX4" fmla="*/ 3081163 w 3081274"/>
                <a:gd name="connsiteY4" fmla="*/ 640165 h 841773"/>
                <a:gd name="connsiteX5" fmla="*/ 3016189 w 3081274"/>
                <a:gd name="connsiteY5" fmla="*/ 841773 h 841773"/>
                <a:gd name="connsiteX6" fmla="*/ 233139 w 3081274"/>
                <a:gd name="connsiteY6" fmla="*/ 768201 h 841773"/>
                <a:gd name="connsiteX7" fmla="*/ 105103 w 3081274"/>
                <a:gd name="connsiteY7" fmla="*/ 640165 h 841773"/>
                <a:gd name="connsiteX8" fmla="*/ 0 w 3081274"/>
                <a:gd name="connsiteY8" fmla="*/ 117525 h 841773"/>
                <a:gd name="connsiteX0" fmla="*/ 0 w 3081274"/>
                <a:gd name="connsiteY0" fmla="*/ 117525 h 889324"/>
                <a:gd name="connsiteX1" fmla="*/ 233139 w 3081274"/>
                <a:gd name="connsiteY1" fmla="*/ 0 h 889324"/>
                <a:gd name="connsiteX2" fmla="*/ 2953127 w 3081274"/>
                <a:gd name="connsiteY2" fmla="*/ 0 h 889324"/>
                <a:gd name="connsiteX3" fmla="*/ 3081163 w 3081274"/>
                <a:gd name="connsiteY3" fmla="*/ 128036 h 889324"/>
                <a:gd name="connsiteX4" fmla="*/ 3081163 w 3081274"/>
                <a:gd name="connsiteY4" fmla="*/ 640165 h 889324"/>
                <a:gd name="connsiteX5" fmla="*/ 3016189 w 3081274"/>
                <a:gd name="connsiteY5" fmla="*/ 841773 h 889324"/>
                <a:gd name="connsiteX6" fmla="*/ 2497187 w 3081274"/>
                <a:gd name="connsiteY6" fmla="*/ 889284 h 889324"/>
                <a:gd name="connsiteX7" fmla="*/ 233139 w 3081274"/>
                <a:gd name="connsiteY7" fmla="*/ 768201 h 889324"/>
                <a:gd name="connsiteX8" fmla="*/ 105103 w 3081274"/>
                <a:gd name="connsiteY8" fmla="*/ 640165 h 889324"/>
                <a:gd name="connsiteX9" fmla="*/ 0 w 3081274"/>
                <a:gd name="connsiteY9" fmla="*/ 117525 h 889324"/>
                <a:gd name="connsiteX0" fmla="*/ 0 w 3081274"/>
                <a:gd name="connsiteY0" fmla="*/ 117525 h 941856"/>
                <a:gd name="connsiteX1" fmla="*/ 233139 w 3081274"/>
                <a:gd name="connsiteY1" fmla="*/ 0 h 941856"/>
                <a:gd name="connsiteX2" fmla="*/ 2953127 w 3081274"/>
                <a:gd name="connsiteY2" fmla="*/ 0 h 941856"/>
                <a:gd name="connsiteX3" fmla="*/ 3081163 w 3081274"/>
                <a:gd name="connsiteY3" fmla="*/ 128036 h 941856"/>
                <a:gd name="connsiteX4" fmla="*/ 3081163 w 3081274"/>
                <a:gd name="connsiteY4" fmla="*/ 640165 h 941856"/>
                <a:gd name="connsiteX5" fmla="*/ 3016189 w 3081274"/>
                <a:gd name="connsiteY5" fmla="*/ 841773 h 941856"/>
                <a:gd name="connsiteX6" fmla="*/ 2549738 w 3081274"/>
                <a:gd name="connsiteY6" fmla="*/ 941836 h 941856"/>
                <a:gd name="connsiteX7" fmla="*/ 233139 w 3081274"/>
                <a:gd name="connsiteY7" fmla="*/ 768201 h 941856"/>
                <a:gd name="connsiteX8" fmla="*/ 105103 w 3081274"/>
                <a:gd name="connsiteY8" fmla="*/ 640165 h 941856"/>
                <a:gd name="connsiteX9" fmla="*/ 0 w 3081274"/>
                <a:gd name="connsiteY9" fmla="*/ 117525 h 941856"/>
                <a:gd name="connsiteX0" fmla="*/ 0 w 3103747"/>
                <a:gd name="connsiteY0" fmla="*/ 117525 h 942049"/>
                <a:gd name="connsiteX1" fmla="*/ 233139 w 3103747"/>
                <a:gd name="connsiteY1" fmla="*/ 0 h 942049"/>
                <a:gd name="connsiteX2" fmla="*/ 2953127 w 3103747"/>
                <a:gd name="connsiteY2" fmla="*/ 0 h 942049"/>
                <a:gd name="connsiteX3" fmla="*/ 3081163 w 3103747"/>
                <a:gd name="connsiteY3" fmla="*/ 128036 h 942049"/>
                <a:gd name="connsiteX4" fmla="*/ 3081163 w 3103747"/>
                <a:gd name="connsiteY4" fmla="*/ 640165 h 942049"/>
                <a:gd name="connsiteX5" fmla="*/ 3068741 w 3103747"/>
                <a:gd name="connsiteY5" fmla="*/ 936366 h 942049"/>
                <a:gd name="connsiteX6" fmla="*/ 2549738 w 3103747"/>
                <a:gd name="connsiteY6" fmla="*/ 941836 h 942049"/>
                <a:gd name="connsiteX7" fmla="*/ 233139 w 3103747"/>
                <a:gd name="connsiteY7" fmla="*/ 768201 h 942049"/>
                <a:gd name="connsiteX8" fmla="*/ 105103 w 3103747"/>
                <a:gd name="connsiteY8" fmla="*/ 640165 h 942049"/>
                <a:gd name="connsiteX9" fmla="*/ 0 w 3103747"/>
                <a:gd name="connsiteY9" fmla="*/ 117525 h 942049"/>
                <a:gd name="connsiteX0" fmla="*/ 0 w 3103747"/>
                <a:gd name="connsiteY0" fmla="*/ 117525 h 955466"/>
                <a:gd name="connsiteX1" fmla="*/ 233139 w 3103747"/>
                <a:gd name="connsiteY1" fmla="*/ 0 h 955466"/>
                <a:gd name="connsiteX2" fmla="*/ 2953127 w 3103747"/>
                <a:gd name="connsiteY2" fmla="*/ 0 h 955466"/>
                <a:gd name="connsiteX3" fmla="*/ 3081163 w 3103747"/>
                <a:gd name="connsiteY3" fmla="*/ 128036 h 955466"/>
                <a:gd name="connsiteX4" fmla="*/ 3081163 w 3103747"/>
                <a:gd name="connsiteY4" fmla="*/ 640165 h 955466"/>
                <a:gd name="connsiteX5" fmla="*/ 3068741 w 3103747"/>
                <a:gd name="connsiteY5" fmla="*/ 936366 h 955466"/>
                <a:gd name="connsiteX6" fmla="*/ 2549738 w 3103747"/>
                <a:gd name="connsiteY6" fmla="*/ 941836 h 955466"/>
                <a:gd name="connsiteX7" fmla="*/ 2160856 w 3103747"/>
                <a:gd name="connsiteY7" fmla="*/ 952345 h 955466"/>
                <a:gd name="connsiteX8" fmla="*/ 233139 w 3103747"/>
                <a:gd name="connsiteY8" fmla="*/ 768201 h 955466"/>
                <a:gd name="connsiteX9" fmla="*/ 105103 w 3103747"/>
                <a:gd name="connsiteY9" fmla="*/ 640165 h 955466"/>
                <a:gd name="connsiteX10" fmla="*/ 0 w 3103747"/>
                <a:gd name="connsiteY10" fmla="*/ 117525 h 955466"/>
                <a:gd name="connsiteX0" fmla="*/ 0 w 3103747"/>
                <a:gd name="connsiteY0" fmla="*/ 117525 h 994421"/>
                <a:gd name="connsiteX1" fmla="*/ 233139 w 3103747"/>
                <a:gd name="connsiteY1" fmla="*/ 0 h 994421"/>
                <a:gd name="connsiteX2" fmla="*/ 2953127 w 3103747"/>
                <a:gd name="connsiteY2" fmla="*/ 0 h 994421"/>
                <a:gd name="connsiteX3" fmla="*/ 3081163 w 3103747"/>
                <a:gd name="connsiteY3" fmla="*/ 128036 h 994421"/>
                <a:gd name="connsiteX4" fmla="*/ 3081163 w 3103747"/>
                <a:gd name="connsiteY4" fmla="*/ 640165 h 994421"/>
                <a:gd name="connsiteX5" fmla="*/ 3068741 w 3103747"/>
                <a:gd name="connsiteY5" fmla="*/ 936366 h 994421"/>
                <a:gd name="connsiteX6" fmla="*/ 2612800 w 3103747"/>
                <a:gd name="connsiteY6" fmla="*/ 994388 h 994421"/>
                <a:gd name="connsiteX7" fmla="*/ 2160856 w 3103747"/>
                <a:gd name="connsiteY7" fmla="*/ 952345 h 994421"/>
                <a:gd name="connsiteX8" fmla="*/ 233139 w 3103747"/>
                <a:gd name="connsiteY8" fmla="*/ 768201 h 994421"/>
                <a:gd name="connsiteX9" fmla="*/ 105103 w 3103747"/>
                <a:gd name="connsiteY9" fmla="*/ 640165 h 994421"/>
                <a:gd name="connsiteX10" fmla="*/ 0 w 3103747"/>
                <a:gd name="connsiteY10" fmla="*/ 117525 h 994421"/>
                <a:gd name="connsiteX0" fmla="*/ 0 w 3103747"/>
                <a:gd name="connsiteY0" fmla="*/ 117525 h 1008017"/>
                <a:gd name="connsiteX1" fmla="*/ 233139 w 3103747"/>
                <a:gd name="connsiteY1" fmla="*/ 0 h 1008017"/>
                <a:gd name="connsiteX2" fmla="*/ 2953127 w 3103747"/>
                <a:gd name="connsiteY2" fmla="*/ 0 h 1008017"/>
                <a:gd name="connsiteX3" fmla="*/ 3081163 w 3103747"/>
                <a:gd name="connsiteY3" fmla="*/ 128036 h 1008017"/>
                <a:gd name="connsiteX4" fmla="*/ 3081163 w 3103747"/>
                <a:gd name="connsiteY4" fmla="*/ 640165 h 1008017"/>
                <a:gd name="connsiteX5" fmla="*/ 3068741 w 3103747"/>
                <a:gd name="connsiteY5" fmla="*/ 936366 h 1008017"/>
                <a:gd name="connsiteX6" fmla="*/ 2612800 w 3103747"/>
                <a:gd name="connsiteY6" fmla="*/ 994388 h 1008017"/>
                <a:gd name="connsiteX7" fmla="*/ 2181877 w 3103747"/>
                <a:gd name="connsiteY7" fmla="*/ 1004896 h 1008017"/>
                <a:gd name="connsiteX8" fmla="*/ 233139 w 3103747"/>
                <a:gd name="connsiteY8" fmla="*/ 768201 h 1008017"/>
                <a:gd name="connsiteX9" fmla="*/ 105103 w 3103747"/>
                <a:gd name="connsiteY9" fmla="*/ 640165 h 1008017"/>
                <a:gd name="connsiteX10" fmla="*/ 0 w 3103747"/>
                <a:gd name="connsiteY10" fmla="*/ 117525 h 1008017"/>
                <a:gd name="connsiteX0" fmla="*/ 0 w 3103747"/>
                <a:gd name="connsiteY0" fmla="*/ 117525 h 1067975"/>
                <a:gd name="connsiteX1" fmla="*/ 233139 w 3103747"/>
                <a:gd name="connsiteY1" fmla="*/ 0 h 1067975"/>
                <a:gd name="connsiteX2" fmla="*/ 2953127 w 3103747"/>
                <a:gd name="connsiteY2" fmla="*/ 0 h 1067975"/>
                <a:gd name="connsiteX3" fmla="*/ 3081163 w 3103747"/>
                <a:gd name="connsiteY3" fmla="*/ 128036 h 1067975"/>
                <a:gd name="connsiteX4" fmla="*/ 3081163 w 3103747"/>
                <a:gd name="connsiteY4" fmla="*/ 640165 h 1067975"/>
                <a:gd name="connsiteX5" fmla="*/ 3068741 w 3103747"/>
                <a:gd name="connsiteY5" fmla="*/ 936366 h 1067975"/>
                <a:gd name="connsiteX6" fmla="*/ 2707393 w 3103747"/>
                <a:gd name="connsiteY6" fmla="*/ 1067960 h 1067975"/>
                <a:gd name="connsiteX7" fmla="*/ 2181877 w 3103747"/>
                <a:gd name="connsiteY7" fmla="*/ 1004896 h 1067975"/>
                <a:gd name="connsiteX8" fmla="*/ 233139 w 3103747"/>
                <a:gd name="connsiteY8" fmla="*/ 768201 h 1067975"/>
                <a:gd name="connsiteX9" fmla="*/ 105103 w 3103747"/>
                <a:gd name="connsiteY9" fmla="*/ 640165 h 1067975"/>
                <a:gd name="connsiteX10" fmla="*/ 0 w 3103747"/>
                <a:gd name="connsiteY10" fmla="*/ 117525 h 1067975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05103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47144 w 3103747"/>
                <a:gd name="connsiteY10" fmla="*/ 640165 h 1084983"/>
                <a:gd name="connsiteX11" fmla="*/ 0 w 3103747"/>
                <a:gd name="connsiteY11" fmla="*/ 117525 h 1084983"/>
                <a:gd name="connsiteX0" fmla="*/ 0 w 3103747"/>
                <a:gd name="connsiteY0" fmla="*/ 117525 h 1084983"/>
                <a:gd name="connsiteX1" fmla="*/ 233139 w 3103747"/>
                <a:gd name="connsiteY1" fmla="*/ 0 h 1084983"/>
                <a:gd name="connsiteX2" fmla="*/ 2953127 w 3103747"/>
                <a:gd name="connsiteY2" fmla="*/ 0 h 1084983"/>
                <a:gd name="connsiteX3" fmla="*/ 3081163 w 3103747"/>
                <a:gd name="connsiteY3" fmla="*/ 128036 h 1084983"/>
                <a:gd name="connsiteX4" fmla="*/ 3081163 w 3103747"/>
                <a:gd name="connsiteY4" fmla="*/ 640165 h 1084983"/>
                <a:gd name="connsiteX5" fmla="*/ 3068741 w 3103747"/>
                <a:gd name="connsiteY5" fmla="*/ 936366 h 1084983"/>
                <a:gd name="connsiteX6" fmla="*/ 3022704 w 3103747"/>
                <a:gd name="connsiteY6" fmla="*/ 1078468 h 1084983"/>
                <a:gd name="connsiteX7" fmla="*/ 2707393 w 3103747"/>
                <a:gd name="connsiteY7" fmla="*/ 1067960 h 1084983"/>
                <a:gd name="connsiteX8" fmla="*/ 2181877 w 3103747"/>
                <a:gd name="connsiteY8" fmla="*/ 1004896 h 1084983"/>
                <a:gd name="connsiteX9" fmla="*/ 233139 w 3103747"/>
                <a:gd name="connsiteY9" fmla="*/ 768201 h 1084983"/>
                <a:gd name="connsiteX10" fmla="*/ 126124 w 3103747"/>
                <a:gd name="connsiteY10" fmla="*/ 629654 h 1084983"/>
                <a:gd name="connsiteX11" fmla="*/ 0 w 3103747"/>
                <a:gd name="connsiteY11" fmla="*/ 117525 h 108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3747" h="1084983">
                  <a:moveTo>
                    <a:pt x="0" y="117525"/>
                  </a:moveTo>
                  <a:cubicBezTo>
                    <a:pt x="0" y="46813"/>
                    <a:pt x="162427" y="0"/>
                    <a:pt x="233139" y="0"/>
                  </a:cubicBezTo>
                  <a:lnTo>
                    <a:pt x="2953127" y="0"/>
                  </a:lnTo>
                  <a:cubicBezTo>
                    <a:pt x="3023839" y="0"/>
                    <a:pt x="3081163" y="57324"/>
                    <a:pt x="3081163" y="128036"/>
                  </a:cubicBezTo>
                  <a:lnTo>
                    <a:pt x="3081163" y="640165"/>
                  </a:lnTo>
                  <a:cubicBezTo>
                    <a:pt x="3081163" y="710877"/>
                    <a:pt x="3139453" y="936366"/>
                    <a:pt x="3068741" y="936366"/>
                  </a:cubicBezTo>
                  <a:cubicBezTo>
                    <a:pt x="3046736" y="988396"/>
                    <a:pt x="3082929" y="1056536"/>
                    <a:pt x="3022704" y="1078468"/>
                  </a:cubicBezTo>
                  <a:cubicBezTo>
                    <a:pt x="2962479" y="1100400"/>
                    <a:pt x="2835269" y="1059201"/>
                    <a:pt x="2707393" y="1067960"/>
                  </a:cubicBezTo>
                  <a:cubicBezTo>
                    <a:pt x="2574262" y="1053946"/>
                    <a:pt x="2315008" y="1018910"/>
                    <a:pt x="2181877" y="1004896"/>
                  </a:cubicBezTo>
                  <a:lnTo>
                    <a:pt x="233139" y="768201"/>
                  </a:lnTo>
                  <a:cubicBezTo>
                    <a:pt x="162427" y="768201"/>
                    <a:pt x="126124" y="700366"/>
                    <a:pt x="126124" y="629654"/>
                  </a:cubicBezTo>
                  <a:cubicBezTo>
                    <a:pt x="73573" y="469454"/>
                    <a:pt x="0" y="288235"/>
                    <a:pt x="0" y="117525"/>
                  </a:cubicBezTo>
                  <a:close/>
                </a:path>
              </a:pathLst>
            </a:cu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 rot="410372">
              <a:off x="5101750" y="2500099"/>
              <a:ext cx="1606760" cy="660028"/>
              <a:chOff x="5114731" y="2583042"/>
              <a:chExt cx="1346337" cy="482120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5114731" y="2583042"/>
                <a:ext cx="1346337" cy="482120"/>
              </a:xfrm>
              <a:prstGeom prst="roundRect">
                <a:avLst/>
              </a:prstGeom>
              <a:solidFill>
                <a:srgbClr val="9B99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5270210" y="2583042"/>
                <a:ext cx="117105" cy="482120"/>
              </a:xfrm>
              <a:prstGeom prst="rect">
                <a:avLst/>
              </a:prstGeom>
              <a:solidFill>
                <a:srgbClr val="B9B9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5170370" y="2654957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5170370" y="2802950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173118" y="2936356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6334875" y="2652327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6338922" y="2936355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6338922" y="2800552"/>
                <a:ext cx="59703" cy="59703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1956" y="2687966"/>
                <a:ext cx="351445" cy="274031"/>
              </a:xfrm>
              <a:prstGeom prst="rect">
                <a:avLst/>
              </a:prstGeom>
            </p:spPr>
          </p:pic>
        </p:grpSp>
        <p:sp>
          <p:nvSpPr>
            <p:cNvPr id="119" name="任意多边形 118"/>
            <p:cNvSpPr/>
            <p:nvPr/>
          </p:nvSpPr>
          <p:spPr>
            <a:xfrm>
              <a:off x="3995893" y="117542"/>
              <a:ext cx="4335185" cy="3414589"/>
            </a:xfrm>
            <a:custGeom>
              <a:avLst/>
              <a:gdLst>
                <a:gd name="connsiteX0" fmla="*/ 136634 w 2175641"/>
                <a:gd name="connsiteY0" fmla="*/ 1166649 h 1755228"/>
                <a:gd name="connsiteX1" fmla="*/ 998483 w 2175641"/>
                <a:gd name="connsiteY1" fmla="*/ 1145628 h 1755228"/>
                <a:gd name="connsiteX2" fmla="*/ 1271752 w 2175641"/>
                <a:gd name="connsiteY2" fmla="*/ 1366345 h 1755228"/>
                <a:gd name="connsiteX3" fmla="*/ 1282262 w 2175641"/>
                <a:gd name="connsiteY3" fmla="*/ 1187669 h 1755228"/>
                <a:gd name="connsiteX4" fmla="*/ 1429407 w 2175641"/>
                <a:gd name="connsiteY4" fmla="*/ 1418897 h 1755228"/>
                <a:gd name="connsiteX5" fmla="*/ 1471448 w 2175641"/>
                <a:gd name="connsiteY5" fmla="*/ 1282262 h 1755228"/>
                <a:gd name="connsiteX6" fmla="*/ 1629103 w 2175641"/>
                <a:gd name="connsiteY6" fmla="*/ 1755228 h 1755228"/>
                <a:gd name="connsiteX7" fmla="*/ 1692165 w 2175641"/>
                <a:gd name="connsiteY7" fmla="*/ 1439918 h 1755228"/>
                <a:gd name="connsiteX8" fmla="*/ 1797269 w 2175641"/>
                <a:gd name="connsiteY8" fmla="*/ 1545021 h 1755228"/>
                <a:gd name="connsiteX9" fmla="*/ 1828800 w 2175641"/>
                <a:gd name="connsiteY9" fmla="*/ 1387366 h 1755228"/>
                <a:gd name="connsiteX10" fmla="*/ 1912883 w 2175641"/>
                <a:gd name="connsiteY10" fmla="*/ 1418897 h 1755228"/>
                <a:gd name="connsiteX11" fmla="*/ 1870841 w 2175641"/>
                <a:gd name="connsiteY11" fmla="*/ 1240221 h 1755228"/>
                <a:gd name="connsiteX12" fmla="*/ 2060027 w 2175641"/>
                <a:gd name="connsiteY12" fmla="*/ 1208690 h 1755228"/>
                <a:gd name="connsiteX13" fmla="*/ 1923393 w 2175641"/>
                <a:gd name="connsiteY13" fmla="*/ 1103586 h 1755228"/>
                <a:gd name="connsiteX14" fmla="*/ 2102069 w 2175641"/>
                <a:gd name="connsiteY14" fmla="*/ 1008993 h 1755228"/>
                <a:gd name="connsiteX15" fmla="*/ 1923393 w 2175641"/>
                <a:gd name="connsiteY15" fmla="*/ 1030014 h 1755228"/>
                <a:gd name="connsiteX16" fmla="*/ 2175641 w 2175641"/>
                <a:gd name="connsiteY16" fmla="*/ 578069 h 1755228"/>
                <a:gd name="connsiteX17" fmla="*/ 1849821 w 2175641"/>
                <a:gd name="connsiteY17" fmla="*/ 620111 h 1755228"/>
                <a:gd name="connsiteX18" fmla="*/ 1944414 w 2175641"/>
                <a:gd name="connsiteY18" fmla="*/ 283780 h 1755228"/>
                <a:gd name="connsiteX19" fmla="*/ 1597572 w 2175641"/>
                <a:gd name="connsiteY19" fmla="*/ 409904 h 1755228"/>
                <a:gd name="connsiteX20" fmla="*/ 1723696 w 2175641"/>
                <a:gd name="connsiteY20" fmla="*/ 0 h 1755228"/>
                <a:gd name="connsiteX21" fmla="*/ 704193 w 2175641"/>
                <a:gd name="connsiteY21" fmla="*/ 367862 h 1755228"/>
                <a:gd name="connsiteX22" fmla="*/ 693683 w 2175641"/>
                <a:gd name="connsiteY22" fmla="*/ 178676 h 1755228"/>
                <a:gd name="connsiteX23" fmla="*/ 378372 w 2175641"/>
                <a:gd name="connsiteY23" fmla="*/ 588580 h 1755228"/>
                <a:gd name="connsiteX24" fmla="*/ 241738 w 2175641"/>
                <a:gd name="connsiteY24" fmla="*/ 493986 h 1755228"/>
                <a:gd name="connsiteX25" fmla="*/ 178676 w 2175641"/>
                <a:gd name="connsiteY25" fmla="*/ 819807 h 1755228"/>
                <a:gd name="connsiteX26" fmla="*/ 0 w 2175641"/>
                <a:gd name="connsiteY26" fmla="*/ 683173 h 1755228"/>
                <a:gd name="connsiteX27" fmla="*/ 136634 w 2175641"/>
                <a:gd name="connsiteY27" fmla="*/ 1166649 h 175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75641" h="1755228">
                  <a:moveTo>
                    <a:pt x="136634" y="1166649"/>
                  </a:moveTo>
                  <a:lnTo>
                    <a:pt x="998483" y="1145628"/>
                  </a:lnTo>
                  <a:lnTo>
                    <a:pt x="1271752" y="1366345"/>
                  </a:lnTo>
                  <a:lnTo>
                    <a:pt x="1282262" y="1187669"/>
                  </a:lnTo>
                  <a:lnTo>
                    <a:pt x="1429407" y="1418897"/>
                  </a:lnTo>
                  <a:lnTo>
                    <a:pt x="1471448" y="1282262"/>
                  </a:lnTo>
                  <a:lnTo>
                    <a:pt x="1629103" y="1755228"/>
                  </a:lnTo>
                  <a:lnTo>
                    <a:pt x="1692165" y="1439918"/>
                  </a:lnTo>
                  <a:lnTo>
                    <a:pt x="1797269" y="1545021"/>
                  </a:lnTo>
                  <a:lnTo>
                    <a:pt x="1828800" y="1387366"/>
                  </a:lnTo>
                  <a:lnTo>
                    <a:pt x="1912883" y="1418897"/>
                  </a:lnTo>
                  <a:lnTo>
                    <a:pt x="1870841" y="1240221"/>
                  </a:lnTo>
                  <a:lnTo>
                    <a:pt x="2060027" y="1208690"/>
                  </a:lnTo>
                  <a:lnTo>
                    <a:pt x="1923393" y="1103586"/>
                  </a:lnTo>
                  <a:lnTo>
                    <a:pt x="2102069" y="1008993"/>
                  </a:lnTo>
                  <a:lnTo>
                    <a:pt x="1923393" y="1030014"/>
                  </a:lnTo>
                  <a:lnTo>
                    <a:pt x="2175641" y="578069"/>
                  </a:lnTo>
                  <a:lnTo>
                    <a:pt x="1849821" y="620111"/>
                  </a:lnTo>
                  <a:lnTo>
                    <a:pt x="1944414" y="283780"/>
                  </a:lnTo>
                  <a:lnTo>
                    <a:pt x="1597572" y="409904"/>
                  </a:lnTo>
                  <a:lnTo>
                    <a:pt x="1723696" y="0"/>
                  </a:lnTo>
                  <a:lnTo>
                    <a:pt x="704193" y="367862"/>
                  </a:lnTo>
                  <a:lnTo>
                    <a:pt x="693683" y="178676"/>
                  </a:lnTo>
                  <a:lnTo>
                    <a:pt x="378372" y="588580"/>
                  </a:lnTo>
                  <a:lnTo>
                    <a:pt x="241738" y="493986"/>
                  </a:lnTo>
                  <a:lnTo>
                    <a:pt x="178676" y="819807"/>
                  </a:lnTo>
                  <a:lnTo>
                    <a:pt x="0" y="683173"/>
                  </a:lnTo>
                  <a:lnTo>
                    <a:pt x="136634" y="1166649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4388516" y="3802763"/>
              <a:ext cx="2912142" cy="663253"/>
            </a:xfrm>
            <a:custGeom>
              <a:avLst/>
              <a:gdLst>
                <a:gd name="connsiteX0" fmla="*/ 4030 w 2905704"/>
                <a:gd name="connsiteY0" fmla="*/ 0 h 663253"/>
                <a:gd name="connsiteX1" fmla="*/ 2905704 w 2905704"/>
                <a:gd name="connsiteY1" fmla="*/ 0 h 663253"/>
                <a:gd name="connsiteX2" fmla="*/ 2905704 w 2905704"/>
                <a:gd name="connsiteY2" fmla="*/ 104820 h 663253"/>
                <a:gd name="connsiteX3" fmla="*/ 2633300 w 2905704"/>
                <a:gd name="connsiteY3" fmla="*/ 468931 h 663253"/>
                <a:gd name="connsiteX4" fmla="*/ 1778479 w 2905704"/>
                <a:gd name="connsiteY4" fmla="*/ 627113 h 663253"/>
                <a:gd name="connsiteX5" fmla="*/ 1452756 w 2905704"/>
                <a:gd name="connsiteY5" fmla="*/ 645820 h 663253"/>
                <a:gd name="connsiteX6" fmla="*/ 282362 w 2905704"/>
                <a:gd name="connsiteY6" fmla="*/ 419504 h 663253"/>
                <a:gd name="connsiteX7" fmla="*/ 0 w 2905704"/>
                <a:gd name="connsiteY7" fmla="*/ 104820 h 66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5704" h="663253">
                  <a:moveTo>
                    <a:pt x="4030" y="0"/>
                  </a:moveTo>
                  <a:lnTo>
                    <a:pt x="2905704" y="0"/>
                  </a:lnTo>
                  <a:lnTo>
                    <a:pt x="2905704" y="104820"/>
                  </a:lnTo>
                  <a:cubicBezTo>
                    <a:pt x="2905704" y="278615"/>
                    <a:pt x="2789245" y="468931"/>
                    <a:pt x="2633300" y="468931"/>
                  </a:cubicBezTo>
                  <a:cubicBezTo>
                    <a:pt x="2404550" y="556682"/>
                    <a:pt x="1975236" y="597631"/>
                    <a:pt x="1778479" y="627113"/>
                  </a:cubicBezTo>
                  <a:cubicBezTo>
                    <a:pt x="1581721" y="656594"/>
                    <a:pt x="1661228" y="681123"/>
                    <a:pt x="1452756" y="645820"/>
                  </a:cubicBezTo>
                  <a:cubicBezTo>
                    <a:pt x="1052666" y="649108"/>
                    <a:pt x="672493" y="475528"/>
                    <a:pt x="282362" y="419504"/>
                  </a:cubicBezTo>
                  <a:cubicBezTo>
                    <a:pt x="126418" y="419504"/>
                    <a:pt x="0" y="278615"/>
                    <a:pt x="0" y="104820"/>
                  </a:cubicBezTo>
                  <a:close/>
                </a:path>
              </a:pathLst>
            </a:cu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4389936" y="3574898"/>
              <a:ext cx="2910722" cy="490166"/>
            </a:xfrm>
            <a:prstGeom prst="ellipse">
              <a:avLst/>
            </a:prstGeom>
            <a:solidFill>
              <a:srgbClr val="5D5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717368" y="3773440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6668850" y="3767717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39"/>
            <p:cNvSpPr/>
            <p:nvPr/>
          </p:nvSpPr>
          <p:spPr>
            <a:xfrm>
              <a:off x="5197890" y="4799134"/>
              <a:ext cx="1398461" cy="359709"/>
            </a:xfrm>
            <a:custGeom>
              <a:avLst/>
              <a:gdLst>
                <a:gd name="connsiteX0" fmla="*/ 0 w 1757946"/>
                <a:gd name="connsiteY0" fmla="*/ 0 h 144585"/>
                <a:gd name="connsiteX1" fmla="*/ 1757946 w 1757946"/>
                <a:gd name="connsiteY1" fmla="*/ 0 h 144585"/>
                <a:gd name="connsiteX2" fmla="*/ 1757946 w 1757946"/>
                <a:gd name="connsiteY2" fmla="*/ 144585 h 144585"/>
                <a:gd name="connsiteX3" fmla="*/ 0 w 1757946"/>
                <a:gd name="connsiteY3" fmla="*/ 144585 h 144585"/>
                <a:gd name="connsiteX4" fmla="*/ 0 w 1757946"/>
                <a:gd name="connsiteY4" fmla="*/ 0 h 144585"/>
                <a:gd name="connsiteX0" fmla="*/ 0 w 1757946"/>
                <a:gd name="connsiteY0" fmla="*/ 7815 h 152400"/>
                <a:gd name="connsiteX1" fmla="*/ 1738408 w 1757946"/>
                <a:gd name="connsiteY1" fmla="*/ 0 h 152400"/>
                <a:gd name="connsiteX2" fmla="*/ 1757946 w 1757946"/>
                <a:gd name="connsiteY2" fmla="*/ 152400 h 152400"/>
                <a:gd name="connsiteX3" fmla="*/ 0 w 1757946"/>
                <a:gd name="connsiteY3" fmla="*/ 152400 h 152400"/>
                <a:gd name="connsiteX4" fmla="*/ 0 w 1757946"/>
                <a:gd name="connsiteY4" fmla="*/ 7815 h 152400"/>
                <a:gd name="connsiteX0" fmla="*/ 27354 w 1757946"/>
                <a:gd name="connsiteY0" fmla="*/ 0 h 152401"/>
                <a:gd name="connsiteX1" fmla="*/ 1738408 w 1757946"/>
                <a:gd name="connsiteY1" fmla="*/ 1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27354 w 1757946"/>
                <a:gd name="connsiteY0" fmla="*/ 0 h 152401"/>
                <a:gd name="connsiteX1" fmla="*/ 1730428 w 1757946"/>
                <a:gd name="connsiteY1" fmla="*/ 2755 h 152401"/>
                <a:gd name="connsiteX2" fmla="*/ 1757946 w 1757946"/>
                <a:gd name="connsiteY2" fmla="*/ 152401 h 152401"/>
                <a:gd name="connsiteX3" fmla="*/ 0 w 1757946"/>
                <a:gd name="connsiteY3" fmla="*/ 152401 h 152401"/>
                <a:gd name="connsiteX4" fmla="*/ 27354 w 1757946"/>
                <a:gd name="connsiteY4" fmla="*/ 0 h 152401"/>
                <a:gd name="connsiteX0" fmla="*/ 15002 w 1745594"/>
                <a:gd name="connsiteY0" fmla="*/ 0 h 152401"/>
                <a:gd name="connsiteX1" fmla="*/ 1718076 w 1745594"/>
                <a:gd name="connsiteY1" fmla="*/ 2755 h 152401"/>
                <a:gd name="connsiteX2" fmla="*/ 1745594 w 1745594"/>
                <a:gd name="connsiteY2" fmla="*/ 152401 h 152401"/>
                <a:gd name="connsiteX3" fmla="*/ 0 w 1745594"/>
                <a:gd name="connsiteY3" fmla="*/ 152401 h 152401"/>
                <a:gd name="connsiteX4" fmla="*/ 15002 w 1745594"/>
                <a:gd name="connsiteY4" fmla="*/ 0 h 152401"/>
                <a:gd name="connsiteX0" fmla="*/ 15002 w 1736330"/>
                <a:gd name="connsiteY0" fmla="*/ 0 h 152401"/>
                <a:gd name="connsiteX1" fmla="*/ 1718076 w 1736330"/>
                <a:gd name="connsiteY1" fmla="*/ 2755 h 152401"/>
                <a:gd name="connsiteX2" fmla="*/ 1736330 w 1736330"/>
                <a:gd name="connsiteY2" fmla="*/ 152401 h 152401"/>
                <a:gd name="connsiteX3" fmla="*/ 0 w 1736330"/>
                <a:gd name="connsiteY3" fmla="*/ 152401 h 152401"/>
                <a:gd name="connsiteX4" fmla="*/ 15002 w 1736330"/>
                <a:gd name="connsiteY4" fmla="*/ 0 h 152401"/>
                <a:gd name="connsiteX0" fmla="*/ 15002 w 1725431"/>
                <a:gd name="connsiteY0" fmla="*/ 0 h 152401"/>
                <a:gd name="connsiteX1" fmla="*/ 1718076 w 1725431"/>
                <a:gd name="connsiteY1" fmla="*/ 2755 h 152401"/>
                <a:gd name="connsiteX2" fmla="*/ 1725431 w 1725431"/>
                <a:gd name="connsiteY2" fmla="*/ 152401 h 152401"/>
                <a:gd name="connsiteX3" fmla="*/ 0 w 1725431"/>
                <a:gd name="connsiteY3" fmla="*/ 152401 h 152401"/>
                <a:gd name="connsiteX4" fmla="*/ 15002 w 1725431"/>
                <a:gd name="connsiteY4" fmla="*/ 0 h 152401"/>
                <a:gd name="connsiteX0" fmla="*/ 4103 w 1714532"/>
                <a:gd name="connsiteY0" fmla="*/ 0 h 152401"/>
                <a:gd name="connsiteX1" fmla="*/ 1707177 w 1714532"/>
                <a:gd name="connsiteY1" fmla="*/ 2755 h 152401"/>
                <a:gd name="connsiteX2" fmla="*/ 1714532 w 1714532"/>
                <a:gd name="connsiteY2" fmla="*/ 152401 h 152401"/>
                <a:gd name="connsiteX3" fmla="*/ 0 w 1714532"/>
                <a:gd name="connsiteY3" fmla="*/ 149431 h 152401"/>
                <a:gd name="connsiteX4" fmla="*/ 4103 w 1714532"/>
                <a:gd name="connsiteY4" fmla="*/ 0 h 152401"/>
                <a:gd name="connsiteX0" fmla="*/ 25902 w 1714532"/>
                <a:gd name="connsiteY0" fmla="*/ 217 h 149647"/>
                <a:gd name="connsiteX1" fmla="*/ 1707177 w 1714532"/>
                <a:gd name="connsiteY1" fmla="*/ 1 h 149647"/>
                <a:gd name="connsiteX2" fmla="*/ 1714532 w 1714532"/>
                <a:gd name="connsiteY2" fmla="*/ 149647 h 149647"/>
                <a:gd name="connsiteX3" fmla="*/ 0 w 1714532"/>
                <a:gd name="connsiteY3" fmla="*/ 146677 h 149647"/>
                <a:gd name="connsiteX4" fmla="*/ 25902 w 1714532"/>
                <a:gd name="connsiteY4" fmla="*/ 217 h 149647"/>
                <a:gd name="connsiteX0" fmla="*/ 20452 w 1714532"/>
                <a:gd name="connsiteY0" fmla="*/ 216 h 149646"/>
                <a:gd name="connsiteX1" fmla="*/ 1707177 w 1714532"/>
                <a:gd name="connsiteY1" fmla="*/ 0 h 149646"/>
                <a:gd name="connsiteX2" fmla="*/ 1714532 w 1714532"/>
                <a:gd name="connsiteY2" fmla="*/ 149646 h 149646"/>
                <a:gd name="connsiteX3" fmla="*/ 0 w 1714532"/>
                <a:gd name="connsiteY3" fmla="*/ 146676 h 149646"/>
                <a:gd name="connsiteX4" fmla="*/ 20452 w 1714532"/>
                <a:gd name="connsiteY4" fmla="*/ 216 h 149646"/>
                <a:gd name="connsiteX0" fmla="*/ 20452 w 1714532"/>
                <a:gd name="connsiteY0" fmla="*/ 0 h 149430"/>
                <a:gd name="connsiteX1" fmla="*/ 1699002 w 1714532"/>
                <a:gd name="connsiteY1" fmla="*/ 2754 h 149430"/>
                <a:gd name="connsiteX2" fmla="*/ 1714532 w 1714532"/>
                <a:gd name="connsiteY2" fmla="*/ 149430 h 149430"/>
                <a:gd name="connsiteX3" fmla="*/ 0 w 1714532"/>
                <a:gd name="connsiteY3" fmla="*/ 146460 h 149430"/>
                <a:gd name="connsiteX4" fmla="*/ 20452 w 1714532"/>
                <a:gd name="connsiteY4" fmla="*/ 0 h 149430"/>
                <a:gd name="connsiteX0" fmla="*/ 9553 w 1703633"/>
                <a:gd name="connsiteY0" fmla="*/ 0 h 149430"/>
                <a:gd name="connsiteX1" fmla="*/ 1688103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696338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3633"/>
                <a:gd name="connsiteY0" fmla="*/ 0 h 149430"/>
                <a:gd name="connsiteX1" fmla="*/ 1701864 w 1703633"/>
                <a:gd name="connsiteY1" fmla="*/ 2754 h 149430"/>
                <a:gd name="connsiteX2" fmla="*/ 1703633 w 1703633"/>
                <a:gd name="connsiteY2" fmla="*/ 149430 h 149430"/>
                <a:gd name="connsiteX3" fmla="*/ 0 w 1703633"/>
                <a:gd name="connsiteY3" fmla="*/ 143489 h 149430"/>
                <a:gd name="connsiteX4" fmla="*/ 9553 w 1703633"/>
                <a:gd name="connsiteY4" fmla="*/ 0 h 149430"/>
                <a:gd name="connsiteX0" fmla="*/ 9553 w 1706170"/>
                <a:gd name="connsiteY0" fmla="*/ 0 h 149430"/>
                <a:gd name="connsiteX1" fmla="*/ 1701864 w 1706170"/>
                <a:gd name="connsiteY1" fmla="*/ 2754 h 149430"/>
                <a:gd name="connsiteX2" fmla="*/ 1703633 w 1706170"/>
                <a:gd name="connsiteY2" fmla="*/ 149430 h 149430"/>
                <a:gd name="connsiteX3" fmla="*/ 0 w 1706170"/>
                <a:gd name="connsiteY3" fmla="*/ 143489 h 149430"/>
                <a:gd name="connsiteX4" fmla="*/ 9553 w 1706170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9553 w 1714684"/>
                <a:gd name="connsiteY4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3867 w 1714684"/>
                <a:gd name="connsiteY4" fmla="*/ 55178 h 149430"/>
                <a:gd name="connsiteX5" fmla="*/ 9553 w 1714684"/>
                <a:gd name="connsiteY5" fmla="*/ 0 h 149430"/>
                <a:gd name="connsiteX0" fmla="*/ 9553 w 1714684"/>
                <a:gd name="connsiteY0" fmla="*/ 0 h 149430"/>
                <a:gd name="connsiteX1" fmla="*/ 1701864 w 1714684"/>
                <a:gd name="connsiteY1" fmla="*/ 2754 h 149430"/>
                <a:gd name="connsiteX2" fmla="*/ 1714684 w 1714684"/>
                <a:gd name="connsiteY2" fmla="*/ 149430 h 149430"/>
                <a:gd name="connsiteX3" fmla="*/ 0 w 1714684"/>
                <a:gd name="connsiteY3" fmla="*/ 143489 h 149430"/>
                <a:gd name="connsiteX4" fmla="*/ 24657 w 1714684"/>
                <a:gd name="connsiteY4" fmla="*/ 55178 h 149430"/>
                <a:gd name="connsiteX5" fmla="*/ 9553 w 1714684"/>
                <a:gd name="connsiteY5" fmla="*/ 0 h 149430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24657 w 1714684"/>
                <a:gd name="connsiteY4" fmla="*/ 56196 h 150448"/>
                <a:gd name="connsiteX5" fmla="*/ 77863 w 1714684"/>
                <a:gd name="connsiteY5" fmla="*/ 0 h 150448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54357 w 1714684"/>
                <a:gd name="connsiteY4" fmla="*/ 56196 h 150448"/>
                <a:gd name="connsiteX5" fmla="*/ 77863 w 1714684"/>
                <a:gd name="connsiteY5" fmla="*/ 0 h 150448"/>
                <a:gd name="connsiteX0" fmla="*/ 77863 w 1714684"/>
                <a:gd name="connsiteY0" fmla="*/ 0 h 150448"/>
                <a:gd name="connsiteX1" fmla="*/ 1701864 w 1714684"/>
                <a:gd name="connsiteY1" fmla="*/ 3772 h 150448"/>
                <a:gd name="connsiteX2" fmla="*/ 1714684 w 1714684"/>
                <a:gd name="connsiteY2" fmla="*/ 150448 h 150448"/>
                <a:gd name="connsiteX3" fmla="*/ 0 w 1714684"/>
                <a:gd name="connsiteY3" fmla="*/ 144507 h 150448"/>
                <a:gd name="connsiteX4" fmla="*/ 54357 w 1714684"/>
                <a:gd name="connsiteY4" fmla="*/ 56196 h 150448"/>
                <a:gd name="connsiteX5" fmla="*/ 77863 w 1714684"/>
                <a:gd name="connsiteY5" fmla="*/ 0 h 150448"/>
                <a:gd name="connsiteX0" fmla="*/ 86773 w 1714684"/>
                <a:gd name="connsiteY0" fmla="*/ 0 h 151466"/>
                <a:gd name="connsiteX1" fmla="*/ 1701864 w 1714684"/>
                <a:gd name="connsiteY1" fmla="*/ 4790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0 h 151466"/>
                <a:gd name="connsiteX1" fmla="*/ 1654344 w 1714684"/>
                <a:gd name="connsiteY1" fmla="*/ 4790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0 h 151466"/>
                <a:gd name="connsiteX1" fmla="*/ 1606824 w 1714684"/>
                <a:gd name="connsiteY1" fmla="*/ 7844 h 151466"/>
                <a:gd name="connsiteX2" fmla="*/ 1714684 w 1714684"/>
                <a:gd name="connsiteY2" fmla="*/ 151466 h 151466"/>
                <a:gd name="connsiteX3" fmla="*/ 0 w 1714684"/>
                <a:gd name="connsiteY3" fmla="*/ 145525 h 151466"/>
                <a:gd name="connsiteX4" fmla="*/ 54357 w 1714684"/>
                <a:gd name="connsiteY4" fmla="*/ 57214 h 151466"/>
                <a:gd name="connsiteX5" fmla="*/ 86773 w 1714684"/>
                <a:gd name="connsiteY5" fmla="*/ 0 h 151466"/>
                <a:gd name="connsiteX0" fmla="*/ 86773 w 1714684"/>
                <a:gd name="connsiteY0" fmla="*/ 2338 h 153804"/>
                <a:gd name="connsiteX1" fmla="*/ 1648404 w 1714684"/>
                <a:gd name="connsiteY1" fmla="*/ 0 h 153804"/>
                <a:gd name="connsiteX2" fmla="*/ 1714684 w 1714684"/>
                <a:gd name="connsiteY2" fmla="*/ 153804 h 153804"/>
                <a:gd name="connsiteX3" fmla="*/ 0 w 1714684"/>
                <a:gd name="connsiteY3" fmla="*/ 147863 h 153804"/>
                <a:gd name="connsiteX4" fmla="*/ 54357 w 1714684"/>
                <a:gd name="connsiteY4" fmla="*/ 59552 h 153804"/>
                <a:gd name="connsiteX5" fmla="*/ 86773 w 1714684"/>
                <a:gd name="connsiteY5" fmla="*/ 2338 h 153804"/>
                <a:gd name="connsiteX0" fmla="*/ 86773 w 1726564"/>
                <a:gd name="connsiteY0" fmla="*/ 2338 h 153804"/>
                <a:gd name="connsiteX1" fmla="*/ 1648404 w 1726564"/>
                <a:gd name="connsiteY1" fmla="*/ 0 h 153804"/>
                <a:gd name="connsiteX2" fmla="*/ 1726564 w 1726564"/>
                <a:gd name="connsiteY2" fmla="*/ 153804 h 153804"/>
                <a:gd name="connsiteX3" fmla="*/ 0 w 1726564"/>
                <a:gd name="connsiteY3" fmla="*/ 147863 h 153804"/>
                <a:gd name="connsiteX4" fmla="*/ 54357 w 1726564"/>
                <a:gd name="connsiteY4" fmla="*/ 59552 h 153804"/>
                <a:gd name="connsiteX5" fmla="*/ 86773 w 1726564"/>
                <a:gd name="connsiteY5" fmla="*/ 2338 h 15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564" h="153804">
                  <a:moveTo>
                    <a:pt x="86773" y="2338"/>
                  </a:moveTo>
                  <a:lnTo>
                    <a:pt x="1648404" y="0"/>
                  </a:lnTo>
                  <a:cubicBezTo>
                    <a:pt x="1657283" y="45922"/>
                    <a:pt x="1725974" y="104912"/>
                    <a:pt x="1726564" y="153804"/>
                  </a:cubicBezTo>
                  <a:lnTo>
                    <a:pt x="0" y="147863"/>
                  </a:lnTo>
                  <a:cubicBezTo>
                    <a:pt x="2210" y="118426"/>
                    <a:pt x="28387" y="86953"/>
                    <a:pt x="54357" y="59552"/>
                  </a:cubicBezTo>
                  <a:lnTo>
                    <a:pt x="86773" y="2338"/>
                  </a:lnTo>
                  <a:close/>
                </a:path>
              </a:pathLst>
            </a:custGeom>
            <a:solidFill>
              <a:srgbClr val="4D4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859037" y="4532520"/>
              <a:ext cx="84563" cy="265431"/>
            </a:xfrm>
            <a:prstGeom prst="rect">
              <a:avLst/>
            </a:prstGeom>
            <a:solidFill>
              <a:srgbClr val="85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 rot="3967791">
              <a:off x="6218342" y="4665719"/>
              <a:ext cx="264738" cy="279493"/>
            </a:xfrm>
            <a:prstGeom prst="rect">
              <a:avLst/>
            </a:prstGeom>
            <a:solidFill>
              <a:srgbClr val="FF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流程图: 延期 126"/>
            <p:cNvSpPr/>
            <p:nvPr/>
          </p:nvSpPr>
          <p:spPr>
            <a:xfrm rot="9435742">
              <a:off x="6352109" y="4656013"/>
              <a:ext cx="187608" cy="210351"/>
            </a:xfrm>
            <a:prstGeom prst="flowChartDelay">
              <a:avLst/>
            </a:pr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60"/>
            <p:cNvSpPr/>
            <p:nvPr/>
          </p:nvSpPr>
          <p:spPr>
            <a:xfrm>
              <a:off x="5450578" y="4404861"/>
              <a:ext cx="295815" cy="204613"/>
            </a:xfrm>
            <a:custGeom>
              <a:avLst/>
              <a:gdLst>
                <a:gd name="connsiteX0" fmla="*/ 0 w 174610"/>
                <a:gd name="connsiteY0" fmla="*/ 0 h 226507"/>
                <a:gd name="connsiteX1" fmla="*/ 174610 w 174610"/>
                <a:gd name="connsiteY1" fmla="*/ 0 h 226507"/>
                <a:gd name="connsiteX2" fmla="*/ 174610 w 174610"/>
                <a:gd name="connsiteY2" fmla="*/ 226507 h 226507"/>
                <a:gd name="connsiteX3" fmla="*/ 0 w 174610"/>
                <a:gd name="connsiteY3" fmla="*/ 226507 h 226507"/>
                <a:gd name="connsiteX4" fmla="*/ 0 w 174610"/>
                <a:gd name="connsiteY4" fmla="*/ 0 h 226507"/>
                <a:gd name="connsiteX0" fmla="*/ 4763 w 174610"/>
                <a:gd name="connsiteY0" fmla="*/ 0 h 245557"/>
                <a:gd name="connsiteX1" fmla="*/ 174610 w 174610"/>
                <a:gd name="connsiteY1" fmla="*/ 19050 h 245557"/>
                <a:gd name="connsiteX2" fmla="*/ 174610 w 174610"/>
                <a:gd name="connsiteY2" fmla="*/ 245557 h 245557"/>
                <a:gd name="connsiteX3" fmla="*/ 0 w 174610"/>
                <a:gd name="connsiteY3" fmla="*/ 245557 h 245557"/>
                <a:gd name="connsiteX4" fmla="*/ 4763 w 174610"/>
                <a:gd name="connsiteY4" fmla="*/ 0 h 245557"/>
                <a:gd name="connsiteX0" fmla="*/ 4763 w 174610"/>
                <a:gd name="connsiteY0" fmla="*/ 0 h 245557"/>
                <a:gd name="connsiteX1" fmla="*/ 174610 w 174610"/>
                <a:gd name="connsiteY1" fmla="*/ 19050 h 245557"/>
                <a:gd name="connsiteX2" fmla="*/ 174610 w 174610"/>
                <a:gd name="connsiteY2" fmla="*/ 245557 h 245557"/>
                <a:gd name="connsiteX3" fmla="*/ 0 w 174610"/>
                <a:gd name="connsiteY3" fmla="*/ 245557 h 245557"/>
                <a:gd name="connsiteX4" fmla="*/ 4763 w 174610"/>
                <a:gd name="connsiteY4" fmla="*/ 0 h 245557"/>
                <a:gd name="connsiteX0" fmla="*/ 2382 w 174610"/>
                <a:gd name="connsiteY0" fmla="*/ 0 h 247938"/>
                <a:gd name="connsiteX1" fmla="*/ 174610 w 174610"/>
                <a:gd name="connsiteY1" fmla="*/ 21431 h 247938"/>
                <a:gd name="connsiteX2" fmla="*/ 174610 w 174610"/>
                <a:gd name="connsiteY2" fmla="*/ 247938 h 247938"/>
                <a:gd name="connsiteX3" fmla="*/ 0 w 174610"/>
                <a:gd name="connsiteY3" fmla="*/ 247938 h 247938"/>
                <a:gd name="connsiteX4" fmla="*/ 2382 w 174610"/>
                <a:gd name="connsiteY4" fmla="*/ 0 h 247938"/>
                <a:gd name="connsiteX0" fmla="*/ 338 w 176378"/>
                <a:gd name="connsiteY0" fmla="*/ 0 h 283360"/>
                <a:gd name="connsiteX1" fmla="*/ 176378 w 176378"/>
                <a:gd name="connsiteY1" fmla="*/ 56853 h 283360"/>
                <a:gd name="connsiteX2" fmla="*/ 176378 w 176378"/>
                <a:gd name="connsiteY2" fmla="*/ 283360 h 283360"/>
                <a:gd name="connsiteX3" fmla="*/ 1768 w 176378"/>
                <a:gd name="connsiteY3" fmla="*/ 283360 h 283360"/>
                <a:gd name="connsiteX4" fmla="*/ 338 w 176378"/>
                <a:gd name="connsiteY4" fmla="*/ 0 h 28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78" h="283360">
                  <a:moveTo>
                    <a:pt x="338" y="0"/>
                  </a:moveTo>
                  <a:lnTo>
                    <a:pt x="176378" y="56853"/>
                  </a:lnTo>
                  <a:lnTo>
                    <a:pt x="176378" y="283360"/>
                  </a:lnTo>
                  <a:lnTo>
                    <a:pt x="1768" y="283360"/>
                  </a:lnTo>
                  <a:cubicBezTo>
                    <a:pt x="3356" y="201508"/>
                    <a:pt x="-1250" y="81852"/>
                    <a:pt x="338" y="0"/>
                  </a:cubicBezTo>
                  <a:close/>
                </a:path>
              </a:pathLst>
            </a:custGeom>
            <a:solidFill>
              <a:srgbClr val="506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61"/>
            <p:cNvSpPr/>
            <p:nvPr/>
          </p:nvSpPr>
          <p:spPr>
            <a:xfrm>
              <a:off x="6057229" y="4404827"/>
              <a:ext cx="308877" cy="204647"/>
            </a:xfrm>
            <a:custGeom>
              <a:avLst/>
              <a:gdLst>
                <a:gd name="connsiteX0" fmla="*/ 0 w 302340"/>
                <a:gd name="connsiteY0" fmla="*/ 0 h 207844"/>
                <a:gd name="connsiteX1" fmla="*/ 302340 w 302340"/>
                <a:gd name="connsiteY1" fmla="*/ 0 h 207844"/>
                <a:gd name="connsiteX2" fmla="*/ 302340 w 302340"/>
                <a:gd name="connsiteY2" fmla="*/ 207844 h 207844"/>
                <a:gd name="connsiteX3" fmla="*/ 0 w 302340"/>
                <a:gd name="connsiteY3" fmla="*/ 207844 h 207844"/>
                <a:gd name="connsiteX4" fmla="*/ 0 w 302340"/>
                <a:gd name="connsiteY4" fmla="*/ 0 h 207844"/>
                <a:gd name="connsiteX0" fmla="*/ 3197 w 302340"/>
                <a:gd name="connsiteY0" fmla="*/ 44761 h 207844"/>
                <a:gd name="connsiteX1" fmla="*/ 302340 w 302340"/>
                <a:gd name="connsiteY1" fmla="*/ 0 h 207844"/>
                <a:gd name="connsiteX2" fmla="*/ 302340 w 302340"/>
                <a:gd name="connsiteY2" fmla="*/ 207844 h 207844"/>
                <a:gd name="connsiteX3" fmla="*/ 0 w 302340"/>
                <a:gd name="connsiteY3" fmla="*/ 207844 h 207844"/>
                <a:gd name="connsiteX4" fmla="*/ 3197 w 302340"/>
                <a:gd name="connsiteY4" fmla="*/ 44761 h 207844"/>
                <a:gd name="connsiteX0" fmla="*/ 3197 w 305538"/>
                <a:gd name="connsiteY0" fmla="*/ 41564 h 204647"/>
                <a:gd name="connsiteX1" fmla="*/ 305538 w 305538"/>
                <a:gd name="connsiteY1" fmla="*/ 0 h 204647"/>
                <a:gd name="connsiteX2" fmla="*/ 302340 w 305538"/>
                <a:gd name="connsiteY2" fmla="*/ 204647 h 204647"/>
                <a:gd name="connsiteX3" fmla="*/ 0 w 305538"/>
                <a:gd name="connsiteY3" fmla="*/ 204647 h 204647"/>
                <a:gd name="connsiteX4" fmla="*/ 3197 w 305538"/>
                <a:gd name="connsiteY4" fmla="*/ 41564 h 204647"/>
                <a:gd name="connsiteX0" fmla="*/ 141 w 308877"/>
                <a:gd name="connsiteY0" fmla="*/ 44761 h 204647"/>
                <a:gd name="connsiteX1" fmla="*/ 308877 w 308877"/>
                <a:gd name="connsiteY1" fmla="*/ 0 h 204647"/>
                <a:gd name="connsiteX2" fmla="*/ 305679 w 308877"/>
                <a:gd name="connsiteY2" fmla="*/ 204647 h 204647"/>
                <a:gd name="connsiteX3" fmla="*/ 3339 w 308877"/>
                <a:gd name="connsiteY3" fmla="*/ 204647 h 204647"/>
                <a:gd name="connsiteX4" fmla="*/ 141 w 308877"/>
                <a:gd name="connsiteY4" fmla="*/ 44761 h 20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877" h="204647">
                  <a:moveTo>
                    <a:pt x="141" y="44761"/>
                  </a:moveTo>
                  <a:lnTo>
                    <a:pt x="308877" y="0"/>
                  </a:lnTo>
                  <a:lnTo>
                    <a:pt x="305679" y="204647"/>
                  </a:lnTo>
                  <a:lnTo>
                    <a:pt x="3339" y="204647"/>
                  </a:lnTo>
                  <a:cubicBezTo>
                    <a:pt x="4405" y="150286"/>
                    <a:pt x="-925" y="99122"/>
                    <a:pt x="141" y="44761"/>
                  </a:cubicBezTo>
                  <a:close/>
                </a:path>
              </a:pathLst>
            </a:custGeom>
            <a:solidFill>
              <a:srgbClr val="506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743800" y="3656041"/>
            <a:ext cx="2484799" cy="2916296"/>
            <a:chOff x="3984842" y="810124"/>
            <a:chExt cx="3931249" cy="4613929"/>
          </a:xfrm>
        </p:grpSpPr>
        <p:sp>
          <p:nvSpPr>
            <p:cNvPr id="140" name="流程图: 终止 139"/>
            <p:cNvSpPr/>
            <p:nvPr/>
          </p:nvSpPr>
          <p:spPr>
            <a:xfrm rot="14925899">
              <a:off x="6290944" y="4462464"/>
              <a:ext cx="501183" cy="225032"/>
            </a:xfrm>
            <a:prstGeom prst="flowChartTerminator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流程图: 终止 140"/>
            <p:cNvSpPr/>
            <p:nvPr/>
          </p:nvSpPr>
          <p:spPr>
            <a:xfrm rot="11849277">
              <a:off x="5182916" y="4544758"/>
              <a:ext cx="315665" cy="170785"/>
            </a:xfrm>
            <a:prstGeom prst="flowChartTerminator">
              <a:avLst/>
            </a:prstGeom>
            <a:solidFill>
              <a:srgbClr val="F2C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流程图: 终止 141"/>
            <p:cNvSpPr/>
            <p:nvPr/>
          </p:nvSpPr>
          <p:spPr>
            <a:xfrm rot="5937117">
              <a:off x="5074291" y="4392412"/>
              <a:ext cx="372816" cy="206138"/>
            </a:xfrm>
            <a:prstGeom prst="flowChartTerminator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5028504" y="5226483"/>
              <a:ext cx="1752350" cy="197570"/>
            </a:xfrm>
            <a:prstGeom prst="ellipse">
              <a:avLst/>
            </a:prstGeom>
            <a:solidFill>
              <a:srgbClr val="9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6216036" y="4960987"/>
              <a:ext cx="335556" cy="374544"/>
            </a:xfrm>
            <a:prstGeom prst="ellipse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205255" y="4965003"/>
              <a:ext cx="347571" cy="370527"/>
            </a:xfrm>
            <a:prstGeom prst="ellipse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5154775" y="4289171"/>
              <a:ext cx="1476939" cy="876744"/>
              <a:chOff x="5303207" y="3834472"/>
              <a:chExt cx="1868863" cy="1168154"/>
            </a:xfrm>
            <a:solidFill>
              <a:srgbClr val="242424"/>
            </a:solidFill>
          </p:grpSpPr>
          <p:grpSp>
            <p:nvGrpSpPr>
              <p:cNvPr id="176" name="组合 175"/>
              <p:cNvGrpSpPr/>
              <p:nvPr/>
            </p:nvGrpSpPr>
            <p:grpSpPr>
              <a:xfrm>
                <a:off x="5303207" y="3834472"/>
                <a:ext cx="1868863" cy="1030132"/>
                <a:chOff x="5495610" y="4522098"/>
                <a:chExt cx="1235329" cy="560143"/>
              </a:xfrm>
              <a:grpFill/>
            </p:grpSpPr>
            <p:sp>
              <p:nvSpPr>
                <p:cNvPr id="178" name="梯形 33"/>
                <p:cNvSpPr/>
                <p:nvPr/>
              </p:nvSpPr>
              <p:spPr>
                <a:xfrm>
                  <a:off x="5537837" y="4531457"/>
                  <a:ext cx="1144060" cy="550784"/>
                </a:xfrm>
                <a:custGeom>
                  <a:avLst/>
                  <a:gdLst>
                    <a:gd name="connsiteX0" fmla="*/ 0 w 1470426"/>
                    <a:gd name="connsiteY0" fmla="*/ 811970 h 811970"/>
                    <a:gd name="connsiteX1" fmla="*/ 202993 w 1470426"/>
                    <a:gd name="connsiteY1" fmla="*/ 0 h 811970"/>
                    <a:gd name="connsiteX2" fmla="*/ 1267434 w 1470426"/>
                    <a:gd name="connsiteY2" fmla="*/ 0 h 811970"/>
                    <a:gd name="connsiteX3" fmla="*/ 1470426 w 1470426"/>
                    <a:gd name="connsiteY3" fmla="*/ 811970 h 811970"/>
                    <a:gd name="connsiteX4" fmla="*/ 0 w 1470426"/>
                    <a:gd name="connsiteY4" fmla="*/ 811970 h 811970"/>
                    <a:gd name="connsiteX0" fmla="*/ 0 w 1463282"/>
                    <a:gd name="connsiteY0" fmla="*/ 811970 h 811970"/>
                    <a:gd name="connsiteX1" fmla="*/ 202993 w 1463282"/>
                    <a:gd name="connsiteY1" fmla="*/ 0 h 811970"/>
                    <a:gd name="connsiteX2" fmla="*/ 1267434 w 1463282"/>
                    <a:gd name="connsiteY2" fmla="*/ 0 h 811970"/>
                    <a:gd name="connsiteX3" fmla="*/ 1463282 w 1463282"/>
                    <a:gd name="connsiteY3" fmla="*/ 811970 h 811970"/>
                    <a:gd name="connsiteX4" fmla="*/ 0 w 1463282"/>
                    <a:gd name="connsiteY4" fmla="*/ 811970 h 811970"/>
                    <a:gd name="connsiteX0" fmla="*/ 0 w 1456138"/>
                    <a:gd name="connsiteY0" fmla="*/ 811970 h 811970"/>
                    <a:gd name="connsiteX1" fmla="*/ 195849 w 1456138"/>
                    <a:gd name="connsiteY1" fmla="*/ 0 h 811970"/>
                    <a:gd name="connsiteX2" fmla="*/ 1260290 w 1456138"/>
                    <a:gd name="connsiteY2" fmla="*/ 0 h 811970"/>
                    <a:gd name="connsiteX3" fmla="*/ 1456138 w 1456138"/>
                    <a:gd name="connsiteY3" fmla="*/ 811970 h 811970"/>
                    <a:gd name="connsiteX4" fmla="*/ 0 w 1456138"/>
                    <a:gd name="connsiteY4" fmla="*/ 811970 h 811970"/>
                    <a:gd name="connsiteX0" fmla="*/ 0 w 1460900"/>
                    <a:gd name="connsiteY0" fmla="*/ 811970 h 811970"/>
                    <a:gd name="connsiteX1" fmla="*/ 200611 w 1460900"/>
                    <a:gd name="connsiteY1" fmla="*/ 0 h 811970"/>
                    <a:gd name="connsiteX2" fmla="*/ 1265052 w 1460900"/>
                    <a:gd name="connsiteY2" fmla="*/ 0 h 811970"/>
                    <a:gd name="connsiteX3" fmla="*/ 1460900 w 1460900"/>
                    <a:gd name="connsiteY3" fmla="*/ 811970 h 811970"/>
                    <a:gd name="connsiteX4" fmla="*/ 0 w 1460900"/>
                    <a:gd name="connsiteY4" fmla="*/ 811970 h 811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0900" h="811970">
                      <a:moveTo>
                        <a:pt x="0" y="811970"/>
                      </a:moveTo>
                      <a:lnTo>
                        <a:pt x="200611" y="0"/>
                      </a:lnTo>
                      <a:lnTo>
                        <a:pt x="1265052" y="0"/>
                      </a:lnTo>
                      <a:lnTo>
                        <a:pt x="1460900" y="811970"/>
                      </a:lnTo>
                      <a:lnTo>
                        <a:pt x="0" y="8119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流程图: 手动输入 178"/>
                <p:cNvSpPr/>
                <p:nvPr/>
              </p:nvSpPr>
              <p:spPr>
                <a:xfrm flipV="1">
                  <a:off x="5495610" y="4531457"/>
                  <a:ext cx="281425" cy="175846"/>
                </a:xfrm>
                <a:prstGeom prst="flowChartManualInpu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流程图: 手动输入 179"/>
                <p:cNvSpPr/>
                <p:nvPr/>
              </p:nvSpPr>
              <p:spPr>
                <a:xfrm flipH="1" flipV="1">
                  <a:off x="6483859" y="4522098"/>
                  <a:ext cx="247080" cy="175846"/>
                </a:xfrm>
                <a:prstGeom prst="flowChartManualInpu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7" name="矩形 39"/>
              <p:cNvSpPr/>
              <p:nvPr/>
            </p:nvSpPr>
            <p:spPr>
              <a:xfrm>
                <a:off x="5358284" y="4853196"/>
                <a:ext cx="1750877" cy="149430"/>
              </a:xfrm>
              <a:custGeom>
                <a:avLst/>
                <a:gdLst>
                  <a:gd name="connsiteX0" fmla="*/ 0 w 1757946"/>
                  <a:gd name="connsiteY0" fmla="*/ 0 h 144585"/>
                  <a:gd name="connsiteX1" fmla="*/ 1757946 w 1757946"/>
                  <a:gd name="connsiteY1" fmla="*/ 0 h 144585"/>
                  <a:gd name="connsiteX2" fmla="*/ 1757946 w 1757946"/>
                  <a:gd name="connsiteY2" fmla="*/ 144585 h 144585"/>
                  <a:gd name="connsiteX3" fmla="*/ 0 w 1757946"/>
                  <a:gd name="connsiteY3" fmla="*/ 144585 h 144585"/>
                  <a:gd name="connsiteX4" fmla="*/ 0 w 1757946"/>
                  <a:gd name="connsiteY4" fmla="*/ 0 h 144585"/>
                  <a:gd name="connsiteX0" fmla="*/ 0 w 1757946"/>
                  <a:gd name="connsiteY0" fmla="*/ 7815 h 152400"/>
                  <a:gd name="connsiteX1" fmla="*/ 1738408 w 1757946"/>
                  <a:gd name="connsiteY1" fmla="*/ 0 h 152400"/>
                  <a:gd name="connsiteX2" fmla="*/ 1757946 w 1757946"/>
                  <a:gd name="connsiteY2" fmla="*/ 152400 h 152400"/>
                  <a:gd name="connsiteX3" fmla="*/ 0 w 1757946"/>
                  <a:gd name="connsiteY3" fmla="*/ 152400 h 152400"/>
                  <a:gd name="connsiteX4" fmla="*/ 0 w 1757946"/>
                  <a:gd name="connsiteY4" fmla="*/ 7815 h 152400"/>
                  <a:gd name="connsiteX0" fmla="*/ 27354 w 1757946"/>
                  <a:gd name="connsiteY0" fmla="*/ 0 h 152401"/>
                  <a:gd name="connsiteX1" fmla="*/ 1738408 w 1757946"/>
                  <a:gd name="connsiteY1" fmla="*/ 1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27354 w 1757946"/>
                  <a:gd name="connsiteY0" fmla="*/ 0 h 152401"/>
                  <a:gd name="connsiteX1" fmla="*/ 1730428 w 1757946"/>
                  <a:gd name="connsiteY1" fmla="*/ 2755 h 152401"/>
                  <a:gd name="connsiteX2" fmla="*/ 1757946 w 1757946"/>
                  <a:gd name="connsiteY2" fmla="*/ 152401 h 152401"/>
                  <a:gd name="connsiteX3" fmla="*/ 0 w 1757946"/>
                  <a:gd name="connsiteY3" fmla="*/ 152401 h 152401"/>
                  <a:gd name="connsiteX4" fmla="*/ 27354 w 1757946"/>
                  <a:gd name="connsiteY4" fmla="*/ 0 h 152401"/>
                  <a:gd name="connsiteX0" fmla="*/ 15002 w 1745594"/>
                  <a:gd name="connsiteY0" fmla="*/ 0 h 152401"/>
                  <a:gd name="connsiteX1" fmla="*/ 1718076 w 1745594"/>
                  <a:gd name="connsiteY1" fmla="*/ 2755 h 152401"/>
                  <a:gd name="connsiteX2" fmla="*/ 1745594 w 1745594"/>
                  <a:gd name="connsiteY2" fmla="*/ 152401 h 152401"/>
                  <a:gd name="connsiteX3" fmla="*/ 0 w 1745594"/>
                  <a:gd name="connsiteY3" fmla="*/ 152401 h 152401"/>
                  <a:gd name="connsiteX4" fmla="*/ 15002 w 1745594"/>
                  <a:gd name="connsiteY4" fmla="*/ 0 h 152401"/>
                  <a:gd name="connsiteX0" fmla="*/ 15002 w 1736330"/>
                  <a:gd name="connsiteY0" fmla="*/ 0 h 152401"/>
                  <a:gd name="connsiteX1" fmla="*/ 1718076 w 1736330"/>
                  <a:gd name="connsiteY1" fmla="*/ 2755 h 152401"/>
                  <a:gd name="connsiteX2" fmla="*/ 1736330 w 1736330"/>
                  <a:gd name="connsiteY2" fmla="*/ 152401 h 152401"/>
                  <a:gd name="connsiteX3" fmla="*/ 0 w 1736330"/>
                  <a:gd name="connsiteY3" fmla="*/ 152401 h 152401"/>
                  <a:gd name="connsiteX4" fmla="*/ 15002 w 1736330"/>
                  <a:gd name="connsiteY4" fmla="*/ 0 h 152401"/>
                  <a:gd name="connsiteX0" fmla="*/ 15002 w 1725431"/>
                  <a:gd name="connsiteY0" fmla="*/ 0 h 152401"/>
                  <a:gd name="connsiteX1" fmla="*/ 1718076 w 1725431"/>
                  <a:gd name="connsiteY1" fmla="*/ 2755 h 152401"/>
                  <a:gd name="connsiteX2" fmla="*/ 1725431 w 1725431"/>
                  <a:gd name="connsiteY2" fmla="*/ 152401 h 152401"/>
                  <a:gd name="connsiteX3" fmla="*/ 0 w 1725431"/>
                  <a:gd name="connsiteY3" fmla="*/ 152401 h 152401"/>
                  <a:gd name="connsiteX4" fmla="*/ 15002 w 1725431"/>
                  <a:gd name="connsiteY4" fmla="*/ 0 h 152401"/>
                  <a:gd name="connsiteX0" fmla="*/ 4103 w 1714532"/>
                  <a:gd name="connsiteY0" fmla="*/ 0 h 152401"/>
                  <a:gd name="connsiteX1" fmla="*/ 1707177 w 1714532"/>
                  <a:gd name="connsiteY1" fmla="*/ 2755 h 152401"/>
                  <a:gd name="connsiteX2" fmla="*/ 1714532 w 1714532"/>
                  <a:gd name="connsiteY2" fmla="*/ 152401 h 152401"/>
                  <a:gd name="connsiteX3" fmla="*/ 0 w 1714532"/>
                  <a:gd name="connsiteY3" fmla="*/ 149431 h 152401"/>
                  <a:gd name="connsiteX4" fmla="*/ 4103 w 1714532"/>
                  <a:gd name="connsiteY4" fmla="*/ 0 h 152401"/>
                  <a:gd name="connsiteX0" fmla="*/ 25902 w 1714532"/>
                  <a:gd name="connsiteY0" fmla="*/ 217 h 149647"/>
                  <a:gd name="connsiteX1" fmla="*/ 1707177 w 1714532"/>
                  <a:gd name="connsiteY1" fmla="*/ 1 h 149647"/>
                  <a:gd name="connsiteX2" fmla="*/ 1714532 w 1714532"/>
                  <a:gd name="connsiteY2" fmla="*/ 149647 h 149647"/>
                  <a:gd name="connsiteX3" fmla="*/ 0 w 1714532"/>
                  <a:gd name="connsiteY3" fmla="*/ 146677 h 149647"/>
                  <a:gd name="connsiteX4" fmla="*/ 25902 w 1714532"/>
                  <a:gd name="connsiteY4" fmla="*/ 217 h 149647"/>
                  <a:gd name="connsiteX0" fmla="*/ 20452 w 1714532"/>
                  <a:gd name="connsiteY0" fmla="*/ 216 h 149646"/>
                  <a:gd name="connsiteX1" fmla="*/ 1707177 w 1714532"/>
                  <a:gd name="connsiteY1" fmla="*/ 0 h 149646"/>
                  <a:gd name="connsiteX2" fmla="*/ 1714532 w 1714532"/>
                  <a:gd name="connsiteY2" fmla="*/ 149646 h 149646"/>
                  <a:gd name="connsiteX3" fmla="*/ 0 w 1714532"/>
                  <a:gd name="connsiteY3" fmla="*/ 146676 h 149646"/>
                  <a:gd name="connsiteX4" fmla="*/ 20452 w 1714532"/>
                  <a:gd name="connsiteY4" fmla="*/ 216 h 149646"/>
                  <a:gd name="connsiteX0" fmla="*/ 20452 w 1714532"/>
                  <a:gd name="connsiteY0" fmla="*/ 0 h 149430"/>
                  <a:gd name="connsiteX1" fmla="*/ 1699002 w 1714532"/>
                  <a:gd name="connsiteY1" fmla="*/ 2754 h 149430"/>
                  <a:gd name="connsiteX2" fmla="*/ 1714532 w 1714532"/>
                  <a:gd name="connsiteY2" fmla="*/ 149430 h 149430"/>
                  <a:gd name="connsiteX3" fmla="*/ 0 w 1714532"/>
                  <a:gd name="connsiteY3" fmla="*/ 146460 h 149430"/>
                  <a:gd name="connsiteX4" fmla="*/ 20452 w 1714532"/>
                  <a:gd name="connsiteY4" fmla="*/ 0 h 149430"/>
                  <a:gd name="connsiteX0" fmla="*/ 9553 w 1703633"/>
                  <a:gd name="connsiteY0" fmla="*/ 0 h 149430"/>
                  <a:gd name="connsiteX1" fmla="*/ 1688103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696338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3633"/>
                  <a:gd name="connsiteY0" fmla="*/ 0 h 149430"/>
                  <a:gd name="connsiteX1" fmla="*/ 1701864 w 1703633"/>
                  <a:gd name="connsiteY1" fmla="*/ 2754 h 149430"/>
                  <a:gd name="connsiteX2" fmla="*/ 1703633 w 1703633"/>
                  <a:gd name="connsiteY2" fmla="*/ 149430 h 149430"/>
                  <a:gd name="connsiteX3" fmla="*/ 0 w 1703633"/>
                  <a:gd name="connsiteY3" fmla="*/ 143489 h 149430"/>
                  <a:gd name="connsiteX4" fmla="*/ 9553 w 1703633"/>
                  <a:gd name="connsiteY4" fmla="*/ 0 h 149430"/>
                  <a:gd name="connsiteX0" fmla="*/ 9553 w 1706170"/>
                  <a:gd name="connsiteY0" fmla="*/ 0 h 149430"/>
                  <a:gd name="connsiteX1" fmla="*/ 1701864 w 1706170"/>
                  <a:gd name="connsiteY1" fmla="*/ 2754 h 149430"/>
                  <a:gd name="connsiteX2" fmla="*/ 1703633 w 1706170"/>
                  <a:gd name="connsiteY2" fmla="*/ 149430 h 149430"/>
                  <a:gd name="connsiteX3" fmla="*/ 0 w 1706170"/>
                  <a:gd name="connsiteY3" fmla="*/ 143489 h 149430"/>
                  <a:gd name="connsiteX4" fmla="*/ 9553 w 1706170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9553 w 1714684"/>
                  <a:gd name="connsiteY4" fmla="*/ 0 h 149430"/>
                  <a:gd name="connsiteX0" fmla="*/ 9553 w 1714684"/>
                  <a:gd name="connsiteY0" fmla="*/ 0 h 149430"/>
                  <a:gd name="connsiteX1" fmla="*/ 1701864 w 1714684"/>
                  <a:gd name="connsiteY1" fmla="*/ 2754 h 149430"/>
                  <a:gd name="connsiteX2" fmla="*/ 1714684 w 1714684"/>
                  <a:gd name="connsiteY2" fmla="*/ 149430 h 149430"/>
                  <a:gd name="connsiteX3" fmla="*/ 0 w 1714684"/>
                  <a:gd name="connsiteY3" fmla="*/ 143489 h 149430"/>
                  <a:gd name="connsiteX4" fmla="*/ 3867 w 1714684"/>
                  <a:gd name="connsiteY4" fmla="*/ 55178 h 149430"/>
                  <a:gd name="connsiteX5" fmla="*/ 9553 w 1714684"/>
                  <a:gd name="connsiteY5" fmla="*/ 0 h 14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684" h="149430">
                    <a:moveTo>
                      <a:pt x="9553" y="0"/>
                    </a:moveTo>
                    <a:lnTo>
                      <a:pt x="1701864" y="2754"/>
                    </a:lnTo>
                    <a:cubicBezTo>
                      <a:pt x="1710743" y="48676"/>
                      <a:pt x="1714094" y="100538"/>
                      <a:pt x="1714684" y="149430"/>
                    </a:cubicBezTo>
                    <a:lnTo>
                      <a:pt x="0" y="143489"/>
                    </a:lnTo>
                    <a:cubicBezTo>
                      <a:pt x="2210" y="114052"/>
                      <a:pt x="1657" y="84615"/>
                      <a:pt x="3867" y="55178"/>
                    </a:cubicBezTo>
                    <a:lnTo>
                      <a:pt x="95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椭圆 146"/>
            <p:cNvSpPr/>
            <p:nvPr/>
          </p:nvSpPr>
          <p:spPr>
            <a:xfrm>
              <a:off x="3984842" y="810124"/>
              <a:ext cx="3931249" cy="3625161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4107479" y="2887826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6805732" y="2878908"/>
              <a:ext cx="834187" cy="834187"/>
            </a:xfrm>
            <a:prstGeom prst="ellipse">
              <a:avLst/>
            </a:prstGeom>
            <a:solidFill>
              <a:srgbClr val="F2C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3"/>
            <p:cNvSpPr/>
            <p:nvPr/>
          </p:nvSpPr>
          <p:spPr>
            <a:xfrm>
              <a:off x="4394762" y="2335381"/>
              <a:ext cx="2905898" cy="2131817"/>
            </a:xfrm>
            <a:custGeom>
              <a:avLst/>
              <a:gdLst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499 w 4244715"/>
                <a:gd name="connsiteY0" fmla="*/ 412238 h 2473377"/>
                <a:gd name="connsiteX1" fmla="*/ 414737 w 4244715"/>
                <a:gd name="connsiteY1" fmla="*/ 0 h 2473377"/>
                <a:gd name="connsiteX2" fmla="*/ 3832477 w 4244715"/>
                <a:gd name="connsiteY2" fmla="*/ 0 h 2473377"/>
                <a:gd name="connsiteX3" fmla="*/ 4244715 w 4244715"/>
                <a:gd name="connsiteY3" fmla="*/ 412238 h 2473377"/>
                <a:gd name="connsiteX4" fmla="*/ 4244715 w 4244715"/>
                <a:gd name="connsiteY4" fmla="*/ 2061139 h 2473377"/>
                <a:gd name="connsiteX5" fmla="*/ 3832477 w 4244715"/>
                <a:gd name="connsiteY5" fmla="*/ 2473377 h 2473377"/>
                <a:gd name="connsiteX6" fmla="*/ 414737 w 4244715"/>
                <a:gd name="connsiteY6" fmla="*/ 2473377 h 2473377"/>
                <a:gd name="connsiteX7" fmla="*/ 2499 w 4244715"/>
                <a:gd name="connsiteY7" fmla="*/ 2061139 h 2473377"/>
                <a:gd name="connsiteX8" fmla="*/ 0 w 4244715"/>
                <a:gd name="connsiteY8" fmla="*/ 1210456 h 2473377"/>
                <a:gd name="connsiteX9" fmla="*/ 2499 w 4244715"/>
                <a:gd name="connsiteY9" fmla="*/ 412238 h 2473377"/>
                <a:gd name="connsiteX0" fmla="*/ 0 w 4242216"/>
                <a:gd name="connsiteY0" fmla="*/ 412238 h 2473377"/>
                <a:gd name="connsiteX1" fmla="*/ 412238 w 4242216"/>
                <a:gd name="connsiteY1" fmla="*/ 0 h 2473377"/>
                <a:gd name="connsiteX2" fmla="*/ 3829978 w 4242216"/>
                <a:gd name="connsiteY2" fmla="*/ 0 h 2473377"/>
                <a:gd name="connsiteX3" fmla="*/ 4242216 w 4242216"/>
                <a:gd name="connsiteY3" fmla="*/ 412238 h 2473377"/>
                <a:gd name="connsiteX4" fmla="*/ 4242216 w 4242216"/>
                <a:gd name="connsiteY4" fmla="*/ 2061139 h 2473377"/>
                <a:gd name="connsiteX5" fmla="*/ 3829978 w 4242216"/>
                <a:gd name="connsiteY5" fmla="*/ 2473377 h 2473377"/>
                <a:gd name="connsiteX6" fmla="*/ 412238 w 4242216"/>
                <a:gd name="connsiteY6" fmla="*/ 2473377 h 2473377"/>
                <a:gd name="connsiteX7" fmla="*/ 0 w 4242216"/>
                <a:gd name="connsiteY7" fmla="*/ 2061139 h 2473377"/>
                <a:gd name="connsiteX8" fmla="*/ 0 w 4242216"/>
                <a:gd name="connsiteY8" fmla="*/ 412238 h 2473377"/>
                <a:gd name="connsiteX0" fmla="*/ 283 w 4242499"/>
                <a:gd name="connsiteY0" fmla="*/ 412238 h 2473377"/>
                <a:gd name="connsiteX1" fmla="*/ 412521 w 4242499"/>
                <a:gd name="connsiteY1" fmla="*/ 0 h 2473377"/>
                <a:gd name="connsiteX2" fmla="*/ 3830261 w 4242499"/>
                <a:gd name="connsiteY2" fmla="*/ 0 h 2473377"/>
                <a:gd name="connsiteX3" fmla="*/ 4242499 w 4242499"/>
                <a:gd name="connsiteY3" fmla="*/ 412238 h 2473377"/>
                <a:gd name="connsiteX4" fmla="*/ 4242499 w 4242499"/>
                <a:gd name="connsiteY4" fmla="*/ 2061139 h 2473377"/>
                <a:gd name="connsiteX5" fmla="*/ 3830261 w 4242499"/>
                <a:gd name="connsiteY5" fmla="*/ 2473377 h 2473377"/>
                <a:gd name="connsiteX6" fmla="*/ 412521 w 4242499"/>
                <a:gd name="connsiteY6" fmla="*/ 2473377 h 2473377"/>
                <a:gd name="connsiteX7" fmla="*/ 283 w 4242499"/>
                <a:gd name="connsiteY7" fmla="*/ 2061139 h 2473377"/>
                <a:gd name="connsiteX8" fmla="*/ 65817 w 4242499"/>
                <a:gd name="connsiteY8" fmla="*/ 1254274 h 2473377"/>
                <a:gd name="connsiteX9" fmla="*/ 283 w 4242499"/>
                <a:gd name="connsiteY9" fmla="*/ 412238 h 2473377"/>
                <a:gd name="connsiteX0" fmla="*/ 283 w 4242499"/>
                <a:gd name="connsiteY0" fmla="*/ 412238 h 2693611"/>
                <a:gd name="connsiteX1" fmla="*/ 412521 w 4242499"/>
                <a:gd name="connsiteY1" fmla="*/ 0 h 2693611"/>
                <a:gd name="connsiteX2" fmla="*/ 3830261 w 4242499"/>
                <a:gd name="connsiteY2" fmla="*/ 0 h 2693611"/>
                <a:gd name="connsiteX3" fmla="*/ 4242499 w 4242499"/>
                <a:gd name="connsiteY3" fmla="*/ 412238 h 2693611"/>
                <a:gd name="connsiteX4" fmla="*/ 4242499 w 4242499"/>
                <a:gd name="connsiteY4" fmla="*/ 2061139 h 2693611"/>
                <a:gd name="connsiteX5" fmla="*/ 3830261 w 4242499"/>
                <a:gd name="connsiteY5" fmla="*/ 2473377 h 2693611"/>
                <a:gd name="connsiteX6" fmla="*/ 2121250 w 4242499"/>
                <a:gd name="connsiteY6" fmla="*/ 2693551 h 2693611"/>
                <a:gd name="connsiteX7" fmla="*/ 412521 w 4242499"/>
                <a:gd name="connsiteY7" fmla="*/ 2473377 h 2693611"/>
                <a:gd name="connsiteX8" fmla="*/ 283 w 4242499"/>
                <a:gd name="connsiteY8" fmla="*/ 2061139 h 2693611"/>
                <a:gd name="connsiteX9" fmla="*/ 65817 w 4242499"/>
                <a:gd name="connsiteY9" fmla="*/ 1254274 h 2693611"/>
                <a:gd name="connsiteX10" fmla="*/ 283 w 4242499"/>
                <a:gd name="connsiteY10" fmla="*/ 412238 h 269361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30261 w 4242499"/>
                <a:gd name="connsiteY5" fmla="*/ 2473377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693641"/>
                <a:gd name="connsiteX1" fmla="*/ 412521 w 4242499"/>
                <a:gd name="connsiteY1" fmla="*/ 0 h 2693641"/>
                <a:gd name="connsiteX2" fmla="*/ 3830261 w 4242499"/>
                <a:gd name="connsiteY2" fmla="*/ 0 h 2693641"/>
                <a:gd name="connsiteX3" fmla="*/ 4242499 w 4242499"/>
                <a:gd name="connsiteY3" fmla="*/ 412238 h 2693641"/>
                <a:gd name="connsiteX4" fmla="*/ 4242499 w 4242499"/>
                <a:gd name="connsiteY4" fmla="*/ 2061139 h 2693641"/>
                <a:gd name="connsiteX5" fmla="*/ 3844800 w 4242499"/>
                <a:gd name="connsiteY5" fmla="*/ 2538126 h 2693641"/>
                <a:gd name="connsiteX6" fmla="*/ 2121250 w 4242499"/>
                <a:gd name="connsiteY6" fmla="*/ 2693551 h 2693641"/>
                <a:gd name="connsiteX7" fmla="*/ 412521 w 4242499"/>
                <a:gd name="connsiteY7" fmla="*/ 2473377 h 2693641"/>
                <a:gd name="connsiteX8" fmla="*/ 283 w 4242499"/>
                <a:gd name="connsiteY8" fmla="*/ 2061139 h 2693641"/>
                <a:gd name="connsiteX9" fmla="*/ 65817 w 4242499"/>
                <a:gd name="connsiteY9" fmla="*/ 1254274 h 2693641"/>
                <a:gd name="connsiteX10" fmla="*/ 283 w 4242499"/>
                <a:gd name="connsiteY10" fmla="*/ 412238 h 2693641"/>
                <a:gd name="connsiteX0" fmla="*/ 283 w 4242499"/>
                <a:gd name="connsiteY0" fmla="*/ 412238 h 2769911"/>
                <a:gd name="connsiteX1" fmla="*/ 412521 w 4242499"/>
                <a:gd name="connsiteY1" fmla="*/ 0 h 2769911"/>
                <a:gd name="connsiteX2" fmla="*/ 3830261 w 4242499"/>
                <a:gd name="connsiteY2" fmla="*/ 0 h 2769911"/>
                <a:gd name="connsiteX3" fmla="*/ 4242499 w 4242499"/>
                <a:gd name="connsiteY3" fmla="*/ 412238 h 2769911"/>
                <a:gd name="connsiteX4" fmla="*/ 4242499 w 4242499"/>
                <a:gd name="connsiteY4" fmla="*/ 2061139 h 2769911"/>
                <a:gd name="connsiteX5" fmla="*/ 3844800 w 4242499"/>
                <a:gd name="connsiteY5" fmla="*/ 2538126 h 2769911"/>
                <a:gd name="connsiteX6" fmla="*/ 2121250 w 4242499"/>
                <a:gd name="connsiteY6" fmla="*/ 2769851 h 2769911"/>
                <a:gd name="connsiteX7" fmla="*/ 412521 w 4242499"/>
                <a:gd name="connsiteY7" fmla="*/ 2473377 h 2769911"/>
                <a:gd name="connsiteX8" fmla="*/ 283 w 4242499"/>
                <a:gd name="connsiteY8" fmla="*/ 2061139 h 2769911"/>
                <a:gd name="connsiteX9" fmla="*/ 65817 w 4242499"/>
                <a:gd name="connsiteY9" fmla="*/ 1254274 h 2769911"/>
                <a:gd name="connsiteX10" fmla="*/ 283 w 4242499"/>
                <a:gd name="connsiteY10" fmla="*/ 412238 h 2769911"/>
                <a:gd name="connsiteX0" fmla="*/ 283 w 4242499"/>
                <a:gd name="connsiteY0" fmla="*/ 412238 h 2812288"/>
                <a:gd name="connsiteX1" fmla="*/ 412521 w 4242499"/>
                <a:gd name="connsiteY1" fmla="*/ 0 h 2812288"/>
                <a:gd name="connsiteX2" fmla="*/ 3830261 w 4242499"/>
                <a:gd name="connsiteY2" fmla="*/ 0 h 2812288"/>
                <a:gd name="connsiteX3" fmla="*/ 4242499 w 4242499"/>
                <a:gd name="connsiteY3" fmla="*/ 412238 h 2812288"/>
                <a:gd name="connsiteX4" fmla="*/ 4242499 w 4242499"/>
                <a:gd name="connsiteY4" fmla="*/ 2061139 h 2812288"/>
                <a:gd name="connsiteX5" fmla="*/ 3844800 w 4242499"/>
                <a:gd name="connsiteY5" fmla="*/ 2538126 h 2812288"/>
                <a:gd name="connsiteX6" fmla="*/ 2259567 w 4242499"/>
                <a:gd name="connsiteY6" fmla="*/ 2789015 h 2812288"/>
                <a:gd name="connsiteX7" fmla="*/ 2121250 w 4242499"/>
                <a:gd name="connsiteY7" fmla="*/ 2769851 h 2812288"/>
                <a:gd name="connsiteX8" fmla="*/ 412521 w 4242499"/>
                <a:gd name="connsiteY8" fmla="*/ 2473377 h 2812288"/>
                <a:gd name="connsiteX9" fmla="*/ 283 w 4242499"/>
                <a:gd name="connsiteY9" fmla="*/ 2061139 h 2812288"/>
                <a:gd name="connsiteX10" fmla="*/ 65817 w 4242499"/>
                <a:gd name="connsiteY10" fmla="*/ 1254274 h 2812288"/>
                <a:gd name="connsiteX11" fmla="*/ 283 w 4242499"/>
                <a:gd name="connsiteY11" fmla="*/ 412238 h 2812288"/>
                <a:gd name="connsiteX0" fmla="*/ 283 w 4242499"/>
                <a:gd name="connsiteY0" fmla="*/ 412238 h 2795623"/>
                <a:gd name="connsiteX1" fmla="*/ 412521 w 4242499"/>
                <a:gd name="connsiteY1" fmla="*/ 0 h 2795623"/>
                <a:gd name="connsiteX2" fmla="*/ 3830261 w 4242499"/>
                <a:gd name="connsiteY2" fmla="*/ 0 h 2795623"/>
                <a:gd name="connsiteX3" fmla="*/ 4242499 w 4242499"/>
                <a:gd name="connsiteY3" fmla="*/ 412238 h 2795623"/>
                <a:gd name="connsiteX4" fmla="*/ 4242499 w 4242499"/>
                <a:gd name="connsiteY4" fmla="*/ 2061139 h 2795623"/>
                <a:gd name="connsiteX5" fmla="*/ 3844800 w 4242499"/>
                <a:gd name="connsiteY5" fmla="*/ 2538126 h 2795623"/>
                <a:gd name="connsiteX6" fmla="*/ 2534214 w 4242499"/>
                <a:gd name="connsiteY6" fmla="*/ 2754703 h 2795623"/>
                <a:gd name="connsiteX7" fmla="*/ 2121250 w 4242499"/>
                <a:gd name="connsiteY7" fmla="*/ 2769851 h 2795623"/>
                <a:gd name="connsiteX8" fmla="*/ 412521 w 4242499"/>
                <a:gd name="connsiteY8" fmla="*/ 2473377 h 2795623"/>
                <a:gd name="connsiteX9" fmla="*/ 283 w 4242499"/>
                <a:gd name="connsiteY9" fmla="*/ 2061139 h 2795623"/>
                <a:gd name="connsiteX10" fmla="*/ 65817 w 4242499"/>
                <a:gd name="connsiteY10" fmla="*/ 1254274 h 2795623"/>
                <a:gd name="connsiteX11" fmla="*/ 283 w 4242499"/>
                <a:gd name="connsiteY11" fmla="*/ 412238 h 2795623"/>
                <a:gd name="connsiteX0" fmla="*/ 283 w 4242499"/>
                <a:gd name="connsiteY0" fmla="*/ 412238 h 2792689"/>
                <a:gd name="connsiteX1" fmla="*/ 412521 w 4242499"/>
                <a:gd name="connsiteY1" fmla="*/ 0 h 2792689"/>
                <a:gd name="connsiteX2" fmla="*/ 3830261 w 4242499"/>
                <a:gd name="connsiteY2" fmla="*/ 0 h 2792689"/>
                <a:gd name="connsiteX3" fmla="*/ 4242499 w 4242499"/>
                <a:gd name="connsiteY3" fmla="*/ 412238 h 2792689"/>
                <a:gd name="connsiteX4" fmla="*/ 4242499 w 4242499"/>
                <a:gd name="connsiteY4" fmla="*/ 2061139 h 2792689"/>
                <a:gd name="connsiteX5" fmla="*/ 3844800 w 4242499"/>
                <a:gd name="connsiteY5" fmla="*/ 2538126 h 2792689"/>
                <a:gd name="connsiteX6" fmla="*/ 2596793 w 4242499"/>
                <a:gd name="connsiteY6" fmla="*/ 2745345 h 2792689"/>
                <a:gd name="connsiteX7" fmla="*/ 2121250 w 4242499"/>
                <a:gd name="connsiteY7" fmla="*/ 2769851 h 2792689"/>
                <a:gd name="connsiteX8" fmla="*/ 412521 w 4242499"/>
                <a:gd name="connsiteY8" fmla="*/ 2473377 h 2792689"/>
                <a:gd name="connsiteX9" fmla="*/ 283 w 4242499"/>
                <a:gd name="connsiteY9" fmla="*/ 2061139 h 2792689"/>
                <a:gd name="connsiteX10" fmla="*/ 65817 w 4242499"/>
                <a:gd name="connsiteY10" fmla="*/ 1254274 h 2792689"/>
                <a:gd name="connsiteX11" fmla="*/ 283 w 4242499"/>
                <a:gd name="connsiteY11" fmla="*/ 412238 h 27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2499" h="2792689">
                  <a:moveTo>
                    <a:pt x="283" y="412238"/>
                  </a:moveTo>
                  <a:cubicBezTo>
                    <a:pt x="283" y="184565"/>
                    <a:pt x="184848" y="0"/>
                    <a:pt x="412521" y="0"/>
                  </a:cubicBezTo>
                  <a:lnTo>
                    <a:pt x="3830261" y="0"/>
                  </a:lnTo>
                  <a:cubicBezTo>
                    <a:pt x="4057934" y="0"/>
                    <a:pt x="4242499" y="184565"/>
                    <a:pt x="4242499" y="412238"/>
                  </a:cubicBezTo>
                  <a:lnTo>
                    <a:pt x="4242499" y="2061139"/>
                  </a:lnTo>
                  <a:cubicBezTo>
                    <a:pt x="4242499" y="2288812"/>
                    <a:pt x="4072473" y="2538126"/>
                    <a:pt x="3844800" y="2538126"/>
                  </a:cubicBezTo>
                  <a:cubicBezTo>
                    <a:pt x="3510833" y="2653080"/>
                    <a:pt x="2884051" y="2706724"/>
                    <a:pt x="2596793" y="2745345"/>
                  </a:cubicBezTo>
                  <a:cubicBezTo>
                    <a:pt x="2309535" y="2783966"/>
                    <a:pt x="2425612" y="2816099"/>
                    <a:pt x="2121250" y="2769851"/>
                  </a:cubicBezTo>
                  <a:cubicBezTo>
                    <a:pt x="1537135" y="2774159"/>
                    <a:pt x="982097" y="2546768"/>
                    <a:pt x="412521" y="2473377"/>
                  </a:cubicBezTo>
                  <a:cubicBezTo>
                    <a:pt x="184848" y="2473377"/>
                    <a:pt x="283" y="2288812"/>
                    <a:pt x="283" y="2061139"/>
                  </a:cubicBezTo>
                  <a:cubicBezTo>
                    <a:pt x="-5226" y="1788276"/>
                    <a:pt x="71326" y="1527137"/>
                    <a:pt x="65817" y="1254274"/>
                  </a:cubicBezTo>
                  <a:lnTo>
                    <a:pt x="283" y="412238"/>
                  </a:lnTo>
                  <a:close/>
                </a:path>
              </a:pathLst>
            </a:custGeom>
            <a:solidFill>
              <a:srgbClr val="FFD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955116" y="3291194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6287026" y="3291193"/>
              <a:ext cx="396469" cy="396469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流程图: 终止 152"/>
            <p:cNvSpPr/>
            <p:nvPr/>
          </p:nvSpPr>
          <p:spPr>
            <a:xfrm rot="1043156">
              <a:off x="4974555" y="3095595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流程图: 终止 153"/>
            <p:cNvSpPr/>
            <p:nvPr/>
          </p:nvSpPr>
          <p:spPr>
            <a:xfrm rot="20259040">
              <a:off x="6208379" y="3095594"/>
              <a:ext cx="502943" cy="137320"/>
            </a:xfrm>
            <a:prstGeom prst="flowChartTerminator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4691025" y="3800126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6820080" y="3803703"/>
              <a:ext cx="311136" cy="311136"/>
            </a:xfrm>
            <a:prstGeom prst="ellipse">
              <a:avLst/>
            </a:prstGeom>
            <a:solidFill>
              <a:srgbClr val="F09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流程图: 延期 156"/>
            <p:cNvSpPr/>
            <p:nvPr/>
          </p:nvSpPr>
          <p:spPr>
            <a:xfrm rot="9765395">
              <a:off x="6404858" y="4639348"/>
              <a:ext cx="183579" cy="210351"/>
            </a:xfrm>
            <a:prstGeom prst="flowChartDelay">
              <a:avLst/>
            </a:prstGeom>
            <a:solidFill>
              <a:srgbClr val="2424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圆角矩形 157"/>
            <p:cNvSpPr/>
            <p:nvPr/>
          </p:nvSpPr>
          <p:spPr>
            <a:xfrm>
              <a:off x="4358540" y="2220715"/>
              <a:ext cx="2968246" cy="669073"/>
            </a:xfrm>
            <a:prstGeom prst="roundRect">
              <a:avLst/>
            </a:prstGeom>
            <a:solidFill>
              <a:srgbClr val="4F5B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圆角矩形 158"/>
            <p:cNvSpPr/>
            <p:nvPr/>
          </p:nvSpPr>
          <p:spPr>
            <a:xfrm>
              <a:off x="5166250" y="2333115"/>
              <a:ext cx="1346337" cy="482120"/>
            </a:xfrm>
            <a:prstGeom prst="roundRect">
              <a:avLst/>
            </a:prstGeom>
            <a:solidFill>
              <a:srgbClr val="9B9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5221889" y="240503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5221889" y="2553023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5224637" y="2686429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6386394" y="2402400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6390441" y="2686428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6390441" y="2550625"/>
              <a:ext cx="59703" cy="59703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475" y="2438039"/>
              <a:ext cx="351445" cy="274031"/>
            </a:xfrm>
            <a:prstGeom prst="rect">
              <a:avLst/>
            </a:prstGeom>
          </p:spPr>
        </p:pic>
        <p:cxnSp>
          <p:nvCxnSpPr>
            <p:cNvPr id="167" name="直接连接符 166"/>
            <p:cNvCxnSpPr/>
            <p:nvPr/>
          </p:nvCxnSpPr>
          <p:spPr>
            <a:xfrm>
              <a:off x="5460541" y="2571139"/>
              <a:ext cx="774233" cy="64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8" name="任意多边形 167"/>
            <p:cNvSpPr/>
            <p:nvPr/>
          </p:nvSpPr>
          <p:spPr>
            <a:xfrm>
              <a:off x="4081353" y="1299099"/>
              <a:ext cx="3634258" cy="3250534"/>
            </a:xfrm>
            <a:custGeom>
              <a:avLst/>
              <a:gdLst>
                <a:gd name="connsiteX0" fmla="*/ 901337 w 2481943"/>
                <a:gd name="connsiteY0" fmla="*/ 222069 h 2142309"/>
                <a:gd name="connsiteX1" fmla="*/ 1240972 w 2481943"/>
                <a:gd name="connsiteY1" fmla="*/ 352698 h 2142309"/>
                <a:gd name="connsiteX2" fmla="*/ 1632857 w 2481943"/>
                <a:gd name="connsiteY2" fmla="*/ 222069 h 2142309"/>
                <a:gd name="connsiteX3" fmla="*/ 1959429 w 2481943"/>
                <a:gd name="connsiteY3" fmla="*/ 1606732 h 2142309"/>
                <a:gd name="connsiteX4" fmla="*/ 1946366 w 2481943"/>
                <a:gd name="connsiteY4" fmla="*/ 1476103 h 2142309"/>
                <a:gd name="connsiteX5" fmla="*/ 1959429 w 2481943"/>
                <a:gd name="connsiteY5" fmla="*/ 1436915 h 2142309"/>
                <a:gd name="connsiteX6" fmla="*/ 2129246 w 2481943"/>
                <a:gd name="connsiteY6" fmla="*/ 1097280 h 2142309"/>
                <a:gd name="connsiteX7" fmla="*/ 2090057 w 2481943"/>
                <a:gd name="connsiteY7" fmla="*/ 2116183 h 2142309"/>
                <a:gd name="connsiteX8" fmla="*/ 2481943 w 2481943"/>
                <a:gd name="connsiteY8" fmla="*/ 1123406 h 2142309"/>
                <a:gd name="connsiteX9" fmla="*/ 2246812 w 2481943"/>
                <a:gd name="connsiteY9" fmla="*/ 143692 h 2142309"/>
                <a:gd name="connsiteX10" fmla="*/ 901337 w 2481943"/>
                <a:gd name="connsiteY10" fmla="*/ 0 h 2142309"/>
                <a:gd name="connsiteX11" fmla="*/ 300446 w 2481943"/>
                <a:gd name="connsiteY11" fmla="*/ 404949 h 2142309"/>
                <a:gd name="connsiteX12" fmla="*/ 0 w 2481943"/>
                <a:gd name="connsiteY12" fmla="*/ 1084218 h 2142309"/>
                <a:gd name="connsiteX13" fmla="*/ 339634 w 2481943"/>
                <a:gd name="connsiteY13" fmla="*/ 2142309 h 2142309"/>
                <a:gd name="connsiteX14" fmla="*/ 326572 w 2481943"/>
                <a:gd name="connsiteY14" fmla="*/ 1084218 h 2142309"/>
                <a:gd name="connsiteX15" fmla="*/ 483326 w 2481943"/>
                <a:gd name="connsiteY15" fmla="*/ 1567543 h 2142309"/>
                <a:gd name="connsiteX16" fmla="*/ 901337 w 2481943"/>
                <a:gd name="connsiteY16" fmla="*/ 222069 h 214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81943" h="2142309">
                  <a:moveTo>
                    <a:pt x="901337" y="222069"/>
                  </a:moveTo>
                  <a:lnTo>
                    <a:pt x="1240972" y="352698"/>
                  </a:lnTo>
                  <a:lnTo>
                    <a:pt x="1632857" y="222069"/>
                  </a:lnTo>
                  <a:lnTo>
                    <a:pt x="1959429" y="1606732"/>
                  </a:lnTo>
                  <a:cubicBezTo>
                    <a:pt x="1955075" y="1563189"/>
                    <a:pt x="1946366" y="1519863"/>
                    <a:pt x="1946366" y="1476103"/>
                  </a:cubicBezTo>
                  <a:cubicBezTo>
                    <a:pt x="1946366" y="1462334"/>
                    <a:pt x="1959429" y="1436915"/>
                    <a:pt x="1959429" y="1436915"/>
                  </a:cubicBezTo>
                  <a:lnTo>
                    <a:pt x="2129246" y="1097280"/>
                  </a:lnTo>
                  <a:lnTo>
                    <a:pt x="2090057" y="2116183"/>
                  </a:lnTo>
                  <a:lnTo>
                    <a:pt x="2481943" y="1123406"/>
                  </a:lnTo>
                  <a:lnTo>
                    <a:pt x="2246812" y="143692"/>
                  </a:lnTo>
                  <a:lnTo>
                    <a:pt x="901337" y="0"/>
                  </a:lnTo>
                  <a:lnTo>
                    <a:pt x="300446" y="404949"/>
                  </a:lnTo>
                  <a:lnTo>
                    <a:pt x="0" y="1084218"/>
                  </a:lnTo>
                  <a:lnTo>
                    <a:pt x="339634" y="2142309"/>
                  </a:lnTo>
                  <a:lnTo>
                    <a:pt x="326572" y="1084218"/>
                  </a:lnTo>
                  <a:lnTo>
                    <a:pt x="483326" y="1567543"/>
                  </a:lnTo>
                  <a:lnTo>
                    <a:pt x="901337" y="22206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207828" y="1923978"/>
              <a:ext cx="1407662" cy="320289"/>
            </a:xfrm>
            <a:custGeom>
              <a:avLst/>
              <a:gdLst>
                <a:gd name="connsiteX0" fmla="*/ 0 w 836023"/>
                <a:gd name="connsiteY0" fmla="*/ 182880 h 195943"/>
                <a:gd name="connsiteX1" fmla="*/ 0 w 836023"/>
                <a:gd name="connsiteY1" fmla="*/ 182880 h 195943"/>
                <a:gd name="connsiteX2" fmla="*/ 209006 w 836023"/>
                <a:gd name="connsiteY2" fmla="*/ 195943 h 195943"/>
                <a:gd name="connsiteX3" fmla="*/ 836023 w 836023"/>
                <a:gd name="connsiteY3" fmla="*/ 195943 h 195943"/>
                <a:gd name="connsiteX4" fmla="*/ 783772 w 836023"/>
                <a:gd name="connsiteY4" fmla="*/ 13063 h 195943"/>
                <a:gd name="connsiteX5" fmla="*/ 444137 w 836023"/>
                <a:gd name="connsiteY5" fmla="*/ 169817 h 195943"/>
                <a:gd name="connsiteX6" fmla="*/ 78377 w 836023"/>
                <a:gd name="connsiteY6" fmla="*/ 0 h 195943"/>
                <a:gd name="connsiteX7" fmla="*/ 0 w 836023"/>
                <a:gd name="connsiteY7" fmla="*/ 182880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023" h="195943">
                  <a:moveTo>
                    <a:pt x="0" y="182880"/>
                  </a:moveTo>
                  <a:lnTo>
                    <a:pt x="0" y="182880"/>
                  </a:lnTo>
                  <a:lnTo>
                    <a:pt x="209006" y="195943"/>
                  </a:lnTo>
                  <a:lnTo>
                    <a:pt x="836023" y="195943"/>
                  </a:lnTo>
                  <a:lnTo>
                    <a:pt x="783772" y="13063"/>
                  </a:lnTo>
                  <a:lnTo>
                    <a:pt x="444137" y="169817"/>
                  </a:lnTo>
                  <a:lnTo>
                    <a:pt x="78377" y="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272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流程图: 终止 169"/>
            <p:cNvSpPr/>
            <p:nvPr/>
          </p:nvSpPr>
          <p:spPr>
            <a:xfrm rot="18802991">
              <a:off x="5126382" y="3803372"/>
              <a:ext cx="502943" cy="84733"/>
            </a:xfrm>
            <a:prstGeom prst="flowChartTerminator">
              <a:avLst/>
            </a:prstGeom>
            <a:solidFill>
              <a:srgbClr val="CFB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流程图: 终止 170"/>
            <p:cNvSpPr/>
            <p:nvPr/>
          </p:nvSpPr>
          <p:spPr>
            <a:xfrm rot="2814483">
              <a:off x="6054547" y="3815980"/>
              <a:ext cx="502943" cy="73374"/>
            </a:xfrm>
            <a:prstGeom prst="flowChartTerminator">
              <a:avLst/>
            </a:prstGeom>
            <a:solidFill>
              <a:srgbClr val="CFB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64"/>
            <p:cNvSpPr/>
            <p:nvPr/>
          </p:nvSpPr>
          <p:spPr>
            <a:xfrm>
              <a:off x="5865899" y="4448148"/>
              <a:ext cx="72189" cy="712600"/>
            </a:xfrm>
            <a:custGeom>
              <a:avLst/>
              <a:gdLst>
                <a:gd name="connsiteX0" fmla="*/ 0 w 100515"/>
                <a:gd name="connsiteY0" fmla="*/ 0 h 693550"/>
                <a:gd name="connsiteX1" fmla="*/ 100515 w 100515"/>
                <a:gd name="connsiteY1" fmla="*/ 0 h 693550"/>
                <a:gd name="connsiteX2" fmla="*/ 100515 w 100515"/>
                <a:gd name="connsiteY2" fmla="*/ 693550 h 693550"/>
                <a:gd name="connsiteX3" fmla="*/ 0 w 100515"/>
                <a:gd name="connsiteY3" fmla="*/ 693550 h 693550"/>
                <a:gd name="connsiteX4" fmla="*/ 0 w 100515"/>
                <a:gd name="connsiteY4" fmla="*/ 0 h 693550"/>
                <a:gd name="connsiteX0" fmla="*/ 0 w 105277"/>
                <a:gd name="connsiteY0" fmla="*/ 0 h 712600"/>
                <a:gd name="connsiteX1" fmla="*/ 105277 w 105277"/>
                <a:gd name="connsiteY1" fmla="*/ 19050 h 712600"/>
                <a:gd name="connsiteX2" fmla="*/ 105277 w 105277"/>
                <a:gd name="connsiteY2" fmla="*/ 712600 h 712600"/>
                <a:gd name="connsiteX3" fmla="*/ 4762 w 105277"/>
                <a:gd name="connsiteY3" fmla="*/ 712600 h 712600"/>
                <a:gd name="connsiteX4" fmla="*/ 0 w 105277"/>
                <a:gd name="connsiteY4" fmla="*/ 0 h 71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77" h="712600">
                  <a:moveTo>
                    <a:pt x="0" y="0"/>
                  </a:moveTo>
                  <a:lnTo>
                    <a:pt x="105277" y="19050"/>
                  </a:lnTo>
                  <a:lnTo>
                    <a:pt x="105277" y="712600"/>
                  </a:lnTo>
                  <a:lnTo>
                    <a:pt x="4762" y="712600"/>
                  </a:lnTo>
                  <a:cubicBezTo>
                    <a:pt x="3175" y="475067"/>
                    <a:pt x="1587" y="237533"/>
                    <a:pt x="0" y="0"/>
                  </a:cubicBezTo>
                  <a:close/>
                </a:path>
              </a:pathLst>
            </a:custGeom>
            <a:solidFill>
              <a:srgbClr val="AE1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408" y="4617255"/>
              <a:ext cx="493816" cy="276710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0810" y="4947240"/>
              <a:ext cx="338668" cy="189773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1880" y="4458977"/>
              <a:ext cx="397928" cy="2229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341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9978" y="1066917"/>
            <a:ext cx="83920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教程主要联系</a:t>
            </a: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屁屁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踢图形组合和图形顶点编辑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49257" y="2529116"/>
            <a:ext cx="493486" cy="435428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887" y="3697346"/>
            <a:ext cx="2954225" cy="280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3203" y="1943080"/>
            <a:ext cx="7085594" cy="1485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卡通图看起来简单，但为了保证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版，</a:t>
            </a:r>
            <a:endPara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反复调整图形顶点编辑是少不了的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71028" y="4702628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1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0716" y="1028680"/>
            <a:ext cx="6750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制作一套人物，要保证动作基本相同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71028" y="2539999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 flipH="1">
            <a:off x="2799807" y="3429000"/>
            <a:ext cx="857809" cy="2109366"/>
          </a:xfrm>
          <a:custGeom>
            <a:avLst/>
            <a:gdLst/>
            <a:ahLst/>
            <a:cxnLst/>
            <a:rect l="0" t="0" r="r" b="b"/>
            <a:pathLst>
              <a:path w="1289050" h="3163887">
                <a:moveTo>
                  <a:pt x="369888" y="722312"/>
                </a:moveTo>
                <a:lnTo>
                  <a:pt x="374650" y="722312"/>
                </a:lnTo>
                <a:lnTo>
                  <a:pt x="915035" y="722312"/>
                </a:lnTo>
                <a:lnTo>
                  <a:pt x="919798" y="722312"/>
                </a:lnTo>
                <a:lnTo>
                  <a:pt x="924560" y="722630"/>
                </a:lnTo>
                <a:lnTo>
                  <a:pt x="933768" y="723900"/>
                </a:lnTo>
                <a:lnTo>
                  <a:pt x="935038" y="723900"/>
                </a:lnTo>
                <a:lnTo>
                  <a:pt x="944562" y="724218"/>
                </a:lnTo>
                <a:lnTo>
                  <a:pt x="953770" y="725170"/>
                </a:lnTo>
                <a:lnTo>
                  <a:pt x="962025" y="726123"/>
                </a:lnTo>
                <a:lnTo>
                  <a:pt x="970598" y="727711"/>
                </a:lnTo>
                <a:lnTo>
                  <a:pt x="977900" y="729616"/>
                </a:lnTo>
                <a:lnTo>
                  <a:pt x="985202" y="731522"/>
                </a:lnTo>
                <a:lnTo>
                  <a:pt x="999490" y="736286"/>
                </a:lnTo>
                <a:lnTo>
                  <a:pt x="1006475" y="738826"/>
                </a:lnTo>
                <a:lnTo>
                  <a:pt x="1013142" y="741685"/>
                </a:lnTo>
                <a:lnTo>
                  <a:pt x="1027112" y="747719"/>
                </a:lnTo>
                <a:lnTo>
                  <a:pt x="1040448" y="755023"/>
                </a:lnTo>
                <a:lnTo>
                  <a:pt x="1053782" y="762645"/>
                </a:lnTo>
                <a:lnTo>
                  <a:pt x="1067118" y="771220"/>
                </a:lnTo>
                <a:lnTo>
                  <a:pt x="1080770" y="780430"/>
                </a:lnTo>
                <a:lnTo>
                  <a:pt x="1094422" y="790275"/>
                </a:lnTo>
                <a:lnTo>
                  <a:pt x="1107758" y="801390"/>
                </a:lnTo>
                <a:lnTo>
                  <a:pt x="1121092" y="813141"/>
                </a:lnTo>
                <a:lnTo>
                  <a:pt x="1134745" y="825844"/>
                </a:lnTo>
                <a:lnTo>
                  <a:pt x="1148080" y="839182"/>
                </a:lnTo>
                <a:lnTo>
                  <a:pt x="1161098" y="853474"/>
                </a:lnTo>
                <a:lnTo>
                  <a:pt x="1167448" y="860778"/>
                </a:lnTo>
                <a:lnTo>
                  <a:pt x="1173798" y="868718"/>
                </a:lnTo>
                <a:lnTo>
                  <a:pt x="1180148" y="876657"/>
                </a:lnTo>
                <a:lnTo>
                  <a:pt x="1186180" y="884914"/>
                </a:lnTo>
                <a:lnTo>
                  <a:pt x="1192530" y="893172"/>
                </a:lnTo>
                <a:lnTo>
                  <a:pt x="1198562" y="902064"/>
                </a:lnTo>
                <a:lnTo>
                  <a:pt x="1204595" y="910639"/>
                </a:lnTo>
                <a:lnTo>
                  <a:pt x="1210310" y="919848"/>
                </a:lnTo>
                <a:lnTo>
                  <a:pt x="1216025" y="929376"/>
                </a:lnTo>
                <a:lnTo>
                  <a:pt x="1221422" y="939221"/>
                </a:lnTo>
                <a:lnTo>
                  <a:pt x="1226820" y="948749"/>
                </a:lnTo>
                <a:lnTo>
                  <a:pt x="1231900" y="958911"/>
                </a:lnTo>
                <a:lnTo>
                  <a:pt x="1236980" y="969074"/>
                </a:lnTo>
                <a:lnTo>
                  <a:pt x="1241742" y="979872"/>
                </a:lnTo>
                <a:lnTo>
                  <a:pt x="1246822" y="990669"/>
                </a:lnTo>
                <a:lnTo>
                  <a:pt x="1251268" y="1001467"/>
                </a:lnTo>
                <a:lnTo>
                  <a:pt x="1255712" y="1012583"/>
                </a:lnTo>
                <a:lnTo>
                  <a:pt x="1259522" y="1024016"/>
                </a:lnTo>
                <a:lnTo>
                  <a:pt x="1263332" y="1035766"/>
                </a:lnTo>
                <a:lnTo>
                  <a:pt x="1267142" y="1047517"/>
                </a:lnTo>
                <a:lnTo>
                  <a:pt x="1270318" y="1059585"/>
                </a:lnTo>
                <a:lnTo>
                  <a:pt x="1273492" y="1071653"/>
                </a:lnTo>
                <a:lnTo>
                  <a:pt x="1276350" y="1084039"/>
                </a:lnTo>
                <a:lnTo>
                  <a:pt x="1278890" y="1097060"/>
                </a:lnTo>
                <a:lnTo>
                  <a:pt x="1281430" y="1109763"/>
                </a:lnTo>
                <a:lnTo>
                  <a:pt x="1283335" y="1122784"/>
                </a:lnTo>
                <a:lnTo>
                  <a:pt x="1285240" y="1136122"/>
                </a:lnTo>
                <a:lnTo>
                  <a:pt x="1286510" y="1149778"/>
                </a:lnTo>
                <a:lnTo>
                  <a:pt x="1287780" y="1163434"/>
                </a:lnTo>
                <a:lnTo>
                  <a:pt x="1288415" y="1177090"/>
                </a:lnTo>
                <a:lnTo>
                  <a:pt x="1289050" y="1191064"/>
                </a:lnTo>
                <a:lnTo>
                  <a:pt x="1289050" y="1205673"/>
                </a:lnTo>
                <a:lnTo>
                  <a:pt x="1289050" y="1221234"/>
                </a:lnTo>
                <a:lnTo>
                  <a:pt x="1288415" y="1236796"/>
                </a:lnTo>
                <a:lnTo>
                  <a:pt x="1287462" y="1253310"/>
                </a:lnTo>
                <a:lnTo>
                  <a:pt x="1285875" y="1269189"/>
                </a:lnTo>
                <a:lnTo>
                  <a:pt x="1283970" y="1285386"/>
                </a:lnTo>
                <a:lnTo>
                  <a:pt x="1281748" y="1301900"/>
                </a:lnTo>
                <a:lnTo>
                  <a:pt x="1279208" y="1318732"/>
                </a:lnTo>
                <a:lnTo>
                  <a:pt x="1276032" y="1335564"/>
                </a:lnTo>
                <a:lnTo>
                  <a:pt x="1272222" y="1352714"/>
                </a:lnTo>
                <a:lnTo>
                  <a:pt x="1268412" y="1369863"/>
                </a:lnTo>
                <a:lnTo>
                  <a:pt x="1263968" y="1387330"/>
                </a:lnTo>
                <a:lnTo>
                  <a:pt x="1258888" y="1404797"/>
                </a:lnTo>
                <a:lnTo>
                  <a:pt x="1253490" y="1422582"/>
                </a:lnTo>
                <a:lnTo>
                  <a:pt x="1247458" y="1440366"/>
                </a:lnTo>
                <a:lnTo>
                  <a:pt x="1240790" y="1458469"/>
                </a:lnTo>
                <a:lnTo>
                  <a:pt x="1234122" y="1476888"/>
                </a:lnTo>
                <a:lnTo>
                  <a:pt x="1226502" y="1494991"/>
                </a:lnTo>
                <a:lnTo>
                  <a:pt x="1218882" y="1513728"/>
                </a:lnTo>
                <a:lnTo>
                  <a:pt x="1210310" y="1532465"/>
                </a:lnTo>
                <a:lnTo>
                  <a:pt x="1201420" y="1551203"/>
                </a:lnTo>
                <a:lnTo>
                  <a:pt x="1191895" y="1570258"/>
                </a:lnTo>
                <a:lnTo>
                  <a:pt x="1181735" y="1589630"/>
                </a:lnTo>
                <a:lnTo>
                  <a:pt x="1171258" y="1609003"/>
                </a:lnTo>
                <a:lnTo>
                  <a:pt x="1160145" y="1628693"/>
                </a:lnTo>
                <a:lnTo>
                  <a:pt x="1148715" y="1648701"/>
                </a:lnTo>
                <a:lnTo>
                  <a:pt x="1136650" y="1668391"/>
                </a:lnTo>
                <a:lnTo>
                  <a:pt x="1123632" y="1688398"/>
                </a:lnTo>
                <a:lnTo>
                  <a:pt x="1110298" y="1709041"/>
                </a:lnTo>
                <a:lnTo>
                  <a:pt x="1096328" y="1729367"/>
                </a:lnTo>
                <a:lnTo>
                  <a:pt x="1082040" y="1749692"/>
                </a:lnTo>
                <a:lnTo>
                  <a:pt x="1066800" y="1770652"/>
                </a:lnTo>
                <a:lnTo>
                  <a:pt x="1051242" y="1791613"/>
                </a:lnTo>
                <a:lnTo>
                  <a:pt x="1051242" y="1315874"/>
                </a:lnTo>
                <a:lnTo>
                  <a:pt x="1054735" y="1300630"/>
                </a:lnTo>
                <a:lnTo>
                  <a:pt x="1057592" y="1285704"/>
                </a:lnTo>
                <a:lnTo>
                  <a:pt x="1060132" y="1271412"/>
                </a:lnTo>
                <a:lnTo>
                  <a:pt x="1062038" y="1257439"/>
                </a:lnTo>
                <a:lnTo>
                  <a:pt x="1063625" y="1243465"/>
                </a:lnTo>
                <a:lnTo>
                  <a:pt x="1064578" y="1230444"/>
                </a:lnTo>
                <a:lnTo>
                  <a:pt x="1065212" y="1217741"/>
                </a:lnTo>
                <a:lnTo>
                  <a:pt x="1065212" y="1205673"/>
                </a:lnTo>
                <a:lnTo>
                  <a:pt x="1065212" y="1193287"/>
                </a:lnTo>
                <a:lnTo>
                  <a:pt x="1064578" y="1181537"/>
                </a:lnTo>
                <a:lnTo>
                  <a:pt x="1063625" y="1170104"/>
                </a:lnTo>
                <a:lnTo>
                  <a:pt x="1062355" y="1159306"/>
                </a:lnTo>
                <a:lnTo>
                  <a:pt x="1060768" y="1148508"/>
                </a:lnTo>
                <a:lnTo>
                  <a:pt x="1058862" y="1138028"/>
                </a:lnTo>
                <a:lnTo>
                  <a:pt x="1056958" y="1127865"/>
                </a:lnTo>
                <a:lnTo>
                  <a:pt x="1054418" y="1118020"/>
                </a:lnTo>
                <a:lnTo>
                  <a:pt x="1051878" y="1108810"/>
                </a:lnTo>
                <a:lnTo>
                  <a:pt x="1049020" y="1099600"/>
                </a:lnTo>
                <a:lnTo>
                  <a:pt x="1045845" y="1090708"/>
                </a:lnTo>
                <a:lnTo>
                  <a:pt x="1042352" y="1081816"/>
                </a:lnTo>
                <a:lnTo>
                  <a:pt x="1038860" y="1073558"/>
                </a:lnTo>
                <a:lnTo>
                  <a:pt x="1035050" y="1065301"/>
                </a:lnTo>
                <a:lnTo>
                  <a:pt x="1031240" y="1057679"/>
                </a:lnTo>
                <a:lnTo>
                  <a:pt x="1027112" y="1050057"/>
                </a:lnTo>
                <a:lnTo>
                  <a:pt x="1023302" y="1043388"/>
                </a:lnTo>
                <a:lnTo>
                  <a:pt x="1023302" y="1251405"/>
                </a:lnTo>
                <a:lnTo>
                  <a:pt x="1023302" y="1401304"/>
                </a:lnTo>
                <a:lnTo>
                  <a:pt x="1023302" y="1827817"/>
                </a:lnTo>
                <a:lnTo>
                  <a:pt x="1023302" y="2990805"/>
                </a:lnTo>
                <a:lnTo>
                  <a:pt x="1022985" y="2999697"/>
                </a:lnTo>
                <a:lnTo>
                  <a:pt x="1022032" y="3008589"/>
                </a:lnTo>
                <a:lnTo>
                  <a:pt x="1021080" y="3017164"/>
                </a:lnTo>
                <a:lnTo>
                  <a:pt x="1019492" y="3025739"/>
                </a:lnTo>
                <a:lnTo>
                  <a:pt x="1017588" y="3034313"/>
                </a:lnTo>
                <a:lnTo>
                  <a:pt x="1015365" y="3042253"/>
                </a:lnTo>
                <a:lnTo>
                  <a:pt x="1012508" y="3050510"/>
                </a:lnTo>
                <a:lnTo>
                  <a:pt x="1009332" y="3058132"/>
                </a:lnTo>
                <a:lnTo>
                  <a:pt x="1005840" y="3065754"/>
                </a:lnTo>
                <a:lnTo>
                  <a:pt x="1002348" y="3073059"/>
                </a:lnTo>
                <a:lnTo>
                  <a:pt x="997902" y="3080680"/>
                </a:lnTo>
                <a:lnTo>
                  <a:pt x="993458" y="3087667"/>
                </a:lnTo>
                <a:lnTo>
                  <a:pt x="988695" y="3094337"/>
                </a:lnTo>
                <a:lnTo>
                  <a:pt x="983615" y="3101006"/>
                </a:lnTo>
                <a:lnTo>
                  <a:pt x="978218" y="3107040"/>
                </a:lnTo>
                <a:lnTo>
                  <a:pt x="972502" y="3113074"/>
                </a:lnTo>
                <a:lnTo>
                  <a:pt x="966152" y="3118790"/>
                </a:lnTo>
                <a:lnTo>
                  <a:pt x="960120" y="3124189"/>
                </a:lnTo>
                <a:lnTo>
                  <a:pt x="953452" y="3129271"/>
                </a:lnTo>
                <a:lnTo>
                  <a:pt x="946785" y="3134352"/>
                </a:lnTo>
                <a:lnTo>
                  <a:pt x="939800" y="3139116"/>
                </a:lnTo>
                <a:lnTo>
                  <a:pt x="932498" y="3143244"/>
                </a:lnTo>
                <a:lnTo>
                  <a:pt x="925195" y="3147055"/>
                </a:lnTo>
                <a:lnTo>
                  <a:pt x="917575" y="3150231"/>
                </a:lnTo>
                <a:lnTo>
                  <a:pt x="909320" y="3153407"/>
                </a:lnTo>
                <a:lnTo>
                  <a:pt x="901382" y="3156265"/>
                </a:lnTo>
                <a:lnTo>
                  <a:pt x="893445" y="3158488"/>
                </a:lnTo>
                <a:lnTo>
                  <a:pt x="884872" y="3160394"/>
                </a:lnTo>
                <a:lnTo>
                  <a:pt x="876618" y="3161982"/>
                </a:lnTo>
                <a:lnTo>
                  <a:pt x="868045" y="3162934"/>
                </a:lnTo>
                <a:lnTo>
                  <a:pt x="859155" y="3163570"/>
                </a:lnTo>
                <a:lnTo>
                  <a:pt x="849948" y="3163887"/>
                </a:lnTo>
                <a:lnTo>
                  <a:pt x="841058" y="3163570"/>
                </a:lnTo>
                <a:lnTo>
                  <a:pt x="832485" y="3162934"/>
                </a:lnTo>
                <a:lnTo>
                  <a:pt x="823912" y="3161982"/>
                </a:lnTo>
                <a:lnTo>
                  <a:pt x="815340" y="3160394"/>
                </a:lnTo>
                <a:lnTo>
                  <a:pt x="807085" y="3158488"/>
                </a:lnTo>
                <a:lnTo>
                  <a:pt x="798513" y="3156265"/>
                </a:lnTo>
                <a:lnTo>
                  <a:pt x="790575" y="3153407"/>
                </a:lnTo>
                <a:lnTo>
                  <a:pt x="782638" y="3150231"/>
                </a:lnTo>
                <a:lnTo>
                  <a:pt x="775018" y="3147055"/>
                </a:lnTo>
                <a:lnTo>
                  <a:pt x="767715" y="3143244"/>
                </a:lnTo>
                <a:lnTo>
                  <a:pt x="760413" y="3139116"/>
                </a:lnTo>
                <a:lnTo>
                  <a:pt x="753428" y="3134352"/>
                </a:lnTo>
                <a:lnTo>
                  <a:pt x="746443" y="3129271"/>
                </a:lnTo>
                <a:lnTo>
                  <a:pt x="740093" y="3124189"/>
                </a:lnTo>
                <a:lnTo>
                  <a:pt x="733743" y="3118790"/>
                </a:lnTo>
                <a:lnTo>
                  <a:pt x="727710" y="3113074"/>
                </a:lnTo>
                <a:lnTo>
                  <a:pt x="721995" y="3107040"/>
                </a:lnTo>
                <a:lnTo>
                  <a:pt x="716598" y="3101006"/>
                </a:lnTo>
                <a:lnTo>
                  <a:pt x="711518" y="3094337"/>
                </a:lnTo>
                <a:lnTo>
                  <a:pt x="706755" y="3087667"/>
                </a:lnTo>
                <a:lnTo>
                  <a:pt x="702310" y="3080680"/>
                </a:lnTo>
                <a:lnTo>
                  <a:pt x="698183" y="3073059"/>
                </a:lnTo>
                <a:lnTo>
                  <a:pt x="694373" y="3065754"/>
                </a:lnTo>
                <a:lnTo>
                  <a:pt x="690563" y="3058132"/>
                </a:lnTo>
                <a:lnTo>
                  <a:pt x="687388" y="3050510"/>
                </a:lnTo>
                <a:lnTo>
                  <a:pt x="684848" y="3042253"/>
                </a:lnTo>
                <a:lnTo>
                  <a:pt x="682625" y="3034313"/>
                </a:lnTo>
                <a:lnTo>
                  <a:pt x="680720" y="3025739"/>
                </a:lnTo>
                <a:lnTo>
                  <a:pt x="679133" y="3017164"/>
                </a:lnTo>
                <a:lnTo>
                  <a:pt x="677863" y="3008589"/>
                </a:lnTo>
                <a:lnTo>
                  <a:pt x="677228" y="2999697"/>
                </a:lnTo>
                <a:lnTo>
                  <a:pt x="677228" y="2990805"/>
                </a:lnTo>
                <a:lnTo>
                  <a:pt x="677228" y="1895462"/>
                </a:lnTo>
                <a:lnTo>
                  <a:pt x="612458" y="1895462"/>
                </a:lnTo>
                <a:lnTo>
                  <a:pt x="612458" y="2990805"/>
                </a:lnTo>
                <a:lnTo>
                  <a:pt x="612140" y="2999697"/>
                </a:lnTo>
                <a:lnTo>
                  <a:pt x="611505" y="3008589"/>
                </a:lnTo>
                <a:lnTo>
                  <a:pt x="610235" y="3017164"/>
                </a:lnTo>
                <a:lnTo>
                  <a:pt x="608648" y="3025739"/>
                </a:lnTo>
                <a:lnTo>
                  <a:pt x="606743" y="3034313"/>
                </a:lnTo>
                <a:lnTo>
                  <a:pt x="604520" y="3042253"/>
                </a:lnTo>
                <a:lnTo>
                  <a:pt x="601980" y="3050510"/>
                </a:lnTo>
                <a:lnTo>
                  <a:pt x="598805" y="3058132"/>
                </a:lnTo>
                <a:lnTo>
                  <a:pt x="595313" y="3065754"/>
                </a:lnTo>
                <a:lnTo>
                  <a:pt x="591503" y="3073059"/>
                </a:lnTo>
                <a:lnTo>
                  <a:pt x="587375" y="3080680"/>
                </a:lnTo>
                <a:lnTo>
                  <a:pt x="582930" y="3087667"/>
                </a:lnTo>
                <a:lnTo>
                  <a:pt x="577850" y="3094337"/>
                </a:lnTo>
                <a:lnTo>
                  <a:pt x="572770" y="3101006"/>
                </a:lnTo>
                <a:lnTo>
                  <a:pt x="567373" y="3107040"/>
                </a:lnTo>
                <a:lnTo>
                  <a:pt x="561658" y="3113074"/>
                </a:lnTo>
                <a:lnTo>
                  <a:pt x="555625" y="3118790"/>
                </a:lnTo>
                <a:lnTo>
                  <a:pt x="549275" y="3124189"/>
                </a:lnTo>
                <a:lnTo>
                  <a:pt x="542925" y="3129271"/>
                </a:lnTo>
                <a:lnTo>
                  <a:pt x="536258" y="3134352"/>
                </a:lnTo>
                <a:lnTo>
                  <a:pt x="529273" y="3139116"/>
                </a:lnTo>
                <a:lnTo>
                  <a:pt x="521653" y="3143244"/>
                </a:lnTo>
                <a:lnTo>
                  <a:pt x="514350" y="3147055"/>
                </a:lnTo>
                <a:lnTo>
                  <a:pt x="506730" y="3150231"/>
                </a:lnTo>
                <a:lnTo>
                  <a:pt x="498793" y="3153407"/>
                </a:lnTo>
                <a:lnTo>
                  <a:pt x="490855" y="3156265"/>
                </a:lnTo>
                <a:lnTo>
                  <a:pt x="482600" y="3158488"/>
                </a:lnTo>
                <a:lnTo>
                  <a:pt x="474345" y="3160394"/>
                </a:lnTo>
                <a:lnTo>
                  <a:pt x="465455" y="3161982"/>
                </a:lnTo>
                <a:lnTo>
                  <a:pt x="456883" y="3162934"/>
                </a:lnTo>
                <a:lnTo>
                  <a:pt x="448310" y="3163570"/>
                </a:lnTo>
                <a:lnTo>
                  <a:pt x="439420" y="3163887"/>
                </a:lnTo>
                <a:lnTo>
                  <a:pt x="430530" y="3163570"/>
                </a:lnTo>
                <a:lnTo>
                  <a:pt x="421640" y="3162934"/>
                </a:lnTo>
                <a:lnTo>
                  <a:pt x="412750" y="3161982"/>
                </a:lnTo>
                <a:lnTo>
                  <a:pt x="404495" y="3160394"/>
                </a:lnTo>
                <a:lnTo>
                  <a:pt x="395923" y="3158488"/>
                </a:lnTo>
                <a:lnTo>
                  <a:pt x="387985" y="3156265"/>
                </a:lnTo>
                <a:lnTo>
                  <a:pt x="380048" y="3153407"/>
                </a:lnTo>
                <a:lnTo>
                  <a:pt x="372110" y="3150231"/>
                </a:lnTo>
                <a:lnTo>
                  <a:pt x="364490" y="3147055"/>
                </a:lnTo>
                <a:lnTo>
                  <a:pt x="356870" y="3143244"/>
                </a:lnTo>
                <a:lnTo>
                  <a:pt x="349568" y="3139116"/>
                </a:lnTo>
                <a:lnTo>
                  <a:pt x="342583" y="3134352"/>
                </a:lnTo>
                <a:lnTo>
                  <a:pt x="335915" y="3129271"/>
                </a:lnTo>
                <a:lnTo>
                  <a:pt x="329248" y="3124189"/>
                </a:lnTo>
                <a:lnTo>
                  <a:pt x="323215" y="3118790"/>
                </a:lnTo>
                <a:lnTo>
                  <a:pt x="317183" y="3113074"/>
                </a:lnTo>
                <a:lnTo>
                  <a:pt x="311468" y="3107040"/>
                </a:lnTo>
                <a:lnTo>
                  <a:pt x="306070" y="3101006"/>
                </a:lnTo>
                <a:lnTo>
                  <a:pt x="300673" y="3094337"/>
                </a:lnTo>
                <a:lnTo>
                  <a:pt x="295910" y="3087667"/>
                </a:lnTo>
                <a:lnTo>
                  <a:pt x="291465" y="3080680"/>
                </a:lnTo>
                <a:lnTo>
                  <a:pt x="287338" y="3073059"/>
                </a:lnTo>
                <a:lnTo>
                  <a:pt x="283528" y="3065754"/>
                </a:lnTo>
                <a:lnTo>
                  <a:pt x="280035" y="3058132"/>
                </a:lnTo>
                <a:lnTo>
                  <a:pt x="276860" y="3050510"/>
                </a:lnTo>
                <a:lnTo>
                  <a:pt x="274320" y="3042253"/>
                </a:lnTo>
                <a:lnTo>
                  <a:pt x="271780" y="3034313"/>
                </a:lnTo>
                <a:lnTo>
                  <a:pt x="269875" y="3025739"/>
                </a:lnTo>
                <a:lnTo>
                  <a:pt x="268288" y="3017164"/>
                </a:lnTo>
                <a:lnTo>
                  <a:pt x="267335" y="3008589"/>
                </a:lnTo>
                <a:lnTo>
                  <a:pt x="266700" y="2999697"/>
                </a:lnTo>
                <a:lnTo>
                  <a:pt x="266383" y="2990805"/>
                </a:lnTo>
                <a:lnTo>
                  <a:pt x="266383" y="1827817"/>
                </a:lnTo>
                <a:lnTo>
                  <a:pt x="266383" y="1401621"/>
                </a:lnTo>
                <a:lnTo>
                  <a:pt x="266383" y="1251405"/>
                </a:lnTo>
                <a:lnTo>
                  <a:pt x="266383" y="1043388"/>
                </a:lnTo>
                <a:lnTo>
                  <a:pt x="261938" y="1051328"/>
                </a:lnTo>
                <a:lnTo>
                  <a:pt x="257810" y="1059267"/>
                </a:lnTo>
                <a:lnTo>
                  <a:pt x="253683" y="1067524"/>
                </a:lnTo>
                <a:lnTo>
                  <a:pt x="249555" y="1076099"/>
                </a:lnTo>
                <a:lnTo>
                  <a:pt x="245745" y="1084991"/>
                </a:lnTo>
                <a:lnTo>
                  <a:pt x="242253" y="1094519"/>
                </a:lnTo>
                <a:lnTo>
                  <a:pt x="239078" y="1104046"/>
                </a:lnTo>
                <a:lnTo>
                  <a:pt x="236220" y="1113891"/>
                </a:lnTo>
                <a:lnTo>
                  <a:pt x="233363" y="1124054"/>
                </a:lnTo>
                <a:lnTo>
                  <a:pt x="231140" y="1134534"/>
                </a:lnTo>
                <a:lnTo>
                  <a:pt x="228918" y="1145650"/>
                </a:lnTo>
                <a:lnTo>
                  <a:pt x="227330" y="1156765"/>
                </a:lnTo>
                <a:lnTo>
                  <a:pt x="226060" y="1168516"/>
                </a:lnTo>
                <a:lnTo>
                  <a:pt x="224790" y="1180266"/>
                </a:lnTo>
                <a:lnTo>
                  <a:pt x="224155" y="1192652"/>
                </a:lnTo>
                <a:lnTo>
                  <a:pt x="223838" y="1205673"/>
                </a:lnTo>
                <a:lnTo>
                  <a:pt x="224155" y="1218059"/>
                </a:lnTo>
                <a:lnTo>
                  <a:pt x="224790" y="1230762"/>
                </a:lnTo>
                <a:lnTo>
                  <a:pt x="225743" y="1243783"/>
                </a:lnTo>
                <a:lnTo>
                  <a:pt x="227330" y="1257756"/>
                </a:lnTo>
                <a:lnTo>
                  <a:pt x="229235" y="1271730"/>
                </a:lnTo>
                <a:lnTo>
                  <a:pt x="231775" y="1286021"/>
                </a:lnTo>
                <a:lnTo>
                  <a:pt x="234633" y="1300948"/>
                </a:lnTo>
                <a:lnTo>
                  <a:pt x="238443" y="1316509"/>
                </a:lnTo>
                <a:lnTo>
                  <a:pt x="238443" y="1791613"/>
                </a:lnTo>
                <a:lnTo>
                  <a:pt x="222568" y="1770970"/>
                </a:lnTo>
                <a:lnTo>
                  <a:pt x="207645" y="1749692"/>
                </a:lnTo>
                <a:lnTo>
                  <a:pt x="193040" y="1729367"/>
                </a:lnTo>
                <a:lnTo>
                  <a:pt x="179070" y="1709041"/>
                </a:lnTo>
                <a:lnTo>
                  <a:pt x="165735" y="1688398"/>
                </a:lnTo>
                <a:lnTo>
                  <a:pt x="153035" y="1668391"/>
                </a:lnTo>
                <a:lnTo>
                  <a:pt x="140970" y="1648701"/>
                </a:lnTo>
                <a:lnTo>
                  <a:pt x="129223" y="1628693"/>
                </a:lnTo>
                <a:lnTo>
                  <a:pt x="118110" y="1609003"/>
                </a:lnTo>
                <a:lnTo>
                  <a:pt x="107633" y="1589948"/>
                </a:lnTo>
                <a:lnTo>
                  <a:pt x="97473" y="1570258"/>
                </a:lnTo>
                <a:lnTo>
                  <a:pt x="88265" y="1551520"/>
                </a:lnTo>
                <a:lnTo>
                  <a:pt x="79058" y="1532465"/>
                </a:lnTo>
                <a:lnTo>
                  <a:pt x="70485" y="1513728"/>
                </a:lnTo>
                <a:lnTo>
                  <a:pt x="62548" y="1495308"/>
                </a:lnTo>
                <a:lnTo>
                  <a:pt x="55245" y="1476888"/>
                </a:lnTo>
                <a:lnTo>
                  <a:pt x="48578" y="1458469"/>
                </a:lnTo>
                <a:lnTo>
                  <a:pt x="41910" y="1440366"/>
                </a:lnTo>
                <a:lnTo>
                  <a:pt x="36195" y="1422582"/>
                </a:lnTo>
                <a:lnTo>
                  <a:pt x="30798" y="1404797"/>
                </a:lnTo>
                <a:lnTo>
                  <a:pt x="25400" y="1387330"/>
                </a:lnTo>
                <a:lnTo>
                  <a:pt x="20955" y="1369863"/>
                </a:lnTo>
                <a:lnTo>
                  <a:pt x="16828" y="1352714"/>
                </a:lnTo>
                <a:lnTo>
                  <a:pt x="13335" y="1335564"/>
                </a:lnTo>
                <a:lnTo>
                  <a:pt x="10160" y="1318732"/>
                </a:lnTo>
                <a:lnTo>
                  <a:pt x="7620" y="1301900"/>
                </a:lnTo>
                <a:lnTo>
                  <a:pt x="5398" y="1285386"/>
                </a:lnTo>
                <a:lnTo>
                  <a:pt x="3493" y="1269189"/>
                </a:lnTo>
                <a:lnTo>
                  <a:pt x="1905" y="1253310"/>
                </a:lnTo>
                <a:lnTo>
                  <a:pt x="953" y="1236796"/>
                </a:lnTo>
                <a:lnTo>
                  <a:pt x="318" y="1221234"/>
                </a:lnTo>
                <a:lnTo>
                  <a:pt x="0" y="1205673"/>
                </a:lnTo>
                <a:lnTo>
                  <a:pt x="318" y="1192969"/>
                </a:lnTo>
                <a:lnTo>
                  <a:pt x="635" y="1180584"/>
                </a:lnTo>
                <a:lnTo>
                  <a:pt x="1270" y="1168516"/>
                </a:lnTo>
                <a:lnTo>
                  <a:pt x="2223" y="1156448"/>
                </a:lnTo>
                <a:lnTo>
                  <a:pt x="3175" y="1144697"/>
                </a:lnTo>
                <a:lnTo>
                  <a:pt x="4445" y="1132629"/>
                </a:lnTo>
                <a:lnTo>
                  <a:pt x="6033" y="1121196"/>
                </a:lnTo>
                <a:lnTo>
                  <a:pt x="7938" y="1109763"/>
                </a:lnTo>
                <a:lnTo>
                  <a:pt x="9843" y="1098647"/>
                </a:lnTo>
                <a:lnTo>
                  <a:pt x="12065" y="1087532"/>
                </a:lnTo>
                <a:lnTo>
                  <a:pt x="14605" y="1076417"/>
                </a:lnTo>
                <a:lnTo>
                  <a:pt x="17145" y="1065619"/>
                </a:lnTo>
                <a:lnTo>
                  <a:pt x="20003" y="1055139"/>
                </a:lnTo>
                <a:lnTo>
                  <a:pt x="23178" y="1044658"/>
                </a:lnTo>
                <a:lnTo>
                  <a:pt x="26353" y="1034178"/>
                </a:lnTo>
                <a:lnTo>
                  <a:pt x="29845" y="1024016"/>
                </a:lnTo>
                <a:lnTo>
                  <a:pt x="33655" y="1013853"/>
                </a:lnTo>
                <a:lnTo>
                  <a:pt x="37148" y="1004325"/>
                </a:lnTo>
                <a:lnTo>
                  <a:pt x="40958" y="994480"/>
                </a:lnTo>
                <a:lnTo>
                  <a:pt x="45085" y="985270"/>
                </a:lnTo>
                <a:lnTo>
                  <a:pt x="49213" y="975743"/>
                </a:lnTo>
                <a:lnTo>
                  <a:pt x="53658" y="966533"/>
                </a:lnTo>
                <a:lnTo>
                  <a:pt x="58103" y="957641"/>
                </a:lnTo>
                <a:lnTo>
                  <a:pt x="62548" y="948749"/>
                </a:lnTo>
                <a:lnTo>
                  <a:pt x="72073" y="931917"/>
                </a:lnTo>
                <a:lnTo>
                  <a:pt x="81915" y="915402"/>
                </a:lnTo>
                <a:lnTo>
                  <a:pt x="92393" y="899841"/>
                </a:lnTo>
                <a:lnTo>
                  <a:pt x="103188" y="884914"/>
                </a:lnTo>
                <a:lnTo>
                  <a:pt x="113983" y="870941"/>
                </a:lnTo>
                <a:lnTo>
                  <a:pt x="125413" y="857285"/>
                </a:lnTo>
                <a:lnTo>
                  <a:pt x="136525" y="844264"/>
                </a:lnTo>
                <a:lnTo>
                  <a:pt x="148273" y="832513"/>
                </a:lnTo>
                <a:lnTo>
                  <a:pt x="160020" y="821080"/>
                </a:lnTo>
                <a:lnTo>
                  <a:pt x="171450" y="810282"/>
                </a:lnTo>
                <a:lnTo>
                  <a:pt x="183198" y="799802"/>
                </a:lnTo>
                <a:lnTo>
                  <a:pt x="194945" y="790275"/>
                </a:lnTo>
                <a:lnTo>
                  <a:pt x="207010" y="781700"/>
                </a:lnTo>
                <a:lnTo>
                  <a:pt x="218758" y="773443"/>
                </a:lnTo>
                <a:lnTo>
                  <a:pt x="230505" y="765821"/>
                </a:lnTo>
                <a:lnTo>
                  <a:pt x="242570" y="758834"/>
                </a:lnTo>
                <a:lnTo>
                  <a:pt x="254635" y="752165"/>
                </a:lnTo>
                <a:lnTo>
                  <a:pt x="266383" y="746131"/>
                </a:lnTo>
                <a:lnTo>
                  <a:pt x="278130" y="741049"/>
                </a:lnTo>
                <a:lnTo>
                  <a:pt x="289878" y="736286"/>
                </a:lnTo>
                <a:lnTo>
                  <a:pt x="304165" y="731522"/>
                </a:lnTo>
                <a:lnTo>
                  <a:pt x="311785" y="729616"/>
                </a:lnTo>
                <a:lnTo>
                  <a:pt x="319088" y="727711"/>
                </a:lnTo>
                <a:lnTo>
                  <a:pt x="327343" y="726123"/>
                </a:lnTo>
                <a:lnTo>
                  <a:pt x="335598" y="725170"/>
                </a:lnTo>
                <a:lnTo>
                  <a:pt x="344805" y="724218"/>
                </a:lnTo>
                <a:lnTo>
                  <a:pt x="354330" y="723900"/>
                </a:lnTo>
                <a:lnTo>
                  <a:pt x="355600" y="723900"/>
                </a:lnTo>
                <a:lnTo>
                  <a:pt x="360045" y="723265"/>
                </a:lnTo>
                <a:lnTo>
                  <a:pt x="365125" y="722630"/>
                </a:lnTo>
                <a:lnTo>
                  <a:pt x="369888" y="722312"/>
                </a:lnTo>
                <a:close/>
                <a:moveTo>
                  <a:pt x="637392" y="0"/>
                </a:moveTo>
                <a:lnTo>
                  <a:pt x="645001" y="0"/>
                </a:lnTo>
                <a:lnTo>
                  <a:pt x="652926" y="0"/>
                </a:lnTo>
                <a:lnTo>
                  <a:pt x="660535" y="317"/>
                </a:lnTo>
                <a:lnTo>
                  <a:pt x="668460" y="952"/>
                </a:lnTo>
                <a:lnTo>
                  <a:pt x="676386" y="1586"/>
                </a:lnTo>
                <a:lnTo>
                  <a:pt x="683994" y="2537"/>
                </a:lnTo>
                <a:lnTo>
                  <a:pt x="692237" y="3489"/>
                </a:lnTo>
                <a:lnTo>
                  <a:pt x="700162" y="5075"/>
                </a:lnTo>
                <a:lnTo>
                  <a:pt x="708088" y="6344"/>
                </a:lnTo>
                <a:lnTo>
                  <a:pt x="716013" y="8247"/>
                </a:lnTo>
                <a:lnTo>
                  <a:pt x="723622" y="10150"/>
                </a:lnTo>
                <a:lnTo>
                  <a:pt x="731547" y="12370"/>
                </a:lnTo>
                <a:lnTo>
                  <a:pt x="739156" y="14590"/>
                </a:lnTo>
                <a:lnTo>
                  <a:pt x="747081" y="17128"/>
                </a:lnTo>
                <a:lnTo>
                  <a:pt x="754373" y="19665"/>
                </a:lnTo>
                <a:lnTo>
                  <a:pt x="761664" y="22520"/>
                </a:lnTo>
                <a:lnTo>
                  <a:pt x="768955" y="25374"/>
                </a:lnTo>
                <a:lnTo>
                  <a:pt x="775930" y="28546"/>
                </a:lnTo>
                <a:lnTo>
                  <a:pt x="783221" y="32035"/>
                </a:lnTo>
                <a:lnTo>
                  <a:pt x="789879" y="35524"/>
                </a:lnTo>
                <a:lnTo>
                  <a:pt x="796853" y="39330"/>
                </a:lnTo>
                <a:lnTo>
                  <a:pt x="803828" y="43136"/>
                </a:lnTo>
                <a:lnTo>
                  <a:pt x="810485" y="47260"/>
                </a:lnTo>
                <a:lnTo>
                  <a:pt x="816825" y="51383"/>
                </a:lnTo>
                <a:lnTo>
                  <a:pt x="829506" y="59947"/>
                </a:lnTo>
                <a:lnTo>
                  <a:pt x="841553" y="69145"/>
                </a:lnTo>
                <a:lnTo>
                  <a:pt x="852965" y="78978"/>
                </a:lnTo>
                <a:lnTo>
                  <a:pt x="864378" y="89445"/>
                </a:lnTo>
                <a:lnTo>
                  <a:pt x="874840" y="100546"/>
                </a:lnTo>
                <a:lnTo>
                  <a:pt x="884667" y="111647"/>
                </a:lnTo>
                <a:lnTo>
                  <a:pt x="894178" y="123383"/>
                </a:lnTo>
                <a:lnTo>
                  <a:pt x="903055" y="135436"/>
                </a:lnTo>
                <a:lnTo>
                  <a:pt x="911297" y="148440"/>
                </a:lnTo>
                <a:lnTo>
                  <a:pt x="919223" y="161444"/>
                </a:lnTo>
                <a:lnTo>
                  <a:pt x="926197" y="174766"/>
                </a:lnTo>
                <a:lnTo>
                  <a:pt x="932537" y="188087"/>
                </a:lnTo>
                <a:lnTo>
                  <a:pt x="938244" y="202361"/>
                </a:lnTo>
                <a:lnTo>
                  <a:pt x="943316" y="216634"/>
                </a:lnTo>
                <a:lnTo>
                  <a:pt x="947754" y="231224"/>
                </a:lnTo>
                <a:lnTo>
                  <a:pt x="951242" y="245814"/>
                </a:lnTo>
                <a:lnTo>
                  <a:pt x="954095" y="261039"/>
                </a:lnTo>
                <a:lnTo>
                  <a:pt x="956314" y="276263"/>
                </a:lnTo>
                <a:lnTo>
                  <a:pt x="957899" y="291488"/>
                </a:lnTo>
                <a:lnTo>
                  <a:pt x="958533" y="299100"/>
                </a:lnTo>
                <a:lnTo>
                  <a:pt x="958533" y="306713"/>
                </a:lnTo>
                <a:lnTo>
                  <a:pt x="958850" y="314959"/>
                </a:lnTo>
                <a:lnTo>
                  <a:pt x="958533" y="322572"/>
                </a:lnTo>
                <a:lnTo>
                  <a:pt x="958216" y="330501"/>
                </a:lnTo>
                <a:lnTo>
                  <a:pt x="957899" y="338113"/>
                </a:lnTo>
                <a:lnTo>
                  <a:pt x="957265" y="346043"/>
                </a:lnTo>
                <a:lnTo>
                  <a:pt x="956314" y="353972"/>
                </a:lnTo>
                <a:lnTo>
                  <a:pt x="955046" y="361902"/>
                </a:lnTo>
                <a:lnTo>
                  <a:pt x="953778" y="369831"/>
                </a:lnTo>
                <a:lnTo>
                  <a:pt x="952193" y="377761"/>
                </a:lnTo>
                <a:lnTo>
                  <a:pt x="950608" y="385690"/>
                </a:lnTo>
                <a:lnTo>
                  <a:pt x="948705" y="393620"/>
                </a:lnTo>
                <a:lnTo>
                  <a:pt x="946486" y="401232"/>
                </a:lnTo>
                <a:lnTo>
                  <a:pt x="944267" y="408845"/>
                </a:lnTo>
                <a:lnTo>
                  <a:pt x="941731" y="416457"/>
                </a:lnTo>
                <a:lnTo>
                  <a:pt x="939195" y="424386"/>
                </a:lnTo>
                <a:lnTo>
                  <a:pt x="936342" y="431682"/>
                </a:lnTo>
                <a:lnTo>
                  <a:pt x="933171" y="438977"/>
                </a:lnTo>
                <a:lnTo>
                  <a:pt x="930001" y="445955"/>
                </a:lnTo>
                <a:lnTo>
                  <a:pt x="926831" y="452933"/>
                </a:lnTo>
                <a:lnTo>
                  <a:pt x="923344" y="459910"/>
                </a:lnTo>
                <a:lnTo>
                  <a:pt x="919540" y="466571"/>
                </a:lnTo>
                <a:lnTo>
                  <a:pt x="915735" y="473549"/>
                </a:lnTo>
                <a:lnTo>
                  <a:pt x="907493" y="486871"/>
                </a:lnTo>
                <a:lnTo>
                  <a:pt x="898616" y="499241"/>
                </a:lnTo>
                <a:lnTo>
                  <a:pt x="889423" y="511294"/>
                </a:lnTo>
                <a:lnTo>
                  <a:pt x="879595" y="523029"/>
                </a:lnTo>
                <a:lnTo>
                  <a:pt x="869450" y="534131"/>
                </a:lnTo>
                <a:lnTo>
                  <a:pt x="858672" y="544915"/>
                </a:lnTo>
                <a:lnTo>
                  <a:pt x="846942" y="554747"/>
                </a:lnTo>
                <a:lnTo>
                  <a:pt x="835529" y="564263"/>
                </a:lnTo>
                <a:lnTo>
                  <a:pt x="823166" y="572826"/>
                </a:lnTo>
                <a:lnTo>
                  <a:pt x="810802" y="581073"/>
                </a:lnTo>
                <a:lnTo>
                  <a:pt x="797487" y="589003"/>
                </a:lnTo>
                <a:lnTo>
                  <a:pt x="784172" y="595980"/>
                </a:lnTo>
                <a:lnTo>
                  <a:pt x="770541" y="602324"/>
                </a:lnTo>
                <a:lnTo>
                  <a:pt x="756592" y="608033"/>
                </a:lnTo>
                <a:lnTo>
                  <a:pt x="742326" y="613108"/>
                </a:lnTo>
                <a:lnTo>
                  <a:pt x="727743" y="617549"/>
                </a:lnTo>
                <a:lnTo>
                  <a:pt x="713160" y="621355"/>
                </a:lnTo>
                <a:lnTo>
                  <a:pt x="698260" y="624210"/>
                </a:lnTo>
                <a:lnTo>
                  <a:pt x="682726" y="626430"/>
                </a:lnTo>
                <a:lnTo>
                  <a:pt x="667509" y="628016"/>
                </a:lnTo>
                <a:lnTo>
                  <a:pt x="659901" y="628333"/>
                </a:lnTo>
                <a:lnTo>
                  <a:pt x="651975" y="628650"/>
                </a:lnTo>
                <a:lnTo>
                  <a:pt x="644367" y="628650"/>
                </a:lnTo>
                <a:lnTo>
                  <a:pt x="636758" y="628650"/>
                </a:lnTo>
                <a:lnTo>
                  <a:pt x="628516" y="628333"/>
                </a:lnTo>
                <a:lnTo>
                  <a:pt x="620590" y="627698"/>
                </a:lnTo>
                <a:lnTo>
                  <a:pt x="612982" y="627064"/>
                </a:lnTo>
                <a:lnTo>
                  <a:pt x="605056" y="626113"/>
                </a:lnTo>
                <a:lnTo>
                  <a:pt x="597131" y="625161"/>
                </a:lnTo>
                <a:lnTo>
                  <a:pt x="589205" y="623892"/>
                </a:lnTo>
                <a:lnTo>
                  <a:pt x="580963" y="622306"/>
                </a:lnTo>
                <a:lnTo>
                  <a:pt x="573354" y="620403"/>
                </a:lnTo>
                <a:lnTo>
                  <a:pt x="565429" y="618500"/>
                </a:lnTo>
                <a:lnTo>
                  <a:pt x="557820" y="616597"/>
                </a:lnTo>
                <a:lnTo>
                  <a:pt x="549895" y="614060"/>
                </a:lnTo>
                <a:lnTo>
                  <a:pt x="542603" y="611840"/>
                </a:lnTo>
                <a:lnTo>
                  <a:pt x="534995" y="608985"/>
                </a:lnTo>
                <a:lnTo>
                  <a:pt x="527703" y="606130"/>
                </a:lnTo>
                <a:lnTo>
                  <a:pt x="520095" y="603276"/>
                </a:lnTo>
                <a:lnTo>
                  <a:pt x="513121" y="600104"/>
                </a:lnTo>
                <a:lnTo>
                  <a:pt x="506146" y="596615"/>
                </a:lnTo>
                <a:lnTo>
                  <a:pt x="499172" y="593126"/>
                </a:lnTo>
                <a:lnTo>
                  <a:pt x="492197" y="589637"/>
                </a:lnTo>
                <a:lnTo>
                  <a:pt x="485540" y="585514"/>
                </a:lnTo>
                <a:lnTo>
                  <a:pt x="478882" y="581390"/>
                </a:lnTo>
                <a:lnTo>
                  <a:pt x="472542" y="577267"/>
                </a:lnTo>
                <a:lnTo>
                  <a:pt x="459861" y="568703"/>
                </a:lnTo>
                <a:lnTo>
                  <a:pt x="447498" y="559505"/>
                </a:lnTo>
                <a:lnTo>
                  <a:pt x="436085" y="549672"/>
                </a:lnTo>
                <a:lnTo>
                  <a:pt x="424989" y="539523"/>
                </a:lnTo>
                <a:lnTo>
                  <a:pt x="414210" y="528421"/>
                </a:lnTo>
                <a:lnTo>
                  <a:pt x="404383" y="517003"/>
                </a:lnTo>
                <a:lnTo>
                  <a:pt x="394872" y="505267"/>
                </a:lnTo>
                <a:lnTo>
                  <a:pt x="385996" y="493214"/>
                </a:lnTo>
                <a:lnTo>
                  <a:pt x="377753" y="480527"/>
                </a:lnTo>
                <a:lnTo>
                  <a:pt x="370145" y="467523"/>
                </a:lnTo>
                <a:lnTo>
                  <a:pt x="363170" y="454201"/>
                </a:lnTo>
                <a:lnTo>
                  <a:pt x="356513" y="440563"/>
                </a:lnTo>
                <a:lnTo>
                  <a:pt x="350807" y="426607"/>
                </a:lnTo>
                <a:lnTo>
                  <a:pt x="345734" y="412016"/>
                </a:lnTo>
                <a:lnTo>
                  <a:pt x="341613" y="397743"/>
                </a:lnTo>
                <a:lnTo>
                  <a:pt x="337809" y="382836"/>
                </a:lnTo>
                <a:lnTo>
                  <a:pt x="334956" y="367928"/>
                </a:lnTo>
                <a:lnTo>
                  <a:pt x="332736" y="352704"/>
                </a:lnTo>
                <a:lnTo>
                  <a:pt x="331151" y="337479"/>
                </a:lnTo>
                <a:lnTo>
                  <a:pt x="330517" y="329550"/>
                </a:lnTo>
                <a:lnTo>
                  <a:pt x="330517" y="321937"/>
                </a:lnTo>
                <a:lnTo>
                  <a:pt x="330200" y="314325"/>
                </a:lnTo>
                <a:lnTo>
                  <a:pt x="330517" y="306078"/>
                </a:lnTo>
                <a:lnTo>
                  <a:pt x="330834" y="298466"/>
                </a:lnTo>
                <a:lnTo>
                  <a:pt x="331151" y="290537"/>
                </a:lnTo>
                <a:lnTo>
                  <a:pt x="331785" y="282607"/>
                </a:lnTo>
                <a:lnTo>
                  <a:pt x="332736" y="274678"/>
                </a:lnTo>
                <a:lnTo>
                  <a:pt x="334004" y="267065"/>
                </a:lnTo>
                <a:lnTo>
                  <a:pt x="335273" y="259136"/>
                </a:lnTo>
                <a:lnTo>
                  <a:pt x="336858" y="250889"/>
                </a:lnTo>
                <a:lnTo>
                  <a:pt x="338443" y="242960"/>
                </a:lnTo>
                <a:lnTo>
                  <a:pt x="340345" y="235030"/>
                </a:lnTo>
                <a:lnTo>
                  <a:pt x="342564" y="227418"/>
                </a:lnTo>
                <a:lnTo>
                  <a:pt x="344783" y="219806"/>
                </a:lnTo>
                <a:lnTo>
                  <a:pt x="347319" y="212193"/>
                </a:lnTo>
                <a:lnTo>
                  <a:pt x="349855" y="204898"/>
                </a:lnTo>
                <a:lnTo>
                  <a:pt x="352709" y="197286"/>
                </a:lnTo>
                <a:lnTo>
                  <a:pt x="355879" y="189991"/>
                </a:lnTo>
                <a:lnTo>
                  <a:pt x="359049" y="182695"/>
                </a:lnTo>
                <a:lnTo>
                  <a:pt x="362536" y="175718"/>
                </a:lnTo>
                <a:lnTo>
                  <a:pt x="366023" y="168740"/>
                </a:lnTo>
                <a:lnTo>
                  <a:pt x="369828" y="162079"/>
                </a:lnTo>
                <a:lnTo>
                  <a:pt x="373632" y="155418"/>
                </a:lnTo>
                <a:lnTo>
                  <a:pt x="381557" y="142096"/>
                </a:lnTo>
                <a:lnTo>
                  <a:pt x="390434" y="129409"/>
                </a:lnTo>
                <a:lnTo>
                  <a:pt x="399628" y="117356"/>
                </a:lnTo>
                <a:lnTo>
                  <a:pt x="409455" y="105938"/>
                </a:lnTo>
                <a:lnTo>
                  <a:pt x="419917" y="94837"/>
                </a:lnTo>
                <a:lnTo>
                  <a:pt x="430695" y="84053"/>
                </a:lnTo>
                <a:lnTo>
                  <a:pt x="442108" y="73903"/>
                </a:lnTo>
                <a:lnTo>
                  <a:pt x="453838" y="64705"/>
                </a:lnTo>
                <a:lnTo>
                  <a:pt x="465885" y="55824"/>
                </a:lnTo>
                <a:lnTo>
                  <a:pt x="478565" y="47577"/>
                </a:lnTo>
                <a:lnTo>
                  <a:pt x="491563" y="39965"/>
                </a:lnTo>
                <a:lnTo>
                  <a:pt x="504878" y="32670"/>
                </a:lnTo>
                <a:lnTo>
                  <a:pt x="518510" y="26326"/>
                </a:lnTo>
                <a:lnTo>
                  <a:pt x="532776" y="20617"/>
                </a:lnTo>
                <a:lnTo>
                  <a:pt x="547042" y="15542"/>
                </a:lnTo>
                <a:lnTo>
                  <a:pt x="561308" y="11101"/>
                </a:lnTo>
                <a:lnTo>
                  <a:pt x="575890" y="7612"/>
                </a:lnTo>
                <a:lnTo>
                  <a:pt x="591107" y="4441"/>
                </a:lnTo>
                <a:lnTo>
                  <a:pt x="606324" y="2220"/>
                </a:lnTo>
                <a:lnTo>
                  <a:pt x="621541" y="952"/>
                </a:lnTo>
                <a:lnTo>
                  <a:pt x="629150" y="317"/>
                </a:lnTo>
                <a:lnTo>
                  <a:pt x="63739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 flipH="1">
            <a:off x="4679407" y="3429000"/>
            <a:ext cx="857809" cy="2109366"/>
          </a:xfrm>
          <a:custGeom>
            <a:avLst/>
            <a:gdLst/>
            <a:ahLst/>
            <a:cxnLst/>
            <a:rect l="0" t="0" r="r" b="b"/>
            <a:pathLst>
              <a:path w="1289050" h="3163887">
                <a:moveTo>
                  <a:pt x="369888" y="722312"/>
                </a:moveTo>
                <a:lnTo>
                  <a:pt x="374650" y="722312"/>
                </a:lnTo>
                <a:lnTo>
                  <a:pt x="915035" y="722312"/>
                </a:lnTo>
                <a:lnTo>
                  <a:pt x="919798" y="722312"/>
                </a:lnTo>
                <a:lnTo>
                  <a:pt x="924560" y="722630"/>
                </a:lnTo>
                <a:lnTo>
                  <a:pt x="933768" y="723900"/>
                </a:lnTo>
                <a:lnTo>
                  <a:pt x="935038" y="723900"/>
                </a:lnTo>
                <a:lnTo>
                  <a:pt x="944562" y="724218"/>
                </a:lnTo>
                <a:lnTo>
                  <a:pt x="953770" y="725170"/>
                </a:lnTo>
                <a:lnTo>
                  <a:pt x="962025" y="726123"/>
                </a:lnTo>
                <a:lnTo>
                  <a:pt x="970598" y="727711"/>
                </a:lnTo>
                <a:lnTo>
                  <a:pt x="977900" y="729616"/>
                </a:lnTo>
                <a:lnTo>
                  <a:pt x="985202" y="731522"/>
                </a:lnTo>
                <a:lnTo>
                  <a:pt x="999490" y="736286"/>
                </a:lnTo>
                <a:lnTo>
                  <a:pt x="1006475" y="738826"/>
                </a:lnTo>
                <a:lnTo>
                  <a:pt x="1013142" y="741685"/>
                </a:lnTo>
                <a:lnTo>
                  <a:pt x="1027112" y="747719"/>
                </a:lnTo>
                <a:lnTo>
                  <a:pt x="1040448" y="755023"/>
                </a:lnTo>
                <a:lnTo>
                  <a:pt x="1053782" y="762645"/>
                </a:lnTo>
                <a:lnTo>
                  <a:pt x="1067118" y="771220"/>
                </a:lnTo>
                <a:lnTo>
                  <a:pt x="1080770" y="780430"/>
                </a:lnTo>
                <a:lnTo>
                  <a:pt x="1094422" y="790275"/>
                </a:lnTo>
                <a:lnTo>
                  <a:pt x="1107758" y="801390"/>
                </a:lnTo>
                <a:lnTo>
                  <a:pt x="1121092" y="813141"/>
                </a:lnTo>
                <a:lnTo>
                  <a:pt x="1134745" y="825844"/>
                </a:lnTo>
                <a:lnTo>
                  <a:pt x="1148080" y="839182"/>
                </a:lnTo>
                <a:lnTo>
                  <a:pt x="1161098" y="853474"/>
                </a:lnTo>
                <a:lnTo>
                  <a:pt x="1167448" y="860778"/>
                </a:lnTo>
                <a:lnTo>
                  <a:pt x="1173798" y="868718"/>
                </a:lnTo>
                <a:lnTo>
                  <a:pt x="1180148" y="876657"/>
                </a:lnTo>
                <a:lnTo>
                  <a:pt x="1186180" y="884914"/>
                </a:lnTo>
                <a:lnTo>
                  <a:pt x="1192530" y="893172"/>
                </a:lnTo>
                <a:lnTo>
                  <a:pt x="1198562" y="902064"/>
                </a:lnTo>
                <a:lnTo>
                  <a:pt x="1204595" y="910639"/>
                </a:lnTo>
                <a:lnTo>
                  <a:pt x="1210310" y="919848"/>
                </a:lnTo>
                <a:lnTo>
                  <a:pt x="1216025" y="929376"/>
                </a:lnTo>
                <a:lnTo>
                  <a:pt x="1221422" y="939221"/>
                </a:lnTo>
                <a:lnTo>
                  <a:pt x="1226820" y="948749"/>
                </a:lnTo>
                <a:lnTo>
                  <a:pt x="1231900" y="958911"/>
                </a:lnTo>
                <a:lnTo>
                  <a:pt x="1236980" y="969074"/>
                </a:lnTo>
                <a:lnTo>
                  <a:pt x="1241742" y="979872"/>
                </a:lnTo>
                <a:lnTo>
                  <a:pt x="1246822" y="990669"/>
                </a:lnTo>
                <a:lnTo>
                  <a:pt x="1251268" y="1001467"/>
                </a:lnTo>
                <a:lnTo>
                  <a:pt x="1255712" y="1012583"/>
                </a:lnTo>
                <a:lnTo>
                  <a:pt x="1259522" y="1024016"/>
                </a:lnTo>
                <a:lnTo>
                  <a:pt x="1263332" y="1035766"/>
                </a:lnTo>
                <a:lnTo>
                  <a:pt x="1267142" y="1047517"/>
                </a:lnTo>
                <a:lnTo>
                  <a:pt x="1270318" y="1059585"/>
                </a:lnTo>
                <a:lnTo>
                  <a:pt x="1273492" y="1071653"/>
                </a:lnTo>
                <a:lnTo>
                  <a:pt x="1276350" y="1084039"/>
                </a:lnTo>
                <a:lnTo>
                  <a:pt x="1278890" y="1097060"/>
                </a:lnTo>
                <a:lnTo>
                  <a:pt x="1281430" y="1109763"/>
                </a:lnTo>
                <a:lnTo>
                  <a:pt x="1283335" y="1122784"/>
                </a:lnTo>
                <a:lnTo>
                  <a:pt x="1285240" y="1136122"/>
                </a:lnTo>
                <a:lnTo>
                  <a:pt x="1286510" y="1149778"/>
                </a:lnTo>
                <a:lnTo>
                  <a:pt x="1287780" y="1163434"/>
                </a:lnTo>
                <a:lnTo>
                  <a:pt x="1288415" y="1177090"/>
                </a:lnTo>
                <a:lnTo>
                  <a:pt x="1289050" y="1191064"/>
                </a:lnTo>
                <a:lnTo>
                  <a:pt x="1289050" y="1205673"/>
                </a:lnTo>
                <a:lnTo>
                  <a:pt x="1289050" y="1221234"/>
                </a:lnTo>
                <a:lnTo>
                  <a:pt x="1288415" y="1236796"/>
                </a:lnTo>
                <a:lnTo>
                  <a:pt x="1287462" y="1253310"/>
                </a:lnTo>
                <a:lnTo>
                  <a:pt x="1285875" y="1269189"/>
                </a:lnTo>
                <a:lnTo>
                  <a:pt x="1283970" y="1285386"/>
                </a:lnTo>
                <a:lnTo>
                  <a:pt x="1281748" y="1301900"/>
                </a:lnTo>
                <a:lnTo>
                  <a:pt x="1279208" y="1318732"/>
                </a:lnTo>
                <a:lnTo>
                  <a:pt x="1276032" y="1335564"/>
                </a:lnTo>
                <a:lnTo>
                  <a:pt x="1272222" y="1352714"/>
                </a:lnTo>
                <a:lnTo>
                  <a:pt x="1268412" y="1369863"/>
                </a:lnTo>
                <a:lnTo>
                  <a:pt x="1263968" y="1387330"/>
                </a:lnTo>
                <a:lnTo>
                  <a:pt x="1258888" y="1404797"/>
                </a:lnTo>
                <a:lnTo>
                  <a:pt x="1253490" y="1422582"/>
                </a:lnTo>
                <a:lnTo>
                  <a:pt x="1247458" y="1440366"/>
                </a:lnTo>
                <a:lnTo>
                  <a:pt x="1240790" y="1458469"/>
                </a:lnTo>
                <a:lnTo>
                  <a:pt x="1234122" y="1476888"/>
                </a:lnTo>
                <a:lnTo>
                  <a:pt x="1226502" y="1494991"/>
                </a:lnTo>
                <a:lnTo>
                  <a:pt x="1218882" y="1513728"/>
                </a:lnTo>
                <a:lnTo>
                  <a:pt x="1210310" y="1532465"/>
                </a:lnTo>
                <a:lnTo>
                  <a:pt x="1201420" y="1551203"/>
                </a:lnTo>
                <a:lnTo>
                  <a:pt x="1191895" y="1570258"/>
                </a:lnTo>
                <a:lnTo>
                  <a:pt x="1181735" y="1589630"/>
                </a:lnTo>
                <a:lnTo>
                  <a:pt x="1171258" y="1609003"/>
                </a:lnTo>
                <a:lnTo>
                  <a:pt x="1160145" y="1628693"/>
                </a:lnTo>
                <a:lnTo>
                  <a:pt x="1148715" y="1648701"/>
                </a:lnTo>
                <a:lnTo>
                  <a:pt x="1136650" y="1668391"/>
                </a:lnTo>
                <a:lnTo>
                  <a:pt x="1123632" y="1688398"/>
                </a:lnTo>
                <a:lnTo>
                  <a:pt x="1110298" y="1709041"/>
                </a:lnTo>
                <a:lnTo>
                  <a:pt x="1096328" y="1729367"/>
                </a:lnTo>
                <a:lnTo>
                  <a:pt x="1082040" y="1749692"/>
                </a:lnTo>
                <a:lnTo>
                  <a:pt x="1066800" y="1770652"/>
                </a:lnTo>
                <a:lnTo>
                  <a:pt x="1051242" y="1791613"/>
                </a:lnTo>
                <a:lnTo>
                  <a:pt x="1051242" y="1315874"/>
                </a:lnTo>
                <a:lnTo>
                  <a:pt x="1054735" y="1300630"/>
                </a:lnTo>
                <a:lnTo>
                  <a:pt x="1057592" y="1285704"/>
                </a:lnTo>
                <a:lnTo>
                  <a:pt x="1060132" y="1271412"/>
                </a:lnTo>
                <a:lnTo>
                  <a:pt x="1062038" y="1257439"/>
                </a:lnTo>
                <a:lnTo>
                  <a:pt x="1063625" y="1243465"/>
                </a:lnTo>
                <a:lnTo>
                  <a:pt x="1064578" y="1230444"/>
                </a:lnTo>
                <a:lnTo>
                  <a:pt x="1065212" y="1217741"/>
                </a:lnTo>
                <a:lnTo>
                  <a:pt x="1065212" y="1205673"/>
                </a:lnTo>
                <a:lnTo>
                  <a:pt x="1065212" y="1193287"/>
                </a:lnTo>
                <a:lnTo>
                  <a:pt x="1064578" y="1181537"/>
                </a:lnTo>
                <a:lnTo>
                  <a:pt x="1063625" y="1170104"/>
                </a:lnTo>
                <a:lnTo>
                  <a:pt x="1062355" y="1159306"/>
                </a:lnTo>
                <a:lnTo>
                  <a:pt x="1060768" y="1148508"/>
                </a:lnTo>
                <a:lnTo>
                  <a:pt x="1058862" y="1138028"/>
                </a:lnTo>
                <a:lnTo>
                  <a:pt x="1056958" y="1127865"/>
                </a:lnTo>
                <a:lnTo>
                  <a:pt x="1054418" y="1118020"/>
                </a:lnTo>
                <a:lnTo>
                  <a:pt x="1051878" y="1108810"/>
                </a:lnTo>
                <a:lnTo>
                  <a:pt x="1049020" y="1099600"/>
                </a:lnTo>
                <a:lnTo>
                  <a:pt x="1045845" y="1090708"/>
                </a:lnTo>
                <a:lnTo>
                  <a:pt x="1042352" y="1081816"/>
                </a:lnTo>
                <a:lnTo>
                  <a:pt x="1038860" y="1073558"/>
                </a:lnTo>
                <a:lnTo>
                  <a:pt x="1035050" y="1065301"/>
                </a:lnTo>
                <a:lnTo>
                  <a:pt x="1031240" y="1057679"/>
                </a:lnTo>
                <a:lnTo>
                  <a:pt x="1027112" y="1050057"/>
                </a:lnTo>
                <a:lnTo>
                  <a:pt x="1023302" y="1043388"/>
                </a:lnTo>
                <a:lnTo>
                  <a:pt x="1023302" y="1251405"/>
                </a:lnTo>
                <a:lnTo>
                  <a:pt x="1023302" y="1401304"/>
                </a:lnTo>
                <a:lnTo>
                  <a:pt x="1023302" y="1827817"/>
                </a:lnTo>
                <a:lnTo>
                  <a:pt x="1023302" y="2990805"/>
                </a:lnTo>
                <a:lnTo>
                  <a:pt x="1022985" y="2999697"/>
                </a:lnTo>
                <a:lnTo>
                  <a:pt x="1022032" y="3008589"/>
                </a:lnTo>
                <a:lnTo>
                  <a:pt x="1021080" y="3017164"/>
                </a:lnTo>
                <a:lnTo>
                  <a:pt x="1019492" y="3025739"/>
                </a:lnTo>
                <a:lnTo>
                  <a:pt x="1017588" y="3034313"/>
                </a:lnTo>
                <a:lnTo>
                  <a:pt x="1015365" y="3042253"/>
                </a:lnTo>
                <a:lnTo>
                  <a:pt x="1012508" y="3050510"/>
                </a:lnTo>
                <a:lnTo>
                  <a:pt x="1009332" y="3058132"/>
                </a:lnTo>
                <a:lnTo>
                  <a:pt x="1005840" y="3065754"/>
                </a:lnTo>
                <a:lnTo>
                  <a:pt x="1002348" y="3073059"/>
                </a:lnTo>
                <a:lnTo>
                  <a:pt x="997902" y="3080680"/>
                </a:lnTo>
                <a:lnTo>
                  <a:pt x="993458" y="3087667"/>
                </a:lnTo>
                <a:lnTo>
                  <a:pt x="988695" y="3094337"/>
                </a:lnTo>
                <a:lnTo>
                  <a:pt x="983615" y="3101006"/>
                </a:lnTo>
                <a:lnTo>
                  <a:pt x="978218" y="3107040"/>
                </a:lnTo>
                <a:lnTo>
                  <a:pt x="972502" y="3113074"/>
                </a:lnTo>
                <a:lnTo>
                  <a:pt x="966152" y="3118790"/>
                </a:lnTo>
                <a:lnTo>
                  <a:pt x="960120" y="3124189"/>
                </a:lnTo>
                <a:lnTo>
                  <a:pt x="953452" y="3129271"/>
                </a:lnTo>
                <a:lnTo>
                  <a:pt x="946785" y="3134352"/>
                </a:lnTo>
                <a:lnTo>
                  <a:pt x="939800" y="3139116"/>
                </a:lnTo>
                <a:lnTo>
                  <a:pt x="932498" y="3143244"/>
                </a:lnTo>
                <a:lnTo>
                  <a:pt x="925195" y="3147055"/>
                </a:lnTo>
                <a:lnTo>
                  <a:pt x="917575" y="3150231"/>
                </a:lnTo>
                <a:lnTo>
                  <a:pt x="909320" y="3153407"/>
                </a:lnTo>
                <a:lnTo>
                  <a:pt x="901382" y="3156265"/>
                </a:lnTo>
                <a:lnTo>
                  <a:pt x="893445" y="3158488"/>
                </a:lnTo>
                <a:lnTo>
                  <a:pt x="884872" y="3160394"/>
                </a:lnTo>
                <a:lnTo>
                  <a:pt x="876618" y="3161982"/>
                </a:lnTo>
                <a:lnTo>
                  <a:pt x="868045" y="3162934"/>
                </a:lnTo>
                <a:lnTo>
                  <a:pt x="859155" y="3163570"/>
                </a:lnTo>
                <a:lnTo>
                  <a:pt x="849948" y="3163887"/>
                </a:lnTo>
                <a:lnTo>
                  <a:pt x="841058" y="3163570"/>
                </a:lnTo>
                <a:lnTo>
                  <a:pt x="832485" y="3162934"/>
                </a:lnTo>
                <a:lnTo>
                  <a:pt x="823912" y="3161982"/>
                </a:lnTo>
                <a:lnTo>
                  <a:pt x="815340" y="3160394"/>
                </a:lnTo>
                <a:lnTo>
                  <a:pt x="807085" y="3158488"/>
                </a:lnTo>
                <a:lnTo>
                  <a:pt x="798513" y="3156265"/>
                </a:lnTo>
                <a:lnTo>
                  <a:pt x="790575" y="3153407"/>
                </a:lnTo>
                <a:lnTo>
                  <a:pt x="782638" y="3150231"/>
                </a:lnTo>
                <a:lnTo>
                  <a:pt x="775018" y="3147055"/>
                </a:lnTo>
                <a:lnTo>
                  <a:pt x="767715" y="3143244"/>
                </a:lnTo>
                <a:lnTo>
                  <a:pt x="760413" y="3139116"/>
                </a:lnTo>
                <a:lnTo>
                  <a:pt x="753428" y="3134352"/>
                </a:lnTo>
                <a:lnTo>
                  <a:pt x="746443" y="3129271"/>
                </a:lnTo>
                <a:lnTo>
                  <a:pt x="740093" y="3124189"/>
                </a:lnTo>
                <a:lnTo>
                  <a:pt x="733743" y="3118790"/>
                </a:lnTo>
                <a:lnTo>
                  <a:pt x="727710" y="3113074"/>
                </a:lnTo>
                <a:lnTo>
                  <a:pt x="721995" y="3107040"/>
                </a:lnTo>
                <a:lnTo>
                  <a:pt x="716598" y="3101006"/>
                </a:lnTo>
                <a:lnTo>
                  <a:pt x="711518" y="3094337"/>
                </a:lnTo>
                <a:lnTo>
                  <a:pt x="706755" y="3087667"/>
                </a:lnTo>
                <a:lnTo>
                  <a:pt x="702310" y="3080680"/>
                </a:lnTo>
                <a:lnTo>
                  <a:pt x="698183" y="3073059"/>
                </a:lnTo>
                <a:lnTo>
                  <a:pt x="694373" y="3065754"/>
                </a:lnTo>
                <a:lnTo>
                  <a:pt x="690563" y="3058132"/>
                </a:lnTo>
                <a:lnTo>
                  <a:pt x="687388" y="3050510"/>
                </a:lnTo>
                <a:lnTo>
                  <a:pt x="684848" y="3042253"/>
                </a:lnTo>
                <a:lnTo>
                  <a:pt x="682625" y="3034313"/>
                </a:lnTo>
                <a:lnTo>
                  <a:pt x="680720" y="3025739"/>
                </a:lnTo>
                <a:lnTo>
                  <a:pt x="679133" y="3017164"/>
                </a:lnTo>
                <a:lnTo>
                  <a:pt x="677863" y="3008589"/>
                </a:lnTo>
                <a:lnTo>
                  <a:pt x="677228" y="2999697"/>
                </a:lnTo>
                <a:lnTo>
                  <a:pt x="677228" y="2990805"/>
                </a:lnTo>
                <a:lnTo>
                  <a:pt x="677228" y="1895462"/>
                </a:lnTo>
                <a:lnTo>
                  <a:pt x="612458" y="1895462"/>
                </a:lnTo>
                <a:lnTo>
                  <a:pt x="612458" y="2990805"/>
                </a:lnTo>
                <a:lnTo>
                  <a:pt x="612140" y="2999697"/>
                </a:lnTo>
                <a:lnTo>
                  <a:pt x="611505" y="3008589"/>
                </a:lnTo>
                <a:lnTo>
                  <a:pt x="610235" y="3017164"/>
                </a:lnTo>
                <a:lnTo>
                  <a:pt x="608648" y="3025739"/>
                </a:lnTo>
                <a:lnTo>
                  <a:pt x="606743" y="3034313"/>
                </a:lnTo>
                <a:lnTo>
                  <a:pt x="604520" y="3042253"/>
                </a:lnTo>
                <a:lnTo>
                  <a:pt x="601980" y="3050510"/>
                </a:lnTo>
                <a:lnTo>
                  <a:pt x="598805" y="3058132"/>
                </a:lnTo>
                <a:lnTo>
                  <a:pt x="595313" y="3065754"/>
                </a:lnTo>
                <a:lnTo>
                  <a:pt x="591503" y="3073059"/>
                </a:lnTo>
                <a:lnTo>
                  <a:pt x="587375" y="3080680"/>
                </a:lnTo>
                <a:lnTo>
                  <a:pt x="582930" y="3087667"/>
                </a:lnTo>
                <a:lnTo>
                  <a:pt x="577850" y="3094337"/>
                </a:lnTo>
                <a:lnTo>
                  <a:pt x="572770" y="3101006"/>
                </a:lnTo>
                <a:lnTo>
                  <a:pt x="567373" y="3107040"/>
                </a:lnTo>
                <a:lnTo>
                  <a:pt x="561658" y="3113074"/>
                </a:lnTo>
                <a:lnTo>
                  <a:pt x="555625" y="3118790"/>
                </a:lnTo>
                <a:lnTo>
                  <a:pt x="549275" y="3124189"/>
                </a:lnTo>
                <a:lnTo>
                  <a:pt x="542925" y="3129271"/>
                </a:lnTo>
                <a:lnTo>
                  <a:pt x="536258" y="3134352"/>
                </a:lnTo>
                <a:lnTo>
                  <a:pt x="529273" y="3139116"/>
                </a:lnTo>
                <a:lnTo>
                  <a:pt x="521653" y="3143244"/>
                </a:lnTo>
                <a:lnTo>
                  <a:pt x="514350" y="3147055"/>
                </a:lnTo>
                <a:lnTo>
                  <a:pt x="506730" y="3150231"/>
                </a:lnTo>
                <a:lnTo>
                  <a:pt x="498793" y="3153407"/>
                </a:lnTo>
                <a:lnTo>
                  <a:pt x="490855" y="3156265"/>
                </a:lnTo>
                <a:lnTo>
                  <a:pt x="482600" y="3158488"/>
                </a:lnTo>
                <a:lnTo>
                  <a:pt x="474345" y="3160394"/>
                </a:lnTo>
                <a:lnTo>
                  <a:pt x="465455" y="3161982"/>
                </a:lnTo>
                <a:lnTo>
                  <a:pt x="456883" y="3162934"/>
                </a:lnTo>
                <a:lnTo>
                  <a:pt x="448310" y="3163570"/>
                </a:lnTo>
                <a:lnTo>
                  <a:pt x="439420" y="3163887"/>
                </a:lnTo>
                <a:lnTo>
                  <a:pt x="430530" y="3163570"/>
                </a:lnTo>
                <a:lnTo>
                  <a:pt x="421640" y="3162934"/>
                </a:lnTo>
                <a:lnTo>
                  <a:pt x="412750" y="3161982"/>
                </a:lnTo>
                <a:lnTo>
                  <a:pt x="404495" y="3160394"/>
                </a:lnTo>
                <a:lnTo>
                  <a:pt x="395923" y="3158488"/>
                </a:lnTo>
                <a:lnTo>
                  <a:pt x="387985" y="3156265"/>
                </a:lnTo>
                <a:lnTo>
                  <a:pt x="380048" y="3153407"/>
                </a:lnTo>
                <a:lnTo>
                  <a:pt x="372110" y="3150231"/>
                </a:lnTo>
                <a:lnTo>
                  <a:pt x="364490" y="3147055"/>
                </a:lnTo>
                <a:lnTo>
                  <a:pt x="356870" y="3143244"/>
                </a:lnTo>
                <a:lnTo>
                  <a:pt x="349568" y="3139116"/>
                </a:lnTo>
                <a:lnTo>
                  <a:pt x="342583" y="3134352"/>
                </a:lnTo>
                <a:lnTo>
                  <a:pt x="335915" y="3129271"/>
                </a:lnTo>
                <a:lnTo>
                  <a:pt x="329248" y="3124189"/>
                </a:lnTo>
                <a:lnTo>
                  <a:pt x="323215" y="3118790"/>
                </a:lnTo>
                <a:lnTo>
                  <a:pt x="317183" y="3113074"/>
                </a:lnTo>
                <a:lnTo>
                  <a:pt x="311468" y="3107040"/>
                </a:lnTo>
                <a:lnTo>
                  <a:pt x="306070" y="3101006"/>
                </a:lnTo>
                <a:lnTo>
                  <a:pt x="300673" y="3094337"/>
                </a:lnTo>
                <a:lnTo>
                  <a:pt x="295910" y="3087667"/>
                </a:lnTo>
                <a:lnTo>
                  <a:pt x="291465" y="3080680"/>
                </a:lnTo>
                <a:lnTo>
                  <a:pt x="287338" y="3073059"/>
                </a:lnTo>
                <a:lnTo>
                  <a:pt x="283528" y="3065754"/>
                </a:lnTo>
                <a:lnTo>
                  <a:pt x="280035" y="3058132"/>
                </a:lnTo>
                <a:lnTo>
                  <a:pt x="276860" y="3050510"/>
                </a:lnTo>
                <a:lnTo>
                  <a:pt x="274320" y="3042253"/>
                </a:lnTo>
                <a:lnTo>
                  <a:pt x="271780" y="3034313"/>
                </a:lnTo>
                <a:lnTo>
                  <a:pt x="269875" y="3025739"/>
                </a:lnTo>
                <a:lnTo>
                  <a:pt x="268288" y="3017164"/>
                </a:lnTo>
                <a:lnTo>
                  <a:pt x="267335" y="3008589"/>
                </a:lnTo>
                <a:lnTo>
                  <a:pt x="266700" y="2999697"/>
                </a:lnTo>
                <a:lnTo>
                  <a:pt x="266383" y="2990805"/>
                </a:lnTo>
                <a:lnTo>
                  <a:pt x="266383" y="1827817"/>
                </a:lnTo>
                <a:lnTo>
                  <a:pt x="266383" y="1401621"/>
                </a:lnTo>
                <a:lnTo>
                  <a:pt x="266383" y="1251405"/>
                </a:lnTo>
                <a:lnTo>
                  <a:pt x="266383" y="1043388"/>
                </a:lnTo>
                <a:lnTo>
                  <a:pt x="261938" y="1051328"/>
                </a:lnTo>
                <a:lnTo>
                  <a:pt x="257810" y="1059267"/>
                </a:lnTo>
                <a:lnTo>
                  <a:pt x="253683" y="1067524"/>
                </a:lnTo>
                <a:lnTo>
                  <a:pt x="249555" y="1076099"/>
                </a:lnTo>
                <a:lnTo>
                  <a:pt x="245745" y="1084991"/>
                </a:lnTo>
                <a:lnTo>
                  <a:pt x="242253" y="1094519"/>
                </a:lnTo>
                <a:lnTo>
                  <a:pt x="239078" y="1104046"/>
                </a:lnTo>
                <a:lnTo>
                  <a:pt x="236220" y="1113891"/>
                </a:lnTo>
                <a:lnTo>
                  <a:pt x="233363" y="1124054"/>
                </a:lnTo>
                <a:lnTo>
                  <a:pt x="231140" y="1134534"/>
                </a:lnTo>
                <a:lnTo>
                  <a:pt x="228918" y="1145650"/>
                </a:lnTo>
                <a:lnTo>
                  <a:pt x="227330" y="1156765"/>
                </a:lnTo>
                <a:lnTo>
                  <a:pt x="226060" y="1168516"/>
                </a:lnTo>
                <a:lnTo>
                  <a:pt x="224790" y="1180266"/>
                </a:lnTo>
                <a:lnTo>
                  <a:pt x="224155" y="1192652"/>
                </a:lnTo>
                <a:lnTo>
                  <a:pt x="223838" y="1205673"/>
                </a:lnTo>
                <a:lnTo>
                  <a:pt x="224155" y="1218059"/>
                </a:lnTo>
                <a:lnTo>
                  <a:pt x="224790" y="1230762"/>
                </a:lnTo>
                <a:lnTo>
                  <a:pt x="225743" y="1243783"/>
                </a:lnTo>
                <a:lnTo>
                  <a:pt x="227330" y="1257756"/>
                </a:lnTo>
                <a:lnTo>
                  <a:pt x="229235" y="1271730"/>
                </a:lnTo>
                <a:lnTo>
                  <a:pt x="231775" y="1286021"/>
                </a:lnTo>
                <a:lnTo>
                  <a:pt x="234633" y="1300948"/>
                </a:lnTo>
                <a:lnTo>
                  <a:pt x="238443" y="1316509"/>
                </a:lnTo>
                <a:lnTo>
                  <a:pt x="238443" y="1791613"/>
                </a:lnTo>
                <a:lnTo>
                  <a:pt x="222568" y="1770970"/>
                </a:lnTo>
                <a:lnTo>
                  <a:pt x="207645" y="1749692"/>
                </a:lnTo>
                <a:lnTo>
                  <a:pt x="193040" y="1729367"/>
                </a:lnTo>
                <a:lnTo>
                  <a:pt x="179070" y="1709041"/>
                </a:lnTo>
                <a:lnTo>
                  <a:pt x="165735" y="1688398"/>
                </a:lnTo>
                <a:lnTo>
                  <a:pt x="153035" y="1668391"/>
                </a:lnTo>
                <a:lnTo>
                  <a:pt x="140970" y="1648701"/>
                </a:lnTo>
                <a:lnTo>
                  <a:pt x="129223" y="1628693"/>
                </a:lnTo>
                <a:lnTo>
                  <a:pt x="118110" y="1609003"/>
                </a:lnTo>
                <a:lnTo>
                  <a:pt x="107633" y="1589948"/>
                </a:lnTo>
                <a:lnTo>
                  <a:pt x="97473" y="1570258"/>
                </a:lnTo>
                <a:lnTo>
                  <a:pt x="88265" y="1551520"/>
                </a:lnTo>
                <a:lnTo>
                  <a:pt x="79058" y="1532465"/>
                </a:lnTo>
                <a:lnTo>
                  <a:pt x="70485" y="1513728"/>
                </a:lnTo>
                <a:lnTo>
                  <a:pt x="62548" y="1495308"/>
                </a:lnTo>
                <a:lnTo>
                  <a:pt x="55245" y="1476888"/>
                </a:lnTo>
                <a:lnTo>
                  <a:pt x="48578" y="1458469"/>
                </a:lnTo>
                <a:lnTo>
                  <a:pt x="41910" y="1440366"/>
                </a:lnTo>
                <a:lnTo>
                  <a:pt x="36195" y="1422582"/>
                </a:lnTo>
                <a:lnTo>
                  <a:pt x="30798" y="1404797"/>
                </a:lnTo>
                <a:lnTo>
                  <a:pt x="25400" y="1387330"/>
                </a:lnTo>
                <a:lnTo>
                  <a:pt x="20955" y="1369863"/>
                </a:lnTo>
                <a:lnTo>
                  <a:pt x="16828" y="1352714"/>
                </a:lnTo>
                <a:lnTo>
                  <a:pt x="13335" y="1335564"/>
                </a:lnTo>
                <a:lnTo>
                  <a:pt x="10160" y="1318732"/>
                </a:lnTo>
                <a:lnTo>
                  <a:pt x="7620" y="1301900"/>
                </a:lnTo>
                <a:lnTo>
                  <a:pt x="5398" y="1285386"/>
                </a:lnTo>
                <a:lnTo>
                  <a:pt x="3493" y="1269189"/>
                </a:lnTo>
                <a:lnTo>
                  <a:pt x="1905" y="1253310"/>
                </a:lnTo>
                <a:lnTo>
                  <a:pt x="953" y="1236796"/>
                </a:lnTo>
                <a:lnTo>
                  <a:pt x="318" y="1221234"/>
                </a:lnTo>
                <a:lnTo>
                  <a:pt x="0" y="1205673"/>
                </a:lnTo>
                <a:lnTo>
                  <a:pt x="318" y="1192969"/>
                </a:lnTo>
                <a:lnTo>
                  <a:pt x="635" y="1180584"/>
                </a:lnTo>
                <a:lnTo>
                  <a:pt x="1270" y="1168516"/>
                </a:lnTo>
                <a:lnTo>
                  <a:pt x="2223" y="1156448"/>
                </a:lnTo>
                <a:lnTo>
                  <a:pt x="3175" y="1144697"/>
                </a:lnTo>
                <a:lnTo>
                  <a:pt x="4445" y="1132629"/>
                </a:lnTo>
                <a:lnTo>
                  <a:pt x="6033" y="1121196"/>
                </a:lnTo>
                <a:lnTo>
                  <a:pt x="7938" y="1109763"/>
                </a:lnTo>
                <a:lnTo>
                  <a:pt x="9843" y="1098647"/>
                </a:lnTo>
                <a:lnTo>
                  <a:pt x="12065" y="1087532"/>
                </a:lnTo>
                <a:lnTo>
                  <a:pt x="14605" y="1076417"/>
                </a:lnTo>
                <a:lnTo>
                  <a:pt x="17145" y="1065619"/>
                </a:lnTo>
                <a:lnTo>
                  <a:pt x="20003" y="1055139"/>
                </a:lnTo>
                <a:lnTo>
                  <a:pt x="23178" y="1044658"/>
                </a:lnTo>
                <a:lnTo>
                  <a:pt x="26353" y="1034178"/>
                </a:lnTo>
                <a:lnTo>
                  <a:pt x="29845" y="1024016"/>
                </a:lnTo>
                <a:lnTo>
                  <a:pt x="33655" y="1013853"/>
                </a:lnTo>
                <a:lnTo>
                  <a:pt x="37148" y="1004325"/>
                </a:lnTo>
                <a:lnTo>
                  <a:pt x="40958" y="994480"/>
                </a:lnTo>
                <a:lnTo>
                  <a:pt x="45085" y="985270"/>
                </a:lnTo>
                <a:lnTo>
                  <a:pt x="49213" y="975743"/>
                </a:lnTo>
                <a:lnTo>
                  <a:pt x="53658" y="966533"/>
                </a:lnTo>
                <a:lnTo>
                  <a:pt x="58103" y="957641"/>
                </a:lnTo>
                <a:lnTo>
                  <a:pt x="62548" y="948749"/>
                </a:lnTo>
                <a:lnTo>
                  <a:pt x="72073" y="931917"/>
                </a:lnTo>
                <a:lnTo>
                  <a:pt x="81915" y="915402"/>
                </a:lnTo>
                <a:lnTo>
                  <a:pt x="92393" y="899841"/>
                </a:lnTo>
                <a:lnTo>
                  <a:pt x="103188" y="884914"/>
                </a:lnTo>
                <a:lnTo>
                  <a:pt x="113983" y="870941"/>
                </a:lnTo>
                <a:lnTo>
                  <a:pt x="125413" y="857285"/>
                </a:lnTo>
                <a:lnTo>
                  <a:pt x="136525" y="844264"/>
                </a:lnTo>
                <a:lnTo>
                  <a:pt x="148273" y="832513"/>
                </a:lnTo>
                <a:lnTo>
                  <a:pt x="160020" y="821080"/>
                </a:lnTo>
                <a:lnTo>
                  <a:pt x="171450" y="810282"/>
                </a:lnTo>
                <a:lnTo>
                  <a:pt x="183198" y="799802"/>
                </a:lnTo>
                <a:lnTo>
                  <a:pt x="194945" y="790275"/>
                </a:lnTo>
                <a:lnTo>
                  <a:pt x="207010" y="781700"/>
                </a:lnTo>
                <a:lnTo>
                  <a:pt x="218758" y="773443"/>
                </a:lnTo>
                <a:lnTo>
                  <a:pt x="230505" y="765821"/>
                </a:lnTo>
                <a:lnTo>
                  <a:pt x="242570" y="758834"/>
                </a:lnTo>
                <a:lnTo>
                  <a:pt x="254635" y="752165"/>
                </a:lnTo>
                <a:lnTo>
                  <a:pt x="266383" y="746131"/>
                </a:lnTo>
                <a:lnTo>
                  <a:pt x="278130" y="741049"/>
                </a:lnTo>
                <a:lnTo>
                  <a:pt x="289878" y="736286"/>
                </a:lnTo>
                <a:lnTo>
                  <a:pt x="304165" y="731522"/>
                </a:lnTo>
                <a:lnTo>
                  <a:pt x="311785" y="729616"/>
                </a:lnTo>
                <a:lnTo>
                  <a:pt x="319088" y="727711"/>
                </a:lnTo>
                <a:lnTo>
                  <a:pt x="327343" y="726123"/>
                </a:lnTo>
                <a:lnTo>
                  <a:pt x="335598" y="725170"/>
                </a:lnTo>
                <a:lnTo>
                  <a:pt x="344805" y="724218"/>
                </a:lnTo>
                <a:lnTo>
                  <a:pt x="354330" y="723900"/>
                </a:lnTo>
                <a:lnTo>
                  <a:pt x="355600" y="723900"/>
                </a:lnTo>
                <a:lnTo>
                  <a:pt x="360045" y="723265"/>
                </a:lnTo>
                <a:lnTo>
                  <a:pt x="365125" y="722630"/>
                </a:lnTo>
                <a:lnTo>
                  <a:pt x="369888" y="722312"/>
                </a:lnTo>
                <a:close/>
                <a:moveTo>
                  <a:pt x="637392" y="0"/>
                </a:moveTo>
                <a:lnTo>
                  <a:pt x="645001" y="0"/>
                </a:lnTo>
                <a:lnTo>
                  <a:pt x="652926" y="0"/>
                </a:lnTo>
                <a:lnTo>
                  <a:pt x="660535" y="317"/>
                </a:lnTo>
                <a:lnTo>
                  <a:pt x="668460" y="952"/>
                </a:lnTo>
                <a:lnTo>
                  <a:pt x="676386" y="1586"/>
                </a:lnTo>
                <a:lnTo>
                  <a:pt x="683994" y="2537"/>
                </a:lnTo>
                <a:lnTo>
                  <a:pt x="692237" y="3489"/>
                </a:lnTo>
                <a:lnTo>
                  <a:pt x="700162" y="5075"/>
                </a:lnTo>
                <a:lnTo>
                  <a:pt x="708088" y="6344"/>
                </a:lnTo>
                <a:lnTo>
                  <a:pt x="716013" y="8247"/>
                </a:lnTo>
                <a:lnTo>
                  <a:pt x="723622" y="10150"/>
                </a:lnTo>
                <a:lnTo>
                  <a:pt x="731547" y="12370"/>
                </a:lnTo>
                <a:lnTo>
                  <a:pt x="739156" y="14590"/>
                </a:lnTo>
                <a:lnTo>
                  <a:pt x="747081" y="17128"/>
                </a:lnTo>
                <a:lnTo>
                  <a:pt x="754373" y="19665"/>
                </a:lnTo>
                <a:lnTo>
                  <a:pt x="761664" y="22520"/>
                </a:lnTo>
                <a:lnTo>
                  <a:pt x="768955" y="25374"/>
                </a:lnTo>
                <a:lnTo>
                  <a:pt x="775930" y="28546"/>
                </a:lnTo>
                <a:lnTo>
                  <a:pt x="783221" y="32035"/>
                </a:lnTo>
                <a:lnTo>
                  <a:pt x="789879" y="35524"/>
                </a:lnTo>
                <a:lnTo>
                  <a:pt x="796853" y="39330"/>
                </a:lnTo>
                <a:lnTo>
                  <a:pt x="803828" y="43136"/>
                </a:lnTo>
                <a:lnTo>
                  <a:pt x="810485" y="47260"/>
                </a:lnTo>
                <a:lnTo>
                  <a:pt x="816825" y="51383"/>
                </a:lnTo>
                <a:lnTo>
                  <a:pt x="829506" y="59947"/>
                </a:lnTo>
                <a:lnTo>
                  <a:pt x="841553" y="69145"/>
                </a:lnTo>
                <a:lnTo>
                  <a:pt x="852965" y="78978"/>
                </a:lnTo>
                <a:lnTo>
                  <a:pt x="864378" y="89445"/>
                </a:lnTo>
                <a:lnTo>
                  <a:pt x="874840" y="100546"/>
                </a:lnTo>
                <a:lnTo>
                  <a:pt x="884667" y="111647"/>
                </a:lnTo>
                <a:lnTo>
                  <a:pt x="894178" y="123383"/>
                </a:lnTo>
                <a:lnTo>
                  <a:pt x="903055" y="135436"/>
                </a:lnTo>
                <a:lnTo>
                  <a:pt x="911297" y="148440"/>
                </a:lnTo>
                <a:lnTo>
                  <a:pt x="919223" y="161444"/>
                </a:lnTo>
                <a:lnTo>
                  <a:pt x="926197" y="174766"/>
                </a:lnTo>
                <a:lnTo>
                  <a:pt x="932537" y="188087"/>
                </a:lnTo>
                <a:lnTo>
                  <a:pt x="938244" y="202361"/>
                </a:lnTo>
                <a:lnTo>
                  <a:pt x="943316" y="216634"/>
                </a:lnTo>
                <a:lnTo>
                  <a:pt x="947754" y="231224"/>
                </a:lnTo>
                <a:lnTo>
                  <a:pt x="951242" y="245814"/>
                </a:lnTo>
                <a:lnTo>
                  <a:pt x="954095" y="261039"/>
                </a:lnTo>
                <a:lnTo>
                  <a:pt x="956314" y="276263"/>
                </a:lnTo>
                <a:lnTo>
                  <a:pt x="957899" y="291488"/>
                </a:lnTo>
                <a:lnTo>
                  <a:pt x="958533" y="299100"/>
                </a:lnTo>
                <a:lnTo>
                  <a:pt x="958533" y="306713"/>
                </a:lnTo>
                <a:lnTo>
                  <a:pt x="958850" y="314959"/>
                </a:lnTo>
                <a:lnTo>
                  <a:pt x="958533" y="322572"/>
                </a:lnTo>
                <a:lnTo>
                  <a:pt x="958216" y="330501"/>
                </a:lnTo>
                <a:lnTo>
                  <a:pt x="957899" y="338113"/>
                </a:lnTo>
                <a:lnTo>
                  <a:pt x="957265" y="346043"/>
                </a:lnTo>
                <a:lnTo>
                  <a:pt x="956314" y="353972"/>
                </a:lnTo>
                <a:lnTo>
                  <a:pt x="955046" y="361902"/>
                </a:lnTo>
                <a:lnTo>
                  <a:pt x="953778" y="369831"/>
                </a:lnTo>
                <a:lnTo>
                  <a:pt x="952193" y="377761"/>
                </a:lnTo>
                <a:lnTo>
                  <a:pt x="950608" y="385690"/>
                </a:lnTo>
                <a:lnTo>
                  <a:pt x="948705" y="393620"/>
                </a:lnTo>
                <a:lnTo>
                  <a:pt x="946486" y="401232"/>
                </a:lnTo>
                <a:lnTo>
                  <a:pt x="944267" y="408845"/>
                </a:lnTo>
                <a:lnTo>
                  <a:pt x="941731" y="416457"/>
                </a:lnTo>
                <a:lnTo>
                  <a:pt x="939195" y="424386"/>
                </a:lnTo>
                <a:lnTo>
                  <a:pt x="936342" y="431682"/>
                </a:lnTo>
                <a:lnTo>
                  <a:pt x="933171" y="438977"/>
                </a:lnTo>
                <a:lnTo>
                  <a:pt x="930001" y="445955"/>
                </a:lnTo>
                <a:lnTo>
                  <a:pt x="926831" y="452933"/>
                </a:lnTo>
                <a:lnTo>
                  <a:pt x="923344" y="459910"/>
                </a:lnTo>
                <a:lnTo>
                  <a:pt x="919540" y="466571"/>
                </a:lnTo>
                <a:lnTo>
                  <a:pt x="915735" y="473549"/>
                </a:lnTo>
                <a:lnTo>
                  <a:pt x="907493" y="486871"/>
                </a:lnTo>
                <a:lnTo>
                  <a:pt x="898616" y="499241"/>
                </a:lnTo>
                <a:lnTo>
                  <a:pt x="889423" y="511294"/>
                </a:lnTo>
                <a:lnTo>
                  <a:pt x="879595" y="523029"/>
                </a:lnTo>
                <a:lnTo>
                  <a:pt x="869450" y="534131"/>
                </a:lnTo>
                <a:lnTo>
                  <a:pt x="858672" y="544915"/>
                </a:lnTo>
                <a:lnTo>
                  <a:pt x="846942" y="554747"/>
                </a:lnTo>
                <a:lnTo>
                  <a:pt x="835529" y="564263"/>
                </a:lnTo>
                <a:lnTo>
                  <a:pt x="823166" y="572826"/>
                </a:lnTo>
                <a:lnTo>
                  <a:pt x="810802" y="581073"/>
                </a:lnTo>
                <a:lnTo>
                  <a:pt x="797487" y="589003"/>
                </a:lnTo>
                <a:lnTo>
                  <a:pt x="784172" y="595980"/>
                </a:lnTo>
                <a:lnTo>
                  <a:pt x="770541" y="602324"/>
                </a:lnTo>
                <a:lnTo>
                  <a:pt x="756592" y="608033"/>
                </a:lnTo>
                <a:lnTo>
                  <a:pt x="742326" y="613108"/>
                </a:lnTo>
                <a:lnTo>
                  <a:pt x="727743" y="617549"/>
                </a:lnTo>
                <a:lnTo>
                  <a:pt x="713160" y="621355"/>
                </a:lnTo>
                <a:lnTo>
                  <a:pt x="698260" y="624210"/>
                </a:lnTo>
                <a:lnTo>
                  <a:pt x="682726" y="626430"/>
                </a:lnTo>
                <a:lnTo>
                  <a:pt x="667509" y="628016"/>
                </a:lnTo>
                <a:lnTo>
                  <a:pt x="659901" y="628333"/>
                </a:lnTo>
                <a:lnTo>
                  <a:pt x="651975" y="628650"/>
                </a:lnTo>
                <a:lnTo>
                  <a:pt x="644367" y="628650"/>
                </a:lnTo>
                <a:lnTo>
                  <a:pt x="636758" y="628650"/>
                </a:lnTo>
                <a:lnTo>
                  <a:pt x="628516" y="628333"/>
                </a:lnTo>
                <a:lnTo>
                  <a:pt x="620590" y="627698"/>
                </a:lnTo>
                <a:lnTo>
                  <a:pt x="612982" y="627064"/>
                </a:lnTo>
                <a:lnTo>
                  <a:pt x="605056" y="626113"/>
                </a:lnTo>
                <a:lnTo>
                  <a:pt x="597131" y="625161"/>
                </a:lnTo>
                <a:lnTo>
                  <a:pt x="589205" y="623892"/>
                </a:lnTo>
                <a:lnTo>
                  <a:pt x="580963" y="622306"/>
                </a:lnTo>
                <a:lnTo>
                  <a:pt x="573354" y="620403"/>
                </a:lnTo>
                <a:lnTo>
                  <a:pt x="565429" y="618500"/>
                </a:lnTo>
                <a:lnTo>
                  <a:pt x="557820" y="616597"/>
                </a:lnTo>
                <a:lnTo>
                  <a:pt x="549895" y="614060"/>
                </a:lnTo>
                <a:lnTo>
                  <a:pt x="542603" y="611840"/>
                </a:lnTo>
                <a:lnTo>
                  <a:pt x="534995" y="608985"/>
                </a:lnTo>
                <a:lnTo>
                  <a:pt x="527703" y="606130"/>
                </a:lnTo>
                <a:lnTo>
                  <a:pt x="520095" y="603276"/>
                </a:lnTo>
                <a:lnTo>
                  <a:pt x="513121" y="600104"/>
                </a:lnTo>
                <a:lnTo>
                  <a:pt x="506146" y="596615"/>
                </a:lnTo>
                <a:lnTo>
                  <a:pt x="499172" y="593126"/>
                </a:lnTo>
                <a:lnTo>
                  <a:pt x="492197" y="589637"/>
                </a:lnTo>
                <a:lnTo>
                  <a:pt x="485540" y="585514"/>
                </a:lnTo>
                <a:lnTo>
                  <a:pt x="478882" y="581390"/>
                </a:lnTo>
                <a:lnTo>
                  <a:pt x="472542" y="577267"/>
                </a:lnTo>
                <a:lnTo>
                  <a:pt x="459861" y="568703"/>
                </a:lnTo>
                <a:lnTo>
                  <a:pt x="447498" y="559505"/>
                </a:lnTo>
                <a:lnTo>
                  <a:pt x="436085" y="549672"/>
                </a:lnTo>
                <a:lnTo>
                  <a:pt x="424989" y="539523"/>
                </a:lnTo>
                <a:lnTo>
                  <a:pt x="414210" y="528421"/>
                </a:lnTo>
                <a:lnTo>
                  <a:pt x="404383" y="517003"/>
                </a:lnTo>
                <a:lnTo>
                  <a:pt x="394872" y="505267"/>
                </a:lnTo>
                <a:lnTo>
                  <a:pt x="385996" y="493214"/>
                </a:lnTo>
                <a:lnTo>
                  <a:pt x="377753" y="480527"/>
                </a:lnTo>
                <a:lnTo>
                  <a:pt x="370145" y="467523"/>
                </a:lnTo>
                <a:lnTo>
                  <a:pt x="363170" y="454201"/>
                </a:lnTo>
                <a:lnTo>
                  <a:pt x="356513" y="440563"/>
                </a:lnTo>
                <a:lnTo>
                  <a:pt x="350807" y="426607"/>
                </a:lnTo>
                <a:lnTo>
                  <a:pt x="345734" y="412016"/>
                </a:lnTo>
                <a:lnTo>
                  <a:pt x="341613" y="397743"/>
                </a:lnTo>
                <a:lnTo>
                  <a:pt x="337809" y="382836"/>
                </a:lnTo>
                <a:lnTo>
                  <a:pt x="334956" y="367928"/>
                </a:lnTo>
                <a:lnTo>
                  <a:pt x="332736" y="352704"/>
                </a:lnTo>
                <a:lnTo>
                  <a:pt x="331151" y="337479"/>
                </a:lnTo>
                <a:lnTo>
                  <a:pt x="330517" y="329550"/>
                </a:lnTo>
                <a:lnTo>
                  <a:pt x="330517" y="321937"/>
                </a:lnTo>
                <a:lnTo>
                  <a:pt x="330200" y="314325"/>
                </a:lnTo>
                <a:lnTo>
                  <a:pt x="330517" y="306078"/>
                </a:lnTo>
                <a:lnTo>
                  <a:pt x="330834" y="298466"/>
                </a:lnTo>
                <a:lnTo>
                  <a:pt x="331151" y="290537"/>
                </a:lnTo>
                <a:lnTo>
                  <a:pt x="331785" y="282607"/>
                </a:lnTo>
                <a:lnTo>
                  <a:pt x="332736" y="274678"/>
                </a:lnTo>
                <a:lnTo>
                  <a:pt x="334004" y="267065"/>
                </a:lnTo>
                <a:lnTo>
                  <a:pt x="335273" y="259136"/>
                </a:lnTo>
                <a:lnTo>
                  <a:pt x="336858" y="250889"/>
                </a:lnTo>
                <a:lnTo>
                  <a:pt x="338443" y="242960"/>
                </a:lnTo>
                <a:lnTo>
                  <a:pt x="340345" y="235030"/>
                </a:lnTo>
                <a:lnTo>
                  <a:pt x="342564" y="227418"/>
                </a:lnTo>
                <a:lnTo>
                  <a:pt x="344783" y="219806"/>
                </a:lnTo>
                <a:lnTo>
                  <a:pt x="347319" y="212193"/>
                </a:lnTo>
                <a:lnTo>
                  <a:pt x="349855" y="204898"/>
                </a:lnTo>
                <a:lnTo>
                  <a:pt x="352709" y="197286"/>
                </a:lnTo>
                <a:lnTo>
                  <a:pt x="355879" y="189991"/>
                </a:lnTo>
                <a:lnTo>
                  <a:pt x="359049" y="182695"/>
                </a:lnTo>
                <a:lnTo>
                  <a:pt x="362536" y="175718"/>
                </a:lnTo>
                <a:lnTo>
                  <a:pt x="366023" y="168740"/>
                </a:lnTo>
                <a:lnTo>
                  <a:pt x="369828" y="162079"/>
                </a:lnTo>
                <a:lnTo>
                  <a:pt x="373632" y="155418"/>
                </a:lnTo>
                <a:lnTo>
                  <a:pt x="381557" y="142096"/>
                </a:lnTo>
                <a:lnTo>
                  <a:pt x="390434" y="129409"/>
                </a:lnTo>
                <a:lnTo>
                  <a:pt x="399628" y="117356"/>
                </a:lnTo>
                <a:lnTo>
                  <a:pt x="409455" y="105938"/>
                </a:lnTo>
                <a:lnTo>
                  <a:pt x="419917" y="94837"/>
                </a:lnTo>
                <a:lnTo>
                  <a:pt x="430695" y="84053"/>
                </a:lnTo>
                <a:lnTo>
                  <a:pt x="442108" y="73903"/>
                </a:lnTo>
                <a:lnTo>
                  <a:pt x="453838" y="64705"/>
                </a:lnTo>
                <a:lnTo>
                  <a:pt x="465885" y="55824"/>
                </a:lnTo>
                <a:lnTo>
                  <a:pt x="478565" y="47577"/>
                </a:lnTo>
                <a:lnTo>
                  <a:pt x="491563" y="39965"/>
                </a:lnTo>
                <a:lnTo>
                  <a:pt x="504878" y="32670"/>
                </a:lnTo>
                <a:lnTo>
                  <a:pt x="518510" y="26326"/>
                </a:lnTo>
                <a:lnTo>
                  <a:pt x="532776" y="20617"/>
                </a:lnTo>
                <a:lnTo>
                  <a:pt x="547042" y="15542"/>
                </a:lnTo>
                <a:lnTo>
                  <a:pt x="561308" y="11101"/>
                </a:lnTo>
                <a:lnTo>
                  <a:pt x="575890" y="7612"/>
                </a:lnTo>
                <a:lnTo>
                  <a:pt x="591107" y="4441"/>
                </a:lnTo>
                <a:lnTo>
                  <a:pt x="606324" y="2220"/>
                </a:lnTo>
                <a:lnTo>
                  <a:pt x="621541" y="952"/>
                </a:lnTo>
                <a:lnTo>
                  <a:pt x="629150" y="317"/>
                </a:lnTo>
                <a:lnTo>
                  <a:pt x="63739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 flipH="1">
            <a:off x="6559007" y="3429000"/>
            <a:ext cx="857809" cy="2109366"/>
          </a:xfrm>
          <a:custGeom>
            <a:avLst/>
            <a:gdLst/>
            <a:ahLst/>
            <a:cxnLst/>
            <a:rect l="0" t="0" r="r" b="b"/>
            <a:pathLst>
              <a:path w="1289050" h="3163887">
                <a:moveTo>
                  <a:pt x="369888" y="722312"/>
                </a:moveTo>
                <a:lnTo>
                  <a:pt x="374650" y="722312"/>
                </a:lnTo>
                <a:lnTo>
                  <a:pt x="915035" y="722312"/>
                </a:lnTo>
                <a:lnTo>
                  <a:pt x="919798" y="722312"/>
                </a:lnTo>
                <a:lnTo>
                  <a:pt x="924560" y="722630"/>
                </a:lnTo>
                <a:lnTo>
                  <a:pt x="933768" y="723900"/>
                </a:lnTo>
                <a:lnTo>
                  <a:pt x="935038" y="723900"/>
                </a:lnTo>
                <a:lnTo>
                  <a:pt x="944562" y="724218"/>
                </a:lnTo>
                <a:lnTo>
                  <a:pt x="953770" y="725170"/>
                </a:lnTo>
                <a:lnTo>
                  <a:pt x="962025" y="726123"/>
                </a:lnTo>
                <a:lnTo>
                  <a:pt x="970598" y="727711"/>
                </a:lnTo>
                <a:lnTo>
                  <a:pt x="977900" y="729616"/>
                </a:lnTo>
                <a:lnTo>
                  <a:pt x="985202" y="731522"/>
                </a:lnTo>
                <a:lnTo>
                  <a:pt x="999490" y="736286"/>
                </a:lnTo>
                <a:lnTo>
                  <a:pt x="1006475" y="738826"/>
                </a:lnTo>
                <a:lnTo>
                  <a:pt x="1013142" y="741685"/>
                </a:lnTo>
                <a:lnTo>
                  <a:pt x="1027112" y="747719"/>
                </a:lnTo>
                <a:lnTo>
                  <a:pt x="1040448" y="755023"/>
                </a:lnTo>
                <a:lnTo>
                  <a:pt x="1053782" y="762645"/>
                </a:lnTo>
                <a:lnTo>
                  <a:pt x="1067118" y="771220"/>
                </a:lnTo>
                <a:lnTo>
                  <a:pt x="1080770" y="780430"/>
                </a:lnTo>
                <a:lnTo>
                  <a:pt x="1094422" y="790275"/>
                </a:lnTo>
                <a:lnTo>
                  <a:pt x="1107758" y="801390"/>
                </a:lnTo>
                <a:lnTo>
                  <a:pt x="1121092" y="813141"/>
                </a:lnTo>
                <a:lnTo>
                  <a:pt x="1134745" y="825844"/>
                </a:lnTo>
                <a:lnTo>
                  <a:pt x="1148080" y="839182"/>
                </a:lnTo>
                <a:lnTo>
                  <a:pt x="1161098" y="853474"/>
                </a:lnTo>
                <a:lnTo>
                  <a:pt x="1167448" y="860778"/>
                </a:lnTo>
                <a:lnTo>
                  <a:pt x="1173798" y="868718"/>
                </a:lnTo>
                <a:lnTo>
                  <a:pt x="1180148" y="876657"/>
                </a:lnTo>
                <a:lnTo>
                  <a:pt x="1186180" y="884914"/>
                </a:lnTo>
                <a:lnTo>
                  <a:pt x="1192530" y="893172"/>
                </a:lnTo>
                <a:lnTo>
                  <a:pt x="1198562" y="902064"/>
                </a:lnTo>
                <a:lnTo>
                  <a:pt x="1204595" y="910639"/>
                </a:lnTo>
                <a:lnTo>
                  <a:pt x="1210310" y="919848"/>
                </a:lnTo>
                <a:lnTo>
                  <a:pt x="1216025" y="929376"/>
                </a:lnTo>
                <a:lnTo>
                  <a:pt x="1221422" y="939221"/>
                </a:lnTo>
                <a:lnTo>
                  <a:pt x="1226820" y="948749"/>
                </a:lnTo>
                <a:lnTo>
                  <a:pt x="1231900" y="958911"/>
                </a:lnTo>
                <a:lnTo>
                  <a:pt x="1236980" y="969074"/>
                </a:lnTo>
                <a:lnTo>
                  <a:pt x="1241742" y="979872"/>
                </a:lnTo>
                <a:lnTo>
                  <a:pt x="1246822" y="990669"/>
                </a:lnTo>
                <a:lnTo>
                  <a:pt x="1251268" y="1001467"/>
                </a:lnTo>
                <a:lnTo>
                  <a:pt x="1255712" y="1012583"/>
                </a:lnTo>
                <a:lnTo>
                  <a:pt x="1259522" y="1024016"/>
                </a:lnTo>
                <a:lnTo>
                  <a:pt x="1263332" y="1035766"/>
                </a:lnTo>
                <a:lnTo>
                  <a:pt x="1267142" y="1047517"/>
                </a:lnTo>
                <a:lnTo>
                  <a:pt x="1270318" y="1059585"/>
                </a:lnTo>
                <a:lnTo>
                  <a:pt x="1273492" y="1071653"/>
                </a:lnTo>
                <a:lnTo>
                  <a:pt x="1276350" y="1084039"/>
                </a:lnTo>
                <a:lnTo>
                  <a:pt x="1278890" y="1097060"/>
                </a:lnTo>
                <a:lnTo>
                  <a:pt x="1281430" y="1109763"/>
                </a:lnTo>
                <a:lnTo>
                  <a:pt x="1283335" y="1122784"/>
                </a:lnTo>
                <a:lnTo>
                  <a:pt x="1285240" y="1136122"/>
                </a:lnTo>
                <a:lnTo>
                  <a:pt x="1286510" y="1149778"/>
                </a:lnTo>
                <a:lnTo>
                  <a:pt x="1287780" y="1163434"/>
                </a:lnTo>
                <a:lnTo>
                  <a:pt x="1288415" y="1177090"/>
                </a:lnTo>
                <a:lnTo>
                  <a:pt x="1289050" y="1191064"/>
                </a:lnTo>
                <a:lnTo>
                  <a:pt x="1289050" y="1205673"/>
                </a:lnTo>
                <a:lnTo>
                  <a:pt x="1289050" y="1221234"/>
                </a:lnTo>
                <a:lnTo>
                  <a:pt x="1288415" y="1236796"/>
                </a:lnTo>
                <a:lnTo>
                  <a:pt x="1287462" y="1253310"/>
                </a:lnTo>
                <a:lnTo>
                  <a:pt x="1285875" y="1269189"/>
                </a:lnTo>
                <a:lnTo>
                  <a:pt x="1283970" y="1285386"/>
                </a:lnTo>
                <a:lnTo>
                  <a:pt x="1281748" y="1301900"/>
                </a:lnTo>
                <a:lnTo>
                  <a:pt x="1279208" y="1318732"/>
                </a:lnTo>
                <a:lnTo>
                  <a:pt x="1276032" y="1335564"/>
                </a:lnTo>
                <a:lnTo>
                  <a:pt x="1272222" y="1352714"/>
                </a:lnTo>
                <a:lnTo>
                  <a:pt x="1268412" y="1369863"/>
                </a:lnTo>
                <a:lnTo>
                  <a:pt x="1263968" y="1387330"/>
                </a:lnTo>
                <a:lnTo>
                  <a:pt x="1258888" y="1404797"/>
                </a:lnTo>
                <a:lnTo>
                  <a:pt x="1253490" y="1422582"/>
                </a:lnTo>
                <a:lnTo>
                  <a:pt x="1247458" y="1440366"/>
                </a:lnTo>
                <a:lnTo>
                  <a:pt x="1240790" y="1458469"/>
                </a:lnTo>
                <a:lnTo>
                  <a:pt x="1234122" y="1476888"/>
                </a:lnTo>
                <a:lnTo>
                  <a:pt x="1226502" y="1494991"/>
                </a:lnTo>
                <a:lnTo>
                  <a:pt x="1218882" y="1513728"/>
                </a:lnTo>
                <a:lnTo>
                  <a:pt x="1210310" y="1532465"/>
                </a:lnTo>
                <a:lnTo>
                  <a:pt x="1201420" y="1551203"/>
                </a:lnTo>
                <a:lnTo>
                  <a:pt x="1191895" y="1570258"/>
                </a:lnTo>
                <a:lnTo>
                  <a:pt x="1181735" y="1589630"/>
                </a:lnTo>
                <a:lnTo>
                  <a:pt x="1171258" y="1609003"/>
                </a:lnTo>
                <a:lnTo>
                  <a:pt x="1160145" y="1628693"/>
                </a:lnTo>
                <a:lnTo>
                  <a:pt x="1148715" y="1648701"/>
                </a:lnTo>
                <a:lnTo>
                  <a:pt x="1136650" y="1668391"/>
                </a:lnTo>
                <a:lnTo>
                  <a:pt x="1123632" y="1688398"/>
                </a:lnTo>
                <a:lnTo>
                  <a:pt x="1110298" y="1709041"/>
                </a:lnTo>
                <a:lnTo>
                  <a:pt x="1096328" y="1729367"/>
                </a:lnTo>
                <a:lnTo>
                  <a:pt x="1082040" y="1749692"/>
                </a:lnTo>
                <a:lnTo>
                  <a:pt x="1066800" y="1770652"/>
                </a:lnTo>
                <a:lnTo>
                  <a:pt x="1051242" y="1791613"/>
                </a:lnTo>
                <a:lnTo>
                  <a:pt x="1051242" y="1315874"/>
                </a:lnTo>
                <a:lnTo>
                  <a:pt x="1054735" y="1300630"/>
                </a:lnTo>
                <a:lnTo>
                  <a:pt x="1057592" y="1285704"/>
                </a:lnTo>
                <a:lnTo>
                  <a:pt x="1060132" y="1271412"/>
                </a:lnTo>
                <a:lnTo>
                  <a:pt x="1062038" y="1257439"/>
                </a:lnTo>
                <a:lnTo>
                  <a:pt x="1063625" y="1243465"/>
                </a:lnTo>
                <a:lnTo>
                  <a:pt x="1064578" y="1230444"/>
                </a:lnTo>
                <a:lnTo>
                  <a:pt x="1065212" y="1217741"/>
                </a:lnTo>
                <a:lnTo>
                  <a:pt x="1065212" y="1205673"/>
                </a:lnTo>
                <a:lnTo>
                  <a:pt x="1065212" y="1193287"/>
                </a:lnTo>
                <a:lnTo>
                  <a:pt x="1064578" y="1181537"/>
                </a:lnTo>
                <a:lnTo>
                  <a:pt x="1063625" y="1170104"/>
                </a:lnTo>
                <a:lnTo>
                  <a:pt x="1062355" y="1159306"/>
                </a:lnTo>
                <a:lnTo>
                  <a:pt x="1060768" y="1148508"/>
                </a:lnTo>
                <a:lnTo>
                  <a:pt x="1058862" y="1138028"/>
                </a:lnTo>
                <a:lnTo>
                  <a:pt x="1056958" y="1127865"/>
                </a:lnTo>
                <a:lnTo>
                  <a:pt x="1054418" y="1118020"/>
                </a:lnTo>
                <a:lnTo>
                  <a:pt x="1051878" y="1108810"/>
                </a:lnTo>
                <a:lnTo>
                  <a:pt x="1049020" y="1099600"/>
                </a:lnTo>
                <a:lnTo>
                  <a:pt x="1045845" y="1090708"/>
                </a:lnTo>
                <a:lnTo>
                  <a:pt x="1042352" y="1081816"/>
                </a:lnTo>
                <a:lnTo>
                  <a:pt x="1038860" y="1073558"/>
                </a:lnTo>
                <a:lnTo>
                  <a:pt x="1035050" y="1065301"/>
                </a:lnTo>
                <a:lnTo>
                  <a:pt x="1031240" y="1057679"/>
                </a:lnTo>
                <a:lnTo>
                  <a:pt x="1027112" y="1050057"/>
                </a:lnTo>
                <a:lnTo>
                  <a:pt x="1023302" y="1043388"/>
                </a:lnTo>
                <a:lnTo>
                  <a:pt x="1023302" y="1251405"/>
                </a:lnTo>
                <a:lnTo>
                  <a:pt x="1023302" y="1401304"/>
                </a:lnTo>
                <a:lnTo>
                  <a:pt x="1023302" y="1827817"/>
                </a:lnTo>
                <a:lnTo>
                  <a:pt x="1023302" y="2990805"/>
                </a:lnTo>
                <a:lnTo>
                  <a:pt x="1022985" y="2999697"/>
                </a:lnTo>
                <a:lnTo>
                  <a:pt x="1022032" y="3008589"/>
                </a:lnTo>
                <a:lnTo>
                  <a:pt x="1021080" y="3017164"/>
                </a:lnTo>
                <a:lnTo>
                  <a:pt x="1019492" y="3025739"/>
                </a:lnTo>
                <a:lnTo>
                  <a:pt x="1017588" y="3034313"/>
                </a:lnTo>
                <a:lnTo>
                  <a:pt x="1015365" y="3042253"/>
                </a:lnTo>
                <a:lnTo>
                  <a:pt x="1012508" y="3050510"/>
                </a:lnTo>
                <a:lnTo>
                  <a:pt x="1009332" y="3058132"/>
                </a:lnTo>
                <a:lnTo>
                  <a:pt x="1005840" y="3065754"/>
                </a:lnTo>
                <a:lnTo>
                  <a:pt x="1002348" y="3073059"/>
                </a:lnTo>
                <a:lnTo>
                  <a:pt x="997902" y="3080680"/>
                </a:lnTo>
                <a:lnTo>
                  <a:pt x="993458" y="3087667"/>
                </a:lnTo>
                <a:lnTo>
                  <a:pt x="988695" y="3094337"/>
                </a:lnTo>
                <a:lnTo>
                  <a:pt x="983615" y="3101006"/>
                </a:lnTo>
                <a:lnTo>
                  <a:pt x="978218" y="3107040"/>
                </a:lnTo>
                <a:lnTo>
                  <a:pt x="972502" y="3113074"/>
                </a:lnTo>
                <a:lnTo>
                  <a:pt x="966152" y="3118790"/>
                </a:lnTo>
                <a:lnTo>
                  <a:pt x="960120" y="3124189"/>
                </a:lnTo>
                <a:lnTo>
                  <a:pt x="953452" y="3129271"/>
                </a:lnTo>
                <a:lnTo>
                  <a:pt x="946785" y="3134352"/>
                </a:lnTo>
                <a:lnTo>
                  <a:pt x="939800" y="3139116"/>
                </a:lnTo>
                <a:lnTo>
                  <a:pt x="932498" y="3143244"/>
                </a:lnTo>
                <a:lnTo>
                  <a:pt x="925195" y="3147055"/>
                </a:lnTo>
                <a:lnTo>
                  <a:pt x="917575" y="3150231"/>
                </a:lnTo>
                <a:lnTo>
                  <a:pt x="909320" y="3153407"/>
                </a:lnTo>
                <a:lnTo>
                  <a:pt x="901382" y="3156265"/>
                </a:lnTo>
                <a:lnTo>
                  <a:pt x="893445" y="3158488"/>
                </a:lnTo>
                <a:lnTo>
                  <a:pt x="884872" y="3160394"/>
                </a:lnTo>
                <a:lnTo>
                  <a:pt x="876618" y="3161982"/>
                </a:lnTo>
                <a:lnTo>
                  <a:pt x="868045" y="3162934"/>
                </a:lnTo>
                <a:lnTo>
                  <a:pt x="859155" y="3163570"/>
                </a:lnTo>
                <a:lnTo>
                  <a:pt x="849948" y="3163887"/>
                </a:lnTo>
                <a:lnTo>
                  <a:pt x="841058" y="3163570"/>
                </a:lnTo>
                <a:lnTo>
                  <a:pt x="832485" y="3162934"/>
                </a:lnTo>
                <a:lnTo>
                  <a:pt x="823912" y="3161982"/>
                </a:lnTo>
                <a:lnTo>
                  <a:pt x="815340" y="3160394"/>
                </a:lnTo>
                <a:lnTo>
                  <a:pt x="807085" y="3158488"/>
                </a:lnTo>
                <a:lnTo>
                  <a:pt x="798513" y="3156265"/>
                </a:lnTo>
                <a:lnTo>
                  <a:pt x="790575" y="3153407"/>
                </a:lnTo>
                <a:lnTo>
                  <a:pt x="782638" y="3150231"/>
                </a:lnTo>
                <a:lnTo>
                  <a:pt x="775018" y="3147055"/>
                </a:lnTo>
                <a:lnTo>
                  <a:pt x="767715" y="3143244"/>
                </a:lnTo>
                <a:lnTo>
                  <a:pt x="760413" y="3139116"/>
                </a:lnTo>
                <a:lnTo>
                  <a:pt x="753428" y="3134352"/>
                </a:lnTo>
                <a:lnTo>
                  <a:pt x="746443" y="3129271"/>
                </a:lnTo>
                <a:lnTo>
                  <a:pt x="740093" y="3124189"/>
                </a:lnTo>
                <a:lnTo>
                  <a:pt x="733743" y="3118790"/>
                </a:lnTo>
                <a:lnTo>
                  <a:pt x="727710" y="3113074"/>
                </a:lnTo>
                <a:lnTo>
                  <a:pt x="721995" y="3107040"/>
                </a:lnTo>
                <a:lnTo>
                  <a:pt x="716598" y="3101006"/>
                </a:lnTo>
                <a:lnTo>
                  <a:pt x="711518" y="3094337"/>
                </a:lnTo>
                <a:lnTo>
                  <a:pt x="706755" y="3087667"/>
                </a:lnTo>
                <a:lnTo>
                  <a:pt x="702310" y="3080680"/>
                </a:lnTo>
                <a:lnTo>
                  <a:pt x="698183" y="3073059"/>
                </a:lnTo>
                <a:lnTo>
                  <a:pt x="694373" y="3065754"/>
                </a:lnTo>
                <a:lnTo>
                  <a:pt x="690563" y="3058132"/>
                </a:lnTo>
                <a:lnTo>
                  <a:pt x="687388" y="3050510"/>
                </a:lnTo>
                <a:lnTo>
                  <a:pt x="684848" y="3042253"/>
                </a:lnTo>
                <a:lnTo>
                  <a:pt x="682625" y="3034313"/>
                </a:lnTo>
                <a:lnTo>
                  <a:pt x="680720" y="3025739"/>
                </a:lnTo>
                <a:lnTo>
                  <a:pt x="679133" y="3017164"/>
                </a:lnTo>
                <a:lnTo>
                  <a:pt x="677863" y="3008589"/>
                </a:lnTo>
                <a:lnTo>
                  <a:pt x="677228" y="2999697"/>
                </a:lnTo>
                <a:lnTo>
                  <a:pt x="677228" y="2990805"/>
                </a:lnTo>
                <a:lnTo>
                  <a:pt x="677228" y="1895462"/>
                </a:lnTo>
                <a:lnTo>
                  <a:pt x="612458" y="1895462"/>
                </a:lnTo>
                <a:lnTo>
                  <a:pt x="612458" y="2990805"/>
                </a:lnTo>
                <a:lnTo>
                  <a:pt x="612140" y="2999697"/>
                </a:lnTo>
                <a:lnTo>
                  <a:pt x="611505" y="3008589"/>
                </a:lnTo>
                <a:lnTo>
                  <a:pt x="610235" y="3017164"/>
                </a:lnTo>
                <a:lnTo>
                  <a:pt x="608648" y="3025739"/>
                </a:lnTo>
                <a:lnTo>
                  <a:pt x="606743" y="3034313"/>
                </a:lnTo>
                <a:lnTo>
                  <a:pt x="604520" y="3042253"/>
                </a:lnTo>
                <a:lnTo>
                  <a:pt x="601980" y="3050510"/>
                </a:lnTo>
                <a:lnTo>
                  <a:pt x="598805" y="3058132"/>
                </a:lnTo>
                <a:lnTo>
                  <a:pt x="595313" y="3065754"/>
                </a:lnTo>
                <a:lnTo>
                  <a:pt x="591503" y="3073059"/>
                </a:lnTo>
                <a:lnTo>
                  <a:pt x="587375" y="3080680"/>
                </a:lnTo>
                <a:lnTo>
                  <a:pt x="582930" y="3087667"/>
                </a:lnTo>
                <a:lnTo>
                  <a:pt x="577850" y="3094337"/>
                </a:lnTo>
                <a:lnTo>
                  <a:pt x="572770" y="3101006"/>
                </a:lnTo>
                <a:lnTo>
                  <a:pt x="567373" y="3107040"/>
                </a:lnTo>
                <a:lnTo>
                  <a:pt x="561658" y="3113074"/>
                </a:lnTo>
                <a:lnTo>
                  <a:pt x="555625" y="3118790"/>
                </a:lnTo>
                <a:lnTo>
                  <a:pt x="549275" y="3124189"/>
                </a:lnTo>
                <a:lnTo>
                  <a:pt x="542925" y="3129271"/>
                </a:lnTo>
                <a:lnTo>
                  <a:pt x="536258" y="3134352"/>
                </a:lnTo>
                <a:lnTo>
                  <a:pt x="529273" y="3139116"/>
                </a:lnTo>
                <a:lnTo>
                  <a:pt x="521653" y="3143244"/>
                </a:lnTo>
                <a:lnTo>
                  <a:pt x="514350" y="3147055"/>
                </a:lnTo>
                <a:lnTo>
                  <a:pt x="506730" y="3150231"/>
                </a:lnTo>
                <a:lnTo>
                  <a:pt x="498793" y="3153407"/>
                </a:lnTo>
                <a:lnTo>
                  <a:pt x="490855" y="3156265"/>
                </a:lnTo>
                <a:lnTo>
                  <a:pt x="482600" y="3158488"/>
                </a:lnTo>
                <a:lnTo>
                  <a:pt x="474345" y="3160394"/>
                </a:lnTo>
                <a:lnTo>
                  <a:pt x="465455" y="3161982"/>
                </a:lnTo>
                <a:lnTo>
                  <a:pt x="456883" y="3162934"/>
                </a:lnTo>
                <a:lnTo>
                  <a:pt x="448310" y="3163570"/>
                </a:lnTo>
                <a:lnTo>
                  <a:pt x="439420" y="3163887"/>
                </a:lnTo>
                <a:lnTo>
                  <a:pt x="430530" y="3163570"/>
                </a:lnTo>
                <a:lnTo>
                  <a:pt x="421640" y="3162934"/>
                </a:lnTo>
                <a:lnTo>
                  <a:pt x="412750" y="3161982"/>
                </a:lnTo>
                <a:lnTo>
                  <a:pt x="404495" y="3160394"/>
                </a:lnTo>
                <a:lnTo>
                  <a:pt x="395923" y="3158488"/>
                </a:lnTo>
                <a:lnTo>
                  <a:pt x="387985" y="3156265"/>
                </a:lnTo>
                <a:lnTo>
                  <a:pt x="380048" y="3153407"/>
                </a:lnTo>
                <a:lnTo>
                  <a:pt x="372110" y="3150231"/>
                </a:lnTo>
                <a:lnTo>
                  <a:pt x="364490" y="3147055"/>
                </a:lnTo>
                <a:lnTo>
                  <a:pt x="356870" y="3143244"/>
                </a:lnTo>
                <a:lnTo>
                  <a:pt x="349568" y="3139116"/>
                </a:lnTo>
                <a:lnTo>
                  <a:pt x="342583" y="3134352"/>
                </a:lnTo>
                <a:lnTo>
                  <a:pt x="335915" y="3129271"/>
                </a:lnTo>
                <a:lnTo>
                  <a:pt x="329248" y="3124189"/>
                </a:lnTo>
                <a:lnTo>
                  <a:pt x="323215" y="3118790"/>
                </a:lnTo>
                <a:lnTo>
                  <a:pt x="317183" y="3113074"/>
                </a:lnTo>
                <a:lnTo>
                  <a:pt x="311468" y="3107040"/>
                </a:lnTo>
                <a:lnTo>
                  <a:pt x="306070" y="3101006"/>
                </a:lnTo>
                <a:lnTo>
                  <a:pt x="300673" y="3094337"/>
                </a:lnTo>
                <a:lnTo>
                  <a:pt x="295910" y="3087667"/>
                </a:lnTo>
                <a:lnTo>
                  <a:pt x="291465" y="3080680"/>
                </a:lnTo>
                <a:lnTo>
                  <a:pt x="287338" y="3073059"/>
                </a:lnTo>
                <a:lnTo>
                  <a:pt x="283528" y="3065754"/>
                </a:lnTo>
                <a:lnTo>
                  <a:pt x="280035" y="3058132"/>
                </a:lnTo>
                <a:lnTo>
                  <a:pt x="276860" y="3050510"/>
                </a:lnTo>
                <a:lnTo>
                  <a:pt x="274320" y="3042253"/>
                </a:lnTo>
                <a:lnTo>
                  <a:pt x="271780" y="3034313"/>
                </a:lnTo>
                <a:lnTo>
                  <a:pt x="269875" y="3025739"/>
                </a:lnTo>
                <a:lnTo>
                  <a:pt x="268288" y="3017164"/>
                </a:lnTo>
                <a:lnTo>
                  <a:pt x="267335" y="3008589"/>
                </a:lnTo>
                <a:lnTo>
                  <a:pt x="266700" y="2999697"/>
                </a:lnTo>
                <a:lnTo>
                  <a:pt x="266383" y="2990805"/>
                </a:lnTo>
                <a:lnTo>
                  <a:pt x="266383" y="1827817"/>
                </a:lnTo>
                <a:lnTo>
                  <a:pt x="266383" y="1401621"/>
                </a:lnTo>
                <a:lnTo>
                  <a:pt x="266383" y="1251405"/>
                </a:lnTo>
                <a:lnTo>
                  <a:pt x="266383" y="1043388"/>
                </a:lnTo>
                <a:lnTo>
                  <a:pt x="261938" y="1051328"/>
                </a:lnTo>
                <a:lnTo>
                  <a:pt x="257810" y="1059267"/>
                </a:lnTo>
                <a:lnTo>
                  <a:pt x="253683" y="1067524"/>
                </a:lnTo>
                <a:lnTo>
                  <a:pt x="249555" y="1076099"/>
                </a:lnTo>
                <a:lnTo>
                  <a:pt x="245745" y="1084991"/>
                </a:lnTo>
                <a:lnTo>
                  <a:pt x="242253" y="1094519"/>
                </a:lnTo>
                <a:lnTo>
                  <a:pt x="239078" y="1104046"/>
                </a:lnTo>
                <a:lnTo>
                  <a:pt x="236220" y="1113891"/>
                </a:lnTo>
                <a:lnTo>
                  <a:pt x="233363" y="1124054"/>
                </a:lnTo>
                <a:lnTo>
                  <a:pt x="231140" y="1134534"/>
                </a:lnTo>
                <a:lnTo>
                  <a:pt x="228918" y="1145650"/>
                </a:lnTo>
                <a:lnTo>
                  <a:pt x="227330" y="1156765"/>
                </a:lnTo>
                <a:lnTo>
                  <a:pt x="226060" y="1168516"/>
                </a:lnTo>
                <a:lnTo>
                  <a:pt x="224790" y="1180266"/>
                </a:lnTo>
                <a:lnTo>
                  <a:pt x="224155" y="1192652"/>
                </a:lnTo>
                <a:lnTo>
                  <a:pt x="223838" y="1205673"/>
                </a:lnTo>
                <a:lnTo>
                  <a:pt x="224155" y="1218059"/>
                </a:lnTo>
                <a:lnTo>
                  <a:pt x="224790" y="1230762"/>
                </a:lnTo>
                <a:lnTo>
                  <a:pt x="225743" y="1243783"/>
                </a:lnTo>
                <a:lnTo>
                  <a:pt x="227330" y="1257756"/>
                </a:lnTo>
                <a:lnTo>
                  <a:pt x="229235" y="1271730"/>
                </a:lnTo>
                <a:lnTo>
                  <a:pt x="231775" y="1286021"/>
                </a:lnTo>
                <a:lnTo>
                  <a:pt x="234633" y="1300948"/>
                </a:lnTo>
                <a:lnTo>
                  <a:pt x="238443" y="1316509"/>
                </a:lnTo>
                <a:lnTo>
                  <a:pt x="238443" y="1791613"/>
                </a:lnTo>
                <a:lnTo>
                  <a:pt x="222568" y="1770970"/>
                </a:lnTo>
                <a:lnTo>
                  <a:pt x="207645" y="1749692"/>
                </a:lnTo>
                <a:lnTo>
                  <a:pt x="193040" y="1729367"/>
                </a:lnTo>
                <a:lnTo>
                  <a:pt x="179070" y="1709041"/>
                </a:lnTo>
                <a:lnTo>
                  <a:pt x="165735" y="1688398"/>
                </a:lnTo>
                <a:lnTo>
                  <a:pt x="153035" y="1668391"/>
                </a:lnTo>
                <a:lnTo>
                  <a:pt x="140970" y="1648701"/>
                </a:lnTo>
                <a:lnTo>
                  <a:pt x="129223" y="1628693"/>
                </a:lnTo>
                <a:lnTo>
                  <a:pt x="118110" y="1609003"/>
                </a:lnTo>
                <a:lnTo>
                  <a:pt x="107633" y="1589948"/>
                </a:lnTo>
                <a:lnTo>
                  <a:pt x="97473" y="1570258"/>
                </a:lnTo>
                <a:lnTo>
                  <a:pt x="88265" y="1551520"/>
                </a:lnTo>
                <a:lnTo>
                  <a:pt x="79058" y="1532465"/>
                </a:lnTo>
                <a:lnTo>
                  <a:pt x="70485" y="1513728"/>
                </a:lnTo>
                <a:lnTo>
                  <a:pt x="62548" y="1495308"/>
                </a:lnTo>
                <a:lnTo>
                  <a:pt x="55245" y="1476888"/>
                </a:lnTo>
                <a:lnTo>
                  <a:pt x="48578" y="1458469"/>
                </a:lnTo>
                <a:lnTo>
                  <a:pt x="41910" y="1440366"/>
                </a:lnTo>
                <a:lnTo>
                  <a:pt x="36195" y="1422582"/>
                </a:lnTo>
                <a:lnTo>
                  <a:pt x="30798" y="1404797"/>
                </a:lnTo>
                <a:lnTo>
                  <a:pt x="25400" y="1387330"/>
                </a:lnTo>
                <a:lnTo>
                  <a:pt x="20955" y="1369863"/>
                </a:lnTo>
                <a:lnTo>
                  <a:pt x="16828" y="1352714"/>
                </a:lnTo>
                <a:lnTo>
                  <a:pt x="13335" y="1335564"/>
                </a:lnTo>
                <a:lnTo>
                  <a:pt x="10160" y="1318732"/>
                </a:lnTo>
                <a:lnTo>
                  <a:pt x="7620" y="1301900"/>
                </a:lnTo>
                <a:lnTo>
                  <a:pt x="5398" y="1285386"/>
                </a:lnTo>
                <a:lnTo>
                  <a:pt x="3493" y="1269189"/>
                </a:lnTo>
                <a:lnTo>
                  <a:pt x="1905" y="1253310"/>
                </a:lnTo>
                <a:lnTo>
                  <a:pt x="953" y="1236796"/>
                </a:lnTo>
                <a:lnTo>
                  <a:pt x="318" y="1221234"/>
                </a:lnTo>
                <a:lnTo>
                  <a:pt x="0" y="1205673"/>
                </a:lnTo>
                <a:lnTo>
                  <a:pt x="318" y="1192969"/>
                </a:lnTo>
                <a:lnTo>
                  <a:pt x="635" y="1180584"/>
                </a:lnTo>
                <a:lnTo>
                  <a:pt x="1270" y="1168516"/>
                </a:lnTo>
                <a:lnTo>
                  <a:pt x="2223" y="1156448"/>
                </a:lnTo>
                <a:lnTo>
                  <a:pt x="3175" y="1144697"/>
                </a:lnTo>
                <a:lnTo>
                  <a:pt x="4445" y="1132629"/>
                </a:lnTo>
                <a:lnTo>
                  <a:pt x="6033" y="1121196"/>
                </a:lnTo>
                <a:lnTo>
                  <a:pt x="7938" y="1109763"/>
                </a:lnTo>
                <a:lnTo>
                  <a:pt x="9843" y="1098647"/>
                </a:lnTo>
                <a:lnTo>
                  <a:pt x="12065" y="1087532"/>
                </a:lnTo>
                <a:lnTo>
                  <a:pt x="14605" y="1076417"/>
                </a:lnTo>
                <a:lnTo>
                  <a:pt x="17145" y="1065619"/>
                </a:lnTo>
                <a:lnTo>
                  <a:pt x="20003" y="1055139"/>
                </a:lnTo>
                <a:lnTo>
                  <a:pt x="23178" y="1044658"/>
                </a:lnTo>
                <a:lnTo>
                  <a:pt x="26353" y="1034178"/>
                </a:lnTo>
                <a:lnTo>
                  <a:pt x="29845" y="1024016"/>
                </a:lnTo>
                <a:lnTo>
                  <a:pt x="33655" y="1013853"/>
                </a:lnTo>
                <a:lnTo>
                  <a:pt x="37148" y="1004325"/>
                </a:lnTo>
                <a:lnTo>
                  <a:pt x="40958" y="994480"/>
                </a:lnTo>
                <a:lnTo>
                  <a:pt x="45085" y="985270"/>
                </a:lnTo>
                <a:lnTo>
                  <a:pt x="49213" y="975743"/>
                </a:lnTo>
                <a:lnTo>
                  <a:pt x="53658" y="966533"/>
                </a:lnTo>
                <a:lnTo>
                  <a:pt x="58103" y="957641"/>
                </a:lnTo>
                <a:lnTo>
                  <a:pt x="62548" y="948749"/>
                </a:lnTo>
                <a:lnTo>
                  <a:pt x="72073" y="931917"/>
                </a:lnTo>
                <a:lnTo>
                  <a:pt x="81915" y="915402"/>
                </a:lnTo>
                <a:lnTo>
                  <a:pt x="92393" y="899841"/>
                </a:lnTo>
                <a:lnTo>
                  <a:pt x="103188" y="884914"/>
                </a:lnTo>
                <a:lnTo>
                  <a:pt x="113983" y="870941"/>
                </a:lnTo>
                <a:lnTo>
                  <a:pt x="125413" y="857285"/>
                </a:lnTo>
                <a:lnTo>
                  <a:pt x="136525" y="844264"/>
                </a:lnTo>
                <a:lnTo>
                  <a:pt x="148273" y="832513"/>
                </a:lnTo>
                <a:lnTo>
                  <a:pt x="160020" y="821080"/>
                </a:lnTo>
                <a:lnTo>
                  <a:pt x="171450" y="810282"/>
                </a:lnTo>
                <a:lnTo>
                  <a:pt x="183198" y="799802"/>
                </a:lnTo>
                <a:lnTo>
                  <a:pt x="194945" y="790275"/>
                </a:lnTo>
                <a:lnTo>
                  <a:pt x="207010" y="781700"/>
                </a:lnTo>
                <a:lnTo>
                  <a:pt x="218758" y="773443"/>
                </a:lnTo>
                <a:lnTo>
                  <a:pt x="230505" y="765821"/>
                </a:lnTo>
                <a:lnTo>
                  <a:pt x="242570" y="758834"/>
                </a:lnTo>
                <a:lnTo>
                  <a:pt x="254635" y="752165"/>
                </a:lnTo>
                <a:lnTo>
                  <a:pt x="266383" y="746131"/>
                </a:lnTo>
                <a:lnTo>
                  <a:pt x="278130" y="741049"/>
                </a:lnTo>
                <a:lnTo>
                  <a:pt x="289878" y="736286"/>
                </a:lnTo>
                <a:lnTo>
                  <a:pt x="304165" y="731522"/>
                </a:lnTo>
                <a:lnTo>
                  <a:pt x="311785" y="729616"/>
                </a:lnTo>
                <a:lnTo>
                  <a:pt x="319088" y="727711"/>
                </a:lnTo>
                <a:lnTo>
                  <a:pt x="327343" y="726123"/>
                </a:lnTo>
                <a:lnTo>
                  <a:pt x="335598" y="725170"/>
                </a:lnTo>
                <a:lnTo>
                  <a:pt x="344805" y="724218"/>
                </a:lnTo>
                <a:lnTo>
                  <a:pt x="354330" y="723900"/>
                </a:lnTo>
                <a:lnTo>
                  <a:pt x="355600" y="723900"/>
                </a:lnTo>
                <a:lnTo>
                  <a:pt x="360045" y="723265"/>
                </a:lnTo>
                <a:lnTo>
                  <a:pt x="365125" y="722630"/>
                </a:lnTo>
                <a:lnTo>
                  <a:pt x="369888" y="722312"/>
                </a:lnTo>
                <a:close/>
                <a:moveTo>
                  <a:pt x="637392" y="0"/>
                </a:moveTo>
                <a:lnTo>
                  <a:pt x="645001" y="0"/>
                </a:lnTo>
                <a:lnTo>
                  <a:pt x="652926" y="0"/>
                </a:lnTo>
                <a:lnTo>
                  <a:pt x="660535" y="317"/>
                </a:lnTo>
                <a:lnTo>
                  <a:pt x="668460" y="952"/>
                </a:lnTo>
                <a:lnTo>
                  <a:pt x="676386" y="1586"/>
                </a:lnTo>
                <a:lnTo>
                  <a:pt x="683994" y="2537"/>
                </a:lnTo>
                <a:lnTo>
                  <a:pt x="692237" y="3489"/>
                </a:lnTo>
                <a:lnTo>
                  <a:pt x="700162" y="5075"/>
                </a:lnTo>
                <a:lnTo>
                  <a:pt x="708088" y="6344"/>
                </a:lnTo>
                <a:lnTo>
                  <a:pt x="716013" y="8247"/>
                </a:lnTo>
                <a:lnTo>
                  <a:pt x="723622" y="10150"/>
                </a:lnTo>
                <a:lnTo>
                  <a:pt x="731547" y="12370"/>
                </a:lnTo>
                <a:lnTo>
                  <a:pt x="739156" y="14590"/>
                </a:lnTo>
                <a:lnTo>
                  <a:pt x="747081" y="17128"/>
                </a:lnTo>
                <a:lnTo>
                  <a:pt x="754373" y="19665"/>
                </a:lnTo>
                <a:lnTo>
                  <a:pt x="761664" y="22520"/>
                </a:lnTo>
                <a:lnTo>
                  <a:pt x="768955" y="25374"/>
                </a:lnTo>
                <a:lnTo>
                  <a:pt x="775930" y="28546"/>
                </a:lnTo>
                <a:lnTo>
                  <a:pt x="783221" y="32035"/>
                </a:lnTo>
                <a:lnTo>
                  <a:pt x="789879" y="35524"/>
                </a:lnTo>
                <a:lnTo>
                  <a:pt x="796853" y="39330"/>
                </a:lnTo>
                <a:lnTo>
                  <a:pt x="803828" y="43136"/>
                </a:lnTo>
                <a:lnTo>
                  <a:pt x="810485" y="47260"/>
                </a:lnTo>
                <a:lnTo>
                  <a:pt x="816825" y="51383"/>
                </a:lnTo>
                <a:lnTo>
                  <a:pt x="829506" y="59947"/>
                </a:lnTo>
                <a:lnTo>
                  <a:pt x="841553" y="69145"/>
                </a:lnTo>
                <a:lnTo>
                  <a:pt x="852965" y="78978"/>
                </a:lnTo>
                <a:lnTo>
                  <a:pt x="864378" y="89445"/>
                </a:lnTo>
                <a:lnTo>
                  <a:pt x="874840" y="100546"/>
                </a:lnTo>
                <a:lnTo>
                  <a:pt x="884667" y="111647"/>
                </a:lnTo>
                <a:lnTo>
                  <a:pt x="894178" y="123383"/>
                </a:lnTo>
                <a:lnTo>
                  <a:pt x="903055" y="135436"/>
                </a:lnTo>
                <a:lnTo>
                  <a:pt x="911297" y="148440"/>
                </a:lnTo>
                <a:lnTo>
                  <a:pt x="919223" y="161444"/>
                </a:lnTo>
                <a:lnTo>
                  <a:pt x="926197" y="174766"/>
                </a:lnTo>
                <a:lnTo>
                  <a:pt x="932537" y="188087"/>
                </a:lnTo>
                <a:lnTo>
                  <a:pt x="938244" y="202361"/>
                </a:lnTo>
                <a:lnTo>
                  <a:pt x="943316" y="216634"/>
                </a:lnTo>
                <a:lnTo>
                  <a:pt x="947754" y="231224"/>
                </a:lnTo>
                <a:lnTo>
                  <a:pt x="951242" y="245814"/>
                </a:lnTo>
                <a:lnTo>
                  <a:pt x="954095" y="261039"/>
                </a:lnTo>
                <a:lnTo>
                  <a:pt x="956314" y="276263"/>
                </a:lnTo>
                <a:lnTo>
                  <a:pt x="957899" y="291488"/>
                </a:lnTo>
                <a:lnTo>
                  <a:pt x="958533" y="299100"/>
                </a:lnTo>
                <a:lnTo>
                  <a:pt x="958533" y="306713"/>
                </a:lnTo>
                <a:lnTo>
                  <a:pt x="958850" y="314959"/>
                </a:lnTo>
                <a:lnTo>
                  <a:pt x="958533" y="322572"/>
                </a:lnTo>
                <a:lnTo>
                  <a:pt x="958216" y="330501"/>
                </a:lnTo>
                <a:lnTo>
                  <a:pt x="957899" y="338113"/>
                </a:lnTo>
                <a:lnTo>
                  <a:pt x="957265" y="346043"/>
                </a:lnTo>
                <a:lnTo>
                  <a:pt x="956314" y="353972"/>
                </a:lnTo>
                <a:lnTo>
                  <a:pt x="955046" y="361902"/>
                </a:lnTo>
                <a:lnTo>
                  <a:pt x="953778" y="369831"/>
                </a:lnTo>
                <a:lnTo>
                  <a:pt x="952193" y="377761"/>
                </a:lnTo>
                <a:lnTo>
                  <a:pt x="950608" y="385690"/>
                </a:lnTo>
                <a:lnTo>
                  <a:pt x="948705" y="393620"/>
                </a:lnTo>
                <a:lnTo>
                  <a:pt x="946486" y="401232"/>
                </a:lnTo>
                <a:lnTo>
                  <a:pt x="944267" y="408845"/>
                </a:lnTo>
                <a:lnTo>
                  <a:pt x="941731" y="416457"/>
                </a:lnTo>
                <a:lnTo>
                  <a:pt x="939195" y="424386"/>
                </a:lnTo>
                <a:lnTo>
                  <a:pt x="936342" y="431682"/>
                </a:lnTo>
                <a:lnTo>
                  <a:pt x="933171" y="438977"/>
                </a:lnTo>
                <a:lnTo>
                  <a:pt x="930001" y="445955"/>
                </a:lnTo>
                <a:lnTo>
                  <a:pt x="926831" y="452933"/>
                </a:lnTo>
                <a:lnTo>
                  <a:pt x="923344" y="459910"/>
                </a:lnTo>
                <a:lnTo>
                  <a:pt x="919540" y="466571"/>
                </a:lnTo>
                <a:lnTo>
                  <a:pt x="915735" y="473549"/>
                </a:lnTo>
                <a:lnTo>
                  <a:pt x="907493" y="486871"/>
                </a:lnTo>
                <a:lnTo>
                  <a:pt x="898616" y="499241"/>
                </a:lnTo>
                <a:lnTo>
                  <a:pt x="889423" y="511294"/>
                </a:lnTo>
                <a:lnTo>
                  <a:pt x="879595" y="523029"/>
                </a:lnTo>
                <a:lnTo>
                  <a:pt x="869450" y="534131"/>
                </a:lnTo>
                <a:lnTo>
                  <a:pt x="858672" y="544915"/>
                </a:lnTo>
                <a:lnTo>
                  <a:pt x="846942" y="554747"/>
                </a:lnTo>
                <a:lnTo>
                  <a:pt x="835529" y="564263"/>
                </a:lnTo>
                <a:lnTo>
                  <a:pt x="823166" y="572826"/>
                </a:lnTo>
                <a:lnTo>
                  <a:pt x="810802" y="581073"/>
                </a:lnTo>
                <a:lnTo>
                  <a:pt x="797487" y="589003"/>
                </a:lnTo>
                <a:lnTo>
                  <a:pt x="784172" y="595980"/>
                </a:lnTo>
                <a:lnTo>
                  <a:pt x="770541" y="602324"/>
                </a:lnTo>
                <a:lnTo>
                  <a:pt x="756592" y="608033"/>
                </a:lnTo>
                <a:lnTo>
                  <a:pt x="742326" y="613108"/>
                </a:lnTo>
                <a:lnTo>
                  <a:pt x="727743" y="617549"/>
                </a:lnTo>
                <a:lnTo>
                  <a:pt x="713160" y="621355"/>
                </a:lnTo>
                <a:lnTo>
                  <a:pt x="698260" y="624210"/>
                </a:lnTo>
                <a:lnTo>
                  <a:pt x="682726" y="626430"/>
                </a:lnTo>
                <a:lnTo>
                  <a:pt x="667509" y="628016"/>
                </a:lnTo>
                <a:lnTo>
                  <a:pt x="659901" y="628333"/>
                </a:lnTo>
                <a:lnTo>
                  <a:pt x="651975" y="628650"/>
                </a:lnTo>
                <a:lnTo>
                  <a:pt x="644367" y="628650"/>
                </a:lnTo>
                <a:lnTo>
                  <a:pt x="636758" y="628650"/>
                </a:lnTo>
                <a:lnTo>
                  <a:pt x="628516" y="628333"/>
                </a:lnTo>
                <a:lnTo>
                  <a:pt x="620590" y="627698"/>
                </a:lnTo>
                <a:lnTo>
                  <a:pt x="612982" y="627064"/>
                </a:lnTo>
                <a:lnTo>
                  <a:pt x="605056" y="626113"/>
                </a:lnTo>
                <a:lnTo>
                  <a:pt x="597131" y="625161"/>
                </a:lnTo>
                <a:lnTo>
                  <a:pt x="589205" y="623892"/>
                </a:lnTo>
                <a:lnTo>
                  <a:pt x="580963" y="622306"/>
                </a:lnTo>
                <a:lnTo>
                  <a:pt x="573354" y="620403"/>
                </a:lnTo>
                <a:lnTo>
                  <a:pt x="565429" y="618500"/>
                </a:lnTo>
                <a:lnTo>
                  <a:pt x="557820" y="616597"/>
                </a:lnTo>
                <a:lnTo>
                  <a:pt x="549895" y="614060"/>
                </a:lnTo>
                <a:lnTo>
                  <a:pt x="542603" y="611840"/>
                </a:lnTo>
                <a:lnTo>
                  <a:pt x="534995" y="608985"/>
                </a:lnTo>
                <a:lnTo>
                  <a:pt x="527703" y="606130"/>
                </a:lnTo>
                <a:lnTo>
                  <a:pt x="520095" y="603276"/>
                </a:lnTo>
                <a:lnTo>
                  <a:pt x="513121" y="600104"/>
                </a:lnTo>
                <a:lnTo>
                  <a:pt x="506146" y="596615"/>
                </a:lnTo>
                <a:lnTo>
                  <a:pt x="499172" y="593126"/>
                </a:lnTo>
                <a:lnTo>
                  <a:pt x="492197" y="589637"/>
                </a:lnTo>
                <a:lnTo>
                  <a:pt x="485540" y="585514"/>
                </a:lnTo>
                <a:lnTo>
                  <a:pt x="478882" y="581390"/>
                </a:lnTo>
                <a:lnTo>
                  <a:pt x="472542" y="577267"/>
                </a:lnTo>
                <a:lnTo>
                  <a:pt x="459861" y="568703"/>
                </a:lnTo>
                <a:lnTo>
                  <a:pt x="447498" y="559505"/>
                </a:lnTo>
                <a:lnTo>
                  <a:pt x="436085" y="549672"/>
                </a:lnTo>
                <a:lnTo>
                  <a:pt x="424989" y="539523"/>
                </a:lnTo>
                <a:lnTo>
                  <a:pt x="414210" y="528421"/>
                </a:lnTo>
                <a:lnTo>
                  <a:pt x="404383" y="517003"/>
                </a:lnTo>
                <a:lnTo>
                  <a:pt x="394872" y="505267"/>
                </a:lnTo>
                <a:lnTo>
                  <a:pt x="385996" y="493214"/>
                </a:lnTo>
                <a:lnTo>
                  <a:pt x="377753" y="480527"/>
                </a:lnTo>
                <a:lnTo>
                  <a:pt x="370145" y="467523"/>
                </a:lnTo>
                <a:lnTo>
                  <a:pt x="363170" y="454201"/>
                </a:lnTo>
                <a:lnTo>
                  <a:pt x="356513" y="440563"/>
                </a:lnTo>
                <a:lnTo>
                  <a:pt x="350807" y="426607"/>
                </a:lnTo>
                <a:lnTo>
                  <a:pt x="345734" y="412016"/>
                </a:lnTo>
                <a:lnTo>
                  <a:pt x="341613" y="397743"/>
                </a:lnTo>
                <a:lnTo>
                  <a:pt x="337809" y="382836"/>
                </a:lnTo>
                <a:lnTo>
                  <a:pt x="334956" y="367928"/>
                </a:lnTo>
                <a:lnTo>
                  <a:pt x="332736" y="352704"/>
                </a:lnTo>
                <a:lnTo>
                  <a:pt x="331151" y="337479"/>
                </a:lnTo>
                <a:lnTo>
                  <a:pt x="330517" y="329550"/>
                </a:lnTo>
                <a:lnTo>
                  <a:pt x="330517" y="321937"/>
                </a:lnTo>
                <a:lnTo>
                  <a:pt x="330200" y="314325"/>
                </a:lnTo>
                <a:lnTo>
                  <a:pt x="330517" y="306078"/>
                </a:lnTo>
                <a:lnTo>
                  <a:pt x="330834" y="298466"/>
                </a:lnTo>
                <a:lnTo>
                  <a:pt x="331151" y="290537"/>
                </a:lnTo>
                <a:lnTo>
                  <a:pt x="331785" y="282607"/>
                </a:lnTo>
                <a:lnTo>
                  <a:pt x="332736" y="274678"/>
                </a:lnTo>
                <a:lnTo>
                  <a:pt x="334004" y="267065"/>
                </a:lnTo>
                <a:lnTo>
                  <a:pt x="335273" y="259136"/>
                </a:lnTo>
                <a:lnTo>
                  <a:pt x="336858" y="250889"/>
                </a:lnTo>
                <a:lnTo>
                  <a:pt x="338443" y="242960"/>
                </a:lnTo>
                <a:lnTo>
                  <a:pt x="340345" y="235030"/>
                </a:lnTo>
                <a:lnTo>
                  <a:pt x="342564" y="227418"/>
                </a:lnTo>
                <a:lnTo>
                  <a:pt x="344783" y="219806"/>
                </a:lnTo>
                <a:lnTo>
                  <a:pt x="347319" y="212193"/>
                </a:lnTo>
                <a:lnTo>
                  <a:pt x="349855" y="204898"/>
                </a:lnTo>
                <a:lnTo>
                  <a:pt x="352709" y="197286"/>
                </a:lnTo>
                <a:lnTo>
                  <a:pt x="355879" y="189991"/>
                </a:lnTo>
                <a:lnTo>
                  <a:pt x="359049" y="182695"/>
                </a:lnTo>
                <a:lnTo>
                  <a:pt x="362536" y="175718"/>
                </a:lnTo>
                <a:lnTo>
                  <a:pt x="366023" y="168740"/>
                </a:lnTo>
                <a:lnTo>
                  <a:pt x="369828" y="162079"/>
                </a:lnTo>
                <a:lnTo>
                  <a:pt x="373632" y="155418"/>
                </a:lnTo>
                <a:lnTo>
                  <a:pt x="381557" y="142096"/>
                </a:lnTo>
                <a:lnTo>
                  <a:pt x="390434" y="129409"/>
                </a:lnTo>
                <a:lnTo>
                  <a:pt x="399628" y="117356"/>
                </a:lnTo>
                <a:lnTo>
                  <a:pt x="409455" y="105938"/>
                </a:lnTo>
                <a:lnTo>
                  <a:pt x="419917" y="94837"/>
                </a:lnTo>
                <a:lnTo>
                  <a:pt x="430695" y="84053"/>
                </a:lnTo>
                <a:lnTo>
                  <a:pt x="442108" y="73903"/>
                </a:lnTo>
                <a:lnTo>
                  <a:pt x="453838" y="64705"/>
                </a:lnTo>
                <a:lnTo>
                  <a:pt x="465885" y="55824"/>
                </a:lnTo>
                <a:lnTo>
                  <a:pt x="478565" y="47577"/>
                </a:lnTo>
                <a:lnTo>
                  <a:pt x="491563" y="39965"/>
                </a:lnTo>
                <a:lnTo>
                  <a:pt x="504878" y="32670"/>
                </a:lnTo>
                <a:lnTo>
                  <a:pt x="518510" y="26326"/>
                </a:lnTo>
                <a:lnTo>
                  <a:pt x="532776" y="20617"/>
                </a:lnTo>
                <a:lnTo>
                  <a:pt x="547042" y="15542"/>
                </a:lnTo>
                <a:lnTo>
                  <a:pt x="561308" y="11101"/>
                </a:lnTo>
                <a:lnTo>
                  <a:pt x="575890" y="7612"/>
                </a:lnTo>
                <a:lnTo>
                  <a:pt x="591107" y="4441"/>
                </a:lnTo>
                <a:lnTo>
                  <a:pt x="606324" y="2220"/>
                </a:lnTo>
                <a:lnTo>
                  <a:pt x="621541" y="952"/>
                </a:lnTo>
                <a:lnTo>
                  <a:pt x="629150" y="317"/>
                </a:lnTo>
                <a:lnTo>
                  <a:pt x="63739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" name="Group 59"/>
          <p:cNvGrpSpPr>
            <a:grpSpLocks noChangeAspect="1"/>
          </p:cNvGrpSpPr>
          <p:nvPr/>
        </p:nvGrpSpPr>
        <p:grpSpPr bwMode="auto">
          <a:xfrm>
            <a:off x="8572208" y="3701815"/>
            <a:ext cx="1798148" cy="1836551"/>
            <a:chOff x="3646" y="1770"/>
            <a:chExt cx="796" cy="813"/>
          </a:xfrm>
          <a:solidFill>
            <a:srgbClr val="000000"/>
          </a:solidFill>
        </p:grpSpPr>
        <p:sp>
          <p:nvSpPr>
            <p:cNvPr id="9" name="Freeform 60"/>
            <p:cNvSpPr>
              <a:spLocks/>
            </p:cNvSpPr>
            <p:nvPr/>
          </p:nvSpPr>
          <p:spPr bwMode="auto">
            <a:xfrm flipV="1">
              <a:off x="3740" y="1770"/>
              <a:ext cx="466" cy="430"/>
            </a:xfrm>
            <a:custGeom>
              <a:avLst/>
              <a:gdLst>
                <a:gd name="T0" fmla="*/ 347 w 887"/>
                <a:gd name="T1" fmla="*/ 676 h 819"/>
                <a:gd name="T2" fmla="*/ 554 w 887"/>
                <a:gd name="T3" fmla="*/ 156 h 819"/>
                <a:gd name="T4" fmla="*/ 347 w 887"/>
                <a:gd name="T5" fmla="*/ 67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7" h="819">
                  <a:moveTo>
                    <a:pt x="347" y="676"/>
                  </a:moveTo>
                  <a:cubicBezTo>
                    <a:pt x="677" y="819"/>
                    <a:pt x="887" y="275"/>
                    <a:pt x="554" y="156"/>
                  </a:cubicBezTo>
                  <a:cubicBezTo>
                    <a:pt x="221" y="0"/>
                    <a:pt x="0" y="562"/>
                    <a:pt x="347" y="6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1"/>
            <p:cNvSpPr>
              <a:spLocks/>
            </p:cNvSpPr>
            <p:nvPr/>
          </p:nvSpPr>
          <p:spPr bwMode="auto">
            <a:xfrm flipV="1">
              <a:off x="3646" y="2106"/>
              <a:ext cx="685" cy="477"/>
            </a:xfrm>
            <a:custGeom>
              <a:avLst/>
              <a:gdLst>
                <a:gd name="T0" fmla="*/ 105 w 1304"/>
                <a:gd name="T1" fmla="*/ 664 h 908"/>
                <a:gd name="T2" fmla="*/ 611 w 1304"/>
                <a:gd name="T3" fmla="*/ 736 h 908"/>
                <a:gd name="T4" fmla="*/ 822 w 1304"/>
                <a:gd name="T5" fmla="*/ 273 h 908"/>
                <a:gd name="T6" fmla="*/ 1086 w 1304"/>
                <a:gd name="T7" fmla="*/ 250 h 908"/>
                <a:gd name="T8" fmla="*/ 1038 w 1304"/>
                <a:gd name="T9" fmla="*/ 392 h 908"/>
                <a:gd name="T10" fmla="*/ 1223 w 1304"/>
                <a:gd name="T11" fmla="*/ 222 h 908"/>
                <a:gd name="T12" fmla="*/ 1183 w 1304"/>
                <a:gd name="T13" fmla="*/ 10 h 908"/>
                <a:gd name="T14" fmla="*/ 660 w 1304"/>
                <a:gd name="T15" fmla="*/ 5 h 908"/>
                <a:gd name="T16" fmla="*/ 407 w 1304"/>
                <a:gd name="T17" fmla="*/ 439 h 908"/>
                <a:gd name="T18" fmla="*/ 335 w 1304"/>
                <a:gd name="T19" fmla="*/ 399 h 908"/>
                <a:gd name="T20" fmla="*/ 519 w 1304"/>
                <a:gd name="T21" fmla="*/ 42 h 908"/>
                <a:gd name="T22" fmla="*/ 0 w 1304"/>
                <a:gd name="T23" fmla="*/ 43 h 908"/>
                <a:gd name="T24" fmla="*/ 105 w 1304"/>
                <a:gd name="T25" fmla="*/ 664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4" h="908">
                  <a:moveTo>
                    <a:pt x="105" y="664"/>
                  </a:moveTo>
                  <a:cubicBezTo>
                    <a:pt x="178" y="868"/>
                    <a:pt x="484" y="908"/>
                    <a:pt x="611" y="736"/>
                  </a:cubicBezTo>
                  <a:cubicBezTo>
                    <a:pt x="704" y="593"/>
                    <a:pt x="753" y="427"/>
                    <a:pt x="822" y="273"/>
                  </a:cubicBezTo>
                  <a:cubicBezTo>
                    <a:pt x="910" y="260"/>
                    <a:pt x="998" y="253"/>
                    <a:pt x="1086" y="250"/>
                  </a:cubicBezTo>
                  <a:cubicBezTo>
                    <a:pt x="1070" y="297"/>
                    <a:pt x="1054" y="344"/>
                    <a:pt x="1038" y="392"/>
                  </a:cubicBezTo>
                  <a:cubicBezTo>
                    <a:pt x="1163" y="465"/>
                    <a:pt x="1152" y="277"/>
                    <a:pt x="1223" y="222"/>
                  </a:cubicBezTo>
                  <a:cubicBezTo>
                    <a:pt x="1304" y="168"/>
                    <a:pt x="1285" y="20"/>
                    <a:pt x="1183" y="10"/>
                  </a:cubicBezTo>
                  <a:cubicBezTo>
                    <a:pt x="1009" y="0"/>
                    <a:pt x="834" y="11"/>
                    <a:pt x="660" y="5"/>
                  </a:cubicBezTo>
                  <a:cubicBezTo>
                    <a:pt x="529" y="117"/>
                    <a:pt x="495" y="297"/>
                    <a:pt x="407" y="439"/>
                  </a:cubicBezTo>
                  <a:cubicBezTo>
                    <a:pt x="389" y="429"/>
                    <a:pt x="353" y="409"/>
                    <a:pt x="335" y="399"/>
                  </a:cubicBezTo>
                  <a:cubicBezTo>
                    <a:pt x="400" y="282"/>
                    <a:pt x="454" y="159"/>
                    <a:pt x="519" y="42"/>
                  </a:cubicBezTo>
                  <a:cubicBezTo>
                    <a:pt x="346" y="46"/>
                    <a:pt x="173" y="45"/>
                    <a:pt x="0" y="43"/>
                  </a:cubicBezTo>
                  <a:cubicBezTo>
                    <a:pt x="38" y="249"/>
                    <a:pt x="35" y="465"/>
                    <a:pt x="105" y="6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2"/>
            <p:cNvSpPr>
              <a:spLocks/>
            </p:cNvSpPr>
            <p:nvPr/>
          </p:nvSpPr>
          <p:spPr bwMode="auto">
            <a:xfrm flipV="1">
              <a:off x="4055" y="2186"/>
              <a:ext cx="387" cy="279"/>
            </a:xfrm>
            <a:custGeom>
              <a:avLst/>
              <a:gdLst>
                <a:gd name="T0" fmla="*/ 244 w 738"/>
                <a:gd name="T1" fmla="*/ 531 h 531"/>
                <a:gd name="T2" fmla="*/ 738 w 738"/>
                <a:gd name="T3" fmla="*/ 318 h 531"/>
                <a:gd name="T4" fmla="*/ 512 w 738"/>
                <a:gd name="T5" fmla="*/ 0 h 531"/>
                <a:gd name="T6" fmla="*/ 642 w 738"/>
                <a:gd name="T7" fmla="*/ 287 h 531"/>
                <a:gd name="T8" fmla="*/ 278 w 738"/>
                <a:gd name="T9" fmla="*/ 454 h 531"/>
                <a:gd name="T10" fmla="*/ 100 w 738"/>
                <a:gd name="T11" fmla="*/ 165 h 531"/>
                <a:gd name="T12" fmla="*/ 244 w 738"/>
                <a:gd name="T13" fmla="*/ 53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31">
                  <a:moveTo>
                    <a:pt x="244" y="531"/>
                  </a:moveTo>
                  <a:cubicBezTo>
                    <a:pt x="414" y="473"/>
                    <a:pt x="575" y="392"/>
                    <a:pt x="738" y="318"/>
                  </a:cubicBezTo>
                  <a:cubicBezTo>
                    <a:pt x="662" y="212"/>
                    <a:pt x="612" y="86"/>
                    <a:pt x="512" y="0"/>
                  </a:cubicBezTo>
                  <a:cubicBezTo>
                    <a:pt x="485" y="113"/>
                    <a:pt x="592" y="197"/>
                    <a:pt x="642" y="287"/>
                  </a:cubicBezTo>
                  <a:cubicBezTo>
                    <a:pt x="522" y="347"/>
                    <a:pt x="397" y="394"/>
                    <a:pt x="278" y="454"/>
                  </a:cubicBezTo>
                  <a:cubicBezTo>
                    <a:pt x="217" y="359"/>
                    <a:pt x="157" y="263"/>
                    <a:pt x="100" y="165"/>
                  </a:cubicBezTo>
                  <a:cubicBezTo>
                    <a:pt x="0" y="282"/>
                    <a:pt x="213" y="410"/>
                    <a:pt x="244" y="5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2974711" y="5979885"/>
            <a:ext cx="508000" cy="5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54311" y="5979885"/>
            <a:ext cx="508000" cy="5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33911" y="5979885"/>
            <a:ext cx="508000" cy="5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十字形 14"/>
          <p:cNvSpPr/>
          <p:nvPr/>
        </p:nvSpPr>
        <p:spPr>
          <a:xfrm rot="2444676">
            <a:off x="9077502" y="5954661"/>
            <a:ext cx="534630" cy="534630"/>
          </a:xfrm>
          <a:prstGeom prst="pl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91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7" y="2326746"/>
            <a:ext cx="3877985" cy="1565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rgbClr val="FD5B4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开始制作</a:t>
            </a:r>
          </a:p>
        </p:txBody>
      </p:sp>
    </p:spTree>
    <p:extLst>
      <p:ext uri="{BB962C8B-B14F-4D97-AF65-F5344CB8AC3E}">
        <p14:creationId xmlns:p14="http://schemas.microsoft.com/office/powerpoint/2010/main" val="65772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53164" y="3760090"/>
            <a:ext cx="2905898" cy="1987566"/>
          </a:xfrm>
          <a:prstGeom prst="roundRect">
            <a:avLst/>
          </a:pr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3"/>
          <p:cNvSpPr/>
          <p:nvPr/>
        </p:nvSpPr>
        <p:spPr>
          <a:xfrm>
            <a:off x="7486306" y="3760090"/>
            <a:ext cx="2905898" cy="2131817"/>
          </a:xfrm>
          <a:custGeom>
            <a:avLst/>
            <a:gdLst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499 w 4244715"/>
              <a:gd name="connsiteY0" fmla="*/ 412238 h 2473377"/>
              <a:gd name="connsiteX1" fmla="*/ 414737 w 4244715"/>
              <a:gd name="connsiteY1" fmla="*/ 0 h 2473377"/>
              <a:gd name="connsiteX2" fmla="*/ 3832477 w 4244715"/>
              <a:gd name="connsiteY2" fmla="*/ 0 h 2473377"/>
              <a:gd name="connsiteX3" fmla="*/ 4244715 w 4244715"/>
              <a:gd name="connsiteY3" fmla="*/ 412238 h 2473377"/>
              <a:gd name="connsiteX4" fmla="*/ 4244715 w 4244715"/>
              <a:gd name="connsiteY4" fmla="*/ 2061139 h 2473377"/>
              <a:gd name="connsiteX5" fmla="*/ 3832477 w 4244715"/>
              <a:gd name="connsiteY5" fmla="*/ 2473377 h 2473377"/>
              <a:gd name="connsiteX6" fmla="*/ 414737 w 4244715"/>
              <a:gd name="connsiteY6" fmla="*/ 2473377 h 2473377"/>
              <a:gd name="connsiteX7" fmla="*/ 2499 w 4244715"/>
              <a:gd name="connsiteY7" fmla="*/ 2061139 h 2473377"/>
              <a:gd name="connsiteX8" fmla="*/ 0 w 4244715"/>
              <a:gd name="connsiteY8" fmla="*/ 1210456 h 2473377"/>
              <a:gd name="connsiteX9" fmla="*/ 2499 w 4244715"/>
              <a:gd name="connsiteY9" fmla="*/ 412238 h 2473377"/>
              <a:gd name="connsiteX0" fmla="*/ 0 w 4242216"/>
              <a:gd name="connsiteY0" fmla="*/ 412238 h 2473377"/>
              <a:gd name="connsiteX1" fmla="*/ 412238 w 4242216"/>
              <a:gd name="connsiteY1" fmla="*/ 0 h 2473377"/>
              <a:gd name="connsiteX2" fmla="*/ 3829978 w 4242216"/>
              <a:gd name="connsiteY2" fmla="*/ 0 h 2473377"/>
              <a:gd name="connsiteX3" fmla="*/ 4242216 w 4242216"/>
              <a:gd name="connsiteY3" fmla="*/ 412238 h 2473377"/>
              <a:gd name="connsiteX4" fmla="*/ 4242216 w 4242216"/>
              <a:gd name="connsiteY4" fmla="*/ 2061139 h 2473377"/>
              <a:gd name="connsiteX5" fmla="*/ 3829978 w 4242216"/>
              <a:gd name="connsiteY5" fmla="*/ 2473377 h 2473377"/>
              <a:gd name="connsiteX6" fmla="*/ 412238 w 4242216"/>
              <a:gd name="connsiteY6" fmla="*/ 2473377 h 2473377"/>
              <a:gd name="connsiteX7" fmla="*/ 0 w 4242216"/>
              <a:gd name="connsiteY7" fmla="*/ 2061139 h 2473377"/>
              <a:gd name="connsiteX8" fmla="*/ 0 w 4242216"/>
              <a:gd name="connsiteY8" fmla="*/ 412238 h 2473377"/>
              <a:gd name="connsiteX0" fmla="*/ 283 w 4242499"/>
              <a:gd name="connsiteY0" fmla="*/ 412238 h 2473377"/>
              <a:gd name="connsiteX1" fmla="*/ 412521 w 4242499"/>
              <a:gd name="connsiteY1" fmla="*/ 0 h 2473377"/>
              <a:gd name="connsiteX2" fmla="*/ 3830261 w 4242499"/>
              <a:gd name="connsiteY2" fmla="*/ 0 h 2473377"/>
              <a:gd name="connsiteX3" fmla="*/ 4242499 w 4242499"/>
              <a:gd name="connsiteY3" fmla="*/ 412238 h 2473377"/>
              <a:gd name="connsiteX4" fmla="*/ 4242499 w 4242499"/>
              <a:gd name="connsiteY4" fmla="*/ 2061139 h 2473377"/>
              <a:gd name="connsiteX5" fmla="*/ 3830261 w 4242499"/>
              <a:gd name="connsiteY5" fmla="*/ 2473377 h 2473377"/>
              <a:gd name="connsiteX6" fmla="*/ 412521 w 4242499"/>
              <a:gd name="connsiteY6" fmla="*/ 2473377 h 2473377"/>
              <a:gd name="connsiteX7" fmla="*/ 283 w 4242499"/>
              <a:gd name="connsiteY7" fmla="*/ 2061139 h 2473377"/>
              <a:gd name="connsiteX8" fmla="*/ 65817 w 4242499"/>
              <a:gd name="connsiteY8" fmla="*/ 1254274 h 2473377"/>
              <a:gd name="connsiteX9" fmla="*/ 283 w 4242499"/>
              <a:gd name="connsiteY9" fmla="*/ 412238 h 2473377"/>
              <a:gd name="connsiteX0" fmla="*/ 283 w 4242499"/>
              <a:gd name="connsiteY0" fmla="*/ 412238 h 2693611"/>
              <a:gd name="connsiteX1" fmla="*/ 412521 w 4242499"/>
              <a:gd name="connsiteY1" fmla="*/ 0 h 2693611"/>
              <a:gd name="connsiteX2" fmla="*/ 3830261 w 4242499"/>
              <a:gd name="connsiteY2" fmla="*/ 0 h 2693611"/>
              <a:gd name="connsiteX3" fmla="*/ 4242499 w 4242499"/>
              <a:gd name="connsiteY3" fmla="*/ 412238 h 2693611"/>
              <a:gd name="connsiteX4" fmla="*/ 4242499 w 4242499"/>
              <a:gd name="connsiteY4" fmla="*/ 2061139 h 2693611"/>
              <a:gd name="connsiteX5" fmla="*/ 3830261 w 4242499"/>
              <a:gd name="connsiteY5" fmla="*/ 2473377 h 2693611"/>
              <a:gd name="connsiteX6" fmla="*/ 2121250 w 4242499"/>
              <a:gd name="connsiteY6" fmla="*/ 2693551 h 2693611"/>
              <a:gd name="connsiteX7" fmla="*/ 412521 w 4242499"/>
              <a:gd name="connsiteY7" fmla="*/ 2473377 h 2693611"/>
              <a:gd name="connsiteX8" fmla="*/ 283 w 4242499"/>
              <a:gd name="connsiteY8" fmla="*/ 2061139 h 2693611"/>
              <a:gd name="connsiteX9" fmla="*/ 65817 w 4242499"/>
              <a:gd name="connsiteY9" fmla="*/ 1254274 h 2693611"/>
              <a:gd name="connsiteX10" fmla="*/ 283 w 4242499"/>
              <a:gd name="connsiteY10" fmla="*/ 412238 h 269361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30261 w 4242499"/>
              <a:gd name="connsiteY5" fmla="*/ 2473377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693641"/>
              <a:gd name="connsiteX1" fmla="*/ 412521 w 4242499"/>
              <a:gd name="connsiteY1" fmla="*/ 0 h 2693641"/>
              <a:gd name="connsiteX2" fmla="*/ 3830261 w 4242499"/>
              <a:gd name="connsiteY2" fmla="*/ 0 h 2693641"/>
              <a:gd name="connsiteX3" fmla="*/ 4242499 w 4242499"/>
              <a:gd name="connsiteY3" fmla="*/ 412238 h 2693641"/>
              <a:gd name="connsiteX4" fmla="*/ 4242499 w 4242499"/>
              <a:gd name="connsiteY4" fmla="*/ 2061139 h 2693641"/>
              <a:gd name="connsiteX5" fmla="*/ 3844800 w 4242499"/>
              <a:gd name="connsiteY5" fmla="*/ 2538126 h 2693641"/>
              <a:gd name="connsiteX6" fmla="*/ 2121250 w 4242499"/>
              <a:gd name="connsiteY6" fmla="*/ 2693551 h 2693641"/>
              <a:gd name="connsiteX7" fmla="*/ 412521 w 4242499"/>
              <a:gd name="connsiteY7" fmla="*/ 2473377 h 2693641"/>
              <a:gd name="connsiteX8" fmla="*/ 283 w 4242499"/>
              <a:gd name="connsiteY8" fmla="*/ 2061139 h 2693641"/>
              <a:gd name="connsiteX9" fmla="*/ 65817 w 4242499"/>
              <a:gd name="connsiteY9" fmla="*/ 1254274 h 2693641"/>
              <a:gd name="connsiteX10" fmla="*/ 283 w 4242499"/>
              <a:gd name="connsiteY10" fmla="*/ 412238 h 2693641"/>
              <a:gd name="connsiteX0" fmla="*/ 283 w 4242499"/>
              <a:gd name="connsiteY0" fmla="*/ 412238 h 2769911"/>
              <a:gd name="connsiteX1" fmla="*/ 412521 w 4242499"/>
              <a:gd name="connsiteY1" fmla="*/ 0 h 2769911"/>
              <a:gd name="connsiteX2" fmla="*/ 3830261 w 4242499"/>
              <a:gd name="connsiteY2" fmla="*/ 0 h 2769911"/>
              <a:gd name="connsiteX3" fmla="*/ 4242499 w 4242499"/>
              <a:gd name="connsiteY3" fmla="*/ 412238 h 2769911"/>
              <a:gd name="connsiteX4" fmla="*/ 4242499 w 4242499"/>
              <a:gd name="connsiteY4" fmla="*/ 2061139 h 2769911"/>
              <a:gd name="connsiteX5" fmla="*/ 3844800 w 4242499"/>
              <a:gd name="connsiteY5" fmla="*/ 2538126 h 2769911"/>
              <a:gd name="connsiteX6" fmla="*/ 2121250 w 4242499"/>
              <a:gd name="connsiteY6" fmla="*/ 2769851 h 2769911"/>
              <a:gd name="connsiteX7" fmla="*/ 412521 w 4242499"/>
              <a:gd name="connsiteY7" fmla="*/ 2473377 h 2769911"/>
              <a:gd name="connsiteX8" fmla="*/ 283 w 4242499"/>
              <a:gd name="connsiteY8" fmla="*/ 2061139 h 2769911"/>
              <a:gd name="connsiteX9" fmla="*/ 65817 w 4242499"/>
              <a:gd name="connsiteY9" fmla="*/ 1254274 h 2769911"/>
              <a:gd name="connsiteX10" fmla="*/ 283 w 4242499"/>
              <a:gd name="connsiteY10" fmla="*/ 412238 h 2769911"/>
              <a:gd name="connsiteX0" fmla="*/ 283 w 4242499"/>
              <a:gd name="connsiteY0" fmla="*/ 412238 h 2812288"/>
              <a:gd name="connsiteX1" fmla="*/ 412521 w 4242499"/>
              <a:gd name="connsiteY1" fmla="*/ 0 h 2812288"/>
              <a:gd name="connsiteX2" fmla="*/ 3830261 w 4242499"/>
              <a:gd name="connsiteY2" fmla="*/ 0 h 2812288"/>
              <a:gd name="connsiteX3" fmla="*/ 4242499 w 4242499"/>
              <a:gd name="connsiteY3" fmla="*/ 412238 h 2812288"/>
              <a:gd name="connsiteX4" fmla="*/ 4242499 w 4242499"/>
              <a:gd name="connsiteY4" fmla="*/ 2061139 h 2812288"/>
              <a:gd name="connsiteX5" fmla="*/ 3844800 w 4242499"/>
              <a:gd name="connsiteY5" fmla="*/ 2538126 h 2812288"/>
              <a:gd name="connsiteX6" fmla="*/ 2259567 w 4242499"/>
              <a:gd name="connsiteY6" fmla="*/ 2789015 h 2812288"/>
              <a:gd name="connsiteX7" fmla="*/ 2121250 w 4242499"/>
              <a:gd name="connsiteY7" fmla="*/ 2769851 h 2812288"/>
              <a:gd name="connsiteX8" fmla="*/ 412521 w 4242499"/>
              <a:gd name="connsiteY8" fmla="*/ 2473377 h 2812288"/>
              <a:gd name="connsiteX9" fmla="*/ 283 w 4242499"/>
              <a:gd name="connsiteY9" fmla="*/ 2061139 h 2812288"/>
              <a:gd name="connsiteX10" fmla="*/ 65817 w 4242499"/>
              <a:gd name="connsiteY10" fmla="*/ 1254274 h 2812288"/>
              <a:gd name="connsiteX11" fmla="*/ 283 w 4242499"/>
              <a:gd name="connsiteY11" fmla="*/ 412238 h 2812288"/>
              <a:gd name="connsiteX0" fmla="*/ 283 w 4242499"/>
              <a:gd name="connsiteY0" fmla="*/ 412238 h 2795623"/>
              <a:gd name="connsiteX1" fmla="*/ 412521 w 4242499"/>
              <a:gd name="connsiteY1" fmla="*/ 0 h 2795623"/>
              <a:gd name="connsiteX2" fmla="*/ 3830261 w 4242499"/>
              <a:gd name="connsiteY2" fmla="*/ 0 h 2795623"/>
              <a:gd name="connsiteX3" fmla="*/ 4242499 w 4242499"/>
              <a:gd name="connsiteY3" fmla="*/ 412238 h 2795623"/>
              <a:gd name="connsiteX4" fmla="*/ 4242499 w 4242499"/>
              <a:gd name="connsiteY4" fmla="*/ 2061139 h 2795623"/>
              <a:gd name="connsiteX5" fmla="*/ 3844800 w 4242499"/>
              <a:gd name="connsiteY5" fmla="*/ 2538126 h 2795623"/>
              <a:gd name="connsiteX6" fmla="*/ 2534214 w 4242499"/>
              <a:gd name="connsiteY6" fmla="*/ 2754703 h 2795623"/>
              <a:gd name="connsiteX7" fmla="*/ 2121250 w 4242499"/>
              <a:gd name="connsiteY7" fmla="*/ 2769851 h 2795623"/>
              <a:gd name="connsiteX8" fmla="*/ 412521 w 4242499"/>
              <a:gd name="connsiteY8" fmla="*/ 2473377 h 2795623"/>
              <a:gd name="connsiteX9" fmla="*/ 283 w 4242499"/>
              <a:gd name="connsiteY9" fmla="*/ 2061139 h 2795623"/>
              <a:gd name="connsiteX10" fmla="*/ 65817 w 4242499"/>
              <a:gd name="connsiteY10" fmla="*/ 1254274 h 2795623"/>
              <a:gd name="connsiteX11" fmla="*/ 283 w 4242499"/>
              <a:gd name="connsiteY11" fmla="*/ 412238 h 2795623"/>
              <a:gd name="connsiteX0" fmla="*/ 283 w 4242499"/>
              <a:gd name="connsiteY0" fmla="*/ 412238 h 2792689"/>
              <a:gd name="connsiteX1" fmla="*/ 412521 w 4242499"/>
              <a:gd name="connsiteY1" fmla="*/ 0 h 2792689"/>
              <a:gd name="connsiteX2" fmla="*/ 3830261 w 4242499"/>
              <a:gd name="connsiteY2" fmla="*/ 0 h 2792689"/>
              <a:gd name="connsiteX3" fmla="*/ 4242499 w 4242499"/>
              <a:gd name="connsiteY3" fmla="*/ 412238 h 2792689"/>
              <a:gd name="connsiteX4" fmla="*/ 4242499 w 4242499"/>
              <a:gd name="connsiteY4" fmla="*/ 2061139 h 2792689"/>
              <a:gd name="connsiteX5" fmla="*/ 3844800 w 4242499"/>
              <a:gd name="connsiteY5" fmla="*/ 2538126 h 2792689"/>
              <a:gd name="connsiteX6" fmla="*/ 2596793 w 4242499"/>
              <a:gd name="connsiteY6" fmla="*/ 2745345 h 2792689"/>
              <a:gd name="connsiteX7" fmla="*/ 2121250 w 4242499"/>
              <a:gd name="connsiteY7" fmla="*/ 2769851 h 2792689"/>
              <a:gd name="connsiteX8" fmla="*/ 412521 w 4242499"/>
              <a:gd name="connsiteY8" fmla="*/ 2473377 h 2792689"/>
              <a:gd name="connsiteX9" fmla="*/ 283 w 4242499"/>
              <a:gd name="connsiteY9" fmla="*/ 2061139 h 2792689"/>
              <a:gd name="connsiteX10" fmla="*/ 65817 w 4242499"/>
              <a:gd name="connsiteY10" fmla="*/ 1254274 h 2792689"/>
              <a:gd name="connsiteX11" fmla="*/ 283 w 4242499"/>
              <a:gd name="connsiteY11" fmla="*/ 412238 h 279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2499" h="2792689">
                <a:moveTo>
                  <a:pt x="283" y="412238"/>
                </a:moveTo>
                <a:cubicBezTo>
                  <a:pt x="283" y="184565"/>
                  <a:pt x="184848" y="0"/>
                  <a:pt x="412521" y="0"/>
                </a:cubicBezTo>
                <a:lnTo>
                  <a:pt x="3830261" y="0"/>
                </a:lnTo>
                <a:cubicBezTo>
                  <a:pt x="4057934" y="0"/>
                  <a:pt x="4242499" y="184565"/>
                  <a:pt x="4242499" y="412238"/>
                </a:cubicBezTo>
                <a:lnTo>
                  <a:pt x="4242499" y="2061139"/>
                </a:lnTo>
                <a:cubicBezTo>
                  <a:pt x="4242499" y="2288812"/>
                  <a:pt x="4072473" y="2538126"/>
                  <a:pt x="3844800" y="2538126"/>
                </a:cubicBezTo>
                <a:cubicBezTo>
                  <a:pt x="3510833" y="2653080"/>
                  <a:pt x="2884051" y="2706724"/>
                  <a:pt x="2596793" y="2745345"/>
                </a:cubicBezTo>
                <a:cubicBezTo>
                  <a:pt x="2309535" y="2783966"/>
                  <a:pt x="2425612" y="2816099"/>
                  <a:pt x="2121250" y="2769851"/>
                </a:cubicBezTo>
                <a:cubicBezTo>
                  <a:pt x="1537135" y="2774159"/>
                  <a:pt x="982097" y="2546768"/>
                  <a:pt x="412521" y="2473377"/>
                </a:cubicBezTo>
                <a:cubicBezTo>
                  <a:pt x="184848" y="2473377"/>
                  <a:pt x="283" y="2288812"/>
                  <a:pt x="283" y="2061139"/>
                </a:cubicBezTo>
                <a:cubicBezTo>
                  <a:pt x="-5226" y="1788276"/>
                  <a:pt x="71326" y="1527137"/>
                  <a:pt x="65817" y="1254274"/>
                </a:cubicBezTo>
                <a:lnTo>
                  <a:pt x="283" y="412238"/>
                </a:lnTo>
                <a:close/>
              </a:path>
            </a:pathLst>
          </a:custGeom>
          <a:solidFill>
            <a:srgbClr val="FFD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5400000">
            <a:off x="5891255" y="4668155"/>
            <a:ext cx="449943" cy="453573"/>
          </a:xfrm>
          <a:prstGeom prst="triangl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84426" y="1028680"/>
            <a:ext cx="9623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画一个圆角矩形，用顶点编辑工具，拖动成右边样式</a:t>
            </a:r>
          </a:p>
        </p:txBody>
      </p:sp>
    </p:spTree>
    <p:extLst>
      <p:ext uri="{BB962C8B-B14F-4D97-AF65-F5344CB8AC3E}">
        <p14:creationId xmlns:p14="http://schemas.microsoft.com/office/powerpoint/2010/main" val="20644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441</Words>
  <Application>Microsoft Office PowerPoint</Application>
  <PresentationFormat>宽屏</PresentationFormat>
  <Paragraphs>47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HelveticaNeue LT 25 UltLight</vt:lpstr>
      <vt:lpstr>Meiryo</vt:lpstr>
      <vt:lpstr>方正超粗黑简体</vt:lpstr>
      <vt:lpstr>宋体</vt:lpstr>
      <vt:lpstr>苏新诗古印宋简</vt:lpstr>
      <vt:lpstr>微软雅黑</vt:lpstr>
      <vt:lpstr>微软雅黑 Light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chenjie</dc:creator>
  <cp:lastModifiedBy>Administrator</cp:lastModifiedBy>
  <cp:revision>78</cp:revision>
  <dcterms:created xsi:type="dcterms:W3CDTF">2015-12-04T02:10:59Z</dcterms:created>
  <dcterms:modified xsi:type="dcterms:W3CDTF">2016-08-29T06:55:20Z</dcterms:modified>
</cp:coreProperties>
</file>