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7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mtClean="0">
              <a:solidFill>
                <a:prstClr val="black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C309-2158-4AC6-92D9-08339D8B30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47AD7-86E4-4C15-8FAC-8436F0D83F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C309-2158-4AC6-92D9-08339D8B30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47AD7-86E4-4C15-8FAC-8436F0D83F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C309-2158-4AC6-92D9-08339D8B30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47AD7-86E4-4C15-8FAC-8436F0D83F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C309-2158-4AC6-92D9-08339D8B30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47AD7-86E4-4C15-8FAC-8436F0D83F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C309-2158-4AC6-92D9-08339D8B30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47AD7-86E4-4C15-8FAC-8436F0D83F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C309-2158-4AC6-92D9-08339D8B30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47AD7-86E4-4C15-8FAC-8436F0D83F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C309-2158-4AC6-92D9-08339D8B30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47AD7-86E4-4C15-8FAC-8436F0D83F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C309-2158-4AC6-92D9-08339D8B30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47AD7-86E4-4C15-8FAC-8436F0D83F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C309-2158-4AC6-92D9-08339D8B30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47AD7-86E4-4C15-8FAC-8436F0D83F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C309-2158-4AC6-92D9-08339D8B30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47AD7-86E4-4C15-8FAC-8436F0D83F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C309-2158-4AC6-92D9-08339D8B30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47AD7-86E4-4C15-8FAC-8436F0D83F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EC309-2158-4AC6-92D9-08339D8B30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47AD7-86E4-4C15-8FAC-8436F0D83FF3}" type="slidenum">
              <a:rPr lang="zh-CN" altLang="en-US" smtClean="0"/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hyperlink" Target="http://www.ypppt.com/jiaocheng/" TargetMode="External"/><Relationship Id="rId5" Type="http://schemas.openxmlformats.org/officeDocument/2006/relationships/hyperlink" Target="http://www.ypppt.com/sucai/" TargetMode="External"/><Relationship Id="rId4" Type="http://schemas.openxmlformats.org/officeDocument/2006/relationships/hyperlink" Target="http://www.ypppt.com/tubiao/" TargetMode="External"/><Relationship Id="rId3" Type="http://schemas.openxmlformats.org/officeDocument/2006/relationships/hyperlink" Target="http://www.ypppt.com/beijing/" TargetMode="External"/><Relationship Id="rId2" Type="http://schemas.openxmlformats.org/officeDocument/2006/relationships/hyperlink" Target="http://www.ypppt.com/jieri/" TargetMode="External"/><Relationship Id="rId1" Type="http://schemas.openxmlformats.org/officeDocument/2006/relationships/hyperlink" Target="http://www.ypppt.com/mob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227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2049463" y="0"/>
            <a:ext cx="80930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420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3819525" y="0"/>
            <a:ext cx="45529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649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660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667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3824288" y="0"/>
            <a:ext cx="45418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677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684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693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712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2041525" y="0"/>
            <a:ext cx="81089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729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732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4)"/>
          <p:cNvPicPr>
            <a:picLocks noGrp="1" noChangeAspect="1"/>
          </p:cNvPicPr>
          <p:nvPr isPhoto="1"/>
        </p:nvPicPr>
        <p:blipFill>
          <a:blip r:embed="rId1">
            <a:lum/>
          </a:blip>
          <a:stretch>
            <a:fillRect/>
          </a:stretch>
        </p:blipFill>
        <p:spPr>
          <a:xfrm>
            <a:off x="1085850" y="0"/>
            <a:ext cx="100203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749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773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779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786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788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805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3810000" y="0"/>
            <a:ext cx="45704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806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954088" y="0"/>
            <a:ext cx="102822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810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3810000" y="0"/>
            <a:ext cx="45704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814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816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27)"/>
          <p:cNvPicPr>
            <a:picLocks noGrp="1" noChangeAspect="1"/>
          </p:cNvPicPr>
          <p:nvPr isPhoto="1"/>
        </p:nvPicPr>
        <p:blipFill>
          <a:blip r:embed="rId1">
            <a:lum/>
          </a:blip>
          <a:stretch>
            <a:fillRect/>
          </a:stretch>
        </p:blipFill>
        <p:spPr>
          <a:xfrm>
            <a:off x="1947863" y="0"/>
            <a:ext cx="82962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826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3810000" y="0"/>
            <a:ext cx="45704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903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3640138" y="0"/>
            <a:ext cx="49101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913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1169988" y="0"/>
            <a:ext cx="98504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932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817563" y="0"/>
            <a:ext cx="105552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2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3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4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5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6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108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3810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139)"/>
          <p:cNvPicPr>
            <a:picLocks noGrp="1" noChangeAspect="1"/>
          </p:cNvPicPr>
          <p:nvPr isPhoto="1"/>
        </p:nvPicPr>
        <p:blipFill>
          <a:blip r:embed="rId1">
            <a:lum/>
          </a:blip>
          <a:stretch>
            <a:fillRect/>
          </a:stretch>
        </p:blipFill>
        <p:spPr>
          <a:xfrm>
            <a:off x="674688" y="0"/>
            <a:ext cx="108426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160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3814763" y="0"/>
            <a:ext cx="45608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217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947738" y="0"/>
            <a:ext cx="102965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302)"/>
          <p:cNvPicPr>
            <a:picLocks noGrp="1" noChangeAspect="1"/>
          </p:cNvPicPr>
          <p:nvPr isPhoto="1"/>
        </p:nvPicPr>
        <p:blipFill>
          <a:blip r:embed="rId1" cstate="email">
            <a:lum/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商务活动景图  (321)"/>
          <p:cNvPicPr>
            <a:picLocks noGrp="1" noChangeAspect="1"/>
          </p:cNvPicPr>
          <p:nvPr isPhoto="1"/>
        </p:nvPicPr>
        <p:blipFill>
          <a:blip r:embed="rId1">
            <a:lum/>
          </a:blip>
          <a:stretch>
            <a:fillRect/>
          </a:stretch>
        </p:blipFill>
        <p:spPr>
          <a:xfrm>
            <a:off x="947738" y="0"/>
            <a:ext cx="102965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</Words>
  <Application>WPS 演示</Application>
  <PresentationFormat>宽屏</PresentationFormat>
  <Paragraphs>8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Calibri</vt:lpstr>
      <vt:lpstr>Meiryo</vt:lpstr>
      <vt:lpstr>Arial Narrow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3</cp:revision>
  <dcterms:created xsi:type="dcterms:W3CDTF">2016-05-17T13:56:00Z</dcterms:created>
  <dcterms:modified xsi:type="dcterms:W3CDTF">2016-10-02T03:44:00Z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