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  <p:sldMasterId id="2147483962" r:id="rId2"/>
  </p:sldMasterIdLst>
  <p:notesMasterIdLst>
    <p:notesMasterId r:id="rId5"/>
  </p:notesMasterIdLst>
  <p:handoutMasterIdLst>
    <p:handoutMasterId r:id="rId6"/>
  </p:handoutMasterIdLst>
  <p:sldIdLst>
    <p:sldId id="3093" r:id="rId3"/>
    <p:sldId id="3120" r:id="rId4"/>
  </p:sldIdLst>
  <p:sldSz cx="12858750" cy="7232650"/>
  <p:notesSz cx="6858000" cy="9144000"/>
  <p:custDataLst>
    <p:tags r:id="rId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110" d="100"/>
          <a:sy n="110" d="100"/>
        </p:scale>
        <p:origin x="546" y="11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2016/10/29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147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2934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 flipH="1">
            <a:off x="-1" y="348756"/>
            <a:ext cx="2527264" cy="713220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rgbClr val="00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rgbClr val="00B3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4"/>
            </a:lvl1pPr>
            <a:lvl2pPr marL="482042" indent="0">
              <a:buNone/>
              <a:defRPr sz="2952"/>
            </a:lvl2pPr>
            <a:lvl3pPr marL="964085" indent="0">
              <a:buNone/>
              <a:defRPr sz="2531"/>
            </a:lvl3pPr>
            <a:lvl4pPr marL="1446128" indent="0">
              <a:buNone/>
              <a:defRPr sz="2109"/>
            </a:lvl4pPr>
            <a:lvl5pPr marL="1928171" indent="0">
              <a:buNone/>
              <a:defRPr sz="2109"/>
            </a:lvl5pPr>
            <a:lvl6pPr marL="2410213" indent="0">
              <a:buNone/>
              <a:defRPr sz="2109"/>
            </a:lvl6pPr>
            <a:lvl7pPr marL="2892255" indent="0">
              <a:buNone/>
              <a:defRPr sz="2109"/>
            </a:lvl7pPr>
            <a:lvl8pPr marL="3374298" indent="0">
              <a:buNone/>
              <a:defRPr sz="2109"/>
            </a:lvl8pPr>
            <a:lvl9pPr marL="3856341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422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37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784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042" indent="0" algn="ctr">
              <a:buNone/>
              <a:defRPr sz="2109"/>
            </a:lvl2pPr>
            <a:lvl3pPr marL="964085" indent="0" algn="ctr">
              <a:buNone/>
              <a:defRPr sz="1898"/>
            </a:lvl3pPr>
            <a:lvl4pPr marL="1446128" indent="0" algn="ctr">
              <a:buNone/>
              <a:defRPr sz="1687"/>
            </a:lvl4pPr>
            <a:lvl5pPr marL="1928171" indent="0" algn="ctr">
              <a:buNone/>
              <a:defRPr sz="1687"/>
            </a:lvl5pPr>
            <a:lvl6pPr marL="2410213" indent="0" algn="ctr">
              <a:buNone/>
              <a:defRPr sz="1687"/>
            </a:lvl6pPr>
            <a:lvl7pPr marL="2892255" indent="0" algn="ctr">
              <a:buNone/>
              <a:defRPr sz="1687"/>
            </a:lvl7pPr>
            <a:lvl8pPr marL="3374298" indent="0" algn="ctr">
              <a:buNone/>
              <a:defRPr sz="1687"/>
            </a:lvl8pPr>
            <a:lvl9pPr marL="3856341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994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027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042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085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12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17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213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25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4298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6341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68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71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4" y="1773004"/>
            <a:ext cx="543985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4" y="2641926"/>
            <a:ext cx="543985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3" y="1773004"/>
            <a:ext cx="546664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042" indent="0">
              <a:buNone/>
              <a:defRPr sz="2109" b="1"/>
            </a:lvl2pPr>
            <a:lvl3pPr marL="964085" indent="0">
              <a:buNone/>
              <a:defRPr sz="1898" b="1"/>
            </a:lvl3pPr>
            <a:lvl4pPr marL="1446128" indent="0">
              <a:buNone/>
              <a:defRPr sz="1687" b="1"/>
            </a:lvl4pPr>
            <a:lvl5pPr marL="1928171" indent="0">
              <a:buNone/>
              <a:defRPr sz="1687" b="1"/>
            </a:lvl5pPr>
            <a:lvl6pPr marL="2410213" indent="0">
              <a:buNone/>
              <a:defRPr sz="1687" b="1"/>
            </a:lvl6pPr>
            <a:lvl7pPr marL="2892255" indent="0">
              <a:buNone/>
              <a:defRPr sz="1687" b="1"/>
            </a:lvl7pPr>
            <a:lvl8pPr marL="3374298" indent="0">
              <a:buNone/>
              <a:defRPr sz="1687" b="1"/>
            </a:lvl8pPr>
            <a:lvl9pPr marL="3856341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3" y="2641926"/>
            <a:ext cx="546664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9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67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93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4"/>
            </a:lvl1pPr>
            <a:lvl2pPr>
              <a:defRPr sz="2952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042" indent="0">
              <a:buNone/>
              <a:defRPr sz="1476"/>
            </a:lvl2pPr>
            <a:lvl3pPr marL="964085" indent="0">
              <a:buNone/>
              <a:defRPr sz="1265"/>
            </a:lvl3pPr>
            <a:lvl4pPr marL="1446128" indent="0">
              <a:buNone/>
              <a:defRPr sz="1055"/>
            </a:lvl4pPr>
            <a:lvl5pPr marL="1928171" indent="0">
              <a:buNone/>
              <a:defRPr sz="1055"/>
            </a:lvl5pPr>
            <a:lvl6pPr marL="2410213" indent="0">
              <a:buNone/>
              <a:defRPr sz="1055"/>
            </a:lvl6pPr>
            <a:lvl7pPr marL="2892255" indent="0">
              <a:buNone/>
              <a:defRPr sz="1055"/>
            </a:lvl7pPr>
            <a:lvl8pPr marL="3374298" indent="0">
              <a:buNone/>
              <a:defRPr sz="1055"/>
            </a:lvl8pPr>
            <a:lvl9pPr marL="3856341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666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2016/10/29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40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40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2016/10/29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2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64085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64085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440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p:txStyles>
    <p:titleStyle>
      <a:lvl1pPr algn="l" defTabSz="964085" rtl="0" eaLnBrk="1" latinLnBrk="0" hangingPunct="1">
        <a:lnSpc>
          <a:spcPct val="90000"/>
        </a:lnSpc>
        <a:spcBef>
          <a:spcPct val="0"/>
        </a:spcBef>
        <a:buNone/>
        <a:defRPr sz="4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21" indent="-241021" algn="l" defTabSz="96408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2" kern="1200">
          <a:solidFill>
            <a:schemeClr val="tx1"/>
          </a:solidFill>
          <a:latin typeface="+mn-lt"/>
          <a:ea typeface="+mn-ea"/>
          <a:cs typeface="+mn-cs"/>
        </a:defRPr>
      </a:lvl1pPr>
      <a:lvl2pPr marL="72306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10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149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191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234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3277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5320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7362" indent="-241021" algn="l" defTabSz="964085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042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08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12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17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213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255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4298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6341" algn="l" defTabSz="964085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514859" y="3399234"/>
            <a:ext cx="3675708" cy="679548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630821" y="3399234"/>
            <a:ext cx="3684606" cy="679548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7142958" y="1895073"/>
            <a:ext cx="4049674" cy="907007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630822" y="1895073"/>
            <a:ext cx="4064124" cy="907007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7129675" y="4735475"/>
            <a:ext cx="4081025" cy="907007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630820" y="4735475"/>
            <a:ext cx="4064117" cy="907007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631640" y="2140616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631640" y="3646761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631640" y="5222079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10988607" y="2140616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10988607" y="3646761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10988607" y="5222079"/>
            <a:ext cx="207990" cy="197081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72" tIns="53572" rIns="53572" bIns="53572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12"/>
          <p:cNvSpPr txBox="1">
            <a:spLocks/>
          </p:cNvSpPr>
          <p:nvPr/>
        </p:nvSpPr>
        <p:spPr>
          <a:xfrm>
            <a:off x="2110114" y="2086522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12"/>
          <p:cNvSpPr txBox="1">
            <a:spLocks/>
          </p:cNvSpPr>
          <p:nvPr/>
        </p:nvSpPr>
        <p:spPr>
          <a:xfrm>
            <a:off x="2110114" y="3587403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12"/>
          <p:cNvSpPr txBox="1">
            <a:spLocks/>
          </p:cNvSpPr>
          <p:nvPr/>
        </p:nvSpPr>
        <p:spPr>
          <a:xfrm>
            <a:off x="2110112" y="5148846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12"/>
          <p:cNvSpPr txBox="1">
            <a:spLocks/>
          </p:cNvSpPr>
          <p:nvPr/>
        </p:nvSpPr>
        <p:spPr>
          <a:xfrm>
            <a:off x="7959492" y="2086522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12"/>
          <p:cNvSpPr txBox="1">
            <a:spLocks/>
          </p:cNvSpPr>
          <p:nvPr/>
        </p:nvSpPr>
        <p:spPr>
          <a:xfrm>
            <a:off x="7959492" y="3587403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12"/>
          <p:cNvSpPr txBox="1">
            <a:spLocks/>
          </p:cNvSpPr>
          <p:nvPr/>
        </p:nvSpPr>
        <p:spPr>
          <a:xfrm>
            <a:off x="7959491" y="5148846"/>
            <a:ext cx="2754800" cy="40379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12"/>
          <p:cNvSpPr txBox="1">
            <a:spLocks/>
          </p:cNvSpPr>
          <p:nvPr/>
        </p:nvSpPr>
        <p:spPr>
          <a:xfrm>
            <a:off x="2110111" y="2656166"/>
            <a:ext cx="2496763" cy="52813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12"/>
          <p:cNvSpPr txBox="1">
            <a:spLocks/>
          </p:cNvSpPr>
          <p:nvPr/>
        </p:nvSpPr>
        <p:spPr>
          <a:xfrm>
            <a:off x="2110110" y="4164583"/>
            <a:ext cx="2496763" cy="52813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12"/>
          <p:cNvSpPr txBox="1">
            <a:spLocks/>
          </p:cNvSpPr>
          <p:nvPr/>
        </p:nvSpPr>
        <p:spPr>
          <a:xfrm>
            <a:off x="2110110" y="5764097"/>
            <a:ext cx="2496763" cy="52813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12"/>
          <p:cNvSpPr txBox="1">
            <a:spLocks/>
          </p:cNvSpPr>
          <p:nvPr/>
        </p:nvSpPr>
        <p:spPr>
          <a:xfrm>
            <a:off x="8353130" y="2663295"/>
            <a:ext cx="2365640" cy="52084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12"/>
          <p:cNvSpPr txBox="1">
            <a:spLocks/>
          </p:cNvSpPr>
          <p:nvPr/>
        </p:nvSpPr>
        <p:spPr>
          <a:xfrm>
            <a:off x="8353128" y="4171711"/>
            <a:ext cx="2365640" cy="52084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12"/>
          <p:cNvSpPr txBox="1">
            <a:spLocks/>
          </p:cNvSpPr>
          <p:nvPr/>
        </p:nvSpPr>
        <p:spPr>
          <a:xfrm>
            <a:off x="8353128" y="5771226"/>
            <a:ext cx="2365640" cy="520845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16109" y="2359512"/>
            <a:ext cx="2809304" cy="2809302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53572" tIns="53572" rIns="53572" bIns="53572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击此处</a:t>
              </a:r>
              <a:endParaRPr lang="en-US" altLang="zh-CN" sz="2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添加文字</a:t>
              </a:r>
              <a:endPara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1861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6436" y="3107344"/>
            <a:ext cx="629344" cy="6924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8066" y="3111147"/>
            <a:ext cx="9868657" cy="69294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784" tIns="0" rIns="189784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2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2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8" y="2301642"/>
            <a:ext cx="9818445" cy="81741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4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2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0471" y="2297382"/>
            <a:ext cx="900104" cy="82167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6408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4193" y="4135092"/>
            <a:ext cx="7281807" cy="178478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64085"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155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自定义 3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88CE3"/>
      </a:accent1>
      <a:accent2>
        <a:srgbClr val="00B369"/>
      </a:accent2>
      <a:accent3>
        <a:srgbClr val="188CE3"/>
      </a:accent3>
      <a:accent4>
        <a:srgbClr val="00B369"/>
      </a:accent4>
      <a:accent5>
        <a:srgbClr val="188CE3"/>
      </a:accent5>
      <a:accent6>
        <a:srgbClr val="00B369"/>
      </a:accent6>
      <a:hlink>
        <a:srgbClr val="188CE3"/>
      </a:hlink>
      <a:folHlink>
        <a:srgbClr val="00B36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284</Words>
  <Application>Microsoft Office PowerPoint</Application>
  <PresentationFormat>自定义</PresentationFormat>
  <Paragraphs>23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1_自定义设计方案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2016-10-17T14:00:15Z</dcterms:created>
  <dcterms:modified xsi:type="dcterms:W3CDTF">2016-10-29T14:06:09Z</dcterms:modified>
</cp:coreProperties>
</file>