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62" r:id="rId2"/>
  </p:sldMasterIdLst>
  <p:notesMasterIdLst>
    <p:notesMasterId r:id="rId28"/>
  </p:notesMasterIdLst>
  <p:sldIdLst>
    <p:sldId id="2718" r:id="rId3"/>
    <p:sldId id="2736" r:id="rId4"/>
    <p:sldId id="2737" r:id="rId5"/>
    <p:sldId id="2720" r:id="rId6"/>
    <p:sldId id="2721" r:id="rId7"/>
    <p:sldId id="2723" r:id="rId8"/>
    <p:sldId id="2725" r:id="rId9"/>
    <p:sldId id="2726" r:id="rId10"/>
    <p:sldId id="2727" r:id="rId11"/>
    <p:sldId id="2738" r:id="rId12"/>
    <p:sldId id="2688" r:id="rId13"/>
    <p:sldId id="2728" r:id="rId14"/>
    <p:sldId id="2622" r:id="rId15"/>
    <p:sldId id="2671" r:id="rId16"/>
    <p:sldId id="2739" r:id="rId17"/>
    <p:sldId id="2698" r:id="rId18"/>
    <p:sldId id="2722" r:id="rId19"/>
    <p:sldId id="2724" r:id="rId20"/>
    <p:sldId id="2623" r:id="rId21"/>
    <p:sldId id="2740" r:id="rId22"/>
    <p:sldId id="2689" r:id="rId23"/>
    <p:sldId id="2662" r:id="rId24"/>
    <p:sldId id="2624" r:id="rId25"/>
    <p:sldId id="2741" r:id="rId26"/>
    <p:sldId id="2742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43CAE5"/>
    <a:srgbClr val="6FC4E9"/>
    <a:srgbClr val="06A7DB"/>
    <a:srgbClr val="D4D25C"/>
    <a:srgbClr val="E6CBCE"/>
    <a:srgbClr val="7E9442"/>
    <a:srgbClr val="DDC334"/>
    <a:srgbClr val="70C6EA"/>
    <a:srgbClr val="B3C2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00" autoAdjust="0"/>
    <p:restoredTop sz="92986" autoAdjust="0"/>
  </p:normalViewPr>
  <p:slideViewPr>
    <p:cSldViewPr>
      <p:cViewPr>
        <p:scale>
          <a:sx n="75" d="100"/>
          <a:sy n="75" d="100"/>
        </p:scale>
        <p:origin x="498" y="354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14987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62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82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88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81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549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255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71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19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40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362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49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119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20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293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723163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995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567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05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836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759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45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61685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0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1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571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60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08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81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:\Temp\400页超强PPT模板\花PNG\65789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9390624">
            <a:off x="-2328776" y="-4764120"/>
            <a:ext cx="3107903" cy="69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Temp\400页超强PPT模板\花PNG\65789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2472549">
            <a:off x="11905773" y="-6950734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231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1"/>
            <a:ext cx="10929938" cy="155033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7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00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3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5BC574C2-0231-498C-86E3-B4ED627D1603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6"/>
            <a:ext cx="4071938" cy="3850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076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744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53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2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0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897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13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60" r:id="rId2"/>
    <p:sldLayoutId id="2147483961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2016/10/28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9288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1.png"/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24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png"/><Relationship Id="rId1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1929" y="1040121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60121" y="1040121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2201" y="50405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/>
        </p:blipFill>
        <p:spPr>
          <a:xfrm>
            <a:off x="8157567" y="186099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5015" y="2219634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cs typeface="Arial" panose="020B0604020202020204" pitchFamily="34" charset="0"/>
              </a:rPr>
              <a:t>简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洁清新小花</a:t>
            </a:r>
            <a:r>
              <a:rPr lang="en-US" altLang="zh-CN" sz="6000" b="1" cap="all" dirty="0" smtClean="0">
                <a:cs typeface="Arial" panose="020B0604020202020204" pitchFamily="34" charset="0"/>
              </a:rPr>
              <a:t>PPT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模板</a:t>
            </a:r>
            <a:endParaRPr lang="zh-CN" altLang="en-US" sz="6000" b="1" cap="all" dirty="0"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48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5400000">
            <a:off x="4145974" y="278436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004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250"/>
                            </p:stCondLst>
                            <p:childTnLst>
                              <p:par>
                                <p:cTn id="7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75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二、请在这里输入文字标题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4307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696328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513255"/>
            <a:ext cx="1969750" cy="1969750"/>
            <a:chOff x="3800237" y="2257147"/>
            <a:chExt cx="1868076" cy="1868076"/>
          </a:xfrm>
          <a:solidFill>
            <a:srgbClr val="92D050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696331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513255"/>
            <a:ext cx="1969750" cy="1969750"/>
            <a:chOff x="6546413" y="2257147"/>
            <a:chExt cx="1868076" cy="1868076"/>
          </a:xfrm>
          <a:solidFill>
            <a:srgbClr val="06A7DB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513255"/>
            <a:ext cx="1969750" cy="1969750"/>
            <a:chOff x="9237196" y="2257147"/>
            <a:chExt cx="1868076" cy="1868076"/>
          </a:xfrm>
          <a:solidFill>
            <a:srgbClr val="92D050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513255"/>
            <a:ext cx="1969750" cy="1969750"/>
            <a:chOff x="1119258" y="2257147"/>
            <a:chExt cx="1868076" cy="1868076"/>
          </a:xfrm>
          <a:solidFill>
            <a:srgbClr val="06A7DB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3205860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3154614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3192824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3192823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004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46" name="矩形 4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028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43CAE5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rgbClr val="92D050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rgbClr val="92D050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717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三、请在这里输入文字标题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2872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43CAE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43CAE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520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127245" y="299678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5076042" y="3783666"/>
            <a:ext cx="1089921" cy="1088246"/>
          </a:xfrm>
          <a:prstGeom prst="ellipse">
            <a:avLst/>
          </a:prstGeom>
          <a:solidFill>
            <a:srgbClr val="92D050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787378" y="4053215"/>
            <a:ext cx="711545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4043046" y="2641845"/>
            <a:ext cx="709871" cy="711545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932547" y="5074492"/>
            <a:ext cx="711545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376427" y="299678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880856" y="3783666"/>
            <a:ext cx="1088246" cy="1088246"/>
          </a:xfrm>
          <a:prstGeom prst="ellipse">
            <a:avLst/>
          </a:prstGeom>
          <a:solidFill>
            <a:srgbClr val="43CAE5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547896" y="4053215"/>
            <a:ext cx="709871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92228" y="2641845"/>
            <a:ext cx="711545" cy="711545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402727" y="5074492"/>
            <a:ext cx="709871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362335" y="337682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345593" y="293818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802288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802287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156573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156572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1510448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510447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864733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864732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19570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626548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2248173"/>
            <a:ext cx="704849" cy="704849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3097006"/>
            <a:ext cx="704848" cy="704848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4012806"/>
            <a:ext cx="704849" cy="706523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794669"/>
            <a:ext cx="704848" cy="706523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779113"/>
            <a:ext cx="704849" cy="704848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3260107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43CAE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226927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9897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327486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99534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424417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9646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513952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8600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6219078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939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474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  <a:solidFill>
            <a:srgbClr val="78C8FF"/>
          </a:solidFill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  <a:no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096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5400000">
            <a:off x="6048388" y="-480101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49481" y="1479205"/>
            <a:ext cx="15188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latin typeface="TypeLand 康熙字典體試用版" pitchFamily="50" charset="-120"/>
                <a:ea typeface="TypeLand 康熙字典體試用版" pitchFamily="50" charset="-120"/>
              </a:rPr>
              <a:t>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22957" y="1211500"/>
            <a:ext cx="1518835" cy="126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93" dirty="0">
                <a:latin typeface="TypeLand 康熙字典體試用版" pitchFamily="50" charset="-120"/>
                <a:ea typeface="TypeLand 康熙字典體試用版" pitchFamily="50" charset="-120"/>
              </a:rPr>
              <a:t>录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83169" y="2063467"/>
            <a:ext cx="1218603" cy="43858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2250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sz="225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854" y="2539533"/>
            <a:ext cx="2454939" cy="7414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3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703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3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/>
        </p:blipFill>
        <p:spPr bwMode="auto">
          <a:xfrm>
            <a:off x="500841" y="713848"/>
            <a:ext cx="1947746" cy="3307493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86924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一、输入文字内容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79126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二、输入文字内容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71327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三、输入文字内容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3528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四、输入文字内容</a:t>
            </a:r>
          </a:p>
        </p:txBody>
      </p:sp>
    </p:spTree>
    <p:extLst>
      <p:ext uri="{BB962C8B-B14F-4D97-AF65-F5344CB8AC3E}">
        <p14:creationId xmlns:p14="http://schemas.microsoft.com/office/powerpoint/2010/main" val="372621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 build="p"/>
      <p:bldP spid="2" grpId="0" build="p"/>
      <p:bldP spid="3" grpId="0"/>
      <p:bldP spid="6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四、请在这里输入文字标题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131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380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92D050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43CAE5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92D050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43CAE5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92D050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43CAE5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978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43CAE5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92D050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43CAE5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92D050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92D050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43CAE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92D050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43CAE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43CAE5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43CAE5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92D050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5" name="矩形 74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1929" y="1040121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60121" y="1040121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2201" y="50405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/>
        </p:blipFill>
        <p:spPr>
          <a:xfrm>
            <a:off x="8157567" y="186099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5015" y="2219634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cs typeface="Arial" panose="020B0604020202020204" pitchFamily="34" charset="0"/>
              </a:rPr>
              <a:t>简洁</a:t>
            </a:r>
            <a:r>
              <a:rPr lang="zh-CN" altLang="en-US" sz="6000" b="1" cap="all" dirty="0">
                <a:cs typeface="Arial" panose="020B0604020202020204" pitchFamily="34" charset="0"/>
              </a:rPr>
              <a:t>小花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实用</a:t>
            </a:r>
            <a:r>
              <a:rPr lang="en-US" altLang="zh-CN" sz="6000" b="1" cap="all" dirty="0" smtClean="0">
                <a:cs typeface="Arial" panose="020B0604020202020204" pitchFamily="34" charset="0"/>
              </a:rPr>
              <a:t>PPT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模板</a:t>
            </a:r>
            <a:endParaRPr lang="zh-CN" altLang="en-US" sz="6000" b="1" cap="all" dirty="0"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48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uld This Be Lov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124575" y="-1093258"/>
            <a:ext cx="609600" cy="609600"/>
          </a:xfrm>
          <a:prstGeom prst="rect">
            <a:avLst/>
          </a:prstGeom>
        </p:spPr>
      </p:pic>
      <p:pic>
        <p:nvPicPr>
          <p:cNvPr id="22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5400000">
            <a:off x="4145974" y="278436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4631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25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750"/>
                            </p:stCondLst>
                            <p:childTnLst>
                              <p:par>
                                <p:cTn id="7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" grpId="0"/>
      <p:bldP spid="21" grpId="1"/>
      <p:bldP spid="25" grpId="0"/>
      <p:bldP spid="2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17178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17581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一、请在这里输入文字标题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9748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754940" y="2212675"/>
            <a:ext cx="2348938" cy="2348938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788358" y="2197608"/>
            <a:ext cx="2348936" cy="2348936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5016330" y="2925307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748108" y="3373954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7435584" y="2950421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7171001" y="3373954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7354" y="574576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47354" y="5429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3137820" y="16553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137820" y="1338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73727" y="16172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22797" y="13243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9186454" y="58029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9235524" y="55100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327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843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4184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83166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69695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06992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39102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9991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2694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68734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786067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116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16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0405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0405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2503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2503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5172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5172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7270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7270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712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10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  <a:solidFill>
            <a:schemeClr val="bg1"/>
          </a:solidFill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  <a:grpFill/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976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555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3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4420</Words>
  <Application>Microsoft Office PowerPoint</Application>
  <PresentationFormat>自定义</PresentationFormat>
  <Paragraphs>295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Franklin Gothic Book</vt:lpstr>
      <vt:lpstr>Gungsuh</vt:lpstr>
      <vt:lpstr>Meiryo</vt:lpstr>
      <vt:lpstr>TypeLand 康熙字典體試用版</vt:lpstr>
      <vt:lpstr>ヒラギノ角ゴ ProN W3</vt:lpstr>
      <vt:lpstr>나눔고딕</vt:lpstr>
      <vt:lpstr>华文中宋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Lato Regular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2016-09-14T13:55:06Z</dcterms:created>
  <dcterms:modified xsi:type="dcterms:W3CDTF">2016-10-28T00:51:04Z</dcterms:modified>
</cp:coreProperties>
</file>