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6" r:id="rId20"/>
    <p:sldId id="277" r:id="rId21"/>
    <p:sldId id="278" r:id="rId22"/>
    <p:sldId id="279" r:id="rId23"/>
    <p:sldId id="280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C5E5E"/>
    <a:srgbClr val="FF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82C60-D913-45E4-AC8C-5A1C043716B7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E72F7-C8D3-413E-9BE8-A77D5D9D4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26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737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843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664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82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710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21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60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7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83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1200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1366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文件\ppt\业务\pptstore\待完成\iphonebizhi\2013-09-16-19.49.43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39220" r="217" b="29056"/>
          <a:stretch/>
        </p:blipFill>
        <p:spPr bwMode="auto">
          <a:xfrm>
            <a:off x="0" y="0"/>
            <a:ext cx="916545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35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wenyanbin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" y="1"/>
            <a:ext cx="9148762" cy="512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1151620" y="1419622"/>
            <a:ext cx="6840760" cy="1368152"/>
          </a:xfrm>
          <a:prstGeom prst="round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020661" y="1770951"/>
            <a:ext cx="5253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想要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高大上 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怎么破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30893" y="23557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技巧讲解</a:t>
            </a:r>
            <a:endParaRPr lang="zh-CN" altLang="en-US" sz="16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6201592" y="2479787"/>
            <a:ext cx="58601" cy="92298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55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310401"/>
            <a:ext cx="4007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这么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处理，是因为如下：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29512" y="3498117"/>
            <a:ext cx="1152128" cy="115212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 descr="C:\Users\wenyanbin\Desktop\图片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3401885"/>
            <a:ext cx="1885181" cy="133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676" y="772782"/>
            <a:ext cx="2143521" cy="147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等腰三角形 9"/>
          <p:cNvSpPr/>
          <p:nvPr/>
        </p:nvSpPr>
        <p:spPr>
          <a:xfrm>
            <a:off x="6012160" y="3428396"/>
            <a:ext cx="1512168" cy="1303593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508309" y="3507854"/>
            <a:ext cx="736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…..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19672" y="2249785"/>
            <a:ext cx="5191060" cy="1042045"/>
            <a:chOff x="1619672" y="2249785"/>
            <a:chExt cx="5191060" cy="1042045"/>
          </a:xfrm>
        </p:grpSpPr>
        <p:cxnSp>
          <p:nvCxnSpPr>
            <p:cNvPr id="12" name="直接连接符 11"/>
            <p:cNvCxnSpPr>
              <a:stCxn id="7172" idx="2"/>
            </p:cNvCxnSpPr>
            <p:nvPr/>
          </p:nvCxnSpPr>
          <p:spPr>
            <a:xfrm>
              <a:off x="4146437" y="2249785"/>
              <a:ext cx="0" cy="4659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619672" y="2715766"/>
              <a:ext cx="51910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619672" y="2715766"/>
              <a:ext cx="0" cy="576064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146437" y="2715766"/>
              <a:ext cx="0" cy="576064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10732" y="2715766"/>
              <a:ext cx="0" cy="576064"/>
            </a:xfrm>
            <a:prstGeom prst="line">
              <a:avLst/>
            </a:prstGeom>
            <a:ln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4247420" y="2282720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再次更换可快速得到目前效果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2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效果深化展示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2" y="2767931"/>
            <a:ext cx="3312359" cy="184780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74" y="917847"/>
            <a:ext cx="3294109" cy="185692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283" y="2779711"/>
            <a:ext cx="3294109" cy="18432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99" y="915566"/>
            <a:ext cx="3284984" cy="186149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96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对色彩的搭配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824" y="769488"/>
            <a:ext cx="7109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世间色彩搭配是丰富不已的，具体不详说！简单介绍几个搭配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8786" y="1563638"/>
            <a:ext cx="648072" cy="1296144"/>
          </a:xfrm>
          <a:prstGeom prst="rect">
            <a:avLst/>
          </a:prstGeom>
          <a:solidFill>
            <a:srgbClr val="D1474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1947" y="1563638"/>
            <a:ext cx="648072" cy="1296144"/>
          </a:xfrm>
          <a:prstGeom prst="rect">
            <a:avLst/>
          </a:prstGeom>
          <a:solidFill>
            <a:srgbClr val="FFD84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1044" y="1563638"/>
            <a:ext cx="648072" cy="1296144"/>
          </a:xfrm>
          <a:prstGeom prst="rect">
            <a:avLst/>
          </a:prstGeom>
          <a:solidFill>
            <a:srgbClr val="C49A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9452" y="1563638"/>
            <a:ext cx="648072" cy="1296144"/>
          </a:xfrm>
          <a:prstGeom prst="rect">
            <a:avLst/>
          </a:prstGeom>
          <a:solidFill>
            <a:srgbClr val="C9660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87524" y="1563638"/>
            <a:ext cx="648072" cy="1296144"/>
          </a:xfrm>
          <a:prstGeom prst="rect">
            <a:avLst/>
          </a:prstGeom>
          <a:solidFill>
            <a:srgbClr val="2694D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024" y="1563638"/>
            <a:ext cx="648072" cy="1296144"/>
          </a:xfrm>
          <a:prstGeom prst="rect">
            <a:avLst/>
          </a:prstGeom>
          <a:solidFill>
            <a:srgbClr val="C8EBF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36096" y="1563638"/>
            <a:ext cx="648072" cy="1296144"/>
          </a:xfrm>
          <a:prstGeom prst="rect">
            <a:avLst/>
          </a:prstGeom>
          <a:solidFill>
            <a:srgbClr val="C8C756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84168" y="1563638"/>
            <a:ext cx="648072" cy="1296144"/>
          </a:xfrm>
          <a:prstGeom prst="rect">
            <a:avLst/>
          </a:prstGeom>
          <a:solidFill>
            <a:srgbClr val="FCA44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2240" y="1563638"/>
            <a:ext cx="648072" cy="1296144"/>
          </a:xfrm>
          <a:prstGeom prst="rect">
            <a:avLst/>
          </a:prstGeom>
          <a:solidFill>
            <a:srgbClr val="FCD84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80312" y="1563638"/>
            <a:ext cx="648072" cy="1296144"/>
          </a:xfrm>
          <a:prstGeom prst="rect">
            <a:avLst/>
          </a:prstGeom>
          <a:solidFill>
            <a:srgbClr val="E0D1C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7"/>
          <a:stretch/>
        </p:blipFill>
        <p:spPr bwMode="auto">
          <a:xfrm>
            <a:off x="1118786" y="3035300"/>
            <a:ext cx="5734050" cy="191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6084167" y="3935311"/>
            <a:ext cx="2449437" cy="936040"/>
            <a:chOff x="2926816" y="3507854"/>
            <a:chExt cx="2638039" cy="1008112"/>
          </a:xfrm>
        </p:grpSpPr>
        <p:sp>
          <p:nvSpPr>
            <p:cNvPr id="22" name="圆角矩形标注 21"/>
            <p:cNvSpPr/>
            <p:nvPr/>
          </p:nvSpPr>
          <p:spPr>
            <a:xfrm>
              <a:off x="2926816" y="3507854"/>
              <a:ext cx="2638039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25808" y="3795886"/>
              <a:ext cx="2282687" cy="497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你懂得！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5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对色彩的搭配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043" y="915566"/>
            <a:ext cx="6924675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818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4304" y="2019298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6084" y="2419408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8092" y="2768029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1563638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96484" y="2019298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6484" y="2419408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6484" y="2768029"/>
            <a:ext cx="1423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4287" y="1563638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07905" y="3935311"/>
            <a:ext cx="4825700" cy="936040"/>
            <a:chOff x="367586" y="3507854"/>
            <a:chExt cx="5197270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367586" y="3507854"/>
              <a:ext cx="5197270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5808" y="3795886"/>
              <a:ext cx="2282687" cy="497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你懂得！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415399"/>
            <a:ext cx="696587" cy="696587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50906"/>
            <a:ext cx="819472" cy="72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537" y="4050906"/>
            <a:ext cx="75247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77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19872" y="3935311"/>
            <a:ext cx="5603850" cy="936040"/>
            <a:chOff x="367585" y="3507854"/>
            <a:chExt cx="6035336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367585" y="3507854"/>
              <a:ext cx="5854664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5808" y="3795886"/>
              <a:ext cx="3277113" cy="497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字体也很重要！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47663" y="1759917"/>
            <a:ext cx="1992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+mn-ea"/>
              </a:rPr>
              <a:t>5.</a:t>
            </a:r>
            <a:r>
              <a:rPr lang="zh-CN" altLang="en-US" sz="2000" b="1" dirty="0">
                <a:latin typeface="+mn-ea"/>
              </a:rPr>
              <a:t>对细节</a:t>
            </a:r>
            <a:r>
              <a:rPr lang="zh-CN" altLang="en-US" sz="2000" b="1" dirty="0" smtClean="0">
                <a:latin typeface="+mn-ea"/>
              </a:rPr>
              <a:t>的把握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1431815"/>
            <a:ext cx="1992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7663" y="2160027"/>
            <a:ext cx="1992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迷你简彩蝶" panose="02010604000101010101" pitchFamily="2" charset="-122"/>
                <a:ea typeface="迷你简彩蝶" panose="02010604000101010101" pitchFamily="2" charset="-122"/>
              </a:rPr>
              <a:t>5.</a:t>
            </a:r>
            <a:r>
              <a:rPr lang="zh-CN" altLang="en-US" sz="2000" b="1" dirty="0">
                <a:latin typeface="迷你简彩蝶" panose="02010604000101010101" pitchFamily="2" charset="-122"/>
                <a:ea typeface="迷你简彩蝶" panose="02010604000101010101" pitchFamily="2" charset="-122"/>
              </a:rPr>
              <a:t>对细节</a:t>
            </a:r>
            <a:r>
              <a:rPr lang="zh-CN" altLang="en-US" sz="2000" b="1" dirty="0" smtClean="0">
                <a:latin typeface="迷你简彩蝶" panose="02010604000101010101" pitchFamily="2" charset="-122"/>
                <a:ea typeface="迷你简彩蝶" panose="02010604000101010101" pitchFamily="2" charset="-122"/>
              </a:rPr>
              <a:t>的把握</a:t>
            </a:r>
            <a:endParaRPr lang="zh-CN" altLang="en-US" sz="2000" b="1" dirty="0">
              <a:latin typeface="迷你简彩蝶" panose="02010604000101010101" pitchFamily="2" charset="-122"/>
              <a:ea typeface="迷你简彩蝶" panose="0201060400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7663" y="1359807"/>
            <a:ext cx="2294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5.</a:t>
            </a:r>
            <a:r>
              <a:rPr lang="zh-CN" altLang="en-US" sz="2400" b="1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对细节</a:t>
            </a:r>
            <a:r>
              <a:rPr lang="zh-CN" altLang="en-US" sz="2400" b="1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的把握</a:t>
            </a:r>
            <a:endParaRPr lang="zh-CN" altLang="en-US" sz="2400" b="1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7663" y="2645499"/>
            <a:ext cx="1633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5.</a:t>
            </a:r>
            <a:r>
              <a:rPr lang="zh-CN" altLang="en-US" sz="1600" b="1" dirty="0">
                <a:latin typeface="隶书" panose="02010509060101010101" pitchFamily="49" charset="-122"/>
                <a:ea typeface="隶书" panose="02010509060101010101" pitchFamily="49" charset="-122"/>
              </a:rPr>
              <a:t>对细节</a:t>
            </a:r>
            <a:r>
              <a:rPr lang="zh-CN" altLang="en-US" sz="1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的把握</a:t>
            </a:r>
            <a:endParaRPr lang="zh-CN" altLang="en-US" sz="1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3" y="2984053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迷你简谁的字" panose="020B0602010101010101" pitchFamily="33" charset="-122"/>
                <a:ea typeface="迷你简谁的字" panose="020B0602010101010101" pitchFamily="33" charset="-122"/>
              </a:rPr>
              <a:t>5.</a:t>
            </a:r>
            <a:r>
              <a:rPr lang="zh-CN" altLang="en-US" sz="1400" b="1" dirty="0">
                <a:latin typeface="迷你简谁的字" panose="020B0602010101010101" pitchFamily="33" charset="-122"/>
                <a:ea typeface="迷你简谁的字" panose="020B0602010101010101" pitchFamily="33" charset="-122"/>
              </a:rPr>
              <a:t>对细节</a:t>
            </a:r>
            <a:r>
              <a:rPr lang="zh-CN" altLang="en-US" sz="1400" b="1" dirty="0" smtClean="0">
                <a:latin typeface="迷你简谁的字" panose="020B0602010101010101" pitchFamily="33" charset="-122"/>
                <a:ea typeface="迷你简谁的字" panose="020B0602010101010101" pitchFamily="33" charset="-122"/>
              </a:rPr>
              <a:t>的把握</a:t>
            </a:r>
            <a:endParaRPr lang="zh-CN" altLang="en-US" sz="1400" b="1" dirty="0">
              <a:latin typeface="迷你简谁的字" panose="020B0602010101010101" pitchFamily="33" charset="-122"/>
              <a:ea typeface="迷你简谁的字" panose="020B0602010101010101" pitchFamily="33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57345"/>
            <a:ext cx="22288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457" y="1483631"/>
            <a:ext cx="696587" cy="69658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233620" y="173959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常用字体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3" y="3291830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…..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19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10401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6492" y="1059582"/>
            <a:ext cx="6991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对自行下载的字体要特别注意！不然在老板的电脑上你就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…..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293" y="1459692"/>
            <a:ext cx="1379918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769" y="2813724"/>
            <a:ext cx="1386442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10" y="1459692"/>
            <a:ext cx="3195579" cy="143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11" y="2788076"/>
            <a:ext cx="3195579" cy="143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5220073" y="3935311"/>
            <a:ext cx="3635896" cy="936040"/>
            <a:chOff x="2306397" y="3507854"/>
            <a:chExt cx="3915852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2306397" y="3507854"/>
              <a:ext cx="3915852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41592" y="3795886"/>
              <a:ext cx="3277113" cy="497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字体也很重要！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948901" y="1563638"/>
            <a:ext cx="1986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在</a:t>
            </a:r>
            <a:r>
              <a:rPr lang="zh-CN" altLang="en-US" sz="2000" b="1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自己的电脑上</a:t>
            </a:r>
            <a:endParaRPr lang="zh-CN" altLang="en-US" sz="2000" b="1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48901" y="2767637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+mj-ea"/>
                <a:ea typeface="+mj-ea"/>
              </a:rPr>
              <a:t>在老板的电脑上</a:t>
            </a:r>
            <a:endParaRPr lang="zh-CN" altLang="en-US" sz="2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293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47504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39952" y="3503263"/>
            <a:ext cx="4815477" cy="936040"/>
            <a:chOff x="1841080" y="3507854"/>
            <a:chExt cx="5186259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1841080" y="3507854"/>
              <a:ext cx="4885806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18634" y="3795886"/>
              <a:ext cx="5108705" cy="49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文件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选项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保存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9592" y="2211710"/>
            <a:ext cx="4032448" cy="1008112"/>
            <a:chOff x="1043608" y="3507854"/>
            <a:chExt cx="4032448" cy="1008112"/>
          </a:xfrm>
        </p:grpSpPr>
        <p:sp>
          <p:nvSpPr>
            <p:cNvPr id="16" name="圆角矩形标注 15"/>
            <p:cNvSpPr/>
            <p:nvPr/>
          </p:nvSpPr>
          <p:spPr>
            <a:xfrm>
              <a:off x="1043608" y="3507854"/>
              <a:ext cx="4032448" cy="1008112"/>
            </a:xfrm>
            <a:prstGeom prst="wedgeRoundRectCallout">
              <a:avLst>
                <a:gd name="adj1" fmla="val -38791"/>
                <a:gd name="adj2" fmla="val 78877"/>
                <a:gd name="adj3" fmla="val 16667"/>
              </a:avLst>
            </a:prstGeom>
            <a:gradFill flip="none" rotWithShape="1">
              <a:gsLst>
                <a:gs pos="0">
                  <a:srgbClr val="C00000"/>
                </a:gs>
                <a:gs pos="48000">
                  <a:srgbClr val="E52020"/>
                </a:gs>
                <a:gs pos="100000">
                  <a:srgbClr val="FF3737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2" y="3795886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老湿，那我怎么办啊！！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71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47504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 descr="C:\Users\wenyanbin\Desktop\图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25588"/>
            <a:ext cx="3151188" cy="21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wenyanbin\Desktop\QQ截图201403201503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7" y="1527870"/>
            <a:ext cx="4848113" cy="248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2287" y="429994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图片大小不一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4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47504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 descr="C:\Users\wenyanbin\Desktop\图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780" y="1525588"/>
            <a:ext cx="3151188" cy="21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wenyanbin\Desktop\QQ截图201403201503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8" r="14802" b="12219"/>
          <a:stretch/>
        </p:blipFill>
        <p:spPr bwMode="auto">
          <a:xfrm>
            <a:off x="1250032" y="1527870"/>
            <a:ext cx="3111500" cy="218053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2287" y="3899832"/>
            <a:ext cx="3134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喜欢这样的排版吗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……..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1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users\WENYAN~1\appdata\roaming\360se6\USERDA~1\Temp\10010-~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1591135"/>
            <a:ext cx="5364088" cy="356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06524" y="2994506"/>
            <a:ext cx="3544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我一开始就不知道怎么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！！！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3102" y="206769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没思路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1275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技巧不够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5656" y="14200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没手感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9410" y="2234737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不懂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07962" y="908716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…..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267" y="187809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不会配色</a:t>
            </a:r>
            <a:endParaRPr lang="zh-CN" altLang="en-US" sz="11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3102" y="1644938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老板不认可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064" y="2367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859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47504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对细节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的把握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39952" y="3503263"/>
            <a:ext cx="5688633" cy="936040"/>
            <a:chOff x="1841080" y="3507854"/>
            <a:chExt cx="6126641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1841080" y="3507854"/>
              <a:ext cx="4885806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59016" y="3795886"/>
              <a:ext cx="5108705" cy="49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选中图片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裁剪！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9592" y="2211710"/>
            <a:ext cx="4032448" cy="1008112"/>
            <a:chOff x="1043608" y="3507854"/>
            <a:chExt cx="4032448" cy="1008112"/>
          </a:xfrm>
        </p:grpSpPr>
        <p:sp>
          <p:nvSpPr>
            <p:cNvPr id="16" name="圆角矩形标注 15"/>
            <p:cNvSpPr/>
            <p:nvPr/>
          </p:nvSpPr>
          <p:spPr>
            <a:xfrm>
              <a:off x="1043608" y="3507854"/>
              <a:ext cx="4032448" cy="1008112"/>
            </a:xfrm>
            <a:prstGeom prst="wedgeRoundRectCallout">
              <a:avLst>
                <a:gd name="adj1" fmla="val -38791"/>
                <a:gd name="adj2" fmla="val 78877"/>
                <a:gd name="adj3" fmla="val 16667"/>
              </a:avLst>
            </a:prstGeom>
            <a:gradFill flip="none" rotWithShape="1">
              <a:gsLst>
                <a:gs pos="0">
                  <a:srgbClr val="C00000"/>
                </a:gs>
                <a:gs pos="48000">
                  <a:srgbClr val="E52020"/>
                </a:gs>
                <a:gs pos="100000">
                  <a:srgbClr val="FF3737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2" y="3795886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老湿，你怎么修改的！！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03" y="3670393"/>
            <a:ext cx="4286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2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79911" y="2859846"/>
            <a:ext cx="5256584" cy="936040"/>
            <a:chOff x="1453318" y="3507854"/>
            <a:chExt cx="5661330" cy="1008112"/>
          </a:xfrm>
        </p:grpSpPr>
        <p:sp>
          <p:nvSpPr>
            <p:cNvPr id="12" name="圆角矩形标注 11"/>
            <p:cNvSpPr/>
            <p:nvPr/>
          </p:nvSpPr>
          <p:spPr>
            <a:xfrm>
              <a:off x="1453318" y="3507854"/>
              <a:ext cx="5506226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3076" y="3795886"/>
              <a:ext cx="5651572" cy="49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骚年，不要急，慢慢积累是正道哦！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3568" y="1419622"/>
            <a:ext cx="4032448" cy="1008112"/>
            <a:chOff x="1043608" y="3507854"/>
            <a:chExt cx="4032448" cy="1008112"/>
          </a:xfrm>
        </p:grpSpPr>
        <p:sp>
          <p:nvSpPr>
            <p:cNvPr id="16" name="圆角矩形标注 15"/>
            <p:cNvSpPr/>
            <p:nvPr/>
          </p:nvSpPr>
          <p:spPr>
            <a:xfrm>
              <a:off x="1043608" y="3507854"/>
              <a:ext cx="4032448" cy="1008112"/>
            </a:xfrm>
            <a:prstGeom prst="wedgeRoundRectCallout">
              <a:avLst>
                <a:gd name="adj1" fmla="val -38791"/>
                <a:gd name="adj2" fmla="val 78877"/>
                <a:gd name="adj3" fmla="val 16667"/>
              </a:avLst>
            </a:prstGeom>
            <a:gradFill flip="none" rotWithShape="1">
              <a:gsLst>
                <a:gs pos="0">
                  <a:srgbClr val="C00000"/>
                </a:gs>
                <a:gs pos="48000">
                  <a:srgbClr val="E52020"/>
                </a:gs>
                <a:gs pos="100000">
                  <a:srgbClr val="FF3737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2" y="3795886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老湿，我还要更多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啊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889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4139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0"/>
          <p:cNvSpPr>
            <a:spLocks noEditPoints="1"/>
          </p:cNvSpPr>
          <p:nvPr/>
        </p:nvSpPr>
        <p:spPr bwMode="auto">
          <a:xfrm>
            <a:off x="1259632" y="1275606"/>
            <a:ext cx="2841712" cy="2683002"/>
          </a:xfrm>
          <a:custGeom>
            <a:avLst/>
            <a:gdLst>
              <a:gd name="T0" fmla="*/ 216 w 752"/>
              <a:gd name="T1" fmla="*/ 16 h 710"/>
              <a:gd name="T2" fmla="*/ 230 w 752"/>
              <a:gd name="T3" fmla="*/ 62 h 710"/>
              <a:gd name="T4" fmla="*/ 190 w 752"/>
              <a:gd name="T5" fmla="*/ 102 h 710"/>
              <a:gd name="T6" fmla="*/ 142 w 752"/>
              <a:gd name="T7" fmla="*/ 88 h 710"/>
              <a:gd name="T8" fmla="*/ 128 w 752"/>
              <a:gd name="T9" fmla="*/ 42 h 710"/>
              <a:gd name="T10" fmla="*/ 168 w 752"/>
              <a:gd name="T11" fmla="*/ 2 h 710"/>
              <a:gd name="T12" fmla="*/ 200 w 752"/>
              <a:gd name="T13" fmla="*/ 528 h 710"/>
              <a:gd name="T14" fmla="*/ 234 w 752"/>
              <a:gd name="T15" fmla="*/ 564 h 710"/>
              <a:gd name="T16" fmla="*/ 268 w 752"/>
              <a:gd name="T17" fmla="*/ 574 h 710"/>
              <a:gd name="T18" fmla="*/ 288 w 752"/>
              <a:gd name="T19" fmla="*/ 536 h 710"/>
              <a:gd name="T20" fmla="*/ 438 w 752"/>
              <a:gd name="T21" fmla="*/ 528 h 710"/>
              <a:gd name="T22" fmla="*/ 474 w 752"/>
              <a:gd name="T23" fmla="*/ 564 h 710"/>
              <a:gd name="T24" fmla="*/ 510 w 752"/>
              <a:gd name="T25" fmla="*/ 574 h 710"/>
              <a:gd name="T26" fmla="*/ 530 w 752"/>
              <a:gd name="T27" fmla="*/ 536 h 710"/>
              <a:gd name="T28" fmla="*/ 680 w 752"/>
              <a:gd name="T29" fmla="*/ 528 h 710"/>
              <a:gd name="T30" fmla="*/ 716 w 752"/>
              <a:gd name="T31" fmla="*/ 564 h 710"/>
              <a:gd name="T32" fmla="*/ 752 w 752"/>
              <a:gd name="T33" fmla="*/ 646 h 710"/>
              <a:gd name="T34" fmla="*/ 510 w 752"/>
              <a:gd name="T35" fmla="*/ 646 h 710"/>
              <a:gd name="T36" fmla="*/ 268 w 752"/>
              <a:gd name="T37" fmla="*/ 646 h 710"/>
              <a:gd name="T38" fmla="*/ 28 w 752"/>
              <a:gd name="T39" fmla="*/ 646 h 710"/>
              <a:gd name="T40" fmla="*/ 30 w 752"/>
              <a:gd name="T41" fmla="*/ 564 h 710"/>
              <a:gd name="T42" fmla="*/ 64 w 752"/>
              <a:gd name="T43" fmla="*/ 528 h 710"/>
              <a:gd name="T44" fmla="*/ 636 w 752"/>
              <a:gd name="T45" fmla="*/ 444 h 710"/>
              <a:gd name="T46" fmla="*/ 672 w 752"/>
              <a:gd name="T47" fmla="*/ 496 h 710"/>
              <a:gd name="T48" fmla="*/ 560 w 752"/>
              <a:gd name="T49" fmla="*/ 506 h 710"/>
              <a:gd name="T50" fmla="*/ 574 w 752"/>
              <a:gd name="T51" fmla="*/ 456 h 710"/>
              <a:gd name="T52" fmla="*/ 372 w 752"/>
              <a:gd name="T53" fmla="*/ 440 h 710"/>
              <a:gd name="T54" fmla="*/ 420 w 752"/>
              <a:gd name="T55" fmla="*/ 464 h 710"/>
              <a:gd name="T56" fmla="*/ 426 w 752"/>
              <a:gd name="T57" fmla="*/ 516 h 710"/>
              <a:gd name="T58" fmla="*/ 318 w 752"/>
              <a:gd name="T59" fmla="*/ 484 h 710"/>
              <a:gd name="T60" fmla="*/ 362 w 752"/>
              <a:gd name="T61" fmla="*/ 440 h 710"/>
              <a:gd name="T62" fmla="*/ 156 w 752"/>
              <a:gd name="T63" fmla="*/ 444 h 710"/>
              <a:gd name="T64" fmla="*/ 190 w 752"/>
              <a:gd name="T65" fmla="*/ 496 h 710"/>
              <a:gd name="T66" fmla="*/ 78 w 752"/>
              <a:gd name="T67" fmla="*/ 506 h 710"/>
              <a:gd name="T68" fmla="*/ 94 w 752"/>
              <a:gd name="T69" fmla="*/ 456 h 710"/>
              <a:gd name="T70" fmla="*/ 614 w 752"/>
              <a:gd name="T71" fmla="*/ 260 h 710"/>
              <a:gd name="T72" fmla="*/ 432 w 752"/>
              <a:gd name="T73" fmla="*/ 294 h 710"/>
              <a:gd name="T74" fmla="*/ 614 w 752"/>
              <a:gd name="T75" fmla="*/ 260 h 710"/>
              <a:gd name="T76" fmla="*/ 338 w 752"/>
              <a:gd name="T77" fmla="*/ 38 h 710"/>
              <a:gd name="T78" fmla="*/ 322 w 752"/>
              <a:gd name="T79" fmla="*/ 62 h 710"/>
              <a:gd name="T80" fmla="*/ 218 w 752"/>
              <a:gd name="T81" fmla="*/ 110 h 710"/>
              <a:gd name="T82" fmla="*/ 114 w 752"/>
              <a:gd name="T83" fmla="*/ 116 h 710"/>
              <a:gd name="T84" fmla="*/ 100 w 752"/>
              <a:gd name="T85" fmla="*/ 244 h 710"/>
              <a:gd name="T86" fmla="*/ 138 w 752"/>
              <a:gd name="T87" fmla="*/ 398 h 710"/>
              <a:gd name="T88" fmla="*/ 218 w 752"/>
              <a:gd name="T89" fmla="*/ 378 h 710"/>
              <a:gd name="T90" fmla="*/ 310 w 752"/>
              <a:gd name="T91" fmla="*/ 170 h 710"/>
              <a:gd name="T92" fmla="*/ 324 w 752"/>
              <a:gd name="T93" fmla="*/ 228 h 710"/>
              <a:gd name="T94" fmla="*/ 338 w 752"/>
              <a:gd name="T95" fmla="*/ 246 h 710"/>
              <a:gd name="T96" fmla="*/ 616 w 752"/>
              <a:gd name="T97" fmla="*/ 252 h 710"/>
              <a:gd name="T98" fmla="*/ 640 w 752"/>
              <a:gd name="T99" fmla="*/ 234 h 710"/>
              <a:gd name="T100" fmla="*/ 646 w 752"/>
              <a:gd name="T101" fmla="*/ 62 h 710"/>
              <a:gd name="T102" fmla="*/ 622 w 752"/>
              <a:gd name="T103" fmla="*/ 34 h 710"/>
              <a:gd name="T104" fmla="*/ 608 w 752"/>
              <a:gd name="T105" fmla="*/ 62 h 710"/>
              <a:gd name="T106" fmla="*/ 616 w 752"/>
              <a:gd name="T107" fmla="*/ 214 h 710"/>
              <a:gd name="T108" fmla="*/ 610 w 752"/>
              <a:gd name="T109" fmla="*/ 220 h 710"/>
              <a:gd name="T110" fmla="*/ 354 w 752"/>
              <a:gd name="T111" fmla="*/ 218 h 710"/>
              <a:gd name="T112" fmla="*/ 474 w 752"/>
              <a:gd name="T113" fmla="*/ 124 h 710"/>
              <a:gd name="T114" fmla="*/ 354 w 752"/>
              <a:gd name="T115" fmla="*/ 64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52" h="710">
                <a:moveTo>
                  <a:pt x="180" y="0"/>
                </a:moveTo>
                <a:lnTo>
                  <a:pt x="180" y="0"/>
                </a:lnTo>
                <a:lnTo>
                  <a:pt x="190" y="2"/>
                </a:lnTo>
                <a:lnTo>
                  <a:pt x="200" y="4"/>
                </a:lnTo>
                <a:lnTo>
                  <a:pt x="208" y="10"/>
                </a:lnTo>
                <a:lnTo>
                  <a:pt x="216" y="16"/>
                </a:lnTo>
                <a:lnTo>
                  <a:pt x="222" y="24"/>
                </a:lnTo>
                <a:lnTo>
                  <a:pt x="226" y="32"/>
                </a:lnTo>
                <a:lnTo>
                  <a:pt x="230" y="42"/>
                </a:lnTo>
                <a:lnTo>
                  <a:pt x="230" y="52"/>
                </a:lnTo>
                <a:lnTo>
                  <a:pt x="230" y="52"/>
                </a:lnTo>
                <a:lnTo>
                  <a:pt x="230" y="62"/>
                </a:lnTo>
                <a:lnTo>
                  <a:pt x="226" y="72"/>
                </a:lnTo>
                <a:lnTo>
                  <a:pt x="222" y="82"/>
                </a:lnTo>
                <a:lnTo>
                  <a:pt x="216" y="88"/>
                </a:lnTo>
                <a:lnTo>
                  <a:pt x="208" y="96"/>
                </a:lnTo>
                <a:lnTo>
                  <a:pt x="200" y="100"/>
                </a:lnTo>
                <a:lnTo>
                  <a:pt x="190" y="102"/>
                </a:lnTo>
                <a:lnTo>
                  <a:pt x="180" y="104"/>
                </a:lnTo>
                <a:lnTo>
                  <a:pt x="180" y="104"/>
                </a:lnTo>
                <a:lnTo>
                  <a:pt x="168" y="102"/>
                </a:lnTo>
                <a:lnTo>
                  <a:pt x="158" y="100"/>
                </a:lnTo>
                <a:lnTo>
                  <a:pt x="150" y="96"/>
                </a:lnTo>
                <a:lnTo>
                  <a:pt x="142" y="88"/>
                </a:lnTo>
                <a:lnTo>
                  <a:pt x="136" y="82"/>
                </a:lnTo>
                <a:lnTo>
                  <a:pt x="132" y="72"/>
                </a:lnTo>
                <a:lnTo>
                  <a:pt x="128" y="62"/>
                </a:lnTo>
                <a:lnTo>
                  <a:pt x="128" y="52"/>
                </a:lnTo>
                <a:lnTo>
                  <a:pt x="128" y="52"/>
                </a:lnTo>
                <a:lnTo>
                  <a:pt x="128" y="42"/>
                </a:lnTo>
                <a:lnTo>
                  <a:pt x="132" y="32"/>
                </a:lnTo>
                <a:lnTo>
                  <a:pt x="136" y="24"/>
                </a:lnTo>
                <a:lnTo>
                  <a:pt x="142" y="16"/>
                </a:lnTo>
                <a:lnTo>
                  <a:pt x="150" y="10"/>
                </a:lnTo>
                <a:lnTo>
                  <a:pt x="158" y="4"/>
                </a:lnTo>
                <a:lnTo>
                  <a:pt x="168" y="2"/>
                </a:lnTo>
                <a:lnTo>
                  <a:pt x="180" y="0"/>
                </a:lnTo>
                <a:lnTo>
                  <a:pt x="180" y="0"/>
                </a:lnTo>
                <a:close/>
                <a:moveTo>
                  <a:pt x="74" y="528"/>
                </a:moveTo>
                <a:lnTo>
                  <a:pt x="190" y="528"/>
                </a:lnTo>
                <a:lnTo>
                  <a:pt x="190" y="528"/>
                </a:lnTo>
                <a:lnTo>
                  <a:pt x="200" y="528"/>
                </a:lnTo>
                <a:lnTo>
                  <a:pt x="208" y="532"/>
                </a:lnTo>
                <a:lnTo>
                  <a:pt x="216" y="536"/>
                </a:lnTo>
                <a:lnTo>
                  <a:pt x="222" y="542"/>
                </a:lnTo>
                <a:lnTo>
                  <a:pt x="228" y="548"/>
                </a:lnTo>
                <a:lnTo>
                  <a:pt x="232" y="556"/>
                </a:lnTo>
                <a:lnTo>
                  <a:pt x="234" y="564"/>
                </a:lnTo>
                <a:lnTo>
                  <a:pt x="236" y="574"/>
                </a:lnTo>
                <a:lnTo>
                  <a:pt x="236" y="620"/>
                </a:lnTo>
                <a:lnTo>
                  <a:pt x="240" y="620"/>
                </a:lnTo>
                <a:lnTo>
                  <a:pt x="262" y="620"/>
                </a:lnTo>
                <a:lnTo>
                  <a:pt x="268" y="620"/>
                </a:lnTo>
                <a:lnTo>
                  <a:pt x="268" y="574"/>
                </a:lnTo>
                <a:lnTo>
                  <a:pt x="268" y="574"/>
                </a:lnTo>
                <a:lnTo>
                  <a:pt x="268" y="564"/>
                </a:lnTo>
                <a:lnTo>
                  <a:pt x="272" y="556"/>
                </a:lnTo>
                <a:lnTo>
                  <a:pt x="276" y="548"/>
                </a:lnTo>
                <a:lnTo>
                  <a:pt x="280" y="542"/>
                </a:lnTo>
                <a:lnTo>
                  <a:pt x="288" y="536"/>
                </a:lnTo>
                <a:lnTo>
                  <a:pt x="296" y="532"/>
                </a:lnTo>
                <a:lnTo>
                  <a:pt x="304" y="528"/>
                </a:lnTo>
                <a:lnTo>
                  <a:pt x="312" y="528"/>
                </a:lnTo>
                <a:lnTo>
                  <a:pt x="430" y="528"/>
                </a:lnTo>
                <a:lnTo>
                  <a:pt x="430" y="528"/>
                </a:lnTo>
                <a:lnTo>
                  <a:pt x="438" y="528"/>
                </a:lnTo>
                <a:lnTo>
                  <a:pt x="446" y="532"/>
                </a:lnTo>
                <a:lnTo>
                  <a:pt x="454" y="536"/>
                </a:lnTo>
                <a:lnTo>
                  <a:pt x="462" y="542"/>
                </a:lnTo>
                <a:lnTo>
                  <a:pt x="466" y="548"/>
                </a:lnTo>
                <a:lnTo>
                  <a:pt x="470" y="556"/>
                </a:lnTo>
                <a:lnTo>
                  <a:pt x="474" y="564"/>
                </a:lnTo>
                <a:lnTo>
                  <a:pt x="474" y="574"/>
                </a:lnTo>
                <a:lnTo>
                  <a:pt x="474" y="620"/>
                </a:lnTo>
                <a:lnTo>
                  <a:pt x="482" y="620"/>
                </a:lnTo>
                <a:lnTo>
                  <a:pt x="500" y="620"/>
                </a:lnTo>
                <a:lnTo>
                  <a:pt x="510" y="620"/>
                </a:lnTo>
                <a:lnTo>
                  <a:pt x="510" y="574"/>
                </a:lnTo>
                <a:lnTo>
                  <a:pt x="510" y="574"/>
                </a:lnTo>
                <a:lnTo>
                  <a:pt x="510" y="564"/>
                </a:lnTo>
                <a:lnTo>
                  <a:pt x="514" y="556"/>
                </a:lnTo>
                <a:lnTo>
                  <a:pt x="518" y="548"/>
                </a:lnTo>
                <a:lnTo>
                  <a:pt x="524" y="542"/>
                </a:lnTo>
                <a:lnTo>
                  <a:pt x="530" y="536"/>
                </a:lnTo>
                <a:lnTo>
                  <a:pt x="538" y="532"/>
                </a:lnTo>
                <a:lnTo>
                  <a:pt x="546" y="528"/>
                </a:lnTo>
                <a:lnTo>
                  <a:pt x="556" y="528"/>
                </a:lnTo>
                <a:lnTo>
                  <a:pt x="672" y="528"/>
                </a:lnTo>
                <a:lnTo>
                  <a:pt x="672" y="528"/>
                </a:lnTo>
                <a:lnTo>
                  <a:pt x="680" y="528"/>
                </a:lnTo>
                <a:lnTo>
                  <a:pt x="690" y="532"/>
                </a:lnTo>
                <a:lnTo>
                  <a:pt x="696" y="536"/>
                </a:lnTo>
                <a:lnTo>
                  <a:pt x="704" y="542"/>
                </a:lnTo>
                <a:lnTo>
                  <a:pt x="708" y="548"/>
                </a:lnTo>
                <a:lnTo>
                  <a:pt x="714" y="556"/>
                </a:lnTo>
                <a:lnTo>
                  <a:pt x="716" y="564"/>
                </a:lnTo>
                <a:lnTo>
                  <a:pt x="716" y="574"/>
                </a:lnTo>
                <a:lnTo>
                  <a:pt x="716" y="620"/>
                </a:lnTo>
                <a:lnTo>
                  <a:pt x="724" y="620"/>
                </a:lnTo>
                <a:lnTo>
                  <a:pt x="742" y="620"/>
                </a:lnTo>
                <a:lnTo>
                  <a:pt x="752" y="620"/>
                </a:lnTo>
                <a:lnTo>
                  <a:pt x="752" y="646"/>
                </a:lnTo>
                <a:lnTo>
                  <a:pt x="742" y="646"/>
                </a:lnTo>
                <a:lnTo>
                  <a:pt x="724" y="646"/>
                </a:lnTo>
                <a:lnTo>
                  <a:pt x="716" y="646"/>
                </a:lnTo>
                <a:lnTo>
                  <a:pt x="716" y="710"/>
                </a:lnTo>
                <a:lnTo>
                  <a:pt x="510" y="710"/>
                </a:lnTo>
                <a:lnTo>
                  <a:pt x="510" y="646"/>
                </a:lnTo>
                <a:lnTo>
                  <a:pt x="500" y="646"/>
                </a:lnTo>
                <a:lnTo>
                  <a:pt x="482" y="646"/>
                </a:lnTo>
                <a:lnTo>
                  <a:pt x="474" y="646"/>
                </a:lnTo>
                <a:lnTo>
                  <a:pt x="474" y="710"/>
                </a:lnTo>
                <a:lnTo>
                  <a:pt x="268" y="710"/>
                </a:lnTo>
                <a:lnTo>
                  <a:pt x="268" y="646"/>
                </a:lnTo>
                <a:lnTo>
                  <a:pt x="262" y="646"/>
                </a:lnTo>
                <a:lnTo>
                  <a:pt x="240" y="646"/>
                </a:lnTo>
                <a:lnTo>
                  <a:pt x="236" y="646"/>
                </a:lnTo>
                <a:lnTo>
                  <a:pt x="236" y="710"/>
                </a:lnTo>
                <a:lnTo>
                  <a:pt x="28" y="710"/>
                </a:lnTo>
                <a:lnTo>
                  <a:pt x="28" y="646"/>
                </a:lnTo>
                <a:lnTo>
                  <a:pt x="0" y="646"/>
                </a:lnTo>
                <a:lnTo>
                  <a:pt x="0" y="620"/>
                </a:lnTo>
                <a:lnTo>
                  <a:pt x="28" y="620"/>
                </a:lnTo>
                <a:lnTo>
                  <a:pt x="28" y="574"/>
                </a:lnTo>
                <a:lnTo>
                  <a:pt x="28" y="574"/>
                </a:lnTo>
                <a:lnTo>
                  <a:pt x="30" y="564"/>
                </a:lnTo>
                <a:lnTo>
                  <a:pt x="32" y="556"/>
                </a:lnTo>
                <a:lnTo>
                  <a:pt x="36" y="548"/>
                </a:lnTo>
                <a:lnTo>
                  <a:pt x="42" y="542"/>
                </a:lnTo>
                <a:lnTo>
                  <a:pt x="48" y="536"/>
                </a:lnTo>
                <a:lnTo>
                  <a:pt x="56" y="532"/>
                </a:lnTo>
                <a:lnTo>
                  <a:pt x="64" y="528"/>
                </a:lnTo>
                <a:lnTo>
                  <a:pt x="74" y="528"/>
                </a:lnTo>
                <a:lnTo>
                  <a:pt x="74" y="528"/>
                </a:lnTo>
                <a:close/>
                <a:moveTo>
                  <a:pt x="614" y="440"/>
                </a:moveTo>
                <a:lnTo>
                  <a:pt x="614" y="440"/>
                </a:lnTo>
                <a:lnTo>
                  <a:pt x="626" y="440"/>
                </a:lnTo>
                <a:lnTo>
                  <a:pt x="636" y="444"/>
                </a:lnTo>
                <a:lnTo>
                  <a:pt x="646" y="448"/>
                </a:lnTo>
                <a:lnTo>
                  <a:pt x="654" y="456"/>
                </a:lnTo>
                <a:lnTo>
                  <a:pt x="662" y="464"/>
                </a:lnTo>
                <a:lnTo>
                  <a:pt x="666" y="474"/>
                </a:lnTo>
                <a:lnTo>
                  <a:pt x="670" y="484"/>
                </a:lnTo>
                <a:lnTo>
                  <a:pt x="672" y="496"/>
                </a:lnTo>
                <a:lnTo>
                  <a:pt x="672" y="496"/>
                </a:lnTo>
                <a:lnTo>
                  <a:pt x="670" y="506"/>
                </a:lnTo>
                <a:lnTo>
                  <a:pt x="668" y="516"/>
                </a:lnTo>
                <a:lnTo>
                  <a:pt x="562" y="516"/>
                </a:lnTo>
                <a:lnTo>
                  <a:pt x="562" y="516"/>
                </a:lnTo>
                <a:lnTo>
                  <a:pt x="560" y="506"/>
                </a:lnTo>
                <a:lnTo>
                  <a:pt x="558" y="496"/>
                </a:lnTo>
                <a:lnTo>
                  <a:pt x="558" y="496"/>
                </a:lnTo>
                <a:lnTo>
                  <a:pt x="560" y="484"/>
                </a:lnTo>
                <a:lnTo>
                  <a:pt x="562" y="474"/>
                </a:lnTo>
                <a:lnTo>
                  <a:pt x="568" y="464"/>
                </a:lnTo>
                <a:lnTo>
                  <a:pt x="574" y="456"/>
                </a:lnTo>
                <a:lnTo>
                  <a:pt x="584" y="448"/>
                </a:lnTo>
                <a:lnTo>
                  <a:pt x="592" y="444"/>
                </a:lnTo>
                <a:lnTo>
                  <a:pt x="604" y="440"/>
                </a:lnTo>
                <a:lnTo>
                  <a:pt x="614" y="440"/>
                </a:lnTo>
                <a:lnTo>
                  <a:pt x="614" y="440"/>
                </a:lnTo>
                <a:close/>
                <a:moveTo>
                  <a:pt x="372" y="440"/>
                </a:moveTo>
                <a:lnTo>
                  <a:pt x="372" y="440"/>
                </a:lnTo>
                <a:lnTo>
                  <a:pt x="384" y="440"/>
                </a:lnTo>
                <a:lnTo>
                  <a:pt x="394" y="444"/>
                </a:lnTo>
                <a:lnTo>
                  <a:pt x="404" y="448"/>
                </a:lnTo>
                <a:lnTo>
                  <a:pt x="412" y="456"/>
                </a:lnTo>
                <a:lnTo>
                  <a:pt x="420" y="464"/>
                </a:lnTo>
                <a:lnTo>
                  <a:pt x="424" y="474"/>
                </a:lnTo>
                <a:lnTo>
                  <a:pt x="428" y="484"/>
                </a:lnTo>
                <a:lnTo>
                  <a:pt x="430" y="496"/>
                </a:lnTo>
                <a:lnTo>
                  <a:pt x="430" y="496"/>
                </a:lnTo>
                <a:lnTo>
                  <a:pt x="428" y="506"/>
                </a:lnTo>
                <a:lnTo>
                  <a:pt x="426" y="516"/>
                </a:lnTo>
                <a:lnTo>
                  <a:pt x="320" y="516"/>
                </a:lnTo>
                <a:lnTo>
                  <a:pt x="320" y="516"/>
                </a:lnTo>
                <a:lnTo>
                  <a:pt x="316" y="506"/>
                </a:lnTo>
                <a:lnTo>
                  <a:pt x="316" y="496"/>
                </a:lnTo>
                <a:lnTo>
                  <a:pt x="316" y="496"/>
                </a:lnTo>
                <a:lnTo>
                  <a:pt x="318" y="484"/>
                </a:lnTo>
                <a:lnTo>
                  <a:pt x="320" y="474"/>
                </a:lnTo>
                <a:lnTo>
                  <a:pt x="326" y="464"/>
                </a:lnTo>
                <a:lnTo>
                  <a:pt x="332" y="456"/>
                </a:lnTo>
                <a:lnTo>
                  <a:pt x="340" y="448"/>
                </a:lnTo>
                <a:lnTo>
                  <a:pt x="350" y="444"/>
                </a:lnTo>
                <a:lnTo>
                  <a:pt x="362" y="440"/>
                </a:lnTo>
                <a:lnTo>
                  <a:pt x="372" y="440"/>
                </a:lnTo>
                <a:lnTo>
                  <a:pt x="372" y="440"/>
                </a:lnTo>
                <a:close/>
                <a:moveTo>
                  <a:pt x="134" y="440"/>
                </a:moveTo>
                <a:lnTo>
                  <a:pt x="134" y="440"/>
                </a:lnTo>
                <a:lnTo>
                  <a:pt x="144" y="440"/>
                </a:lnTo>
                <a:lnTo>
                  <a:pt x="156" y="444"/>
                </a:lnTo>
                <a:lnTo>
                  <a:pt x="166" y="448"/>
                </a:lnTo>
                <a:lnTo>
                  <a:pt x="174" y="456"/>
                </a:lnTo>
                <a:lnTo>
                  <a:pt x="180" y="464"/>
                </a:lnTo>
                <a:lnTo>
                  <a:pt x="186" y="474"/>
                </a:lnTo>
                <a:lnTo>
                  <a:pt x="188" y="484"/>
                </a:lnTo>
                <a:lnTo>
                  <a:pt x="190" y="496"/>
                </a:lnTo>
                <a:lnTo>
                  <a:pt x="190" y="496"/>
                </a:lnTo>
                <a:lnTo>
                  <a:pt x="190" y="506"/>
                </a:lnTo>
                <a:lnTo>
                  <a:pt x="186" y="516"/>
                </a:lnTo>
                <a:lnTo>
                  <a:pt x="80" y="516"/>
                </a:lnTo>
                <a:lnTo>
                  <a:pt x="80" y="516"/>
                </a:lnTo>
                <a:lnTo>
                  <a:pt x="78" y="506"/>
                </a:lnTo>
                <a:lnTo>
                  <a:pt x="76" y="496"/>
                </a:lnTo>
                <a:lnTo>
                  <a:pt x="76" y="496"/>
                </a:lnTo>
                <a:lnTo>
                  <a:pt x="78" y="484"/>
                </a:lnTo>
                <a:lnTo>
                  <a:pt x="82" y="474"/>
                </a:lnTo>
                <a:lnTo>
                  <a:pt x="86" y="464"/>
                </a:lnTo>
                <a:lnTo>
                  <a:pt x="94" y="456"/>
                </a:lnTo>
                <a:lnTo>
                  <a:pt x="102" y="448"/>
                </a:lnTo>
                <a:lnTo>
                  <a:pt x="112" y="444"/>
                </a:lnTo>
                <a:lnTo>
                  <a:pt x="122" y="440"/>
                </a:lnTo>
                <a:lnTo>
                  <a:pt x="134" y="440"/>
                </a:lnTo>
                <a:lnTo>
                  <a:pt x="134" y="440"/>
                </a:lnTo>
                <a:close/>
                <a:moveTo>
                  <a:pt x="614" y="260"/>
                </a:moveTo>
                <a:lnTo>
                  <a:pt x="614" y="294"/>
                </a:lnTo>
                <a:lnTo>
                  <a:pt x="586" y="294"/>
                </a:lnTo>
                <a:lnTo>
                  <a:pt x="616" y="402"/>
                </a:lnTo>
                <a:lnTo>
                  <a:pt x="578" y="402"/>
                </a:lnTo>
                <a:lnTo>
                  <a:pt x="546" y="294"/>
                </a:lnTo>
                <a:lnTo>
                  <a:pt x="432" y="294"/>
                </a:lnTo>
                <a:lnTo>
                  <a:pt x="402" y="402"/>
                </a:lnTo>
                <a:lnTo>
                  <a:pt x="362" y="402"/>
                </a:lnTo>
                <a:lnTo>
                  <a:pt x="394" y="294"/>
                </a:lnTo>
                <a:lnTo>
                  <a:pt x="362" y="294"/>
                </a:lnTo>
                <a:lnTo>
                  <a:pt x="362" y="260"/>
                </a:lnTo>
                <a:lnTo>
                  <a:pt x="614" y="260"/>
                </a:lnTo>
                <a:lnTo>
                  <a:pt x="614" y="260"/>
                </a:lnTo>
                <a:close/>
                <a:moveTo>
                  <a:pt x="360" y="32"/>
                </a:moveTo>
                <a:lnTo>
                  <a:pt x="360" y="32"/>
                </a:lnTo>
                <a:lnTo>
                  <a:pt x="352" y="32"/>
                </a:lnTo>
                <a:lnTo>
                  <a:pt x="344" y="34"/>
                </a:lnTo>
                <a:lnTo>
                  <a:pt x="338" y="38"/>
                </a:lnTo>
                <a:lnTo>
                  <a:pt x="332" y="42"/>
                </a:lnTo>
                <a:lnTo>
                  <a:pt x="332" y="42"/>
                </a:lnTo>
                <a:lnTo>
                  <a:pt x="332" y="42"/>
                </a:lnTo>
                <a:lnTo>
                  <a:pt x="328" y="48"/>
                </a:lnTo>
                <a:lnTo>
                  <a:pt x="324" y="54"/>
                </a:lnTo>
                <a:lnTo>
                  <a:pt x="322" y="62"/>
                </a:lnTo>
                <a:lnTo>
                  <a:pt x="322" y="70"/>
                </a:lnTo>
                <a:lnTo>
                  <a:pt x="322" y="144"/>
                </a:lnTo>
                <a:lnTo>
                  <a:pt x="310" y="146"/>
                </a:lnTo>
                <a:lnTo>
                  <a:pt x="310" y="134"/>
                </a:lnTo>
                <a:lnTo>
                  <a:pt x="256" y="134"/>
                </a:lnTo>
                <a:lnTo>
                  <a:pt x="218" y="110"/>
                </a:lnTo>
                <a:lnTo>
                  <a:pt x="218" y="110"/>
                </a:lnTo>
                <a:lnTo>
                  <a:pt x="132" y="110"/>
                </a:lnTo>
                <a:lnTo>
                  <a:pt x="132" y="110"/>
                </a:lnTo>
                <a:lnTo>
                  <a:pt x="126" y="112"/>
                </a:lnTo>
                <a:lnTo>
                  <a:pt x="120" y="114"/>
                </a:lnTo>
                <a:lnTo>
                  <a:pt x="114" y="116"/>
                </a:lnTo>
                <a:lnTo>
                  <a:pt x="108" y="120"/>
                </a:lnTo>
                <a:lnTo>
                  <a:pt x="104" y="124"/>
                </a:lnTo>
                <a:lnTo>
                  <a:pt x="102" y="130"/>
                </a:lnTo>
                <a:lnTo>
                  <a:pt x="100" y="136"/>
                </a:lnTo>
                <a:lnTo>
                  <a:pt x="100" y="142"/>
                </a:lnTo>
                <a:lnTo>
                  <a:pt x="100" y="244"/>
                </a:lnTo>
                <a:lnTo>
                  <a:pt x="132" y="244"/>
                </a:lnTo>
                <a:lnTo>
                  <a:pt x="132" y="170"/>
                </a:lnTo>
                <a:lnTo>
                  <a:pt x="138" y="170"/>
                </a:lnTo>
                <a:lnTo>
                  <a:pt x="138" y="244"/>
                </a:lnTo>
                <a:lnTo>
                  <a:pt x="138" y="264"/>
                </a:lnTo>
                <a:lnTo>
                  <a:pt x="138" y="398"/>
                </a:lnTo>
                <a:lnTo>
                  <a:pt x="174" y="398"/>
                </a:lnTo>
                <a:lnTo>
                  <a:pt x="174" y="286"/>
                </a:lnTo>
                <a:lnTo>
                  <a:pt x="182" y="286"/>
                </a:lnTo>
                <a:lnTo>
                  <a:pt x="182" y="398"/>
                </a:lnTo>
                <a:lnTo>
                  <a:pt x="218" y="398"/>
                </a:lnTo>
                <a:lnTo>
                  <a:pt x="218" y="378"/>
                </a:lnTo>
                <a:lnTo>
                  <a:pt x="218" y="264"/>
                </a:lnTo>
                <a:lnTo>
                  <a:pt x="218" y="244"/>
                </a:lnTo>
                <a:lnTo>
                  <a:pt x="218" y="170"/>
                </a:lnTo>
                <a:lnTo>
                  <a:pt x="218" y="150"/>
                </a:lnTo>
                <a:lnTo>
                  <a:pt x="256" y="170"/>
                </a:lnTo>
                <a:lnTo>
                  <a:pt x="310" y="170"/>
                </a:lnTo>
                <a:lnTo>
                  <a:pt x="310" y="160"/>
                </a:lnTo>
                <a:lnTo>
                  <a:pt x="322" y="158"/>
                </a:lnTo>
                <a:lnTo>
                  <a:pt x="322" y="214"/>
                </a:lnTo>
                <a:lnTo>
                  <a:pt x="322" y="214"/>
                </a:lnTo>
                <a:lnTo>
                  <a:pt x="322" y="222"/>
                </a:lnTo>
                <a:lnTo>
                  <a:pt x="324" y="228"/>
                </a:lnTo>
                <a:lnTo>
                  <a:pt x="328" y="234"/>
                </a:lnTo>
                <a:lnTo>
                  <a:pt x="332" y="240"/>
                </a:lnTo>
                <a:lnTo>
                  <a:pt x="332" y="240"/>
                </a:lnTo>
                <a:lnTo>
                  <a:pt x="332" y="240"/>
                </a:lnTo>
                <a:lnTo>
                  <a:pt x="332" y="240"/>
                </a:lnTo>
                <a:lnTo>
                  <a:pt x="338" y="246"/>
                </a:lnTo>
                <a:lnTo>
                  <a:pt x="346" y="248"/>
                </a:lnTo>
                <a:lnTo>
                  <a:pt x="352" y="252"/>
                </a:lnTo>
                <a:lnTo>
                  <a:pt x="360" y="252"/>
                </a:lnTo>
                <a:lnTo>
                  <a:pt x="608" y="252"/>
                </a:lnTo>
                <a:lnTo>
                  <a:pt x="608" y="252"/>
                </a:lnTo>
                <a:lnTo>
                  <a:pt x="616" y="252"/>
                </a:lnTo>
                <a:lnTo>
                  <a:pt x="622" y="248"/>
                </a:lnTo>
                <a:lnTo>
                  <a:pt x="628" y="246"/>
                </a:lnTo>
                <a:lnTo>
                  <a:pt x="634" y="240"/>
                </a:lnTo>
                <a:lnTo>
                  <a:pt x="634" y="240"/>
                </a:lnTo>
                <a:lnTo>
                  <a:pt x="634" y="240"/>
                </a:lnTo>
                <a:lnTo>
                  <a:pt x="640" y="234"/>
                </a:lnTo>
                <a:lnTo>
                  <a:pt x="642" y="228"/>
                </a:lnTo>
                <a:lnTo>
                  <a:pt x="646" y="222"/>
                </a:lnTo>
                <a:lnTo>
                  <a:pt x="646" y="214"/>
                </a:lnTo>
                <a:lnTo>
                  <a:pt x="646" y="70"/>
                </a:lnTo>
                <a:lnTo>
                  <a:pt x="646" y="70"/>
                </a:lnTo>
                <a:lnTo>
                  <a:pt x="646" y="62"/>
                </a:lnTo>
                <a:lnTo>
                  <a:pt x="642" y="54"/>
                </a:lnTo>
                <a:lnTo>
                  <a:pt x="640" y="48"/>
                </a:lnTo>
                <a:lnTo>
                  <a:pt x="634" y="42"/>
                </a:lnTo>
                <a:lnTo>
                  <a:pt x="634" y="42"/>
                </a:lnTo>
                <a:lnTo>
                  <a:pt x="630" y="38"/>
                </a:lnTo>
                <a:lnTo>
                  <a:pt x="622" y="34"/>
                </a:lnTo>
                <a:lnTo>
                  <a:pt x="616" y="32"/>
                </a:lnTo>
                <a:lnTo>
                  <a:pt x="608" y="32"/>
                </a:lnTo>
                <a:lnTo>
                  <a:pt x="360" y="32"/>
                </a:lnTo>
                <a:lnTo>
                  <a:pt x="360" y="32"/>
                </a:lnTo>
                <a:close/>
                <a:moveTo>
                  <a:pt x="608" y="62"/>
                </a:moveTo>
                <a:lnTo>
                  <a:pt x="608" y="62"/>
                </a:lnTo>
                <a:lnTo>
                  <a:pt x="610" y="62"/>
                </a:lnTo>
                <a:lnTo>
                  <a:pt x="614" y="64"/>
                </a:lnTo>
                <a:lnTo>
                  <a:pt x="614" y="64"/>
                </a:lnTo>
                <a:lnTo>
                  <a:pt x="614" y="66"/>
                </a:lnTo>
                <a:lnTo>
                  <a:pt x="616" y="70"/>
                </a:lnTo>
                <a:lnTo>
                  <a:pt x="616" y="214"/>
                </a:lnTo>
                <a:lnTo>
                  <a:pt x="616" y="214"/>
                </a:lnTo>
                <a:lnTo>
                  <a:pt x="614" y="216"/>
                </a:lnTo>
                <a:lnTo>
                  <a:pt x="614" y="218"/>
                </a:lnTo>
                <a:lnTo>
                  <a:pt x="614" y="220"/>
                </a:lnTo>
                <a:lnTo>
                  <a:pt x="614" y="220"/>
                </a:lnTo>
                <a:lnTo>
                  <a:pt x="610" y="220"/>
                </a:lnTo>
                <a:lnTo>
                  <a:pt x="608" y="222"/>
                </a:lnTo>
                <a:lnTo>
                  <a:pt x="360" y="222"/>
                </a:lnTo>
                <a:lnTo>
                  <a:pt x="360" y="222"/>
                </a:lnTo>
                <a:lnTo>
                  <a:pt x="356" y="220"/>
                </a:lnTo>
                <a:lnTo>
                  <a:pt x="354" y="220"/>
                </a:lnTo>
                <a:lnTo>
                  <a:pt x="354" y="218"/>
                </a:lnTo>
                <a:lnTo>
                  <a:pt x="354" y="218"/>
                </a:lnTo>
                <a:lnTo>
                  <a:pt x="352" y="216"/>
                </a:lnTo>
                <a:lnTo>
                  <a:pt x="352" y="214"/>
                </a:lnTo>
                <a:lnTo>
                  <a:pt x="352" y="152"/>
                </a:lnTo>
                <a:lnTo>
                  <a:pt x="476" y="126"/>
                </a:lnTo>
                <a:lnTo>
                  <a:pt x="474" y="124"/>
                </a:lnTo>
                <a:lnTo>
                  <a:pt x="352" y="140"/>
                </a:lnTo>
                <a:lnTo>
                  <a:pt x="352" y="70"/>
                </a:lnTo>
                <a:lnTo>
                  <a:pt x="352" y="70"/>
                </a:lnTo>
                <a:lnTo>
                  <a:pt x="352" y="66"/>
                </a:lnTo>
                <a:lnTo>
                  <a:pt x="354" y="64"/>
                </a:lnTo>
                <a:lnTo>
                  <a:pt x="354" y="64"/>
                </a:lnTo>
                <a:lnTo>
                  <a:pt x="354" y="64"/>
                </a:lnTo>
                <a:lnTo>
                  <a:pt x="356" y="62"/>
                </a:lnTo>
                <a:lnTo>
                  <a:pt x="360" y="62"/>
                </a:lnTo>
                <a:lnTo>
                  <a:pt x="608" y="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211960" y="149163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手把手一步一步来</a:t>
            </a:r>
            <a:endParaRPr lang="zh-CN" altLang="en-US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8731" y="2013362"/>
            <a:ext cx="2082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立马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高大上！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680" y="2715766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6130760" y="2859782"/>
            <a:ext cx="457464" cy="339715"/>
          </a:xfrm>
          <a:prstGeom prst="rightArrow">
            <a:avLst/>
          </a:prstGeom>
          <a:solidFill>
            <a:srgbClr val="C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1560" y="987574"/>
            <a:ext cx="3911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根据自己的风格在</a:t>
            </a:r>
            <a:r>
              <a:rPr lang="en-US" altLang="zh-CN" sz="2800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制作背景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1824" y="1563637"/>
            <a:ext cx="7740352" cy="1512169"/>
            <a:chOff x="0" y="1563637"/>
            <a:chExt cx="7740352" cy="1512169"/>
          </a:xfrm>
        </p:grpSpPr>
        <p:pic>
          <p:nvPicPr>
            <p:cNvPr id="3074" name="Picture 2" descr="E:\文件\ppt\业务\pptstore\待完成\iphonebizhi\2013-09-17-19.47.48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813" b="26652"/>
            <a:stretch/>
          </p:blipFill>
          <p:spPr bwMode="auto">
            <a:xfrm>
              <a:off x="0" y="1574603"/>
              <a:ext cx="2699792" cy="15012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E:\文件\ppt\业务\pptstore\待完成\iphonebizhi\2013-09-15-18.24.3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690664" y="1574177"/>
              <a:ext cx="2457400" cy="1501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9" name="Picture 3" descr="E:\文件\ppt\业务\pptstore\待完成\iphonebizhi\2013-09-12-07.10.48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1563637"/>
              <a:ext cx="2592288" cy="1512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043608" y="3435846"/>
            <a:ext cx="3960440" cy="1008112"/>
            <a:chOff x="1043608" y="3507854"/>
            <a:chExt cx="3960440" cy="1008112"/>
          </a:xfrm>
        </p:grpSpPr>
        <p:sp>
          <p:nvSpPr>
            <p:cNvPr id="3" name="圆角矩形标注 2"/>
            <p:cNvSpPr/>
            <p:nvPr/>
          </p:nvSpPr>
          <p:spPr>
            <a:xfrm>
              <a:off x="1043608" y="3507854"/>
              <a:ext cx="3960440" cy="1008112"/>
            </a:xfrm>
            <a:prstGeom prst="wedgeRoundRectCallout">
              <a:avLst>
                <a:gd name="adj1" fmla="val -38791"/>
                <a:gd name="adj2" fmla="val 78877"/>
                <a:gd name="adj3" fmla="val 16667"/>
              </a:avLst>
            </a:prstGeom>
            <a:gradFill flip="none" rotWithShape="1">
              <a:gsLst>
                <a:gs pos="0">
                  <a:srgbClr val="C00000"/>
                </a:gs>
                <a:gs pos="48000">
                  <a:srgbClr val="E52020"/>
                </a:gs>
                <a:gs pos="100000">
                  <a:srgbClr val="FF3737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59632" y="3795886"/>
              <a:ext cx="36503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湿，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我不会啊！！！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36096" y="4185543"/>
            <a:ext cx="2794821" cy="690399"/>
            <a:chOff x="1043608" y="3507854"/>
            <a:chExt cx="4080967" cy="1008112"/>
          </a:xfrm>
        </p:grpSpPr>
        <p:sp>
          <p:nvSpPr>
            <p:cNvPr id="16" name="圆角矩形标注 15"/>
            <p:cNvSpPr/>
            <p:nvPr/>
          </p:nvSpPr>
          <p:spPr>
            <a:xfrm>
              <a:off x="1043608" y="3507854"/>
              <a:ext cx="3960440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3" y="3795886"/>
              <a:ext cx="3864942" cy="494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童鞋，我没告诉你网上有！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15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64088" y="2067694"/>
            <a:ext cx="2736304" cy="79208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259632" y="2067694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箭头 7"/>
          <p:cNvSpPr/>
          <p:nvPr/>
        </p:nvSpPr>
        <p:spPr>
          <a:xfrm>
            <a:off x="4097953" y="2247714"/>
            <a:ext cx="864096" cy="432048"/>
          </a:xfrm>
          <a:prstGeom prst="notchedRightArrow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64821" y="1347614"/>
            <a:ext cx="2981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学会制作一些简单边框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8428" y="3291830"/>
            <a:ext cx="72234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轮廓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739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64088" y="2067694"/>
            <a:ext cx="2736304" cy="792088"/>
          </a:xfrm>
          <a:prstGeom prst="roundRect">
            <a:avLst/>
          </a:prstGeom>
          <a:solidFill>
            <a:srgbClr val="FFFFFF">
              <a:alpha val="6392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259632" y="2067694"/>
            <a:ext cx="2592288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箭头 7"/>
          <p:cNvSpPr/>
          <p:nvPr/>
        </p:nvSpPr>
        <p:spPr>
          <a:xfrm>
            <a:off x="4097953" y="2247714"/>
            <a:ext cx="864096" cy="432048"/>
          </a:xfrm>
          <a:prstGeom prst="notchedRightArrow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64821" y="1347614"/>
            <a:ext cx="2981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学会制作一些简单边框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8428" y="3291830"/>
            <a:ext cx="7532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圆角矩形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轮廓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白色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5370" y="386789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注意透明度的调整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732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64821" y="1347614"/>
            <a:ext cx="1186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效果图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9283" y="2067694"/>
            <a:ext cx="6665434" cy="1812504"/>
            <a:chOff x="775188" y="2067694"/>
            <a:chExt cx="6665434" cy="181250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188" y="2067694"/>
              <a:ext cx="3220748" cy="18125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2067694"/>
              <a:ext cx="3228662" cy="18125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926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195486"/>
            <a:ext cx="1699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效果图深化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4451" y="699542"/>
            <a:ext cx="6555099" cy="3733948"/>
            <a:chOff x="743097" y="1923677"/>
            <a:chExt cx="7205542" cy="410445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097" y="1923678"/>
              <a:ext cx="3577778" cy="201963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1923677"/>
              <a:ext cx="3592663" cy="201963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097" y="4002732"/>
              <a:ext cx="3612879" cy="202540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670" y="4002732"/>
              <a:ext cx="3569275" cy="202540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5148064" y="458495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是不是变简单了呢？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87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515456"/>
            <a:ext cx="195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对图片的处理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1059582"/>
            <a:ext cx="25922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57703" y="125557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绘制如图形状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64" y="1059582"/>
            <a:ext cx="25922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491880" y="1275606"/>
            <a:ext cx="2278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2104" y="1079617"/>
            <a:ext cx="2592288" cy="7920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444208" y="18717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调整边框即可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3608" y="2643758"/>
            <a:ext cx="5632892" cy="1008112"/>
            <a:chOff x="1043608" y="3507854"/>
            <a:chExt cx="5632892" cy="1008112"/>
          </a:xfrm>
        </p:grpSpPr>
        <p:sp>
          <p:nvSpPr>
            <p:cNvPr id="16" name="圆角矩形标注 15"/>
            <p:cNvSpPr/>
            <p:nvPr/>
          </p:nvSpPr>
          <p:spPr>
            <a:xfrm>
              <a:off x="1043608" y="3507854"/>
              <a:ext cx="5632892" cy="1008112"/>
            </a:xfrm>
            <a:prstGeom prst="wedgeRoundRectCallout">
              <a:avLst>
                <a:gd name="adj1" fmla="val -38791"/>
                <a:gd name="adj2" fmla="val 78877"/>
                <a:gd name="adj3" fmla="val 16667"/>
              </a:avLst>
            </a:prstGeom>
            <a:gradFill flip="none" rotWithShape="1">
              <a:gsLst>
                <a:gs pos="0">
                  <a:srgbClr val="C00000"/>
                </a:gs>
                <a:gs pos="48000">
                  <a:srgbClr val="E52020"/>
                </a:gs>
                <a:gs pos="100000">
                  <a:srgbClr val="FF3737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9632" y="3795886"/>
              <a:ext cx="54168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湿，我直接添加进来不方便啊！！！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34430" y="3939903"/>
            <a:ext cx="4279315" cy="936040"/>
            <a:chOff x="1043608" y="3507854"/>
            <a:chExt cx="4608813" cy="1008112"/>
          </a:xfrm>
        </p:grpSpPr>
        <p:sp>
          <p:nvSpPr>
            <p:cNvPr id="19" name="圆角矩形标注 18"/>
            <p:cNvSpPr/>
            <p:nvPr/>
          </p:nvSpPr>
          <p:spPr>
            <a:xfrm>
              <a:off x="1043608" y="3507854"/>
              <a:ext cx="4521248" cy="1008112"/>
            </a:xfrm>
            <a:prstGeom prst="wedgeRoundRectCallout">
              <a:avLst>
                <a:gd name="adj1" fmla="val 43942"/>
                <a:gd name="adj2" fmla="val 82656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44365" y="3795886"/>
              <a:ext cx="4508056" cy="497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童鞋，不要着急，我们继续！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66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758</Words>
  <Application>Microsoft Office PowerPoint</Application>
  <PresentationFormat>全屏显示(16:9)</PresentationFormat>
  <Paragraphs>83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隶书</vt:lpstr>
      <vt:lpstr>迷你简彩蝶</vt:lpstr>
      <vt:lpstr>迷你简谁的字</vt:lpstr>
      <vt:lpstr>宋体</vt:lpstr>
      <vt:lpstr>微软雅黑</vt:lpstr>
      <vt:lpstr>叶根友行书繁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15</cp:revision>
  <dcterms:created xsi:type="dcterms:W3CDTF">2014-03-21T14:06:38Z</dcterms:created>
  <dcterms:modified xsi:type="dcterms:W3CDTF">2016-11-02T01:43:38Z</dcterms:modified>
</cp:coreProperties>
</file>