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74" r:id="rId4"/>
    <p:sldMasterId id="2147483675" r:id="rId5"/>
    <p:sldMasterId id="2147483676" r:id="rId6"/>
    <p:sldMasterId id="2147483677" r:id="rId7"/>
    <p:sldMasterId id="2147483678" r:id="rId8"/>
    <p:sldMasterId id="2147483679" r:id="rId9"/>
    <p:sldMasterId id="2147483680" r:id="rId10"/>
    <p:sldMasterId id="2147483681" r:id="rId11"/>
    <p:sldMasterId id="2147483682" r:id="rId12"/>
    <p:sldMasterId id="2147483815" r:id="rId13"/>
  </p:sldMasterIdLst>
  <p:notesMasterIdLst>
    <p:notesMasterId r:id="rId39"/>
  </p:notesMasterIdLst>
  <p:sldIdLst>
    <p:sldId id="256" r:id="rId14"/>
    <p:sldId id="258" r:id="rId15"/>
    <p:sldId id="259" r:id="rId16"/>
    <p:sldId id="267" r:id="rId17"/>
    <p:sldId id="266" r:id="rId18"/>
    <p:sldId id="272" r:id="rId19"/>
    <p:sldId id="273" r:id="rId20"/>
    <p:sldId id="269" r:id="rId21"/>
    <p:sldId id="263" r:id="rId22"/>
    <p:sldId id="270" r:id="rId23"/>
    <p:sldId id="268" r:id="rId24"/>
    <p:sldId id="275" r:id="rId25"/>
    <p:sldId id="274" r:id="rId26"/>
    <p:sldId id="261" r:id="rId27"/>
    <p:sldId id="271" r:id="rId28"/>
    <p:sldId id="264" r:id="rId29"/>
    <p:sldId id="276" r:id="rId30"/>
    <p:sldId id="277" r:id="rId31"/>
    <p:sldId id="262" r:id="rId32"/>
    <p:sldId id="265" r:id="rId33"/>
    <p:sldId id="279" r:id="rId34"/>
    <p:sldId id="278" r:id="rId35"/>
    <p:sldId id="280" r:id="rId36"/>
    <p:sldId id="260" r:id="rId37"/>
    <p:sldId id="281" r:id="rId3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B198"/>
    <a:srgbClr val="74CEBB"/>
    <a:srgbClr val="B8E6DC"/>
    <a:srgbClr val="2B7D6B"/>
    <a:srgbClr val="303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6B55BE28-12BA-4145-A9BE-33AFE79A0685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09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331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EB3E913-E9BD-4347-910C-20BC3C542A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7572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封面标题特殊字体为百度简综艺。可以自行下载使用或改为微软雅黑。</a:t>
            </a:r>
          </a:p>
        </p:txBody>
      </p:sp>
      <p:sp>
        <p:nvSpPr>
          <p:cNvPr id="419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C4FA8D65-A96A-4130-8A0D-7327951F916B}" type="slidenum">
              <a:rPr lang="zh-CN" altLang="en-US" sz="1200"/>
              <a:pPr algn="r" eaLnBrk="1" hangingPunct="1"/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0944227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0730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BF716-628A-4D43-B78B-B23EC5A5E73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7D6BCE-F24A-453D-926D-79B3036215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64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2AA30-5C7F-4C07-B969-3289FD0CA0D3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9D619A-F710-4080-B622-EAF1E47902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42296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0F202-8117-464B-948E-522E64B816FF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BA1128-4802-4AD2-8C64-6D20468688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65846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1D43D-5ABC-4B8C-9664-A8C1658A6634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37A26B-D2C5-4904-9AA3-BC71594D56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03070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F134A-743A-4AAC-BD16-A4D7B20BFE80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B28D1A-8A6F-4916-9405-E2F997519EC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14233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6D473-CA19-482D-803B-FF410123F209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99C882-4B14-4FAD-B694-4C2FCF9574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44526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AF7EB-3133-4D14-95C8-6C1B028E2436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C079FC-CD20-4567-81DB-3DF3248C62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9396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5E9FB-77DE-4E01-AFB5-C50141E37BB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ABBF4-797C-4007-B31E-0B8D9791FF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01795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3A4A9-EEBA-4FFE-A762-1240BCA85D4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C8AA21-EC35-4F05-A382-90F7007A34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80800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88CABD-AE38-447F-A1FC-1D1D8F63B30F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D0EA1D-27F5-40BC-AD49-2E9C5DE5A4C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8922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D1D66-4E73-4377-BDD2-AA65D31323C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FB27B8-9E0F-4932-99C8-80E1D8DD1A6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43173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7B146-9D32-48A9-B681-49851601E159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288D81-DBAC-445F-A483-D3E06324820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883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0FB9A-6240-436E-B27D-347BBC94BB60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D6893F-0BE4-43E7-AE34-EA4DDB7172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79037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75BD2-698B-4DB4-B3BF-DFC1D1548E34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0E5CDB-3808-4B64-8B83-E9F172E089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10648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C1C0A-3335-47EA-93C1-282EEA96A600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0550B4-7CE7-43A2-B244-F8916623B6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9873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24132-25F7-4D3A-890D-0A8A053C919F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7F15E6-6BEE-418D-80F5-7987168567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02285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67438-1C6B-4BA0-B496-39BEE27FBE6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A21E92-A3DE-4F77-B74A-51592342008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88586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CC5F04-A2C2-4BF0-8632-384F6B2A224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D4915D-B13C-4B96-8C33-55C07E95F8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00706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8CA2F7-CBB9-4FAC-AF0F-C128FD27C933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06334B-8AC8-4BAC-97C4-EE4E3189ED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81671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1A14B0-55B4-4064-AD13-C01CE7A1EBD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A5310C-1EDF-45C4-95B6-CE2B03CDBA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6329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2EAFA-3406-4A6D-B8E3-C33DF4EE1BA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39497B-2708-4CD7-91C9-2198DAD7329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52216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4CC5D-8677-4887-A806-A9816B19AA1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B06D00-43CC-4082-B586-BF7E4E3596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04724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DB0C6-10CA-4B27-82A5-4E5AF2925A19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7E8F4B-56B5-49C4-927C-2FD81BCDC1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051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5CF74-4F6F-49A5-82FE-D6A87280B64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4018DC-DCEE-4DD0-B6AE-FA30FF7839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76651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157DD-5C69-44FE-B9C4-D6B20821D370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9C56FF-B319-4B92-8D79-502B997A6C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82337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1C3D1-0607-41C8-A24B-FA6A8C84FA1C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EAC777-4DAD-4E6F-9327-8A679235D8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23927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6B6464-9197-42BD-9ABB-1F0C44A1EF1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1D08DC-EEBB-4D14-8F94-46E4EC1E15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9322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2B67C-0031-474E-8D7D-FB67C64AEC8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9E2D27-B46F-417B-898A-17D1D60045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52660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74889-8FE4-4112-A270-043AEA8A366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FC7FF4-A8A7-4053-945C-59B6747D565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19543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A8CE0-0D6F-4976-9883-0ABF3399DD8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D8A9E2-97B4-4109-9745-C7A0AA7E0C6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60064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CF8BB8-C7B4-410B-9548-0B34D83E9A75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B8D52D-8A04-48AF-8202-08659982E9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00467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A8159-BBA1-4874-9E72-6B6A7667EEF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8C08B4-FA06-4D3D-B85D-3B7177B7EF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11524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32F24-97E0-4E5F-86C5-6CE253845F14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0665BC-176F-4BCD-9B04-39453861A1C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40174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A49A9-A6B6-45A2-A6A4-1CD1A6A217CF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38587D-6F91-4040-BD5F-86D53B745F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88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F7CF09-0A04-40B0-A989-9B71C369917F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DCB396-CE8C-46C5-9881-A0DD7A4CC48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37070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B2539-4EE4-4F59-BA33-15043DB27EE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577D21-35A4-4204-8D53-72066EF606C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87282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5EE74-DAEE-4E3D-8E81-58359A913669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D7F60D-8AEF-42C0-9C1D-127AC033A6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69735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40622-7967-47E8-A6F9-DE0BB83D5F3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AF9706-4BA3-46C6-BC93-8DAC72DAED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4360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67325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67675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24965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88719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05038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46487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3013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4CD2DF-0222-4B41-8B23-708583951783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38CD78-EE9A-4656-8437-4ADCD7D9C8E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93176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42548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26658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12649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815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92F7E-162C-4607-B2E2-69AE31E664F9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55E6BF-085D-4046-BC2E-5C1F46613B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084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706F1-9BE5-4B5F-AA6F-4FB1F3F7C39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A4F3D8-9917-4DD6-B032-9DECD656565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7748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FF354-69D2-41A4-A2B5-3674CDF59990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E4F403-B944-4C5E-9B0D-8D0FA02F725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2435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AEED1-8942-404D-8253-C0D5A183C11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E9B51A-B177-4659-89A8-749DC59F206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38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E32D2-7694-4CED-8D9F-E6DCF41204C9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090D8D-85F5-48BB-938C-7077EE1165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496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66D02-C5ED-4AAD-9E2C-866638F85A7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014C44-068D-461B-B2DF-312CC0E22B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0496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3582D-5E32-45B4-B7ED-4A5A56FD1719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D570B-F2EC-43BD-9F0B-9018C37429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278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4E9E50-6223-4353-8CC2-264CEA58EC65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7339A6-FADB-4DC7-A6B5-02769FC6FC9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6881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72000-E1B8-403C-B394-F6B1E34A0C4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9D3B03-E6B3-471E-AFB8-57AA6AE55D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531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0F815-80FC-41BF-B660-0887F51C934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E15A4-236B-4301-9277-8960F0AB2CB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326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BEEEF-9BC8-4E65-B231-5957DB232C7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A6B2A9-4552-4793-A91A-D0FCE06681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7480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32782-A31F-44F3-85FB-1257D628787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388B0-B81F-4817-9A9E-8D8E01AD09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0952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EEF1F6-0235-4004-947E-15BF507D5B70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ADA783-77DB-4AB3-94F5-9F7C9D58235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0185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23E66-E9DC-46F3-A23F-2B3B580BD5B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7FC61B-806E-4090-B465-8ECA133FD8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2490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DACF5-098B-46A4-B58A-CE6AD8E94350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5B387C-0A2F-4264-8CF5-EEDC0AFB6D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4304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23343-F666-4A15-9806-5561C0D39DD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9382A1-C9E0-4E02-939C-FE2F7AFA36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374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33ED5-A9F4-47BB-B791-F13ACB3B5EF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1A0982-969D-40F5-93E7-2DE1F46C047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6270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365BF-FEEA-4A33-BA00-1FD08B55074D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468B77-0761-43EF-86AE-485AB709A6A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8860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B894E9-E62E-48CD-9675-382173E026E4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031583-E2AE-4952-B066-393FF5902E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7580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A7439-8B5D-483F-BFB6-BB7735684E0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2014A9-2EFF-4F9A-B0D2-7FB1E86E2A2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798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1C1AA-0CCF-4811-A5A2-7416067D21F5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E0E10C-3DFF-4663-A792-657B92B5AE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169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8F5E82-3FE4-4BEC-B070-CA27023163B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6F5A6B-26BC-4FBE-968A-286C2B1C4D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5818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D8149C-347C-40B9-95C5-038A59500D2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D9933A-C977-4402-BD3C-7137E055E25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8185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33532-A553-4DF0-B498-83AD0F1FD85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0F6755-6795-4B76-8FE8-97D6C2F513C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7081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60DB2-0B5C-490D-946B-743B99C6E3E6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C18409-EF87-4427-968A-E64E9EEBC0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0172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8B301-8DCE-4CA1-8423-F87DD2E8D3ED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97D6D5-831C-4E19-927A-9620E7E6B17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2973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7CAA6A-21A3-4CFE-B318-FED5248DF9ED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49ACD0-2D72-40C1-B2FD-0A6E097FF0F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0062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5ED1A-5487-4252-ACE9-456D7EF32FF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EF55B6-1472-4FF2-BB3D-8102BAF27C5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4741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4E8B8-FE01-4708-BBC2-F51FF7D9F3F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4BA333-28CC-45AC-9F18-0AA900D71D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35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E094D0-E3FA-42D9-8932-559C73FF2EC6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AF514C-BC47-4C51-834E-B5C8137433D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3434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745D97-0FF7-45D1-8F37-8FB519B7AEB9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B3AC25-5515-4C26-B57D-B90338D0DB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6500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5EEDCA-B83B-41BD-ADF8-277255D3A75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B50CA7-F11B-4B52-A7F8-F4935EFE7D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2072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1290C-C689-4916-8B07-AB3EA0074424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948241-5A56-475F-908D-7B2625353A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7362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DE261-E4AF-421F-BF18-90930ACEB76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627F3-E955-4E8F-9D67-D18623D9AA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5054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F3B1E-DC0B-4D06-9845-8052ABF6402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FA5F4F-CD84-49CD-9B90-2DD5585CDA7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6323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9EF8AF-1622-4689-B14B-D214FDC45B8F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475801-916C-4F3E-9342-82B7FC2A3A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7767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5DC22-B176-4BF1-95DD-C79287AAC544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A82497-33CC-44A0-9B11-A18FC36B20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932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A33DE-D9E5-49D2-B307-B285B014DCC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3CC00F-4DD5-4E03-8A2A-2DA4C5DA733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619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CCA1F-03FB-44F5-8D91-B852A1F1A71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9D26A5-0622-4A60-A6B2-244CFA72E8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3892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40DBA-10A0-4A5E-8D52-A3C1A786E6D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494AE9-1C44-4C94-A73D-72C5087444A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3632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E6CF7-F864-4C3F-B411-8808710C2D14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1ECFC3-E084-4BD6-AF75-F64970253F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0864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4345C8-1B7E-453D-8713-969B4834E429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A29F11-1B25-4F90-A050-E6313AA69B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3641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D7C9D-C9A0-487D-810B-90C89FDB183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543515-5259-44C0-BDF0-13CD04A7973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44131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BF1A4-FC02-4AD1-9422-13DD919EC75D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A9D73-A3D5-4498-8B66-9D1B4797D84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15979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F61A9-8106-4407-A676-897E07F2D066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2F1AB3-84EB-4112-85F1-B53D9A50AB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1287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E23834-6F7F-4B08-9AA0-7B25CEFDD4E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E1895-D5B3-4495-928B-1745F144581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482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4EC20-6456-4977-A610-3B75484B2A5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2C1C64-8C0B-4418-9973-BF226346FA2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5425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CDB3B-0007-4FEE-BF65-04FDF5FF2465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5D2A6F-2384-45B2-BDF7-4AA53F40F4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3402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61E44-E17E-40F1-841C-E425B2F00CE6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D4C90E-5BF8-4BAF-9C27-36C823605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365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A2840-C526-4F4A-824C-C50992FD380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C33B2F-09DD-43F3-B09D-5C6C16AF33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1344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C77F6-FE39-4769-9BF0-7EB4B08F32B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EE6416-B2C9-45D5-8E19-50D187998D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198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71F82-4127-44A3-AC9A-4B0A9297EB3D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50984E-8483-4095-A3CB-7AB75F4B5A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6670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94623E-B97D-4FD5-AE5C-7AC31A8E11E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E9CDB4-2708-46AE-9EC8-94FA5D7CD9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94070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EB684-DD38-4953-920C-E8C335C991A2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05D762E-82AC-4126-8F48-F60696CE5A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7446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2FD1B-AD85-4C33-A50B-E0DBCD0E22F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39BDB4-AAA3-476B-B7BD-6453F4C109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7696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AE2EA-1E1D-44BF-B066-29666C1C93D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4A1B88-40A2-4780-8442-FA0D79BAD1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5924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A506A-25C8-4EDE-81E9-F6CA96CD177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1C2289-FDB4-4E50-AB45-96C3CEC988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7562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7BF32D-2A5F-4267-9B57-5DEEB46031D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575E82-876A-4D3D-9A3B-0228638B28A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5684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A86C0-7F57-4504-BCA4-34B4B9ADE3E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D87EA3-FA26-48CE-802D-13D1E6D2F6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7415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2E9A9-87CC-4CDF-9DCD-A237FAC47486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828252-1618-4B0E-B0AD-8E42779249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628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C2B8A-910F-425F-A285-75E0B559544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422C69-CEF2-4021-BF29-946F8E6F428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8311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1E42C-66A8-43A1-B0FA-A1F7D37876E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8661C-0029-4283-BD4D-F2E57A2BF4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275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1CE06-156E-4481-841A-A7EEA457CAD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5A1CDA-9500-4A9C-BE1A-BBD912F358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20627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10844-0C40-406B-8D67-76C923CD9DCD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E5AA8B-0EF3-4582-AFF9-E7FA9DABEA2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470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CBD5E-D6C3-40EE-A0F9-ABB920C130B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D58A9C-07C2-4AF5-89C8-49C6D985B0C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59717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75BF2D-CE22-4DD1-B6EF-CB1CAE0EDC1F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E309B7-39E4-4793-AA7B-D15E0CCFA16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41229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C48EB-6E13-418B-A5C5-57FE716EA12D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16F4B4-0ADC-4E7D-AC22-419448C510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16601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F1B2D-1D8F-4826-9CE1-A4E1FAEE5BD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5509C7-02DA-4566-A0B6-30BD7DB838D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9014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7F4CF-BD1D-4803-AA03-F0D909AB6B1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A3A384-C1C8-4881-B2E4-C85DF1226B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89009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0963A5-B25D-40AE-93DE-FB8988E13AF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07E237-6C23-4B54-A712-C8A55E2B0C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21862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6AD59-5754-4566-B226-6A61CC01C34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0D17EB-431F-4B4F-A6B0-CE802977C6A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483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4F445-7E7B-4593-ACEA-5BCDEA5703B3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A53EBD-4FC9-410E-B4CD-D37DE4BA79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86562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2D56E-AEC6-4040-83EF-112827FBAF05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7D778F-31EB-4699-9B7C-986A6B3C6B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58317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D47203-6B43-4EBC-B5DC-41E92E5722FC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F7B2D0-66E3-4067-A959-E8A68F6B3E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3849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9A97F-C5BC-4CE6-AC40-4573F7799FE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2387C2-3884-4AF3-871D-B83B1CABFC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62802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FDF7B-14EC-4584-80BF-25D5C358F824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A692B6-DF3B-4AB8-850E-0BBA2727C63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7567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564A0-41B9-4738-90BE-8833B85977E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C2BE49-FE15-487D-BC55-0E9890CD01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09582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959C7-124E-45B0-BF88-66125EFDEC95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F02AF7-D2ED-4666-B6F5-48BCE0348D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5421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98B1D-1BE3-4C10-A66B-0E8F3C15DA1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6C4F2D-E74A-447A-A942-196F66750A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48452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4EC5D-8997-445A-9C4D-7335FD9DB16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CB21A0-F139-4955-8F2C-DE98B7DAD4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93537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4D40E0-56B0-42B2-B6B8-06D2F2DE49B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535CB3-1F9C-4884-9F27-6E08E1AE9C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3616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E377CD-F465-4E3C-837C-3F07828C84E2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B07FBC-9864-4114-9587-851C46D84D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573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4A0C20-9434-4D06-B93C-B992F36BFF7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DF6451-E1B9-4230-A533-330ED01408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69409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040A9-DCB6-4757-83D8-99E59F447DD5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5A6B30-82E4-4416-B6CA-DC43F8E668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5394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D5B1D-9EEE-42D0-925C-C8B6A0D3E28A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DA238F-B65D-4086-9A3F-800291C60E5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91782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6AF93-E733-4E48-B685-3BB847135F62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A4AE1A-4093-40D4-9CBD-61212FF731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65691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48C09-DEBB-4EC5-BC37-A3BCD52874A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B0AE23-DE54-4465-92E9-A687E5A5793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73909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40FD1-EEB8-4455-AB47-3767419C29CF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E612B6-1E20-4C30-86F3-7C2399CE133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814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A0C9E-503A-4357-A099-30595775F2B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B1CA16-1EA0-4C2C-8721-59770D41EC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17027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F22F9-5541-490D-B4D9-10375199EA59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AC8E03-3084-49DE-8CBA-6A15E1128C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72114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8C42C5-D7D6-4099-99A8-77EE0581210B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F0D7D-3302-468C-93C3-35186C4728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7022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9C6522-5E2A-4D80-B8BB-0DF1AF746BD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71143D-5EAB-46C0-B3F5-957E3207A4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6273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D925A-2A6F-4E69-A5C5-E9AF1D280FAF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0058A9-3F50-4520-9FAE-3D6D34805D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425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030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CE06E93-6D5F-466D-BDEF-FC385589326C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9EF2B5B-8DB8-4446-8F3D-4E69691A4AE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B13130D5-B16C-4B9C-94B8-2BC001A795A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方正兰亭超细黑简体" panose="02000000000000000000" pitchFamily="2" charset="-122"/>
              </a:defRPr>
            </a:lvl1pPr>
          </a:lstStyle>
          <a:p>
            <a:fld id="{E39AAB3B-F890-407E-AD83-A28ED2423CE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126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3002C7F5-6C0C-4C7E-9B13-1FA95F5BD2B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1126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方正兰亭超细黑简体" panose="02000000000000000000" pitchFamily="2" charset="-122"/>
              </a:defRPr>
            </a:lvl1pPr>
          </a:lstStyle>
          <a:p>
            <a:fld id="{34F7EF8D-1A47-4434-9C95-566C8FBABEA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998DFD1-8093-4356-8407-2394A90C84C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方正兰亭超细黑简体" panose="02000000000000000000" pitchFamily="2" charset="-122"/>
              </a:defRPr>
            </a:lvl1pPr>
          </a:lstStyle>
          <a:p>
            <a:fld id="{59244CD3-C338-4ADE-8AC1-1FC09205758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2016/11/15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52605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76EFD257-86FA-4ED7-AB10-C0FE74793167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方正兰亭超细黑简体" panose="02000000000000000000" pitchFamily="2" charset="-122"/>
              </a:defRPr>
            </a:lvl1pPr>
          </a:lstStyle>
          <a:p>
            <a:fld id="{13E88D70-FF98-4F8E-8D30-A58FBD86C1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FE5F4195-419C-47DB-8427-20E9602ADC54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方正兰亭超细黑简体" panose="02000000000000000000" pitchFamily="2" charset="-122"/>
              </a:defRPr>
            </a:lvl1pPr>
          </a:lstStyle>
          <a:p>
            <a:fld id="{74750521-1701-4819-90EF-3ADEF14A03E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57EE006-3ADA-4957-9FB7-6BBEF95D73C6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方正兰亭超细黑简体" panose="02000000000000000000" pitchFamily="2" charset="-122"/>
              </a:defRPr>
            </a:lvl1pPr>
          </a:lstStyle>
          <a:p>
            <a:fld id="{950724D3-4447-4F53-B9AE-57ECE7399A3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512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509E822-167A-4D70-B7C3-9AB8B57538B6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512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方正兰亭超细黑简体" panose="02000000000000000000" pitchFamily="2" charset="-122"/>
              </a:defRPr>
            </a:lvl1pPr>
          </a:lstStyle>
          <a:p>
            <a:fld id="{AB9B6AE8-8F25-4F13-9EC3-C32469735AD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6148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A15D3443-EBBF-4DF4-933E-E1F3D45A0F3E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6149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方正兰亭超细黑简体" panose="02000000000000000000" pitchFamily="2" charset="-122"/>
              </a:defRPr>
            </a:lvl1pPr>
          </a:lstStyle>
          <a:p>
            <a:fld id="{FBE977A4-2ABE-4A07-B84B-F8961335125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7172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2DFF17E6-D29D-4D0D-B8DE-A9955ACEAE35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7173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方正兰亭超细黑简体" panose="02000000000000000000" pitchFamily="2" charset="-122"/>
              </a:defRPr>
            </a:lvl1pPr>
          </a:lstStyle>
          <a:p>
            <a:fld id="{DD0C670E-2343-4DD9-B0E0-549C15592C4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8196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F9B56F06-B69A-4487-9F37-7C262CC21E78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8197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方正兰亭超细黑简体" panose="02000000000000000000" pitchFamily="2" charset="-122"/>
              </a:defRPr>
            </a:lvl1pPr>
          </a:lstStyle>
          <a:p>
            <a:fld id="{E56467E6-5A72-45CC-BA42-2324691B7C0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9220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FD2C41C7-CCCC-497A-A121-87A2BE1A1441}" type="datetimeFigureOut">
              <a:rPr lang="zh-CN" altLang="en-US"/>
              <a:pPr>
                <a:defRPr/>
              </a:pPr>
              <a:t>2016/11/15</a:t>
            </a:fld>
            <a:endParaRPr lang="zh-CN" altLang="en-US"/>
          </a:p>
        </p:txBody>
      </p:sp>
      <p:sp>
        <p:nvSpPr>
          <p:cNvPr id="9221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600" smtClean="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600">
                <a:solidFill>
                  <a:srgbClr val="898989"/>
                </a:solidFill>
                <a:ea typeface="方正兰亭超细黑简体" panose="02000000000000000000" pitchFamily="2" charset="-122"/>
              </a:defRPr>
            </a:lvl1pPr>
          </a:lstStyle>
          <a:p>
            <a:fld id="{E6FCFEA4-BE7B-4143-A9D1-3ADD790F541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迷你简菱心" pitchFamily="1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4"/>
          <p:cNvSpPr>
            <a:spLocks noChangeArrowheads="1"/>
          </p:cNvSpPr>
          <p:nvPr/>
        </p:nvSpPr>
        <p:spPr bwMode="auto">
          <a:xfrm>
            <a:off x="0" y="6419850"/>
            <a:ext cx="12192000" cy="43815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5" name="文本框 7"/>
          <p:cNvSpPr txBox="1">
            <a:spLocks noChangeArrowheads="1"/>
          </p:cNvSpPr>
          <p:nvPr/>
        </p:nvSpPr>
        <p:spPr bwMode="auto">
          <a:xfrm>
            <a:off x="4514850" y="4481513"/>
            <a:ext cx="3082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NAME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6" name="文本框 25"/>
          <p:cNvSpPr txBox="1">
            <a:spLocks noChangeArrowheads="1"/>
          </p:cNvSpPr>
          <p:nvPr/>
        </p:nvSpPr>
        <p:spPr bwMode="auto">
          <a:xfrm>
            <a:off x="3765550" y="4029075"/>
            <a:ext cx="4660900" cy="339725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扁平化呈现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绝对超值</a:t>
            </a:r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绝对专业</a:t>
            </a:r>
          </a:p>
        </p:txBody>
      </p:sp>
      <p:pic>
        <p:nvPicPr>
          <p:cNvPr id="1331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2338388"/>
            <a:ext cx="10279063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5" t="2649" r="8481" b="4039"/>
          <a:stretch>
            <a:fillRect/>
          </a:stretch>
        </p:blipFill>
        <p:spPr bwMode="auto">
          <a:xfrm>
            <a:off x="9329738" y="1397000"/>
            <a:ext cx="2214562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9" r="19913" b="9550"/>
          <a:stretch>
            <a:fillRect/>
          </a:stretch>
        </p:blipFill>
        <p:spPr bwMode="auto">
          <a:xfrm>
            <a:off x="6896100" y="1397000"/>
            <a:ext cx="222250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5" t="30267" r="185" b="26517"/>
          <a:stretch>
            <a:fillRect/>
          </a:stretch>
        </p:blipFill>
        <p:spPr bwMode="auto">
          <a:xfrm>
            <a:off x="1236663" y="3732213"/>
            <a:ext cx="10307637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1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4585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586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582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83" name="Rectangle 3"/>
          <p:cNvSpPr>
            <a:spLocks noChangeArrowheads="1"/>
          </p:cNvSpPr>
          <p:nvPr/>
        </p:nvSpPr>
        <p:spPr bwMode="auto">
          <a:xfrm>
            <a:off x="0" y="3733800"/>
            <a:ext cx="1014413" cy="2433638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4584" name="矩形 12"/>
          <p:cNvSpPr>
            <a:spLocks noChangeArrowheads="1"/>
          </p:cNvSpPr>
          <p:nvPr/>
        </p:nvSpPr>
        <p:spPr bwMode="auto">
          <a:xfrm>
            <a:off x="1236663" y="2025650"/>
            <a:ext cx="5078412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85" t="2649" r="9956" b="4039"/>
          <a:stretch>
            <a:fillRect/>
          </a:stretch>
        </p:blipFill>
        <p:spPr bwMode="auto">
          <a:xfrm>
            <a:off x="6000750" y="1854200"/>
            <a:ext cx="2095500" cy="195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9" t="1617" r="25256"/>
          <a:stretch>
            <a:fillRect/>
          </a:stretch>
        </p:blipFill>
        <p:spPr bwMode="auto">
          <a:xfrm>
            <a:off x="-19050" y="1885950"/>
            <a:ext cx="1789113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图片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5" b="6429"/>
          <a:stretch>
            <a:fillRect/>
          </a:stretch>
        </p:blipFill>
        <p:spPr bwMode="auto">
          <a:xfrm>
            <a:off x="2649538" y="3808413"/>
            <a:ext cx="2822575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05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56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622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5606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8112125" y="1874838"/>
            <a:ext cx="4056063" cy="3852862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5608" name="Rectangle 9"/>
          <p:cNvSpPr>
            <a:spLocks noChangeArrowheads="1"/>
          </p:cNvSpPr>
          <p:nvPr/>
        </p:nvSpPr>
        <p:spPr bwMode="auto">
          <a:xfrm>
            <a:off x="1790700" y="1874838"/>
            <a:ext cx="4205288" cy="1925637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5609" name="Freeform 101"/>
          <p:cNvSpPr>
            <a:spLocks noEditPoints="1"/>
          </p:cNvSpPr>
          <p:nvPr/>
        </p:nvSpPr>
        <p:spPr bwMode="auto">
          <a:xfrm>
            <a:off x="2636838" y="2525713"/>
            <a:ext cx="860425" cy="569912"/>
          </a:xfrm>
          <a:custGeom>
            <a:avLst/>
            <a:gdLst>
              <a:gd name="T0" fmla="*/ 77 w 77"/>
              <a:gd name="T1" fmla="*/ 43 h 51"/>
              <a:gd name="T2" fmla="*/ 77 w 77"/>
              <a:gd name="T3" fmla="*/ 47 h 51"/>
              <a:gd name="T4" fmla="*/ 70 w 77"/>
              <a:gd name="T5" fmla="*/ 51 h 51"/>
              <a:gd name="T6" fmla="*/ 6 w 77"/>
              <a:gd name="T7" fmla="*/ 51 h 51"/>
              <a:gd name="T8" fmla="*/ 0 w 77"/>
              <a:gd name="T9" fmla="*/ 47 h 51"/>
              <a:gd name="T10" fmla="*/ 0 w 77"/>
              <a:gd name="T11" fmla="*/ 43 h 51"/>
              <a:gd name="T12" fmla="*/ 6 w 77"/>
              <a:gd name="T13" fmla="*/ 43 h 51"/>
              <a:gd name="T14" fmla="*/ 70 w 77"/>
              <a:gd name="T15" fmla="*/ 43 h 51"/>
              <a:gd name="T16" fmla="*/ 77 w 77"/>
              <a:gd name="T17" fmla="*/ 43 h 51"/>
              <a:gd name="T18" fmla="*/ 10 w 77"/>
              <a:gd name="T19" fmla="*/ 34 h 51"/>
              <a:gd name="T20" fmla="*/ 10 w 77"/>
              <a:gd name="T21" fmla="*/ 6 h 51"/>
              <a:gd name="T22" fmla="*/ 16 w 77"/>
              <a:gd name="T23" fmla="*/ 0 h 51"/>
              <a:gd name="T24" fmla="*/ 60 w 77"/>
              <a:gd name="T25" fmla="*/ 0 h 51"/>
              <a:gd name="T26" fmla="*/ 67 w 77"/>
              <a:gd name="T27" fmla="*/ 6 h 51"/>
              <a:gd name="T28" fmla="*/ 67 w 77"/>
              <a:gd name="T29" fmla="*/ 34 h 51"/>
              <a:gd name="T30" fmla="*/ 60 w 77"/>
              <a:gd name="T31" fmla="*/ 41 h 51"/>
              <a:gd name="T32" fmla="*/ 16 w 77"/>
              <a:gd name="T33" fmla="*/ 41 h 51"/>
              <a:gd name="T34" fmla="*/ 10 w 77"/>
              <a:gd name="T35" fmla="*/ 34 h 51"/>
              <a:gd name="T36" fmla="*/ 15 w 77"/>
              <a:gd name="T37" fmla="*/ 34 h 51"/>
              <a:gd name="T38" fmla="*/ 16 w 77"/>
              <a:gd name="T39" fmla="*/ 36 h 51"/>
              <a:gd name="T40" fmla="*/ 60 w 77"/>
              <a:gd name="T41" fmla="*/ 36 h 51"/>
              <a:gd name="T42" fmla="*/ 61 w 77"/>
              <a:gd name="T43" fmla="*/ 34 h 51"/>
              <a:gd name="T44" fmla="*/ 61 w 77"/>
              <a:gd name="T45" fmla="*/ 6 h 51"/>
              <a:gd name="T46" fmla="*/ 60 w 77"/>
              <a:gd name="T47" fmla="*/ 5 h 51"/>
              <a:gd name="T48" fmla="*/ 16 w 77"/>
              <a:gd name="T49" fmla="*/ 5 h 51"/>
              <a:gd name="T50" fmla="*/ 15 w 77"/>
              <a:gd name="T51" fmla="*/ 6 h 51"/>
              <a:gd name="T52" fmla="*/ 15 w 77"/>
              <a:gd name="T53" fmla="*/ 34 h 51"/>
              <a:gd name="T54" fmla="*/ 42 w 77"/>
              <a:gd name="T55" fmla="*/ 47 h 51"/>
              <a:gd name="T56" fmla="*/ 42 w 77"/>
              <a:gd name="T57" fmla="*/ 46 h 51"/>
              <a:gd name="T58" fmla="*/ 35 w 77"/>
              <a:gd name="T59" fmla="*/ 46 h 51"/>
              <a:gd name="T60" fmla="*/ 34 w 77"/>
              <a:gd name="T61" fmla="*/ 47 h 51"/>
              <a:gd name="T62" fmla="*/ 35 w 77"/>
              <a:gd name="T63" fmla="*/ 47 h 51"/>
              <a:gd name="T64" fmla="*/ 42 w 77"/>
              <a:gd name="T65" fmla="*/ 47 h 51"/>
              <a:gd name="T66" fmla="*/ 42 w 77"/>
              <a:gd name="T67" fmla="*/ 47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7"/>
              <a:gd name="T103" fmla="*/ 0 h 51"/>
              <a:gd name="T104" fmla="*/ 77 w 77"/>
              <a:gd name="T105" fmla="*/ 51 h 5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610" name="Rectangle 12"/>
          <p:cNvSpPr>
            <a:spLocks noChangeArrowheads="1"/>
          </p:cNvSpPr>
          <p:nvPr/>
        </p:nvSpPr>
        <p:spPr bwMode="auto">
          <a:xfrm>
            <a:off x="0" y="3800475"/>
            <a:ext cx="2636838" cy="1927225"/>
          </a:xfrm>
          <a:prstGeom prst="rect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5611" name="Freeform 157"/>
          <p:cNvSpPr>
            <a:spLocks noEditPoints="1"/>
          </p:cNvSpPr>
          <p:nvPr/>
        </p:nvSpPr>
        <p:spPr bwMode="auto">
          <a:xfrm>
            <a:off x="1049338" y="4106863"/>
            <a:ext cx="536575" cy="655637"/>
          </a:xfrm>
          <a:custGeom>
            <a:avLst/>
            <a:gdLst>
              <a:gd name="T0" fmla="*/ 41 w 41"/>
              <a:gd name="T1" fmla="*/ 44 h 50"/>
              <a:gd name="T2" fmla="*/ 35 w 41"/>
              <a:gd name="T3" fmla="*/ 50 h 50"/>
              <a:gd name="T4" fmla="*/ 5 w 41"/>
              <a:gd name="T5" fmla="*/ 50 h 50"/>
              <a:gd name="T6" fmla="*/ 0 w 41"/>
              <a:gd name="T7" fmla="*/ 44 h 50"/>
              <a:gd name="T8" fmla="*/ 0 w 41"/>
              <a:gd name="T9" fmla="*/ 5 h 50"/>
              <a:gd name="T10" fmla="*/ 5 w 41"/>
              <a:gd name="T11" fmla="*/ 0 h 50"/>
              <a:gd name="T12" fmla="*/ 35 w 41"/>
              <a:gd name="T13" fmla="*/ 0 h 50"/>
              <a:gd name="T14" fmla="*/ 41 w 41"/>
              <a:gd name="T15" fmla="*/ 5 h 50"/>
              <a:gd name="T16" fmla="*/ 41 w 41"/>
              <a:gd name="T17" fmla="*/ 44 h 50"/>
              <a:gd name="T18" fmla="*/ 36 w 41"/>
              <a:gd name="T19" fmla="*/ 5 h 50"/>
              <a:gd name="T20" fmla="*/ 35 w 41"/>
              <a:gd name="T21" fmla="*/ 4 h 50"/>
              <a:gd name="T22" fmla="*/ 5 w 41"/>
              <a:gd name="T23" fmla="*/ 4 h 50"/>
              <a:gd name="T24" fmla="*/ 4 w 41"/>
              <a:gd name="T25" fmla="*/ 5 h 50"/>
              <a:gd name="T26" fmla="*/ 4 w 41"/>
              <a:gd name="T27" fmla="*/ 40 h 50"/>
              <a:gd name="T28" fmla="*/ 5 w 41"/>
              <a:gd name="T29" fmla="*/ 41 h 50"/>
              <a:gd name="T30" fmla="*/ 35 w 41"/>
              <a:gd name="T31" fmla="*/ 41 h 50"/>
              <a:gd name="T32" fmla="*/ 36 w 41"/>
              <a:gd name="T33" fmla="*/ 40 h 50"/>
              <a:gd name="T34" fmla="*/ 36 w 41"/>
              <a:gd name="T35" fmla="*/ 5 h 50"/>
              <a:gd name="T36" fmla="*/ 20 w 41"/>
              <a:gd name="T37" fmla="*/ 43 h 50"/>
              <a:gd name="T38" fmla="*/ 18 w 41"/>
              <a:gd name="T39" fmla="*/ 45 h 50"/>
              <a:gd name="T40" fmla="*/ 20 w 41"/>
              <a:gd name="T41" fmla="*/ 48 h 50"/>
              <a:gd name="T42" fmla="*/ 23 w 41"/>
              <a:gd name="T43" fmla="*/ 45 h 50"/>
              <a:gd name="T44" fmla="*/ 20 w 41"/>
              <a:gd name="T45" fmla="*/ 43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1"/>
              <a:gd name="T70" fmla="*/ 0 h 50"/>
              <a:gd name="T71" fmla="*/ 41 w 41"/>
              <a:gd name="T72" fmla="*/ 50 h 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612" name="Rectangle 6"/>
          <p:cNvSpPr>
            <a:spLocks noChangeArrowheads="1"/>
          </p:cNvSpPr>
          <p:nvPr/>
        </p:nvSpPr>
        <p:spPr bwMode="auto">
          <a:xfrm>
            <a:off x="5475288" y="3800475"/>
            <a:ext cx="2636837" cy="1927225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5613" name="Freeform 52"/>
          <p:cNvSpPr>
            <a:spLocks noEditPoints="1"/>
          </p:cNvSpPr>
          <p:nvPr/>
        </p:nvSpPr>
        <p:spPr bwMode="auto">
          <a:xfrm>
            <a:off x="6500813" y="4119563"/>
            <a:ext cx="585787" cy="630237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7"/>
              <a:gd name="T133" fmla="*/ 0 h 72"/>
              <a:gd name="T134" fmla="*/ 67 w 67"/>
              <a:gd name="T135" fmla="*/ 72 h 7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5614" name="矩形 16"/>
          <p:cNvSpPr>
            <a:spLocks noChangeArrowheads="1"/>
          </p:cNvSpPr>
          <p:nvPr/>
        </p:nvSpPr>
        <p:spPr bwMode="auto">
          <a:xfrm>
            <a:off x="8896350" y="3198813"/>
            <a:ext cx="2652713" cy="15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25615" name="TextBox 13"/>
          <p:cNvSpPr txBox="1">
            <a:spLocks noChangeArrowheads="1"/>
          </p:cNvSpPr>
          <p:nvPr/>
        </p:nvSpPr>
        <p:spPr bwMode="auto">
          <a:xfrm>
            <a:off x="630238" y="501015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5616" name="TextBox 13"/>
          <p:cNvSpPr txBox="1">
            <a:spLocks noChangeArrowheads="1"/>
          </p:cNvSpPr>
          <p:nvPr/>
        </p:nvSpPr>
        <p:spPr bwMode="auto">
          <a:xfrm>
            <a:off x="633413" y="5295900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25617" name="TextBox 13"/>
          <p:cNvSpPr txBox="1">
            <a:spLocks noChangeArrowheads="1"/>
          </p:cNvSpPr>
          <p:nvPr/>
        </p:nvSpPr>
        <p:spPr bwMode="auto">
          <a:xfrm>
            <a:off x="3984625" y="2625725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5618" name="TextBox 13"/>
          <p:cNvSpPr txBox="1">
            <a:spLocks noChangeArrowheads="1"/>
          </p:cNvSpPr>
          <p:nvPr/>
        </p:nvSpPr>
        <p:spPr bwMode="auto">
          <a:xfrm>
            <a:off x="3989388" y="2911475"/>
            <a:ext cx="15700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25619" name="TextBox 13"/>
          <p:cNvSpPr txBox="1">
            <a:spLocks noChangeArrowheads="1"/>
          </p:cNvSpPr>
          <p:nvPr/>
        </p:nvSpPr>
        <p:spPr bwMode="auto">
          <a:xfrm>
            <a:off x="6080125" y="5010150"/>
            <a:ext cx="13763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5620" name="TextBox 13"/>
          <p:cNvSpPr txBox="1">
            <a:spLocks noChangeArrowheads="1"/>
          </p:cNvSpPr>
          <p:nvPr/>
        </p:nvSpPr>
        <p:spPr bwMode="auto">
          <a:xfrm>
            <a:off x="6083300" y="5295900"/>
            <a:ext cx="1571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6645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646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6627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8" name="Rectangle 6"/>
          <p:cNvSpPr>
            <a:spLocks noChangeArrowheads="1"/>
          </p:cNvSpPr>
          <p:nvPr/>
        </p:nvSpPr>
        <p:spPr bwMode="auto">
          <a:xfrm>
            <a:off x="989013" y="2278063"/>
            <a:ext cx="5121275" cy="1570037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29" name="Rectangle 7"/>
          <p:cNvSpPr>
            <a:spLocks noChangeArrowheads="1"/>
          </p:cNvSpPr>
          <p:nvPr/>
        </p:nvSpPr>
        <p:spPr bwMode="auto">
          <a:xfrm>
            <a:off x="6110288" y="2278063"/>
            <a:ext cx="5119687" cy="1570037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0" name="Rectangle 8"/>
          <p:cNvSpPr>
            <a:spLocks noChangeArrowheads="1"/>
          </p:cNvSpPr>
          <p:nvPr/>
        </p:nvSpPr>
        <p:spPr bwMode="auto">
          <a:xfrm>
            <a:off x="989013" y="3848100"/>
            <a:ext cx="5121275" cy="1568450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1" name="Rectangle 9"/>
          <p:cNvSpPr>
            <a:spLocks noChangeArrowheads="1"/>
          </p:cNvSpPr>
          <p:nvPr/>
        </p:nvSpPr>
        <p:spPr bwMode="auto">
          <a:xfrm>
            <a:off x="6110288" y="3848100"/>
            <a:ext cx="5119687" cy="156845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1" rIns="91422" bIns="45711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2" name="Oval 10"/>
          <p:cNvSpPr>
            <a:spLocks noChangeArrowheads="1"/>
          </p:cNvSpPr>
          <p:nvPr/>
        </p:nvSpPr>
        <p:spPr bwMode="auto">
          <a:xfrm>
            <a:off x="4541838" y="2278063"/>
            <a:ext cx="3136900" cy="3138487"/>
          </a:xfrm>
          <a:prstGeom prst="ellipse">
            <a:avLst/>
          </a:prstGeom>
          <a:solidFill>
            <a:srgbClr val="F2F2F2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93" tIns="60946" rIns="121893" bIns="60946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9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6633" name="Group 3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275" y="2755900"/>
            <a:ext cx="803275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Group 469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25" y="4090988"/>
            <a:ext cx="798513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5" name="Freeform 107"/>
          <p:cNvSpPr>
            <a:spLocks/>
          </p:cNvSpPr>
          <p:nvPr/>
        </p:nvSpPr>
        <p:spPr bwMode="auto">
          <a:xfrm>
            <a:off x="6297613" y="2678113"/>
            <a:ext cx="727075" cy="876300"/>
          </a:xfrm>
          <a:custGeom>
            <a:avLst/>
            <a:gdLst>
              <a:gd name="T0" fmla="*/ 710 w 736"/>
              <a:gd name="T1" fmla="*/ 435 h 888"/>
              <a:gd name="T2" fmla="*/ 117 w 736"/>
              <a:gd name="T3" fmla="*/ 435 h 888"/>
              <a:gd name="T4" fmla="*/ 133 w 736"/>
              <a:gd name="T5" fmla="*/ 419 h 888"/>
              <a:gd name="T6" fmla="*/ 610 w 736"/>
              <a:gd name="T7" fmla="*/ 134 h 888"/>
              <a:gd name="T8" fmla="*/ 618 w 736"/>
              <a:gd name="T9" fmla="*/ 92 h 888"/>
              <a:gd name="T10" fmla="*/ 593 w 736"/>
              <a:gd name="T11" fmla="*/ 26 h 888"/>
              <a:gd name="T12" fmla="*/ 551 w 736"/>
              <a:gd name="T13" fmla="*/ 9 h 888"/>
              <a:gd name="T14" fmla="*/ 16 w 736"/>
              <a:gd name="T15" fmla="*/ 335 h 888"/>
              <a:gd name="T16" fmla="*/ 8 w 736"/>
              <a:gd name="T17" fmla="*/ 377 h 888"/>
              <a:gd name="T18" fmla="*/ 58 w 736"/>
              <a:gd name="T19" fmla="*/ 435 h 888"/>
              <a:gd name="T20" fmla="*/ 58 w 736"/>
              <a:gd name="T21" fmla="*/ 862 h 888"/>
              <a:gd name="T22" fmla="*/ 83 w 736"/>
              <a:gd name="T23" fmla="*/ 887 h 888"/>
              <a:gd name="T24" fmla="*/ 710 w 736"/>
              <a:gd name="T25" fmla="*/ 887 h 888"/>
              <a:gd name="T26" fmla="*/ 735 w 736"/>
              <a:gd name="T27" fmla="*/ 862 h 888"/>
              <a:gd name="T28" fmla="*/ 735 w 736"/>
              <a:gd name="T29" fmla="*/ 460 h 888"/>
              <a:gd name="T30" fmla="*/ 710 w 736"/>
              <a:gd name="T31" fmla="*/ 435 h 888"/>
              <a:gd name="T32" fmla="*/ 501 w 736"/>
              <a:gd name="T33" fmla="*/ 452 h 888"/>
              <a:gd name="T34" fmla="*/ 418 w 736"/>
              <a:gd name="T35" fmla="*/ 536 h 888"/>
              <a:gd name="T36" fmla="*/ 300 w 736"/>
              <a:gd name="T37" fmla="*/ 536 h 888"/>
              <a:gd name="T38" fmla="*/ 393 w 736"/>
              <a:gd name="T39" fmla="*/ 452 h 888"/>
              <a:gd name="T40" fmla="*/ 501 w 736"/>
              <a:gd name="T41" fmla="*/ 452 h 888"/>
              <a:gd name="T42" fmla="*/ 468 w 736"/>
              <a:gd name="T43" fmla="*/ 92 h 888"/>
              <a:gd name="T44" fmla="*/ 568 w 736"/>
              <a:gd name="T45" fmla="*/ 26 h 888"/>
              <a:gd name="T46" fmla="*/ 551 w 736"/>
              <a:gd name="T47" fmla="*/ 118 h 888"/>
              <a:gd name="T48" fmla="*/ 451 w 736"/>
              <a:gd name="T49" fmla="*/ 185 h 888"/>
              <a:gd name="T50" fmla="*/ 468 w 736"/>
              <a:gd name="T51" fmla="*/ 92 h 888"/>
              <a:gd name="T52" fmla="*/ 292 w 736"/>
              <a:gd name="T53" fmla="*/ 201 h 888"/>
              <a:gd name="T54" fmla="*/ 393 w 736"/>
              <a:gd name="T55" fmla="*/ 134 h 888"/>
              <a:gd name="T56" fmla="*/ 376 w 736"/>
              <a:gd name="T57" fmla="*/ 235 h 888"/>
              <a:gd name="T58" fmla="*/ 267 w 736"/>
              <a:gd name="T59" fmla="*/ 293 h 888"/>
              <a:gd name="T60" fmla="*/ 292 w 736"/>
              <a:gd name="T61" fmla="*/ 201 h 888"/>
              <a:gd name="T62" fmla="*/ 83 w 736"/>
              <a:gd name="T63" fmla="*/ 410 h 888"/>
              <a:gd name="T64" fmla="*/ 100 w 736"/>
              <a:gd name="T65" fmla="*/ 318 h 888"/>
              <a:gd name="T66" fmla="*/ 200 w 736"/>
              <a:gd name="T67" fmla="*/ 251 h 888"/>
              <a:gd name="T68" fmla="*/ 184 w 736"/>
              <a:gd name="T69" fmla="*/ 343 h 888"/>
              <a:gd name="T70" fmla="*/ 83 w 736"/>
              <a:gd name="T71" fmla="*/ 410 h 888"/>
              <a:gd name="T72" fmla="*/ 192 w 736"/>
              <a:gd name="T73" fmla="*/ 452 h 888"/>
              <a:gd name="T74" fmla="*/ 300 w 736"/>
              <a:gd name="T75" fmla="*/ 452 h 888"/>
              <a:gd name="T76" fmla="*/ 217 w 736"/>
              <a:gd name="T77" fmla="*/ 536 h 888"/>
              <a:gd name="T78" fmla="*/ 108 w 736"/>
              <a:gd name="T79" fmla="*/ 536 h 888"/>
              <a:gd name="T80" fmla="*/ 192 w 736"/>
              <a:gd name="T81" fmla="*/ 452 h 888"/>
              <a:gd name="T82" fmla="*/ 694 w 736"/>
              <a:gd name="T83" fmla="*/ 853 h 888"/>
              <a:gd name="T84" fmla="*/ 108 w 736"/>
              <a:gd name="T85" fmla="*/ 853 h 888"/>
              <a:gd name="T86" fmla="*/ 108 w 736"/>
              <a:gd name="T87" fmla="*/ 586 h 888"/>
              <a:gd name="T88" fmla="*/ 694 w 736"/>
              <a:gd name="T89" fmla="*/ 586 h 888"/>
              <a:gd name="T90" fmla="*/ 694 w 736"/>
              <a:gd name="T91" fmla="*/ 853 h 888"/>
              <a:gd name="T92" fmla="*/ 618 w 736"/>
              <a:gd name="T93" fmla="*/ 536 h 888"/>
              <a:gd name="T94" fmla="*/ 501 w 736"/>
              <a:gd name="T95" fmla="*/ 536 h 888"/>
              <a:gd name="T96" fmla="*/ 585 w 736"/>
              <a:gd name="T97" fmla="*/ 452 h 888"/>
              <a:gd name="T98" fmla="*/ 702 w 736"/>
              <a:gd name="T99" fmla="*/ 452 h 888"/>
              <a:gd name="T100" fmla="*/ 618 w 736"/>
              <a:gd name="T101" fmla="*/ 536 h 888"/>
              <a:gd name="T102" fmla="*/ 618 w 736"/>
              <a:gd name="T103" fmla="*/ 536 h 888"/>
              <a:gd name="T104" fmla="*/ 618 w 736"/>
              <a:gd name="T105" fmla="*/ 536 h 88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36"/>
              <a:gd name="T160" fmla="*/ 0 h 888"/>
              <a:gd name="T161" fmla="*/ 736 w 736"/>
              <a:gd name="T162" fmla="*/ 888 h 88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36" h="888">
                <a:moveTo>
                  <a:pt x="710" y="435"/>
                </a:moveTo>
                <a:cubicBezTo>
                  <a:pt x="117" y="435"/>
                  <a:pt x="117" y="435"/>
                  <a:pt x="117" y="435"/>
                </a:cubicBezTo>
                <a:cubicBezTo>
                  <a:pt x="133" y="419"/>
                  <a:pt x="133" y="419"/>
                  <a:pt x="133" y="419"/>
                </a:cubicBezTo>
                <a:cubicBezTo>
                  <a:pt x="284" y="335"/>
                  <a:pt x="610" y="134"/>
                  <a:pt x="610" y="134"/>
                </a:cubicBezTo>
                <a:cubicBezTo>
                  <a:pt x="627" y="126"/>
                  <a:pt x="627" y="109"/>
                  <a:pt x="618" y="92"/>
                </a:cubicBezTo>
                <a:cubicBezTo>
                  <a:pt x="593" y="26"/>
                  <a:pt x="593" y="26"/>
                  <a:pt x="593" y="26"/>
                </a:cubicBezTo>
                <a:cubicBezTo>
                  <a:pt x="585" y="9"/>
                  <a:pt x="568" y="0"/>
                  <a:pt x="551" y="9"/>
                </a:cubicBezTo>
                <a:cubicBezTo>
                  <a:pt x="16" y="335"/>
                  <a:pt x="16" y="335"/>
                  <a:pt x="16" y="335"/>
                </a:cubicBezTo>
                <a:cubicBezTo>
                  <a:pt x="8" y="343"/>
                  <a:pt x="0" y="360"/>
                  <a:pt x="8" y="377"/>
                </a:cubicBezTo>
                <a:cubicBezTo>
                  <a:pt x="58" y="435"/>
                  <a:pt x="58" y="435"/>
                  <a:pt x="58" y="435"/>
                </a:cubicBezTo>
                <a:cubicBezTo>
                  <a:pt x="58" y="862"/>
                  <a:pt x="58" y="862"/>
                  <a:pt x="58" y="862"/>
                </a:cubicBezTo>
                <a:cubicBezTo>
                  <a:pt x="58" y="878"/>
                  <a:pt x="75" y="887"/>
                  <a:pt x="83" y="887"/>
                </a:cubicBezTo>
                <a:cubicBezTo>
                  <a:pt x="710" y="887"/>
                  <a:pt x="710" y="887"/>
                  <a:pt x="710" y="887"/>
                </a:cubicBezTo>
                <a:cubicBezTo>
                  <a:pt x="727" y="887"/>
                  <a:pt x="735" y="878"/>
                  <a:pt x="735" y="862"/>
                </a:cubicBezTo>
                <a:cubicBezTo>
                  <a:pt x="735" y="460"/>
                  <a:pt x="735" y="460"/>
                  <a:pt x="735" y="460"/>
                </a:cubicBezTo>
                <a:cubicBezTo>
                  <a:pt x="735" y="443"/>
                  <a:pt x="727" y="435"/>
                  <a:pt x="710" y="435"/>
                </a:cubicBezTo>
                <a:close/>
                <a:moveTo>
                  <a:pt x="501" y="452"/>
                </a:moveTo>
                <a:cubicBezTo>
                  <a:pt x="418" y="536"/>
                  <a:pt x="418" y="536"/>
                  <a:pt x="418" y="536"/>
                </a:cubicBezTo>
                <a:cubicBezTo>
                  <a:pt x="300" y="536"/>
                  <a:pt x="300" y="536"/>
                  <a:pt x="300" y="536"/>
                </a:cubicBezTo>
                <a:cubicBezTo>
                  <a:pt x="393" y="452"/>
                  <a:pt x="393" y="452"/>
                  <a:pt x="393" y="452"/>
                </a:cubicBezTo>
                <a:lnTo>
                  <a:pt x="501" y="452"/>
                </a:lnTo>
                <a:close/>
                <a:moveTo>
                  <a:pt x="468" y="92"/>
                </a:moveTo>
                <a:cubicBezTo>
                  <a:pt x="568" y="26"/>
                  <a:pt x="568" y="26"/>
                  <a:pt x="568" y="26"/>
                </a:cubicBezTo>
                <a:cubicBezTo>
                  <a:pt x="551" y="118"/>
                  <a:pt x="551" y="118"/>
                  <a:pt x="551" y="118"/>
                </a:cubicBezTo>
                <a:cubicBezTo>
                  <a:pt x="451" y="185"/>
                  <a:pt x="451" y="185"/>
                  <a:pt x="451" y="185"/>
                </a:cubicBezTo>
                <a:lnTo>
                  <a:pt x="468" y="92"/>
                </a:lnTo>
                <a:close/>
                <a:moveTo>
                  <a:pt x="292" y="201"/>
                </a:moveTo>
                <a:cubicBezTo>
                  <a:pt x="393" y="134"/>
                  <a:pt x="393" y="134"/>
                  <a:pt x="393" y="134"/>
                </a:cubicBezTo>
                <a:cubicBezTo>
                  <a:pt x="376" y="235"/>
                  <a:pt x="376" y="235"/>
                  <a:pt x="376" y="235"/>
                </a:cubicBezTo>
                <a:cubicBezTo>
                  <a:pt x="267" y="293"/>
                  <a:pt x="267" y="293"/>
                  <a:pt x="267" y="293"/>
                </a:cubicBezTo>
                <a:lnTo>
                  <a:pt x="292" y="201"/>
                </a:lnTo>
                <a:close/>
                <a:moveTo>
                  <a:pt x="83" y="410"/>
                </a:moveTo>
                <a:cubicBezTo>
                  <a:pt x="100" y="318"/>
                  <a:pt x="100" y="318"/>
                  <a:pt x="100" y="318"/>
                </a:cubicBezTo>
                <a:cubicBezTo>
                  <a:pt x="200" y="251"/>
                  <a:pt x="200" y="251"/>
                  <a:pt x="200" y="251"/>
                </a:cubicBezTo>
                <a:cubicBezTo>
                  <a:pt x="184" y="343"/>
                  <a:pt x="184" y="343"/>
                  <a:pt x="184" y="343"/>
                </a:cubicBezTo>
                <a:lnTo>
                  <a:pt x="83" y="410"/>
                </a:lnTo>
                <a:close/>
                <a:moveTo>
                  <a:pt x="192" y="452"/>
                </a:moveTo>
                <a:cubicBezTo>
                  <a:pt x="300" y="452"/>
                  <a:pt x="300" y="452"/>
                  <a:pt x="300" y="452"/>
                </a:cubicBezTo>
                <a:cubicBezTo>
                  <a:pt x="217" y="536"/>
                  <a:pt x="217" y="536"/>
                  <a:pt x="217" y="536"/>
                </a:cubicBezTo>
                <a:cubicBezTo>
                  <a:pt x="108" y="536"/>
                  <a:pt x="108" y="536"/>
                  <a:pt x="108" y="536"/>
                </a:cubicBezTo>
                <a:lnTo>
                  <a:pt x="192" y="452"/>
                </a:lnTo>
                <a:close/>
                <a:moveTo>
                  <a:pt x="694" y="853"/>
                </a:moveTo>
                <a:cubicBezTo>
                  <a:pt x="108" y="853"/>
                  <a:pt x="108" y="853"/>
                  <a:pt x="108" y="853"/>
                </a:cubicBezTo>
                <a:cubicBezTo>
                  <a:pt x="108" y="586"/>
                  <a:pt x="108" y="586"/>
                  <a:pt x="108" y="586"/>
                </a:cubicBezTo>
                <a:cubicBezTo>
                  <a:pt x="694" y="586"/>
                  <a:pt x="694" y="586"/>
                  <a:pt x="694" y="586"/>
                </a:cubicBezTo>
                <a:lnTo>
                  <a:pt x="694" y="853"/>
                </a:lnTo>
                <a:close/>
                <a:moveTo>
                  <a:pt x="618" y="536"/>
                </a:moveTo>
                <a:cubicBezTo>
                  <a:pt x="501" y="536"/>
                  <a:pt x="501" y="536"/>
                  <a:pt x="501" y="536"/>
                </a:cubicBezTo>
                <a:cubicBezTo>
                  <a:pt x="585" y="452"/>
                  <a:pt x="585" y="452"/>
                  <a:pt x="585" y="452"/>
                </a:cubicBezTo>
                <a:cubicBezTo>
                  <a:pt x="702" y="452"/>
                  <a:pt x="702" y="452"/>
                  <a:pt x="702" y="452"/>
                </a:cubicBezTo>
                <a:lnTo>
                  <a:pt x="618" y="536"/>
                </a:lnTo>
                <a:close/>
                <a:moveTo>
                  <a:pt x="618" y="536"/>
                </a:moveTo>
                <a:lnTo>
                  <a:pt x="618" y="5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893" tIns="60946" rIns="121893" bIns="60946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6636" name="Freeform 214"/>
          <p:cNvSpPr>
            <a:spLocks/>
          </p:cNvSpPr>
          <p:nvPr/>
        </p:nvSpPr>
        <p:spPr bwMode="auto">
          <a:xfrm>
            <a:off x="5084763" y="4114800"/>
            <a:ext cx="831850" cy="660400"/>
          </a:xfrm>
          <a:custGeom>
            <a:avLst/>
            <a:gdLst>
              <a:gd name="T0" fmla="*/ 562 w 1115"/>
              <a:gd name="T1" fmla="*/ 333 h 886"/>
              <a:gd name="T2" fmla="*/ 395 w 1115"/>
              <a:gd name="T3" fmla="*/ 500 h 886"/>
              <a:gd name="T4" fmla="*/ 562 w 1115"/>
              <a:gd name="T5" fmla="*/ 667 h 886"/>
              <a:gd name="T6" fmla="*/ 729 w 1115"/>
              <a:gd name="T7" fmla="*/ 500 h 886"/>
              <a:gd name="T8" fmla="*/ 562 w 1115"/>
              <a:gd name="T9" fmla="*/ 333 h 886"/>
              <a:gd name="T10" fmla="*/ 1000 w 1115"/>
              <a:gd name="T11" fmla="*/ 167 h 886"/>
              <a:gd name="T12" fmla="*/ 875 w 1115"/>
              <a:gd name="T13" fmla="*/ 167 h 886"/>
              <a:gd name="T14" fmla="*/ 822 w 1115"/>
              <a:gd name="T15" fmla="*/ 135 h 886"/>
              <a:gd name="T16" fmla="*/ 791 w 1115"/>
              <a:gd name="T17" fmla="*/ 31 h 886"/>
              <a:gd name="T18" fmla="*/ 750 w 1115"/>
              <a:gd name="T19" fmla="*/ 0 h 886"/>
              <a:gd name="T20" fmla="*/ 375 w 1115"/>
              <a:gd name="T21" fmla="*/ 0 h 886"/>
              <a:gd name="T22" fmla="*/ 322 w 1115"/>
              <a:gd name="T23" fmla="*/ 31 h 886"/>
              <a:gd name="T24" fmla="*/ 291 w 1115"/>
              <a:gd name="T25" fmla="*/ 135 h 886"/>
              <a:gd name="T26" fmla="*/ 250 w 1115"/>
              <a:gd name="T27" fmla="*/ 167 h 886"/>
              <a:gd name="T28" fmla="*/ 114 w 1115"/>
              <a:gd name="T29" fmla="*/ 167 h 886"/>
              <a:gd name="T30" fmla="*/ 0 w 1115"/>
              <a:gd name="T31" fmla="*/ 281 h 886"/>
              <a:gd name="T32" fmla="*/ 0 w 1115"/>
              <a:gd name="T33" fmla="*/ 781 h 886"/>
              <a:gd name="T34" fmla="*/ 114 w 1115"/>
              <a:gd name="T35" fmla="*/ 885 h 886"/>
              <a:gd name="T36" fmla="*/ 1000 w 1115"/>
              <a:gd name="T37" fmla="*/ 885 h 886"/>
              <a:gd name="T38" fmla="*/ 1114 w 1115"/>
              <a:gd name="T39" fmla="*/ 781 h 886"/>
              <a:gd name="T40" fmla="*/ 1114 w 1115"/>
              <a:gd name="T41" fmla="*/ 281 h 886"/>
              <a:gd name="T42" fmla="*/ 1000 w 1115"/>
              <a:gd name="T43" fmla="*/ 167 h 886"/>
              <a:gd name="T44" fmla="*/ 562 w 1115"/>
              <a:gd name="T45" fmla="*/ 781 h 886"/>
              <a:gd name="T46" fmla="*/ 281 w 1115"/>
              <a:gd name="T47" fmla="*/ 500 h 886"/>
              <a:gd name="T48" fmla="*/ 562 w 1115"/>
              <a:gd name="T49" fmla="*/ 219 h 886"/>
              <a:gd name="T50" fmla="*/ 833 w 1115"/>
              <a:gd name="T51" fmla="*/ 500 h 886"/>
              <a:gd name="T52" fmla="*/ 562 w 1115"/>
              <a:gd name="T53" fmla="*/ 781 h 886"/>
              <a:gd name="T54" fmla="*/ 968 w 1115"/>
              <a:gd name="T55" fmla="*/ 354 h 886"/>
              <a:gd name="T56" fmla="*/ 927 w 1115"/>
              <a:gd name="T57" fmla="*/ 312 h 886"/>
              <a:gd name="T58" fmla="*/ 968 w 1115"/>
              <a:gd name="T59" fmla="*/ 281 h 886"/>
              <a:gd name="T60" fmla="*/ 1000 w 1115"/>
              <a:gd name="T61" fmla="*/ 312 h 886"/>
              <a:gd name="T62" fmla="*/ 968 w 1115"/>
              <a:gd name="T63" fmla="*/ 354 h 886"/>
              <a:gd name="T64" fmla="*/ 968 w 1115"/>
              <a:gd name="T65" fmla="*/ 354 h 886"/>
              <a:gd name="T66" fmla="*/ 968 w 1115"/>
              <a:gd name="T67" fmla="*/ 354 h 88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15"/>
              <a:gd name="T103" fmla="*/ 0 h 886"/>
              <a:gd name="T104" fmla="*/ 1115 w 1115"/>
              <a:gd name="T105" fmla="*/ 886 h 88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15" h="886">
                <a:moveTo>
                  <a:pt x="562" y="333"/>
                </a:moveTo>
                <a:cubicBezTo>
                  <a:pt x="468" y="333"/>
                  <a:pt x="395" y="406"/>
                  <a:pt x="395" y="500"/>
                </a:cubicBezTo>
                <a:cubicBezTo>
                  <a:pt x="395" y="594"/>
                  <a:pt x="468" y="667"/>
                  <a:pt x="562" y="667"/>
                </a:cubicBezTo>
                <a:cubicBezTo>
                  <a:pt x="645" y="667"/>
                  <a:pt x="729" y="594"/>
                  <a:pt x="729" y="500"/>
                </a:cubicBezTo>
                <a:cubicBezTo>
                  <a:pt x="729" y="406"/>
                  <a:pt x="645" y="333"/>
                  <a:pt x="562" y="333"/>
                </a:cubicBezTo>
                <a:close/>
                <a:moveTo>
                  <a:pt x="1000" y="167"/>
                </a:moveTo>
                <a:cubicBezTo>
                  <a:pt x="875" y="167"/>
                  <a:pt x="875" y="167"/>
                  <a:pt x="875" y="167"/>
                </a:cubicBezTo>
                <a:cubicBezTo>
                  <a:pt x="854" y="167"/>
                  <a:pt x="833" y="156"/>
                  <a:pt x="822" y="135"/>
                </a:cubicBezTo>
                <a:cubicBezTo>
                  <a:pt x="791" y="31"/>
                  <a:pt x="791" y="31"/>
                  <a:pt x="791" y="31"/>
                </a:cubicBezTo>
                <a:cubicBezTo>
                  <a:pt x="781" y="10"/>
                  <a:pt x="770" y="0"/>
                  <a:pt x="750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54" y="0"/>
                  <a:pt x="333" y="10"/>
                  <a:pt x="322" y="31"/>
                </a:cubicBezTo>
                <a:cubicBezTo>
                  <a:pt x="291" y="135"/>
                  <a:pt x="291" y="135"/>
                  <a:pt x="291" y="135"/>
                </a:cubicBezTo>
                <a:cubicBezTo>
                  <a:pt x="281" y="156"/>
                  <a:pt x="270" y="167"/>
                  <a:pt x="250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52" y="167"/>
                  <a:pt x="0" y="219"/>
                  <a:pt x="0" y="281"/>
                </a:cubicBezTo>
                <a:cubicBezTo>
                  <a:pt x="0" y="781"/>
                  <a:pt x="0" y="781"/>
                  <a:pt x="0" y="781"/>
                </a:cubicBezTo>
                <a:cubicBezTo>
                  <a:pt x="0" y="844"/>
                  <a:pt x="52" y="885"/>
                  <a:pt x="114" y="885"/>
                </a:cubicBezTo>
                <a:cubicBezTo>
                  <a:pt x="1000" y="885"/>
                  <a:pt x="1000" y="885"/>
                  <a:pt x="1000" y="885"/>
                </a:cubicBezTo>
                <a:cubicBezTo>
                  <a:pt x="1062" y="885"/>
                  <a:pt x="1114" y="844"/>
                  <a:pt x="1114" y="781"/>
                </a:cubicBezTo>
                <a:cubicBezTo>
                  <a:pt x="1114" y="281"/>
                  <a:pt x="1114" y="281"/>
                  <a:pt x="1114" y="281"/>
                </a:cubicBezTo>
                <a:cubicBezTo>
                  <a:pt x="1114" y="219"/>
                  <a:pt x="1062" y="167"/>
                  <a:pt x="1000" y="167"/>
                </a:cubicBezTo>
                <a:close/>
                <a:moveTo>
                  <a:pt x="562" y="781"/>
                </a:moveTo>
                <a:cubicBezTo>
                  <a:pt x="406" y="781"/>
                  <a:pt x="281" y="656"/>
                  <a:pt x="281" y="500"/>
                </a:cubicBezTo>
                <a:cubicBezTo>
                  <a:pt x="281" y="344"/>
                  <a:pt x="406" y="219"/>
                  <a:pt x="562" y="219"/>
                </a:cubicBezTo>
                <a:cubicBezTo>
                  <a:pt x="708" y="219"/>
                  <a:pt x="833" y="344"/>
                  <a:pt x="833" y="500"/>
                </a:cubicBezTo>
                <a:cubicBezTo>
                  <a:pt x="833" y="656"/>
                  <a:pt x="708" y="781"/>
                  <a:pt x="562" y="781"/>
                </a:cubicBezTo>
                <a:close/>
                <a:moveTo>
                  <a:pt x="968" y="354"/>
                </a:moveTo>
                <a:cubicBezTo>
                  <a:pt x="947" y="354"/>
                  <a:pt x="927" y="333"/>
                  <a:pt x="927" y="312"/>
                </a:cubicBezTo>
                <a:cubicBezTo>
                  <a:pt x="927" y="292"/>
                  <a:pt x="947" y="281"/>
                  <a:pt x="968" y="281"/>
                </a:cubicBezTo>
                <a:cubicBezTo>
                  <a:pt x="989" y="281"/>
                  <a:pt x="1000" y="292"/>
                  <a:pt x="1000" y="312"/>
                </a:cubicBezTo>
                <a:cubicBezTo>
                  <a:pt x="1000" y="333"/>
                  <a:pt x="989" y="354"/>
                  <a:pt x="968" y="354"/>
                </a:cubicBezTo>
                <a:close/>
                <a:moveTo>
                  <a:pt x="968" y="354"/>
                </a:moveTo>
                <a:lnTo>
                  <a:pt x="968" y="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893" tIns="60946" rIns="121893" bIns="60946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6637" name="TextBox 13"/>
          <p:cNvSpPr txBox="1">
            <a:spLocks noChangeArrowheads="1"/>
          </p:cNvSpPr>
          <p:nvPr/>
        </p:nvSpPr>
        <p:spPr bwMode="auto">
          <a:xfrm>
            <a:off x="8145463" y="2787650"/>
            <a:ext cx="23383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6638" name="TextBox 13"/>
          <p:cNvSpPr txBox="1">
            <a:spLocks noChangeArrowheads="1"/>
          </p:cNvSpPr>
          <p:nvPr/>
        </p:nvSpPr>
        <p:spPr bwMode="auto">
          <a:xfrm>
            <a:off x="8145463" y="3086100"/>
            <a:ext cx="264953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6639" name="TextBox 13"/>
          <p:cNvSpPr txBox="1">
            <a:spLocks noChangeArrowheads="1"/>
          </p:cNvSpPr>
          <p:nvPr/>
        </p:nvSpPr>
        <p:spPr bwMode="auto">
          <a:xfrm>
            <a:off x="2708275" y="2784475"/>
            <a:ext cx="14065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6640" name="TextBox 13"/>
          <p:cNvSpPr txBox="1">
            <a:spLocks noChangeArrowheads="1"/>
          </p:cNvSpPr>
          <p:nvPr/>
        </p:nvSpPr>
        <p:spPr bwMode="auto">
          <a:xfrm>
            <a:off x="1592263" y="3121025"/>
            <a:ext cx="25003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6641" name="TextBox 13"/>
          <p:cNvSpPr txBox="1">
            <a:spLocks noChangeArrowheads="1"/>
          </p:cNvSpPr>
          <p:nvPr/>
        </p:nvSpPr>
        <p:spPr bwMode="auto">
          <a:xfrm>
            <a:off x="8145463" y="4321175"/>
            <a:ext cx="233838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8145463" y="4619625"/>
            <a:ext cx="264953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26643" name="TextBox 13"/>
          <p:cNvSpPr txBox="1">
            <a:spLocks noChangeArrowheads="1"/>
          </p:cNvSpPr>
          <p:nvPr/>
        </p:nvSpPr>
        <p:spPr bwMode="auto">
          <a:xfrm>
            <a:off x="2708275" y="4318000"/>
            <a:ext cx="14065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26644" name="TextBox 13"/>
          <p:cNvSpPr txBox="1">
            <a:spLocks noChangeArrowheads="1"/>
          </p:cNvSpPr>
          <p:nvPr/>
        </p:nvSpPr>
        <p:spPr bwMode="auto">
          <a:xfrm>
            <a:off x="1592263" y="4654550"/>
            <a:ext cx="25003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7683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684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7651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2" name="Freeform 70"/>
          <p:cNvSpPr>
            <a:spLocks/>
          </p:cNvSpPr>
          <p:nvPr/>
        </p:nvSpPr>
        <p:spPr bwMode="auto">
          <a:xfrm rot="5400000">
            <a:off x="2241550" y="2671763"/>
            <a:ext cx="639763" cy="1830387"/>
          </a:xfrm>
          <a:custGeom>
            <a:avLst/>
            <a:gdLst>
              <a:gd name="T0" fmla="*/ 465 w 465"/>
              <a:gd name="T1" fmla="*/ 178 h 644"/>
              <a:gd name="T2" fmla="*/ 0 w 465"/>
              <a:gd name="T3" fmla="*/ 0 h 644"/>
              <a:gd name="T4" fmla="*/ 0 w 465"/>
              <a:gd name="T5" fmla="*/ 364 h 644"/>
              <a:gd name="T6" fmla="*/ 465 w 465"/>
              <a:gd name="T7" fmla="*/ 644 h 644"/>
              <a:gd name="T8" fmla="*/ 465 w 465"/>
              <a:gd name="T9" fmla="*/ 178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53" name="Freeform 73"/>
          <p:cNvSpPr>
            <a:spLocks/>
          </p:cNvSpPr>
          <p:nvPr/>
        </p:nvSpPr>
        <p:spPr bwMode="auto">
          <a:xfrm rot="5400000">
            <a:off x="3784600" y="2516188"/>
            <a:ext cx="1025525" cy="1755775"/>
          </a:xfrm>
          <a:custGeom>
            <a:avLst/>
            <a:gdLst>
              <a:gd name="T0" fmla="*/ 746 w 746"/>
              <a:gd name="T1" fmla="*/ 112 h 618"/>
              <a:gd name="T2" fmla="*/ 0 w 746"/>
              <a:gd name="T3" fmla="*/ 0 h 618"/>
              <a:gd name="T4" fmla="*/ 0 w 746"/>
              <a:gd name="T5" fmla="*/ 394 h 618"/>
              <a:gd name="T6" fmla="*/ 746 w 746"/>
              <a:gd name="T7" fmla="*/ 618 h 618"/>
              <a:gd name="T8" fmla="*/ 746 w 746"/>
              <a:gd name="T9" fmla="*/ 112 h 6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8"/>
              <a:gd name="T17" fmla="*/ 746 w 746"/>
              <a:gd name="T18" fmla="*/ 618 h 6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54" name="Freeform 76"/>
          <p:cNvSpPr>
            <a:spLocks/>
          </p:cNvSpPr>
          <p:nvPr/>
        </p:nvSpPr>
        <p:spPr bwMode="auto">
          <a:xfrm rot="5400000">
            <a:off x="9170987" y="2671763"/>
            <a:ext cx="639763" cy="1830388"/>
          </a:xfrm>
          <a:custGeom>
            <a:avLst/>
            <a:gdLst>
              <a:gd name="T0" fmla="*/ 465 w 465"/>
              <a:gd name="T1" fmla="*/ 467 h 644"/>
              <a:gd name="T2" fmla="*/ 0 w 465"/>
              <a:gd name="T3" fmla="*/ 644 h 644"/>
              <a:gd name="T4" fmla="*/ 0 w 465"/>
              <a:gd name="T5" fmla="*/ 280 h 644"/>
              <a:gd name="T6" fmla="*/ 465 w 465"/>
              <a:gd name="T7" fmla="*/ 0 h 644"/>
              <a:gd name="T8" fmla="*/ 465 w 465"/>
              <a:gd name="T9" fmla="*/ 467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rgbClr val="B8E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55" name="Freeform 79"/>
          <p:cNvSpPr>
            <a:spLocks/>
          </p:cNvSpPr>
          <p:nvPr/>
        </p:nvSpPr>
        <p:spPr bwMode="auto">
          <a:xfrm rot="5400000">
            <a:off x="7244556" y="2516982"/>
            <a:ext cx="1025525" cy="1754188"/>
          </a:xfrm>
          <a:custGeom>
            <a:avLst/>
            <a:gdLst>
              <a:gd name="T0" fmla="*/ 746 w 746"/>
              <a:gd name="T1" fmla="*/ 506 h 617"/>
              <a:gd name="T2" fmla="*/ 0 w 746"/>
              <a:gd name="T3" fmla="*/ 617 h 617"/>
              <a:gd name="T4" fmla="*/ 0 w 746"/>
              <a:gd name="T5" fmla="*/ 224 h 617"/>
              <a:gd name="T6" fmla="*/ 746 w 746"/>
              <a:gd name="T7" fmla="*/ 0 h 617"/>
              <a:gd name="T8" fmla="*/ 746 w 746"/>
              <a:gd name="T9" fmla="*/ 506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7"/>
              <a:gd name="T17" fmla="*/ 746 w 746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56" name="Freeform 81"/>
          <p:cNvSpPr>
            <a:spLocks/>
          </p:cNvSpPr>
          <p:nvPr/>
        </p:nvSpPr>
        <p:spPr bwMode="auto">
          <a:xfrm rot="5400000">
            <a:off x="5322094" y="2289969"/>
            <a:ext cx="1411288" cy="1822450"/>
          </a:xfrm>
          <a:custGeom>
            <a:avLst/>
            <a:gdLst>
              <a:gd name="T0" fmla="*/ 1027 w 1027"/>
              <a:gd name="T1" fmla="*/ 641 h 641"/>
              <a:gd name="T2" fmla="*/ 0 w 1027"/>
              <a:gd name="T3" fmla="*/ 532 h 641"/>
              <a:gd name="T4" fmla="*/ 0 w 1027"/>
              <a:gd name="T5" fmla="*/ 111 h 641"/>
              <a:gd name="T6" fmla="*/ 1027 w 1027"/>
              <a:gd name="T7" fmla="*/ 0 h 641"/>
              <a:gd name="T8" fmla="*/ 1027 w 1027"/>
              <a:gd name="T9" fmla="*/ 641 h 6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7"/>
              <a:gd name="T16" fmla="*/ 0 h 641"/>
              <a:gd name="T17" fmla="*/ 1027 w 1027"/>
              <a:gd name="T18" fmla="*/ 641 h 6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57" name="Oval 36"/>
          <p:cNvSpPr>
            <a:spLocks noChangeArrowheads="1"/>
          </p:cNvSpPr>
          <p:nvPr/>
        </p:nvSpPr>
        <p:spPr bwMode="auto">
          <a:xfrm>
            <a:off x="2171700" y="3763963"/>
            <a:ext cx="284163" cy="285750"/>
          </a:xfrm>
          <a:prstGeom prst="ellipse">
            <a:avLst/>
          </a:prstGeom>
          <a:solidFill>
            <a:srgbClr val="2B7D6B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7658" name="Oval 38"/>
          <p:cNvSpPr>
            <a:spLocks noChangeArrowheads="1"/>
          </p:cNvSpPr>
          <p:nvPr/>
        </p:nvSpPr>
        <p:spPr bwMode="auto">
          <a:xfrm>
            <a:off x="4008438" y="3763963"/>
            <a:ext cx="285750" cy="285750"/>
          </a:xfrm>
          <a:prstGeom prst="ellipse">
            <a:avLst/>
          </a:prstGeom>
          <a:solidFill>
            <a:srgbClr val="767171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7659" name="Oval 40"/>
          <p:cNvSpPr>
            <a:spLocks noChangeArrowheads="1"/>
          </p:cNvSpPr>
          <p:nvPr/>
        </p:nvSpPr>
        <p:spPr bwMode="auto">
          <a:xfrm>
            <a:off x="5883275" y="3763963"/>
            <a:ext cx="284163" cy="285750"/>
          </a:xfrm>
          <a:prstGeom prst="ellipse">
            <a:avLst/>
          </a:prstGeom>
          <a:solidFill>
            <a:srgbClr val="3EB198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7660" name="Oval 42"/>
          <p:cNvSpPr>
            <a:spLocks noChangeArrowheads="1"/>
          </p:cNvSpPr>
          <p:nvPr/>
        </p:nvSpPr>
        <p:spPr bwMode="auto">
          <a:xfrm>
            <a:off x="7726363" y="3763963"/>
            <a:ext cx="284162" cy="285750"/>
          </a:xfrm>
          <a:prstGeom prst="ellipse">
            <a:avLst/>
          </a:prstGeom>
          <a:solidFill>
            <a:srgbClr val="2B7D6B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7661" name="Oval 44"/>
          <p:cNvSpPr>
            <a:spLocks noChangeArrowheads="1"/>
          </p:cNvSpPr>
          <p:nvPr/>
        </p:nvSpPr>
        <p:spPr bwMode="auto">
          <a:xfrm>
            <a:off x="9569450" y="3763963"/>
            <a:ext cx="284163" cy="285750"/>
          </a:xfrm>
          <a:prstGeom prst="ellipse">
            <a:avLst/>
          </a:prstGeom>
          <a:solidFill>
            <a:srgbClr val="B8E6DC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27662" name="Group 3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2000250"/>
            <a:ext cx="5000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Group 7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2305050"/>
            <a:ext cx="444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4" name="Group 8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763" y="2687638"/>
            <a:ext cx="358775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5" name="Group 8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298700"/>
            <a:ext cx="4572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6" name="Freeform 2890"/>
          <p:cNvSpPr>
            <a:spLocks noEditPoints="1"/>
          </p:cNvSpPr>
          <p:nvPr/>
        </p:nvSpPr>
        <p:spPr bwMode="auto">
          <a:xfrm>
            <a:off x="9105900" y="2844800"/>
            <a:ext cx="350838" cy="288925"/>
          </a:xfrm>
          <a:custGeom>
            <a:avLst/>
            <a:gdLst>
              <a:gd name="T0" fmla="*/ 498 w 719"/>
              <a:gd name="T1" fmla="*/ 263 h 586"/>
              <a:gd name="T2" fmla="*/ 480 w 719"/>
              <a:gd name="T3" fmla="*/ 248 h 586"/>
              <a:gd name="T4" fmla="*/ 474 w 719"/>
              <a:gd name="T5" fmla="*/ 227 h 586"/>
              <a:gd name="T6" fmla="*/ 480 w 719"/>
              <a:gd name="T7" fmla="*/ 206 h 586"/>
              <a:gd name="T8" fmla="*/ 498 w 719"/>
              <a:gd name="T9" fmla="*/ 191 h 586"/>
              <a:gd name="T10" fmla="*/ 520 w 719"/>
              <a:gd name="T11" fmla="*/ 189 h 586"/>
              <a:gd name="T12" fmla="*/ 540 w 719"/>
              <a:gd name="T13" fmla="*/ 200 h 586"/>
              <a:gd name="T14" fmla="*/ 551 w 719"/>
              <a:gd name="T15" fmla="*/ 219 h 586"/>
              <a:gd name="T16" fmla="*/ 549 w 719"/>
              <a:gd name="T17" fmla="*/ 242 h 586"/>
              <a:gd name="T18" fmla="*/ 534 w 719"/>
              <a:gd name="T19" fmla="*/ 259 h 586"/>
              <a:gd name="T20" fmla="*/ 513 w 719"/>
              <a:gd name="T21" fmla="*/ 266 h 586"/>
              <a:gd name="T22" fmla="*/ 367 w 719"/>
              <a:gd name="T23" fmla="*/ 265 h 586"/>
              <a:gd name="T24" fmla="*/ 348 w 719"/>
              <a:gd name="T25" fmla="*/ 254 h 586"/>
              <a:gd name="T26" fmla="*/ 337 w 719"/>
              <a:gd name="T27" fmla="*/ 235 h 586"/>
              <a:gd name="T28" fmla="*/ 339 w 719"/>
              <a:gd name="T29" fmla="*/ 212 h 586"/>
              <a:gd name="T30" fmla="*/ 354 w 719"/>
              <a:gd name="T31" fmla="*/ 195 h 586"/>
              <a:gd name="T32" fmla="*/ 375 w 719"/>
              <a:gd name="T33" fmla="*/ 188 h 586"/>
              <a:gd name="T34" fmla="*/ 397 w 719"/>
              <a:gd name="T35" fmla="*/ 195 h 586"/>
              <a:gd name="T36" fmla="*/ 411 w 719"/>
              <a:gd name="T37" fmla="*/ 212 h 586"/>
              <a:gd name="T38" fmla="*/ 413 w 719"/>
              <a:gd name="T39" fmla="*/ 235 h 586"/>
              <a:gd name="T40" fmla="*/ 402 w 719"/>
              <a:gd name="T41" fmla="*/ 254 h 586"/>
              <a:gd name="T42" fmla="*/ 383 w 719"/>
              <a:gd name="T43" fmla="*/ 265 h 586"/>
              <a:gd name="T44" fmla="*/ 237 w 719"/>
              <a:gd name="T45" fmla="*/ 266 h 586"/>
              <a:gd name="T46" fmla="*/ 216 w 719"/>
              <a:gd name="T47" fmla="*/ 259 h 586"/>
              <a:gd name="T48" fmla="*/ 201 w 719"/>
              <a:gd name="T49" fmla="*/ 242 h 586"/>
              <a:gd name="T50" fmla="*/ 199 w 719"/>
              <a:gd name="T51" fmla="*/ 219 h 586"/>
              <a:gd name="T52" fmla="*/ 210 w 719"/>
              <a:gd name="T53" fmla="*/ 200 h 586"/>
              <a:gd name="T54" fmla="*/ 229 w 719"/>
              <a:gd name="T55" fmla="*/ 189 h 586"/>
              <a:gd name="T56" fmla="*/ 253 w 719"/>
              <a:gd name="T57" fmla="*/ 191 h 586"/>
              <a:gd name="T58" fmla="*/ 269 w 719"/>
              <a:gd name="T59" fmla="*/ 206 h 586"/>
              <a:gd name="T60" fmla="*/ 276 w 719"/>
              <a:gd name="T61" fmla="*/ 227 h 586"/>
              <a:gd name="T62" fmla="*/ 269 w 719"/>
              <a:gd name="T63" fmla="*/ 248 h 586"/>
              <a:gd name="T64" fmla="*/ 253 w 719"/>
              <a:gd name="T65" fmla="*/ 263 h 586"/>
              <a:gd name="T66" fmla="*/ 237 w 719"/>
              <a:gd name="T67" fmla="*/ 266 h 586"/>
              <a:gd name="T68" fmla="*/ 34 w 719"/>
              <a:gd name="T69" fmla="*/ 0 h 586"/>
              <a:gd name="T70" fmla="*/ 12 w 719"/>
              <a:gd name="T71" fmla="*/ 13 h 586"/>
              <a:gd name="T72" fmla="*/ 2 w 719"/>
              <a:gd name="T73" fmla="*/ 37 h 586"/>
              <a:gd name="T74" fmla="*/ 2 w 719"/>
              <a:gd name="T75" fmla="*/ 445 h 586"/>
              <a:gd name="T76" fmla="*/ 13 w 719"/>
              <a:gd name="T77" fmla="*/ 466 h 586"/>
              <a:gd name="T78" fmla="*/ 34 w 719"/>
              <a:gd name="T79" fmla="*/ 478 h 586"/>
              <a:gd name="T80" fmla="*/ 73 w 719"/>
              <a:gd name="T81" fmla="*/ 574 h 586"/>
              <a:gd name="T82" fmla="*/ 77 w 719"/>
              <a:gd name="T83" fmla="*/ 583 h 586"/>
              <a:gd name="T84" fmla="*/ 85 w 719"/>
              <a:gd name="T85" fmla="*/ 586 h 586"/>
              <a:gd name="T86" fmla="*/ 228 w 719"/>
              <a:gd name="T87" fmla="*/ 478 h 586"/>
              <a:gd name="T88" fmla="*/ 694 w 719"/>
              <a:gd name="T89" fmla="*/ 476 h 586"/>
              <a:gd name="T90" fmla="*/ 712 w 719"/>
              <a:gd name="T91" fmla="*/ 460 h 586"/>
              <a:gd name="T92" fmla="*/ 719 w 719"/>
              <a:gd name="T93" fmla="*/ 436 h 586"/>
              <a:gd name="T94" fmla="*/ 716 w 719"/>
              <a:gd name="T95" fmla="*/ 27 h 586"/>
              <a:gd name="T96" fmla="*/ 702 w 719"/>
              <a:gd name="T97" fmla="*/ 7 h 586"/>
              <a:gd name="T98" fmla="*/ 677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586"/>
              <a:gd name="T152" fmla="*/ 719 w 719"/>
              <a:gd name="T153" fmla="*/ 586 h 5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B8E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7667" name="Freeform 2890"/>
          <p:cNvSpPr>
            <a:spLocks noEditPoints="1"/>
          </p:cNvSpPr>
          <p:nvPr/>
        </p:nvSpPr>
        <p:spPr bwMode="auto">
          <a:xfrm flipH="1">
            <a:off x="8723313" y="2768600"/>
            <a:ext cx="350837" cy="287338"/>
          </a:xfrm>
          <a:custGeom>
            <a:avLst/>
            <a:gdLst>
              <a:gd name="T0" fmla="*/ 498 w 719"/>
              <a:gd name="T1" fmla="*/ 263 h 586"/>
              <a:gd name="T2" fmla="*/ 480 w 719"/>
              <a:gd name="T3" fmla="*/ 248 h 586"/>
              <a:gd name="T4" fmla="*/ 474 w 719"/>
              <a:gd name="T5" fmla="*/ 227 h 586"/>
              <a:gd name="T6" fmla="*/ 480 w 719"/>
              <a:gd name="T7" fmla="*/ 206 h 586"/>
              <a:gd name="T8" fmla="*/ 498 w 719"/>
              <a:gd name="T9" fmla="*/ 191 h 586"/>
              <a:gd name="T10" fmla="*/ 520 w 719"/>
              <a:gd name="T11" fmla="*/ 189 h 586"/>
              <a:gd name="T12" fmla="*/ 540 w 719"/>
              <a:gd name="T13" fmla="*/ 200 h 586"/>
              <a:gd name="T14" fmla="*/ 551 w 719"/>
              <a:gd name="T15" fmla="*/ 219 h 586"/>
              <a:gd name="T16" fmla="*/ 549 w 719"/>
              <a:gd name="T17" fmla="*/ 242 h 586"/>
              <a:gd name="T18" fmla="*/ 534 w 719"/>
              <a:gd name="T19" fmla="*/ 259 h 586"/>
              <a:gd name="T20" fmla="*/ 513 w 719"/>
              <a:gd name="T21" fmla="*/ 266 h 586"/>
              <a:gd name="T22" fmla="*/ 367 w 719"/>
              <a:gd name="T23" fmla="*/ 265 h 586"/>
              <a:gd name="T24" fmla="*/ 348 w 719"/>
              <a:gd name="T25" fmla="*/ 254 h 586"/>
              <a:gd name="T26" fmla="*/ 337 w 719"/>
              <a:gd name="T27" fmla="*/ 235 h 586"/>
              <a:gd name="T28" fmla="*/ 339 w 719"/>
              <a:gd name="T29" fmla="*/ 212 h 586"/>
              <a:gd name="T30" fmla="*/ 354 w 719"/>
              <a:gd name="T31" fmla="*/ 195 h 586"/>
              <a:gd name="T32" fmla="*/ 375 w 719"/>
              <a:gd name="T33" fmla="*/ 188 h 586"/>
              <a:gd name="T34" fmla="*/ 397 w 719"/>
              <a:gd name="T35" fmla="*/ 195 h 586"/>
              <a:gd name="T36" fmla="*/ 411 w 719"/>
              <a:gd name="T37" fmla="*/ 212 h 586"/>
              <a:gd name="T38" fmla="*/ 413 w 719"/>
              <a:gd name="T39" fmla="*/ 235 h 586"/>
              <a:gd name="T40" fmla="*/ 402 w 719"/>
              <a:gd name="T41" fmla="*/ 254 h 586"/>
              <a:gd name="T42" fmla="*/ 383 w 719"/>
              <a:gd name="T43" fmla="*/ 265 h 586"/>
              <a:gd name="T44" fmla="*/ 237 w 719"/>
              <a:gd name="T45" fmla="*/ 266 h 586"/>
              <a:gd name="T46" fmla="*/ 216 w 719"/>
              <a:gd name="T47" fmla="*/ 259 h 586"/>
              <a:gd name="T48" fmla="*/ 201 w 719"/>
              <a:gd name="T49" fmla="*/ 242 h 586"/>
              <a:gd name="T50" fmla="*/ 199 w 719"/>
              <a:gd name="T51" fmla="*/ 219 h 586"/>
              <a:gd name="T52" fmla="*/ 210 w 719"/>
              <a:gd name="T53" fmla="*/ 200 h 586"/>
              <a:gd name="T54" fmla="*/ 229 w 719"/>
              <a:gd name="T55" fmla="*/ 189 h 586"/>
              <a:gd name="T56" fmla="*/ 253 w 719"/>
              <a:gd name="T57" fmla="*/ 191 h 586"/>
              <a:gd name="T58" fmla="*/ 269 w 719"/>
              <a:gd name="T59" fmla="*/ 206 h 586"/>
              <a:gd name="T60" fmla="*/ 276 w 719"/>
              <a:gd name="T61" fmla="*/ 227 h 586"/>
              <a:gd name="T62" fmla="*/ 269 w 719"/>
              <a:gd name="T63" fmla="*/ 248 h 586"/>
              <a:gd name="T64" fmla="*/ 253 w 719"/>
              <a:gd name="T65" fmla="*/ 263 h 586"/>
              <a:gd name="T66" fmla="*/ 237 w 719"/>
              <a:gd name="T67" fmla="*/ 266 h 586"/>
              <a:gd name="T68" fmla="*/ 34 w 719"/>
              <a:gd name="T69" fmla="*/ 0 h 586"/>
              <a:gd name="T70" fmla="*/ 12 w 719"/>
              <a:gd name="T71" fmla="*/ 13 h 586"/>
              <a:gd name="T72" fmla="*/ 2 w 719"/>
              <a:gd name="T73" fmla="*/ 37 h 586"/>
              <a:gd name="T74" fmla="*/ 2 w 719"/>
              <a:gd name="T75" fmla="*/ 445 h 586"/>
              <a:gd name="T76" fmla="*/ 13 w 719"/>
              <a:gd name="T77" fmla="*/ 466 h 586"/>
              <a:gd name="T78" fmla="*/ 34 w 719"/>
              <a:gd name="T79" fmla="*/ 478 h 586"/>
              <a:gd name="T80" fmla="*/ 73 w 719"/>
              <a:gd name="T81" fmla="*/ 574 h 586"/>
              <a:gd name="T82" fmla="*/ 77 w 719"/>
              <a:gd name="T83" fmla="*/ 583 h 586"/>
              <a:gd name="T84" fmla="*/ 85 w 719"/>
              <a:gd name="T85" fmla="*/ 586 h 586"/>
              <a:gd name="T86" fmla="*/ 228 w 719"/>
              <a:gd name="T87" fmla="*/ 478 h 586"/>
              <a:gd name="T88" fmla="*/ 694 w 719"/>
              <a:gd name="T89" fmla="*/ 476 h 586"/>
              <a:gd name="T90" fmla="*/ 712 w 719"/>
              <a:gd name="T91" fmla="*/ 460 h 586"/>
              <a:gd name="T92" fmla="*/ 719 w 719"/>
              <a:gd name="T93" fmla="*/ 436 h 586"/>
              <a:gd name="T94" fmla="*/ 716 w 719"/>
              <a:gd name="T95" fmla="*/ 27 h 586"/>
              <a:gd name="T96" fmla="*/ 702 w 719"/>
              <a:gd name="T97" fmla="*/ 7 h 586"/>
              <a:gd name="T98" fmla="*/ 677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586"/>
              <a:gd name="T152" fmla="*/ 719 w 719"/>
              <a:gd name="T153" fmla="*/ 586 h 5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B8E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27668" name="组合 53"/>
          <p:cNvGrpSpPr>
            <a:grpSpLocks/>
          </p:cNvGrpSpPr>
          <p:nvPr/>
        </p:nvGrpSpPr>
        <p:grpSpPr bwMode="auto">
          <a:xfrm>
            <a:off x="1106488" y="4205288"/>
            <a:ext cx="2338387" cy="903287"/>
            <a:chOff x="0" y="0"/>
            <a:chExt cx="2338080" cy="903403"/>
          </a:xfrm>
        </p:grpSpPr>
        <p:sp>
          <p:nvSpPr>
            <p:cNvPr id="27681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KEYS</a:t>
              </a:r>
            </a:p>
          </p:txBody>
        </p:sp>
        <p:sp>
          <p:nvSpPr>
            <p:cNvPr id="27682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7669" name="组合 56"/>
          <p:cNvGrpSpPr>
            <a:grpSpLocks/>
          </p:cNvGrpSpPr>
          <p:nvPr/>
        </p:nvGrpSpPr>
        <p:grpSpPr bwMode="auto">
          <a:xfrm>
            <a:off x="2982913" y="4205288"/>
            <a:ext cx="2338387" cy="903287"/>
            <a:chOff x="0" y="0"/>
            <a:chExt cx="2338080" cy="903403"/>
          </a:xfrm>
        </p:grpSpPr>
        <p:sp>
          <p:nvSpPr>
            <p:cNvPr id="27679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KEYS</a:t>
              </a:r>
            </a:p>
          </p:txBody>
        </p:sp>
        <p:sp>
          <p:nvSpPr>
            <p:cNvPr id="27680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7670" name="组合 59"/>
          <p:cNvGrpSpPr>
            <a:grpSpLocks/>
          </p:cNvGrpSpPr>
          <p:nvPr/>
        </p:nvGrpSpPr>
        <p:grpSpPr bwMode="auto">
          <a:xfrm>
            <a:off x="4859338" y="4205288"/>
            <a:ext cx="2338387" cy="903287"/>
            <a:chOff x="0" y="0"/>
            <a:chExt cx="2338080" cy="903403"/>
          </a:xfrm>
        </p:grpSpPr>
        <p:sp>
          <p:nvSpPr>
            <p:cNvPr id="27677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KEYS</a:t>
              </a:r>
            </a:p>
          </p:txBody>
        </p:sp>
        <p:sp>
          <p:nvSpPr>
            <p:cNvPr id="27678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7671" name="组合 62"/>
          <p:cNvGrpSpPr>
            <a:grpSpLocks/>
          </p:cNvGrpSpPr>
          <p:nvPr/>
        </p:nvGrpSpPr>
        <p:grpSpPr bwMode="auto">
          <a:xfrm>
            <a:off x="6699250" y="4205288"/>
            <a:ext cx="2338388" cy="903287"/>
            <a:chOff x="0" y="0"/>
            <a:chExt cx="2338080" cy="903403"/>
          </a:xfrm>
        </p:grpSpPr>
        <p:sp>
          <p:nvSpPr>
            <p:cNvPr id="27675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KEYS</a:t>
              </a:r>
            </a:p>
          </p:txBody>
        </p:sp>
        <p:sp>
          <p:nvSpPr>
            <p:cNvPr id="27676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7672" name="组合 65"/>
          <p:cNvGrpSpPr>
            <a:grpSpLocks/>
          </p:cNvGrpSpPr>
          <p:nvPr/>
        </p:nvGrpSpPr>
        <p:grpSpPr bwMode="auto">
          <a:xfrm>
            <a:off x="8542338" y="4205288"/>
            <a:ext cx="2338387" cy="903287"/>
            <a:chOff x="0" y="0"/>
            <a:chExt cx="2338080" cy="903403"/>
          </a:xfrm>
        </p:grpSpPr>
        <p:sp>
          <p:nvSpPr>
            <p:cNvPr id="27673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KEYS</a:t>
              </a:r>
            </a:p>
          </p:txBody>
        </p:sp>
        <p:sp>
          <p:nvSpPr>
            <p:cNvPr id="27674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according to your need to draw the text box size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99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199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5" name="文本框 34"/>
          <p:cNvSpPr txBox="1">
            <a:spLocks noChangeArrowheads="1"/>
          </p:cNvSpPr>
          <p:nvPr/>
        </p:nvSpPr>
        <p:spPr bwMode="auto">
          <a:xfrm>
            <a:off x="5891213" y="3848100"/>
            <a:ext cx="2655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ADVANTAGE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6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7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78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2411413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3030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THREE</a:t>
            </a:r>
            <a:endParaRPr lang="zh-CN" altLang="en-US" sz="2800">
              <a:solidFill>
                <a:srgbClr val="3030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9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680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9706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707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9699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700" name="Freeform 6"/>
          <p:cNvSpPr>
            <a:spLocks/>
          </p:cNvSpPr>
          <p:nvPr/>
        </p:nvSpPr>
        <p:spPr bwMode="auto">
          <a:xfrm flipH="1">
            <a:off x="0" y="2311400"/>
            <a:ext cx="5605463" cy="4546600"/>
          </a:xfrm>
          <a:custGeom>
            <a:avLst/>
            <a:gdLst>
              <a:gd name="T0" fmla="*/ 0 w 4332"/>
              <a:gd name="T1" fmla="*/ 0 h 3638"/>
              <a:gd name="T2" fmla="*/ 980 w 4332"/>
              <a:gd name="T3" fmla="*/ 256 h 3638"/>
              <a:gd name="T4" fmla="*/ 1963 w 4332"/>
              <a:gd name="T5" fmla="*/ 503 h 3638"/>
              <a:gd name="T6" fmla="*/ 1555 w 4332"/>
              <a:gd name="T7" fmla="*/ 919 h 3638"/>
              <a:gd name="T8" fmla="*/ 4332 w 4332"/>
              <a:gd name="T9" fmla="*/ 3638 h 3638"/>
              <a:gd name="T10" fmla="*/ 3139 w 4332"/>
              <a:gd name="T11" fmla="*/ 3638 h 3638"/>
              <a:gd name="T12" fmla="*/ 2297 w 4332"/>
              <a:gd name="T13" fmla="*/ 2813 h 3638"/>
              <a:gd name="T14" fmla="*/ 2503 w 4332"/>
              <a:gd name="T15" fmla="*/ 2603 h 3638"/>
              <a:gd name="T16" fmla="*/ 2691 w 4332"/>
              <a:gd name="T17" fmla="*/ 2412 h 3638"/>
              <a:gd name="T18" fmla="*/ 2432 w 4332"/>
              <a:gd name="T19" fmla="*/ 2347 h 3638"/>
              <a:gd name="T20" fmla="*/ 1675 w 4332"/>
              <a:gd name="T21" fmla="*/ 2157 h 3638"/>
              <a:gd name="T22" fmla="*/ 1677 w 4332"/>
              <a:gd name="T23" fmla="*/ 2157 h 3638"/>
              <a:gd name="T24" fmla="*/ 1556 w 4332"/>
              <a:gd name="T25" fmla="*/ 2125 h 3638"/>
              <a:gd name="T26" fmla="*/ 953 w 4332"/>
              <a:gd name="T27" fmla="*/ 1536 h 3638"/>
              <a:gd name="T28" fmla="*/ 547 w 4332"/>
              <a:gd name="T29" fmla="*/ 1954 h 3638"/>
              <a:gd name="T30" fmla="*/ 277 w 4332"/>
              <a:gd name="T31" fmla="*/ 977 h 3638"/>
              <a:gd name="T32" fmla="*/ 0 w 4332"/>
              <a:gd name="T33" fmla="*/ 0 h 363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332"/>
              <a:gd name="T52" fmla="*/ 0 h 3638"/>
              <a:gd name="T53" fmla="*/ 4332 w 4332"/>
              <a:gd name="T54" fmla="*/ 3638 h 363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332" h="3638">
                <a:moveTo>
                  <a:pt x="0" y="0"/>
                </a:moveTo>
                <a:lnTo>
                  <a:pt x="980" y="256"/>
                </a:lnTo>
                <a:lnTo>
                  <a:pt x="1963" y="503"/>
                </a:lnTo>
                <a:lnTo>
                  <a:pt x="1555" y="919"/>
                </a:lnTo>
                <a:lnTo>
                  <a:pt x="4332" y="3638"/>
                </a:lnTo>
                <a:lnTo>
                  <a:pt x="3139" y="3638"/>
                </a:lnTo>
                <a:lnTo>
                  <a:pt x="2297" y="2813"/>
                </a:lnTo>
                <a:lnTo>
                  <a:pt x="2503" y="2603"/>
                </a:lnTo>
                <a:lnTo>
                  <a:pt x="2691" y="2412"/>
                </a:lnTo>
                <a:lnTo>
                  <a:pt x="2432" y="2347"/>
                </a:lnTo>
                <a:lnTo>
                  <a:pt x="1675" y="2157"/>
                </a:lnTo>
                <a:lnTo>
                  <a:pt x="1677" y="2157"/>
                </a:lnTo>
                <a:lnTo>
                  <a:pt x="1556" y="2125"/>
                </a:lnTo>
                <a:lnTo>
                  <a:pt x="953" y="1536"/>
                </a:lnTo>
                <a:lnTo>
                  <a:pt x="547" y="1954"/>
                </a:lnTo>
                <a:lnTo>
                  <a:pt x="277" y="977"/>
                </a:lnTo>
                <a:lnTo>
                  <a:pt x="0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9701" name="Freeform 7"/>
          <p:cNvSpPr>
            <a:spLocks/>
          </p:cNvSpPr>
          <p:nvPr/>
        </p:nvSpPr>
        <p:spPr bwMode="auto">
          <a:xfrm flipH="1">
            <a:off x="1938338" y="4946650"/>
            <a:ext cx="2635250" cy="1911350"/>
          </a:xfrm>
          <a:custGeom>
            <a:avLst/>
            <a:gdLst>
              <a:gd name="T0" fmla="*/ 0 w 2037"/>
              <a:gd name="T1" fmla="*/ 0 h 1530"/>
              <a:gd name="T2" fmla="*/ 754 w 2037"/>
              <a:gd name="T3" fmla="*/ 197 h 1530"/>
              <a:gd name="T4" fmla="*/ 1511 w 2037"/>
              <a:gd name="T5" fmla="*/ 388 h 1530"/>
              <a:gd name="T6" fmla="*/ 1197 w 2037"/>
              <a:gd name="T7" fmla="*/ 708 h 1530"/>
              <a:gd name="T8" fmla="*/ 2037 w 2037"/>
              <a:gd name="T9" fmla="*/ 1530 h 1530"/>
              <a:gd name="T10" fmla="*/ 1088 w 2037"/>
              <a:gd name="T11" fmla="*/ 1530 h 1530"/>
              <a:gd name="T12" fmla="*/ 733 w 2037"/>
              <a:gd name="T13" fmla="*/ 1183 h 1530"/>
              <a:gd name="T14" fmla="*/ 421 w 2037"/>
              <a:gd name="T15" fmla="*/ 1505 h 1530"/>
              <a:gd name="T16" fmla="*/ 213 w 2037"/>
              <a:gd name="T17" fmla="*/ 751 h 1530"/>
              <a:gd name="T18" fmla="*/ 0 w 2037"/>
              <a:gd name="T19" fmla="*/ 0 h 153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7"/>
              <a:gd name="T31" fmla="*/ 0 h 1530"/>
              <a:gd name="T32" fmla="*/ 2037 w 2037"/>
              <a:gd name="T33" fmla="*/ 1530 h 153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7" h="1530">
                <a:moveTo>
                  <a:pt x="0" y="0"/>
                </a:moveTo>
                <a:lnTo>
                  <a:pt x="754" y="197"/>
                </a:lnTo>
                <a:lnTo>
                  <a:pt x="1511" y="388"/>
                </a:lnTo>
                <a:lnTo>
                  <a:pt x="1197" y="708"/>
                </a:lnTo>
                <a:lnTo>
                  <a:pt x="2037" y="1530"/>
                </a:lnTo>
                <a:lnTo>
                  <a:pt x="1088" y="1530"/>
                </a:lnTo>
                <a:lnTo>
                  <a:pt x="733" y="1183"/>
                </a:lnTo>
                <a:lnTo>
                  <a:pt x="421" y="1505"/>
                </a:lnTo>
                <a:lnTo>
                  <a:pt x="213" y="751"/>
                </a:lnTo>
                <a:lnTo>
                  <a:pt x="0" y="0"/>
                </a:ln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9702" name="Title 1"/>
          <p:cNvSpPr txBox="1">
            <a:spLocks noChangeArrowheads="1"/>
          </p:cNvSpPr>
          <p:nvPr/>
        </p:nvSpPr>
        <p:spPr bwMode="auto">
          <a:xfrm>
            <a:off x="6546850" y="2743200"/>
            <a:ext cx="409575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chemeClr val="bg1"/>
                </a:solidFill>
                <a:latin typeface="Bebas Neue" panose="020B0606020202050201" pitchFamily="34" charset="0"/>
              </a:rPr>
              <a:t>Business</a:t>
            </a:r>
          </a:p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rgbClr val="3EB198"/>
                </a:solidFill>
                <a:latin typeface="Bebas Neue" panose="020B0606020202050201" pitchFamily="34" charset="0"/>
              </a:rPr>
              <a:t>Presentations</a:t>
            </a:r>
          </a:p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chemeClr val="bg1"/>
                </a:solidFill>
                <a:latin typeface="Bebas Neue" panose="020B0606020202050201" pitchFamily="34" charset="0"/>
              </a:rPr>
              <a:t>All ready</a:t>
            </a:r>
          </a:p>
        </p:txBody>
      </p:sp>
      <p:sp>
        <p:nvSpPr>
          <p:cNvPr id="29703" name="TextBox 20"/>
          <p:cNvSpPr txBox="1">
            <a:spLocks noChangeArrowheads="1"/>
          </p:cNvSpPr>
          <p:nvPr/>
        </p:nvSpPr>
        <p:spPr bwMode="auto">
          <a:xfrm>
            <a:off x="3613150" y="2819400"/>
            <a:ext cx="16700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>
                <a:solidFill>
                  <a:srgbClr val="FFFFFF"/>
                </a:solidFill>
                <a:latin typeface="Bebas Neue" panose="020B0606020202050201" pitchFamily="34" charset="0"/>
              </a:rPr>
              <a:t>2014</a:t>
            </a:r>
          </a:p>
        </p:txBody>
      </p:sp>
      <p:sp>
        <p:nvSpPr>
          <p:cNvPr id="29704" name="TextBox 21"/>
          <p:cNvSpPr txBox="1">
            <a:spLocks noChangeArrowheads="1"/>
          </p:cNvSpPr>
          <p:nvPr/>
        </p:nvSpPr>
        <p:spPr bwMode="auto">
          <a:xfrm>
            <a:off x="2828925" y="5360988"/>
            <a:ext cx="1670050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700">
                <a:solidFill>
                  <a:srgbClr val="FFFFFF"/>
                </a:solidFill>
                <a:latin typeface="Bebas Neue" panose="020B0606020202050201" pitchFamily="34" charset="0"/>
              </a:rPr>
              <a:t>2013</a:t>
            </a:r>
          </a:p>
        </p:txBody>
      </p:sp>
      <p:sp>
        <p:nvSpPr>
          <p:cNvPr id="29705" name="矩形 13"/>
          <p:cNvSpPr>
            <a:spLocks noChangeArrowheads="1"/>
          </p:cNvSpPr>
          <p:nvPr/>
        </p:nvSpPr>
        <p:spPr bwMode="auto">
          <a:xfrm>
            <a:off x="6683375" y="4441825"/>
            <a:ext cx="4289425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7" r="17503" b="6429"/>
          <a:stretch>
            <a:fillRect/>
          </a:stretch>
        </p:blipFill>
        <p:spPr bwMode="auto">
          <a:xfrm>
            <a:off x="6321425" y="1058863"/>
            <a:ext cx="2479675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9" r="19913"/>
          <a:stretch>
            <a:fillRect/>
          </a:stretch>
        </p:blipFill>
        <p:spPr bwMode="auto">
          <a:xfrm>
            <a:off x="8807450" y="3552825"/>
            <a:ext cx="2497138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图片 3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" r="22621"/>
          <a:stretch>
            <a:fillRect/>
          </a:stretch>
        </p:blipFill>
        <p:spPr bwMode="auto">
          <a:xfrm>
            <a:off x="6305550" y="3575050"/>
            <a:ext cx="25019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5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0748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749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0726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7" name="Rectangle 3@|1FFC:4308095|FBC:16777215|LFC:16777215|LBC:16777215"/>
          <p:cNvSpPr>
            <a:spLocks noChangeArrowheads="1"/>
          </p:cNvSpPr>
          <p:nvPr/>
        </p:nvSpPr>
        <p:spPr bwMode="auto">
          <a:xfrm>
            <a:off x="952500" y="2006600"/>
            <a:ext cx="4624388" cy="36513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30728" name="Rectangle 4@|1FFC:4308095|FBC:16777215|LFC:16777215|LBC:16777215"/>
          <p:cNvSpPr>
            <a:spLocks noChangeArrowheads="1"/>
          </p:cNvSpPr>
          <p:nvPr/>
        </p:nvSpPr>
        <p:spPr bwMode="auto">
          <a:xfrm>
            <a:off x="4638675" y="1077913"/>
            <a:ext cx="938213" cy="938212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30729" name="Rectangle 46@|1FFC:1554685|FBC:16777215|LFC:16777215|LBC:16777215"/>
          <p:cNvSpPr>
            <a:spLocks noChangeArrowheads="1"/>
          </p:cNvSpPr>
          <p:nvPr/>
        </p:nvSpPr>
        <p:spPr bwMode="auto">
          <a:xfrm>
            <a:off x="952500" y="3346450"/>
            <a:ext cx="4624388" cy="36513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30730" name="Rectangle 47@|1FFC:1554685|FBC:16777215|LFC:16777215|LBC:16777215"/>
          <p:cNvSpPr>
            <a:spLocks noChangeArrowheads="1"/>
          </p:cNvSpPr>
          <p:nvPr/>
        </p:nvSpPr>
        <p:spPr bwMode="auto">
          <a:xfrm>
            <a:off x="4638675" y="2419350"/>
            <a:ext cx="938213" cy="936625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30731" name="Rectangle 51@|1FFC:14657585|FBC:16777215|LFC:16777215|LBC:16777215"/>
          <p:cNvSpPr>
            <a:spLocks noChangeArrowheads="1"/>
          </p:cNvSpPr>
          <p:nvPr/>
        </p:nvSpPr>
        <p:spPr bwMode="auto">
          <a:xfrm>
            <a:off x="952500" y="4686300"/>
            <a:ext cx="4624388" cy="36513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30732" name="Rectangle 52@|1FFC:14657585|FBC:16777215|LFC:16777215|LBC:16777215"/>
          <p:cNvSpPr>
            <a:spLocks noChangeArrowheads="1"/>
          </p:cNvSpPr>
          <p:nvPr/>
        </p:nvSpPr>
        <p:spPr bwMode="auto">
          <a:xfrm>
            <a:off x="4638675" y="3759200"/>
            <a:ext cx="938213" cy="938213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30733" name="Rectangle 56@|1FFC:2381804|FBC:16777215|LFC:16777215|LBC:16777215"/>
          <p:cNvSpPr>
            <a:spLocks noChangeArrowheads="1"/>
          </p:cNvSpPr>
          <p:nvPr/>
        </p:nvSpPr>
        <p:spPr bwMode="auto">
          <a:xfrm>
            <a:off x="952500" y="6027738"/>
            <a:ext cx="4624388" cy="36512"/>
          </a:xfrm>
          <a:prstGeom prst="rect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30734" name="Rectangle 57@|1FFC:2381804|FBC:16777215|LFC:16777215|LBC:16777215"/>
          <p:cNvSpPr>
            <a:spLocks noChangeArrowheads="1"/>
          </p:cNvSpPr>
          <p:nvPr/>
        </p:nvSpPr>
        <p:spPr bwMode="auto">
          <a:xfrm>
            <a:off x="4638675" y="5099050"/>
            <a:ext cx="938213" cy="938213"/>
          </a:xfrm>
          <a:prstGeom prst="rect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 b="1">
              <a:solidFill>
                <a:srgbClr val="FFFFFF"/>
              </a:solidFill>
              <a:latin typeface="Roboto Condensed"/>
            </a:endParaRPr>
          </a:p>
        </p:txBody>
      </p:sp>
      <p:sp>
        <p:nvSpPr>
          <p:cNvPr id="30735" name="Freeform 139"/>
          <p:cNvSpPr>
            <a:spLocks noChangeAspect="1" noEditPoints="1"/>
          </p:cNvSpPr>
          <p:nvPr/>
        </p:nvSpPr>
        <p:spPr bwMode="auto">
          <a:xfrm>
            <a:off x="4826000" y="1266825"/>
            <a:ext cx="563563" cy="561975"/>
          </a:xfrm>
          <a:custGeom>
            <a:avLst/>
            <a:gdLst>
              <a:gd name="T0" fmla="*/ 68 w 68"/>
              <a:gd name="T1" fmla="*/ 34 h 68"/>
              <a:gd name="T2" fmla="*/ 34 w 68"/>
              <a:gd name="T3" fmla="*/ 68 h 68"/>
              <a:gd name="T4" fmla="*/ 0 w 68"/>
              <a:gd name="T5" fmla="*/ 34 h 68"/>
              <a:gd name="T6" fmla="*/ 34 w 68"/>
              <a:gd name="T7" fmla="*/ 0 h 68"/>
              <a:gd name="T8" fmla="*/ 68 w 68"/>
              <a:gd name="T9" fmla="*/ 34 h 68"/>
              <a:gd name="T10" fmla="*/ 66 w 68"/>
              <a:gd name="T11" fmla="*/ 34 h 68"/>
              <a:gd name="T12" fmla="*/ 34 w 68"/>
              <a:gd name="T13" fmla="*/ 1 h 68"/>
              <a:gd name="T14" fmla="*/ 1 w 68"/>
              <a:gd name="T15" fmla="*/ 34 h 68"/>
              <a:gd name="T16" fmla="*/ 34 w 68"/>
              <a:gd name="T17" fmla="*/ 66 h 68"/>
              <a:gd name="T18" fmla="*/ 66 w 68"/>
              <a:gd name="T19" fmla="*/ 34 h 68"/>
              <a:gd name="T20" fmla="*/ 7 w 68"/>
              <a:gd name="T21" fmla="*/ 22 h 68"/>
              <a:gd name="T22" fmla="*/ 21 w 68"/>
              <a:gd name="T23" fmla="*/ 60 h 68"/>
              <a:gd name="T24" fmla="*/ 5 w 68"/>
              <a:gd name="T25" fmla="*/ 34 h 68"/>
              <a:gd name="T26" fmla="*/ 7 w 68"/>
              <a:gd name="T27" fmla="*/ 22 h 68"/>
              <a:gd name="T28" fmla="*/ 51 w 68"/>
              <a:gd name="T29" fmla="*/ 42 h 68"/>
              <a:gd name="T30" fmla="*/ 48 w 68"/>
              <a:gd name="T31" fmla="*/ 51 h 68"/>
              <a:gd name="T32" fmla="*/ 38 w 68"/>
              <a:gd name="T33" fmla="*/ 20 h 68"/>
              <a:gd name="T34" fmla="*/ 41 w 68"/>
              <a:gd name="T35" fmla="*/ 20 h 68"/>
              <a:gd name="T36" fmla="*/ 41 w 68"/>
              <a:gd name="T37" fmla="*/ 17 h 68"/>
              <a:gd name="T38" fmla="*/ 33 w 68"/>
              <a:gd name="T39" fmla="*/ 18 h 68"/>
              <a:gd name="T40" fmla="*/ 25 w 68"/>
              <a:gd name="T41" fmla="*/ 17 h 68"/>
              <a:gd name="T42" fmla="*/ 25 w 68"/>
              <a:gd name="T43" fmla="*/ 20 h 68"/>
              <a:gd name="T44" fmla="*/ 28 w 68"/>
              <a:gd name="T45" fmla="*/ 20 h 68"/>
              <a:gd name="T46" fmla="*/ 33 w 68"/>
              <a:gd name="T47" fmla="*/ 32 h 68"/>
              <a:gd name="T48" fmla="*/ 27 w 68"/>
              <a:gd name="T49" fmla="*/ 52 h 68"/>
              <a:gd name="T50" fmla="*/ 16 w 68"/>
              <a:gd name="T51" fmla="*/ 20 h 68"/>
              <a:gd name="T52" fmla="*/ 19 w 68"/>
              <a:gd name="T53" fmla="*/ 20 h 68"/>
              <a:gd name="T54" fmla="*/ 19 w 68"/>
              <a:gd name="T55" fmla="*/ 17 h 68"/>
              <a:gd name="T56" fmla="*/ 11 w 68"/>
              <a:gd name="T57" fmla="*/ 18 h 68"/>
              <a:gd name="T58" fmla="*/ 9 w 68"/>
              <a:gd name="T59" fmla="*/ 18 h 68"/>
              <a:gd name="T60" fmla="*/ 34 w 68"/>
              <a:gd name="T61" fmla="*/ 5 h 68"/>
              <a:gd name="T62" fmla="*/ 53 w 68"/>
              <a:gd name="T63" fmla="*/ 12 h 68"/>
              <a:gd name="T64" fmla="*/ 53 w 68"/>
              <a:gd name="T65" fmla="*/ 12 h 68"/>
              <a:gd name="T66" fmla="*/ 48 w 68"/>
              <a:gd name="T67" fmla="*/ 17 h 68"/>
              <a:gd name="T68" fmla="*/ 51 w 68"/>
              <a:gd name="T69" fmla="*/ 24 h 68"/>
              <a:gd name="T70" fmla="*/ 53 w 68"/>
              <a:gd name="T71" fmla="*/ 32 h 68"/>
              <a:gd name="T72" fmla="*/ 51 w 68"/>
              <a:gd name="T73" fmla="*/ 42 h 68"/>
              <a:gd name="T74" fmla="*/ 43 w 68"/>
              <a:gd name="T75" fmla="*/ 61 h 68"/>
              <a:gd name="T76" fmla="*/ 43 w 68"/>
              <a:gd name="T77" fmla="*/ 61 h 68"/>
              <a:gd name="T78" fmla="*/ 34 w 68"/>
              <a:gd name="T79" fmla="*/ 63 h 68"/>
              <a:gd name="T80" fmla="*/ 26 w 68"/>
              <a:gd name="T81" fmla="*/ 62 h 68"/>
              <a:gd name="T82" fmla="*/ 34 w 68"/>
              <a:gd name="T83" fmla="*/ 36 h 68"/>
              <a:gd name="T84" fmla="*/ 43 w 68"/>
              <a:gd name="T85" fmla="*/ 61 h 68"/>
              <a:gd name="T86" fmla="*/ 63 w 68"/>
              <a:gd name="T87" fmla="*/ 34 h 68"/>
              <a:gd name="T88" fmla="*/ 48 w 68"/>
              <a:gd name="T89" fmla="*/ 59 h 68"/>
              <a:gd name="T90" fmla="*/ 57 w 68"/>
              <a:gd name="T91" fmla="*/ 33 h 68"/>
              <a:gd name="T92" fmla="*/ 60 w 68"/>
              <a:gd name="T93" fmla="*/ 23 h 68"/>
              <a:gd name="T94" fmla="*/ 59 w 68"/>
              <a:gd name="T95" fmla="*/ 20 h 68"/>
              <a:gd name="T96" fmla="*/ 63 w 68"/>
              <a:gd name="T97" fmla="*/ 34 h 6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8"/>
              <a:gd name="T148" fmla="*/ 0 h 68"/>
              <a:gd name="T149" fmla="*/ 68 w 68"/>
              <a:gd name="T150" fmla="*/ 68 h 6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66" y="34"/>
                </a:moveTo>
                <a:cubicBezTo>
                  <a:pt x="66" y="16"/>
                  <a:pt x="52" y="1"/>
                  <a:pt x="34" y="1"/>
                </a:cubicBezTo>
                <a:cubicBezTo>
                  <a:pt x="16" y="1"/>
                  <a:pt x="1" y="16"/>
                  <a:pt x="1" y="34"/>
                </a:cubicBezTo>
                <a:cubicBezTo>
                  <a:pt x="1" y="52"/>
                  <a:pt x="16" y="66"/>
                  <a:pt x="34" y="66"/>
                </a:cubicBezTo>
                <a:cubicBezTo>
                  <a:pt x="52" y="66"/>
                  <a:pt x="66" y="52"/>
                  <a:pt x="66" y="34"/>
                </a:cubicBezTo>
                <a:close/>
                <a:moveTo>
                  <a:pt x="7" y="22"/>
                </a:moveTo>
                <a:cubicBezTo>
                  <a:pt x="21" y="60"/>
                  <a:pt x="21" y="60"/>
                  <a:pt x="21" y="60"/>
                </a:cubicBezTo>
                <a:cubicBezTo>
                  <a:pt x="11" y="55"/>
                  <a:pt x="5" y="45"/>
                  <a:pt x="5" y="34"/>
                </a:cubicBezTo>
                <a:cubicBezTo>
                  <a:pt x="5" y="29"/>
                  <a:pt x="5" y="25"/>
                  <a:pt x="7" y="22"/>
                </a:cubicBezTo>
                <a:close/>
                <a:moveTo>
                  <a:pt x="51" y="42"/>
                </a:moveTo>
                <a:cubicBezTo>
                  <a:pt x="48" y="51"/>
                  <a:pt x="48" y="51"/>
                  <a:pt x="48" y="51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40" y="20"/>
                  <a:pt x="41" y="20"/>
                </a:cubicBezTo>
                <a:cubicBezTo>
                  <a:pt x="43" y="20"/>
                  <a:pt x="43" y="17"/>
                  <a:pt x="41" y="17"/>
                </a:cubicBezTo>
                <a:cubicBezTo>
                  <a:pt x="36" y="18"/>
                  <a:pt x="33" y="18"/>
                  <a:pt x="33" y="18"/>
                </a:cubicBezTo>
                <a:cubicBezTo>
                  <a:pt x="33" y="18"/>
                  <a:pt x="30" y="18"/>
                  <a:pt x="25" y="17"/>
                </a:cubicBezTo>
                <a:cubicBezTo>
                  <a:pt x="24" y="17"/>
                  <a:pt x="24" y="20"/>
                  <a:pt x="25" y="20"/>
                </a:cubicBezTo>
                <a:cubicBezTo>
                  <a:pt x="27" y="20"/>
                  <a:pt x="28" y="20"/>
                  <a:pt x="28" y="20"/>
                </a:cubicBezTo>
                <a:cubicBezTo>
                  <a:pt x="33" y="32"/>
                  <a:pt x="33" y="32"/>
                  <a:pt x="33" y="32"/>
                </a:cubicBezTo>
                <a:cubicBezTo>
                  <a:pt x="27" y="52"/>
                  <a:pt x="27" y="52"/>
                  <a:pt x="27" y="52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8" y="20"/>
                  <a:pt x="19" y="20"/>
                </a:cubicBezTo>
                <a:cubicBezTo>
                  <a:pt x="21" y="20"/>
                  <a:pt x="21" y="17"/>
                  <a:pt x="19" y="17"/>
                </a:cubicBezTo>
                <a:cubicBezTo>
                  <a:pt x="14" y="18"/>
                  <a:pt x="11" y="18"/>
                  <a:pt x="11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15" y="10"/>
                  <a:pt x="24" y="5"/>
                  <a:pt x="34" y="5"/>
                </a:cubicBezTo>
                <a:cubicBezTo>
                  <a:pt x="41" y="5"/>
                  <a:pt x="48" y="7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8" y="15"/>
                  <a:pt x="48" y="17"/>
                </a:cubicBezTo>
                <a:cubicBezTo>
                  <a:pt x="48" y="20"/>
                  <a:pt x="50" y="22"/>
                  <a:pt x="51" y="24"/>
                </a:cubicBezTo>
                <a:cubicBezTo>
                  <a:pt x="52" y="26"/>
                  <a:pt x="53" y="29"/>
                  <a:pt x="53" y="32"/>
                </a:cubicBezTo>
                <a:cubicBezTo>
                  <a:pt x="53" y="35"/>
                  <a:pt x="52" y="38"/>
                  <a:pt x="51" y="42"/>
                </a:cubicBez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0" y="62"/>
                  <a:pt x="37" y="63"/>
                  <a:pt x="34" y="63"/>
                </a:cubicBezTo>
                <a:cubicBezTo>
                  <a:pt x="31" y="63"/>
                  <a:pt x="28" y="62"/>
                  <a:pt x="26" y="62"/>
                </a:cubicBezTo>
                <a:cubicBezTo>
                  <a:pt x="34" y="36"/>
                  <a:pt x="34" y="36"/>
                  <a:pt x="34" y="36"/>
                </a:cubicBezTo>
                <a:lnTo>
                  <a:pt x="43" y="61"/>
                </a:lnTo>
                <a:close/>
                <a:moveTo>
                  <a:pt x="63" y="34"/>
                </a:moveTo>
                <a:cubicBezTo>
                  <a:pt x="63" y="44"/>
                  <a:pt x="57" y="54"/>
                  <a:pt x="48" y="59"/>
                </a:cubicBezTo>
                <a:cubicBezTo>
                  <a:pt x="57" y="33"/>
                  <a:pt x="57" y="33"/>
                  <a:pt x="57" y="33"/>
                </a:cubicBezTo>
                <a:cubicBezTo>
                  <a:pt x="59" y="29"/>
                  <a:pt x="60" y="26"/>
                  <a:pt x="60" y="23"/>
                </a:cubicBezTo>
                <a:cubicBezTo>
                  <a:pt x="60" y="22"/>
                  <a:pt x="60" y="21"/>
                  <a:pt x="59" y="20"/>
                </a:cubicBezTo>
                <a:cubicBezTo>
                  <a:pt x="62" y="24"/>
                  <a:pt x="63" y="29"/>
                  <a:pt x="63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36" name="Freeform 157"/>
          <p:cNvSpPr>
            <a:spLocks noEditPoints="1"/>
          </p:cNvSpPr>
          <p:nvPr/>
        </p:nvSpPr>
        <p:spPr bwMode="auto">
          <a:xfrm>
            <a:off x="4892675" y="2624138"/>
            <a:ext cx="430213" cy="527050"/>
          </a:xfrm>
          <a:custGeom>
            <a:avLst/>
            <a:gdLst>
              <a:gd name="T0" fmla="*/ 41 w 41"/>
              <a:gd name="T1" fmla="*/ 44 h 50"/>
              <a:gd name="T2" fmla="*/ 35 w 41"/>
              <a:gd name="T3" fmla="*/ 50 h 50"/>
              <a:gd name="T4" fmla="*/ 5 w 41"/>
              <a:gd name="T5" fmla="*/ 50 h 50"/>
              <a:gd name="T6" fmla="*/ 0 w 41"/>
              <a:gd name="T7" fmla="*/ 44 h 50"/>
              <a:gd name="T8" fmla="*/ 0 w 41"/>
              <a:gd name="T9" fmla="*/ 5 h 50"/>
              <a:gd name="T10" fmla="*/ 5 w 41"/>
              <a:gd name="T11" fmla="*/ 0 h 50"/>
              <a:gd name="T12" fmla="*/ 35 w 41"/>
              <a:gd name="T13" fmla="*/ 0 h 50"/>
              <a:gd name="T14" fmla="*/ 41 w 41"/>
              <a:gd name="T15" fmla="*/ 5 h 50"/>
              <a:gd name="T16" fmla="*/ 41 w 41"/>
              <a:gd name="T17" fmla="*/ 44 h 50"/>
              <a:gd name="T18" fmla="*/ 36 w 41"/>
              <a:gd name="T19" fmla="*/ 5 h 50"/>
              <a:gd name="T20" fmla="*/ 35 w 41"/>
              <a:gd name="T21" fmla="*/ 4 h 50"/>
              <a:gd name="T22" fmla="*/ 5 w 41"/>
              <a:gd name="T23" fmla="*/ 4 h 50"/>
              <a:gd name="T24" fmla="*/ 4 w 41"/>
              <a:gd name="T25" fmla="*/ 5 h 50"/>
              <a:gd name="T26" fmla="*/ 4 w 41"/>
              <a:gd name="T27" fmla="*/ 40 h 50"/>
              <a:gd name="T28" fmla="*/ 5 w 41"/>
              <a:gd name="T29" fmla="*/ 41 h 50"/>
              <a:gd name="T30" fmla="*/ 35 w 41"/>
              <a:gd name="T31" fmla="*/ 41 h 50"/>
              <a:gd name="T32" fmla="*/ 36 w 41"/>
              <a:gd name="T33" fmla="*/ 40 h 50"/>
              <a:gd name="T34" fmla="*/ 36 w 41"/>
              <a:gd name="T35" fmla="*/ 5 h 50"/>
              <a:gd name="T36" fmla="*/ 20 w 41"/>
              <a:gd name="T37" fmla="*/ 43 h 50"/>
              <a:gd name="T38" fmla="*/ 18 w 41"/>
              <a:gd name="T39" fmla="*/ 45 h 50"/>
              <a:gd name="T40" fmla="*/ 20 w 41"/>
              <a:gd name="T41" fmla="*/ 48 h 50"/>
              <a:gd name="T42" fmla="*/ 23 w 41"/>
              <a:gd name="T43" fmla="*/ 45 h 50"/>
              <a:gd name="T44" fmla="*/ 20 w 41"/>
              <a:gd name="T45" fmla="*/ 43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1"/>
              <a:gd name="T70" fmla="*/ 0 h 50"/>
              <a:gd name="T71" fmla="*/ 41 w 41"/>
              <a:gd name="T72" fmla="*/ 50 h 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37" name="Freeform 158"/>
          <p:cNvSpPr>
            <a:spLocks noEditPoints="1"/>
          </p:cNvSpPr>
          <p:nvPr/>
        </p:nvSpPr>
        <p:spPr bwMode="auto">
          <a:xfrm>
            <a:off x="4846638" y="4003675"/>
            <a:ext cx="522287" cy="447675"/>
          </a:xfrm>
          <a:custGeom>
            <a:avLst/>
            <a:gdLst>
              <a:gd name="T0" fmla="*/ 68 w 68"/>
              <a:gd name="T1" fmla="*/ 30 h 58"/>
              <a:gd name="T2" fmla="*/ 0 w 68"/>
              <a:gd name="T3" fmla="*/ 30 h 58"/>
              <a:gd name="T4" fmla="*/ 0 w 68"/>
              <a:gd name="T5" fmla="*/ 15 h 58"/>
              <a:gd name="T6" fmla="*/ 7 w 68"/>
              <a:gd name="T7" fmla="*/ 9 h 58"/>
              <a:gd name="T8" fmla="*/ 20 w 68"/>
              <a:gd name="T9" fmla="*/ 9 h 58"/>
              <a:gd name="T10" fmla="*/ 20 w 68"/>
              <a:gd name="T11" fmla="*/ 3 h 58"/>
              <a:gd name="T12" fmla="*/ 24 w 68"/>
              <a:gd name="T13" fmla="*/ 0 h 58"/>
              <a:gd name="T14" fmla="*/ 45 w 68"/>
              <a:gd name="T15" fmla="*/ 0 h 58"/>
              <a:gd name="T16" fmla="*/ 49 w 68"/>
              <a:gd name="T17" fmla="*/ 3 h 58"/>
              <a:gd name="T18" fmla="*/ 49 w 68"/>
              <a:gd name="T19" fmla="*/ 9 h 58"/>
              <a:gd name="T20" fmla="*/ 62 w 68"/>
              <a:gd name="T21" fmla="*/ 9 h 58"/>
              <a:gd name="T22" fmla="*/ 68 w 68"/>
              <a:gd name="T23" fmla="*/ 15 h 58"/>
              <a:gd name="T24" fmla="*/ 68 w 68"/>
              <a:gd name="T25" fmla="*/ 30 h 58"/>
              <a:gd name="T26" fmla="*/ 68 w 68"/>
              <a:gd name="T27" fmla="*/ 52 h 58"/>
              <a:gd name="T28" fmla="*/ 62 w 68"/>
              <a:gd name="T29" fmla="*/ 58 h 58"/>
              <a:gd name="T30" fmla="*/ 7 w 68"/>
              <a:gd name="T31" fmla="*/ 58 h 58"/>
              <a:gd name="T32" fmla="*/ 0 w 68"/>
              <a:gd name="T33" fmla="*/ 52 h 58"/>
              <a:gd name="T34" fmla="*/ 0 w 68"/>
              <a:gd name="T35" fmla="*/ 34 h 58"/>
              <a:gd name="T36" fmla="*/ 26 w 68"/>
              <a:gd name="T37" fmla="*/ 34 h 58"/>
              <a:gd name="T38" fmla="*/ 26 w 68"/>
              <a:gd name="T39" fmla="*/ 40 h 58"/>
              <a:gd name="T40" fmla="*/ 28 w 68"/>
              <a:gd name="T41" fmla="*/ 42 h 58"/>
              <a:gd name="T42" fmla="*/ 41 w 68"/>
              <a:gd name="T43" fmla="*/ 42 h 58"/>
              <a:gd name="T44" fmla="*/ 43 w 68"/>
              <a:gd name="T45" fmla="*/ 40 h 58"/>
              <a:gd name="T46" fmla="*/ 43 w 68"/>
              <a:gd name="T47" fmla="*/ 34 h 58"/>
              <a:gd name="T48" fmla="*/ 68 w 68"/>
              <a:gd name="T49" fmla="*/ 34 h 58"/>
              <a:gd name="T50" fmla="*/ 68 w 68"/>
              <a:gd name="T51" fmla="*/ 52 h 58"/>
              <a:gd name="T52" fmla="*/ 44 w 68"/>
              <a:gd name="T53" fmla="*/ 9 h 58"/>
              <a:gd name="T54" fmla="*/ 44 w 68"/>
              <a:gd name="T55" fmla="*/ 5 h 58"/>
              <a:gd name="T56" fmla="*/ 25 w 68"/>
              <a:gd name="T57" fmla="*/ 5 h 58"/>
              <a:gd name="T58" fmla="*/ 25 w 68"/>
              <a:gd name="T59" fmla="*/ 9 h 58"/>
              <a:gd name="T60" fmla="*/ 44 w 68"/>
              <a:gd name="T61" fmla="*/ 9 h 58"/>
              <a:gd name="T62" fmla="*/ 39 w 68"/>
              <a:gd name="T63" fmla="*/ 39 h 58"/>
              <a:gd name="T64" fmla="*/ 30 w 68"/>
              <a:gd name="T65" fmla="*/ 39 h 58"/>
              <a:gd name="T66" fmla="*/ 30 w 68"/>
              <a:gd name="T67" fmla="*/ 34 h 58"/>
              <a:gd name="T68" fmla="*/ 39 w 68"/>
              <a:gd name="T69" fmla="*/ 34 h 58"/>
              <a:gd name="T70" fmla="*/ 39 w 68"/>
              <a:gd name="T71" fmla="*/ 39 h 5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8"/>
              <a:gd name="T109" fmla="*/ 0 h 58"/>
              <a:gd name="T110" fmla="*/ 68 w 68"/>
              <a:gd name="T111" fmla="*/ 58 h 5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38" name="Freeform 91"/>
          <p:cNvSpPr>
            <a:spLocks noEditPoints="1"/>
          </p:cNvSpPr>
          <p:nvPr/>
        </p:nvSpPr>
        <p:spPr bwMode="auto">
          <a:xfrm>
            <a:off x="4849813" y="5310188"/>
            <a:ext cx="515937" cy="515937"/>
          </a:xfrm>
          <a:custGeom>
            <a:avLst/>
            <a:gdLst>
              <a:gd name="T0" fmla="*/ 0 w 62"/>
              <a:gd name="T1" fmla="*/ 31 h 62"/>
              <a:gd name="T2" fmla="*/ 41 w 62"/>
              <a:gd name="T3" fmla="*/ 22 h 62"/>
              <a:gd name="T4" fmla="*/ 45 w 62"/>
              <a:gd name="T5" fmla="*/ 20 h 62"/>
              <a:gd name="T6" fmla="*/ 49 w 62"/>
              <a:gd name="T7" fmla="*/ 19 h 62"/>
              <a:gd name="T8" fmla="*/ 48 w 62"/>
              <a:gd name="T9" fmla="*/ 17 h 62"/>
              <a:gd name="T10" fmla="*/ 45 w 62"/>
              <a:gd name="T11" fmla="*/ 15 h 62"/>
              <a:gd name="T12" fmla="*/ 43 w 62"/>
              <a:gd name="T13" fmla="*/ 15 h 62"/>
              <a:gd name="T14" fmla="*/ 42 w 62"/>
              <a:gd name="T15" fmla="*/ 14 h 62"/>
              <a:gd name="T16" fmla="*/ 38 w 62"/>
              <a:gd name="T17" fmla="*/ 12 h 62"/>
              <a:gd name="T18" fmla="*/ 38 w 62"/>
              <a:gd name="T19" fmla="*/ 16 h 62"/>
              <a:gd name="T20" fmla="*/ 37 w 62"/>
              <a:gd name="T21" fmla="*/ 19 h 62"/>
              <a:gd name="T22" fmla="*/ 33 w 62"/>
              <a:gd name="T23" fmla="*/ 17 h 62"/>
              <a:gd name="T24" fmla="*/ 29 w 62"/>
              <a:gd name="T25" fmla="*/ 15 h 62"/>
              <a:gd name="T26" fmla="*/ 30 w 62"/>
              <a:gd name="T27" fmla="*/ 11 h 62"/>
              <a:gd name="T28" fmla="*/ 35 w 62"/>
              <a:gd name="T29" fmla="*/ 10 h 62"/>
              <a:gd name="T30" fmla="*/ 34 w 62"/>
              <a:gd name="T31" fmla="*/ 8 h 62"/>
              <a:gd name="T32" fmla="*/ 31 w 62"/>
              <a:gd name="T33" fmla="*/ 9 h 62"/>
              <a:gd name="T34" fmla="*/ 27 w 62"/>
              <a:gd name="T35" fmla="*/ 6 h 62"/>
              <a:gd name="T36" fmla="*/ 28 w 62"/>
              <a:gd name="T37" fmla="*/ 9 h 62"/>
              <a:gd name="T38" fmla="*/ 26 w 62"/>
              <a:gd name="T39" fmla="*/ 9 h 62"/>
              <a:gd name="T40" fmla="*/ 23 w 62"/>
              <a:gd name="T41" fmla="*/ 7 h 62"/>
              <a:gd name="T42" fmla="*/ 21 w 62"/>
              <a:gd name="T43" fmla="*/ 8 h 62"/>
              <a:gd name="T44" fmla="*/ 23 w 62"/>
              <a:gd name="T45" fmla="*/ 9 h 62"/>
              <a:gd name="T46" fmla="*/ 22 w 62"/>
              <a:gd name="T47" fmla="*/ 10 h 62"/>
              <a:gd name="T48" fmla="*/ 10 w 62"/>
              <a:gd name="T49" fmla="*/ 18 h 62"/>
              <a:gd name="T50" fmla="*/ 11 w 62"/>
              <a:gd name="T51" fmla="*/ 19 h 62"/>
              <a:gd name="T52" fmla="*/ 13 w 62"/>
              <a:gd name="T53" fmla="*/ 22 h 62"/>
              <a:gd name="T54" fmla="*/ 12 w 62"/>
              <a:gd name="T55" fmla="*/ 26 h 62"/>
              <a:gd name="T56" fmla="*/ 15 w 62"/>
              <a:gd name="T57" fmla="*/ 30 h 62"/>
              <a:gd name="T58" fmla="*/ 18 w 62"/>
              <a:gd name="T59" fmla="*/ 35 h 62"/>
              <a:gd name="T60" fmla="*/ 19 w 62"/>
              <a:gd name="T61" fmla="*/ 37 h 62"/>
              <a:gd name="T62" fmla="*/ 17 w 62"/>
              <a:gd name="T63" fmla="*/ 32 h 62"/>
              <a:gd name="T64" fmla="*/ 21 w 62"/>
              <a:gd name="T65" fmla="*/ 37 h 62"/>
              <a:gd name="T66" fmla="*/ 25 w 62"/>
              <a:gd name="T67" fmla="*/ 41 h 62"/>
              <a:gd name="T68" fmla="*/ 30 w 62"/>
              <a:gd name="T69" fmla="*/ 44 h 62"/>
              <a:gd name="T70" fmla="*/ 35 w 62"/>
              <a:gd name="T71" fmla="*/ 47 h 62"/>
              <a:gd name="T72" fmla="*/ 36 w 62"/>
              <a:gd name="T73" fmla="*/ 47 h 62"/>
              <a:gd name="T74" fmla="*/ 34 w 62"/>
              <a:gd name="T75" fmla="*/ 43 h 62"/>
              <a:gd name="T76" fmla="*/ 32 w 62"/>
              <a:gd name="T77" fmla="*/ 42 h 62"/>
              <a:gd name="T78" fmla="*/ 32 w 62"/>
              <a:gd name="T79" fmla="*/ 39 h 62"/>
              <a:gd name="T80" fmla="*/ 28 w 62"/>
              <a:gd name="T81" fmla="*/ 41 h 62"/>
              <a:gd name="T82" fmla="*/ 27 w 62"/>
              <a:gd name="T83" fmla="*/ 34 h 62"/>
              <a:gd name="T84" fmla="*/ 30 w 62"/>
              <a:gd name="T85" fmla="*/ 34 h 62"/>
              <a:gd name="T86" fmla="*/ 32 w 62"/>
              <a:gd name="T87" fmla="*/ 33 h 62"/>
              <a:gd name="T88" fmla="*/ 35 w 62"/>
              <a:gd name="T89" fmla="*/ 34 h 62"/>
              <a:gd name="T90" fmla="*/ 36 w 62"/>
              <a:gd name="T91" fmla="*/ 33 h 62"/>
              <a:gd name="T92" fmla="*/ 38 w 62"/>
              <a:gd name="T93" fmla="*/ 29 h 62"/>
              <a:gd name="T94" fmla="*/ 38 w 62"/>
              <a:gd name="T95" fmla="*/ 28 h 62"/>
              <a:gd name="T96" fmla="*/ 41 w 62"/>
              <a:gd name="T97" fmla="*/ 26 h 62"/>
              <a:gd name="T98" fmla="*/ 43 w 62"/>
              <a:gd name="T99" fmla="*/ 23 h 62"/>
              <a:gd name="T100" fmla="*/ 44 w 62"/>
              <a:gd name="T101" fmla="*/ 22 h 62"/>
              <a:gd name="T102" fmla="*/ 41 w 62"/>
              <a:gd name="T103" fmla="*/ 22 h 62"/>
              <a:gd name="T104" fmla="*/ 48 w 62"/>
              <a:gd name="T105" fmla="*/ 48 h 62"/>
              <a:gd name="T106" fmla="*/ 44 w 62"/>
              <a:gd name="T107" fmla="*/ 47 h 62"/>
              <a:gd name="T108" fmla="*/ 41 w 62"/>
              <a:gd name="T109" fmla="*/ 47 h 62"/>
              <a:gd name="T110" fmla="*/ 38 w 62"/>
              <a:gd name="T111" fmla="*/ 46 h 62"/>
              <a:gd name="T112" fmla="*/ 37 w 62"/>
              <a:gd name="T113" fmla="*/ 50 h 62"/>
              <a:gd name="T114" fmla="*/ 36 w 62"/>
              <a:gd name="T115" fmla="*/ 54 h 62"/>
              <a:gd name="T116" fmla="*/ 50 w 62"/>
              <a:gd name="T117" fmla="*/ 49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2"/>
              <a:gd name="T178" fmla="*/ 0 h 62"/>
              <a:gd name="T179" fmla="*/ 62 w 62"/>
              <a:gd name="T180" fmla="*/ 62 h 6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39" name="TextBox 13"/>
          <p:cNvSpPr txBox="1">
            <a:spLocks noChangeArrowheads="1"/>
          </p:cNvSpPr>
          <p:nvPr/>
        </p:nvSpPr>
        <p:spPr bwMode="auto">
          <a:xfrm>
            <a:off x="949325" y="12080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0740" name="TextBox 13"/>
          <p:cNvSpPr txBox="1">
            <a:spLocks noChangeArrowheads="1"/>
          </p:cNvSpPr>
          <p:nvPr/>
        </p:nvSpPr>
        <p:spPr bwMode="auto">
          <a:xfrm>
            <a:off x="952500" y="1493838"/>
            <a:ext cx="2438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0741" name="TextBox 13"/>
          <p:cNvSpPr txBox="1">
            <a:spLocks noChangeArrowheads="1"/>
          </p:cNvSpPr>
          <p:nvPr/>
        </p:nvSpPr>
        <p:spPr bwMode="auto">
          <a:xfrm>
            <a:off x="949325" y="2533650"/>
            <a:ext cx="14001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0742" name="TextBox 13"/>
          <p:cNvSpPr txBox="1">
            <a:spLocks noChangeArrowheads="1"/>
          </p:cNvSpPr>
          <p:nvPr/>
        </p:nvSpPr>
        <p:spPr bwMode="auto">
          <a:xfrm>
            <a:off x="952500" y="2820988"/>
            <a:ext cx="243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0743" name="TextBox 13"/>
          <p:cNvSpPr txBox="1">
            <a:spLocks noChangeArrowheads="1"/>
          </p:cNvSpPr>
          <p:nvPr/>
        </p:nvSpPr>
        <p:spPr bwMode="auto">
          <a:xfrm>
            <a:off x="949325" y="3890963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0744" name="TextBox 13"/>
          <p:cNvSpPr txBox="1">
            <a:spLocks noChangeArrowheads="1"/>
          </p:cNvSpPr>
          <p:nvPr/>
        </p:nvSpPr>
        <p:spPr bwMode="auto">
          <a:xfrm>
            <a:off x="952500" y="4176713"/>
            <a:ext cx="24384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0745" name="TextBox 13"/>
          <p:cNvSpPr txBox="1">
            <a:spLocks noChangeArrowheads="1"/>
          </p:cNvSpPr>
          <p:nvPr/>
        </p:nvSpPr>
        <p:spPr bwMode="auto">
          <a:xfrm>
            <a:off x="949325" y="5235575"/>
            <a:ext cx="14001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0746" name="TextBox 13"/>
          <p:cNvSpPr txBox="1">
            <a:spLocks noChangeArrowheads="1"/>
          </p:cNvSpPr>
          <p:nvPr/>
        </p:nvSpPr>
        <p:spPr bwMode="auto">
          <a:xfrm>
            <a:off x="952500" y="5522913"/>
            <a:ext cx="243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pic>
        <p:nvPicPr>
          <p:cNvPr id="30747" name="图片 3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3" t="705" r="10503" b="5983"/>
          <a:stretch>
            <a:fillRect/>
          </a:stretch>
        </p:blipFill>
        <p:spPr bwMode="auto">
          <a:xfrm>
            <a:off x="8813800" y="1041400"/>
            <a:ext cx="249078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1764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765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1747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1497013" y="2230438"/>
            <a:ext cx="9029700" cy="46990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1CBB9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49" name="Rectangle 36"/>
          <p:cNvSpPr>
            <a:spLocks noChangeArrowheads="1"/>
          </p:cNvSpPr>
          <p:nvPr/>
        </p:nvSpPr>
        <p:spPr bwMode="auto">
          <a:xfrm>
            <a:off x="1978025" y="2300288"/>
            <a:ext cx="1525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6F6F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zh-CN" altLang="en-US" sz="2000" b="1">
              <a:solidFill>
                <a:srgbClr val="F6F6F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0" name="Rectangle 37"/>
          <p:cNvSpPr>
            <a:spLocks noChangeArrowheads="1"/>
          </p:cNvSpPr>
          <p:nvPr/>
        </p:nvSpPr>
        <p:spPr bwMode="auto">
          <a:xfrm>
            <a:off x="3770313" y="2767013"/>
            <a:ext cx="6756400" cy="469900"/>
          </a:xfrm>
          <a:prstGeom prst="rect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1" name="Rectangle 47"/>
          <p:cNvSpPr>
            <a:spLocks noChangeArrowheads="1"/>
          </p:cNvSpPr>
          <p:nvPr/>
        </p:nvSpPr>
        <p:spPr bwMode="auto">
          <a:xfrm>
            <a:off x="5916613" y="3303588"/>
            <a:ext cx="4610100" cy="469900"/>
          </a:xfrm>
          <a:prstGeom prst="rect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2" name="Rectangle 51"/>
          <p:cNvSpPr>
            <a:spLocks noChangeArrowheads="1"/>
          </p:cNvSpPr>
          <p:nvPr/>
        </p:nvSpPr>
        <p:spPr bwMode="auto">
          <a:xfrm>
            <a:off x="8027988" y="3852863"/>
            <a:ext cx="2498725" cy="469900"/>
          </a:xfrm>
          <a:prstGeom prst="rect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3" name="Rectangle 36"/>
          <p:cNvSpPr>
            <a:spLocks noChangeArrowheads="1"/>
          </p:cNvSpPr>
          <p:nvPr/>
        </p:nvSpPr>
        <p:spPr bwMode="auto">
          <a:xfrm>
            <a:off x="4364038" y="2790825"/>
            <a:ext cx="15255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zh-CN" alt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4" name="Rectangle 36"/>
          <p:cNvSpPr>
            <a:spLocks noChangeArrowheads="1"/>
          </p:cNvSpPr>
          <p:nvPr/>
        </p:nvSpPr>
        <p:spPr bwMode="auto">
          <a:xfrm>
            <a:off x="6538913" y="3328988"/>
            <a:ext cx="1527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zh-CN" alt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Rectangle 36"/>
          <p:cNvSpPr>
            <a:spLocks noChangeArrowheads="1"/>
          </p:cNvSpPr>
          <p:nvPr/>
        </p:nvSpPr>
        <p:spPr bwMode="auto">
          <a:xfrm>
            <a:off x="8520113" y="3889375"/>
            <a:ext cx="1527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  <a:endParaRPr lang="zh-CN" alt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6" name="Freeform 251"/>
          <p:cNvSpPr>
            <a:spLocks noEditPoints="1"/>
          </p:cNvSpPr>
          <p:nvPr/>
        </p:nvSpPr>
        <p:spPr bwMode="auto">
          <a:xfrm>
            <a:off x="1601788" y="2338388"/>
            <a:ext cx="271462" cy="254000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01"/>
              <a:gd name="T58" fmla="*/ 0 h 282"/>
              <a:gd name="T59" fmla="*/ 301 w 301"/>
              <a:gd name="T60" fmla="*/ 282 h 28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1757" name="Freeform 367"/>
          <p:cNvSpPr>
            <a:spLocks noEditPoints="1"/>
          </p:cNvSpPr>
          <p:nvPr/>
        </p:nvSpPr>
        <p:spPr bwMode="auto">
          <a:xfrm>
            <a:off x="3938588" y="2854325"/>
            <a:ext cx="276225" cy="293688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69"/>
              <a:gd name="T151" fmla="*/ 0 h 288"/>
              <a:gd name="T152" fmla="*/ 269 w 269"/>
              <a:gd name="T153" fmla="*/ 288 h 28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31758" name="组合 1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350" y="3408363"/>
            <a:ext cx="261938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9" name="组合 2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0" y="3956050"/>
            <a:ext cx="2254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0" name="矩形 25"/>
          <p:cNvSpPr>
            <a:spLocks noChangeArrowheads="1"/>
          </p:cNvSpPr>
          <p:nvPr/>
        </p:nvSpPr>
        <p:spPr bwMode="auto">
          <a:xfrm>
            <a:off x="1944688" y="2854325"/>
            <a:ext cx="1652587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1" name="矩形 26"/>
          <p:cNvSpPr>
            <a:spLocks noChangeArrowheads="1"/>
          </p:cNvSpPr>
          <p:nvPr/>
        </p:nvSpPr>
        <p:spPr bwMode="auto">
          <a:xfrm>
            <a:off x="4076700" y="3408363"/>
            <a:ext cx="1652588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2" name="矩形 27"/>
          <p:cNvSpPr>
            <a:spLocks noChangeArrowheads="1"/>
          </p:cNvSpPr>
          <p:nvPr/>
        </p:nvSpPr>
        <p:spPr bwMode="auto">
          <a:xfrm>
            <a:off x="6208713" y="3910013"/>
            <a:ext cx="1652587" cy="7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3" name="矩形 28"/>
          <p:cNvSpPr>
            <a:spLocks noChangeArrowheads="1"/>
          </p:cNvSpPr>
          <p:nvPr/>
        </p:nvSpPr>
        <p:spPr bwMode="auto">
          <a:xfrm>
            <a:off x="8340725" y="4465638"/>
            <a:ext cx="165258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2792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793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2771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2" name="圆角矩形 7"/>
          <p:cNvSpPr>
            <a:spLocks noChangeArrowheads="1"/>
          </p:cNvSpPr>
          <p:nvPr/>
        </p:nvSpPr>
        <p:spPr bwMode="auto">
          <a:xfrm>
            <a:off x="752475" y="2378075"/>
            <a:ext cx="1812925" cy="2711450"/>
          </a:xfrm>
          <a:prstGeom prst="roundRect">
            <a:avLst>
              <a:gd name="adj" fmla="val 9083"/>
            </a:avLst>
          </a:prstGeom>
          <a:solidFill>
            <a:schemeClr val="bg1">
              <a:alpha val="79999"/>
            </a:schemeClr>
          </a:solidFill>
          <a:ln w="12700">
            <a:solidFill>
              <a:srgbClr val="2B7D6B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3" name="圆角矩形 9"/>
          <p:cNvSpPr>
            <a:spLocks noChangeArrowheads="1"/>
          </p:cNvSpPr>
          <p:nvPr/>
        </p:nvSpPr>
        <p:spPr bwMode="auto">
          <a:xfrm>
            <a:off x="2957513" y="2378075"/>
            <a:ext cx="1812925" cy="2711450"/>
          </a:xfrm>
          <a:prstGeom prst="roundRect">
            <a:avLst>
              <a:gd name="adj" fmla="val 9083"/>
            </a:avLst>
          </a:prstGeom>
          <a:solidFill>
            <a:schemeClr val="bg1">
              <a:alpha val="79999"/>
            </a:schemeClr>
          </a:solidFill>
          <a:ln w="12700">
            <a:solidFill>
              <a:srgbClr val="3EB198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4" name="圆角矩形 10"/>
          <p:cNvSpPr>
            <a:spLocks noChangeArrowheads="1"/>
          </p:cNvSpPr>
          <p:nvPr/>
        </p:nvSpPr>
        <p:spPr bwMode="auto">
          <a:xfrm>
            <a:off x="5162550" y="2378075"/>
            <a:ext cx="1811338" cy="2711450"/>
          </a:xfrm>
          <a:prstGeom prst="roundRect">
            <a:avLst>
              <a:gd name="adj" fmla="val 9083"/>
            </a:avLst>
          </a:prstGeom>
          <a:solidFill>
            <a:schemeClr val="bg1">
              <a:alpha val="79999"/>
            </a:schemeClr>
          </a:solidFill>
          <a:ln w="12700">
            <a:solidFill>
              <a:srgbClr val="74CEBB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5" name="圆角矩形 11"/>
          <p:cNvSpPr>
            <a:spLocks noChangeArrowheads="1"/>
          </p:cNvSpPr>
          <p:nvPr/>
        </p:nvSpPr>
        <p:spPr bwMode="auto">
          <a:xfrm>
            <a:off x="7366000" y="2378075"/>
            <a:ext cx="1812925" cy="2711450"/>
          </a:xfrm>
          <a:prstGeom prst="roundRect">
            <a:avLst>
              <a:gd name="adj" fmla="val 9083"/>
            </a:avLst>
          </a:prstGeom>
          <a:solidFill>
            <a:schemeClr val="bg1">
              <a:alpha val="79999"/>
            </a:schemeClr>
          </a:solidFill>
          <a:ln w="12700">
            <a:solidFill>
              <a:srgbClr val="2B7D6B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6" name="圆角矩形 12"/>
          <p:cNvSpPr>
            <a:spLocks noChangeArrowheads="1"/>
          </p:cNvSpPr>
          <p:nvPr/>
        </p:nvSpPr>
        <p:spPr bwMode="auto">
          <a:xfrm>
            <a:off x="9571038" y="2378075"/>
            <a:ext cx="1812925" cy="2711450"/>
          </a:xfrm>
          <a:prstGeom prst="roundRect">
            <a:avLst>
              <a:gd name="adj" fmla="val 9083"/>
            </a:avLst>
          </a:prstGeom>
          <a:solidFill>
            <a:schemeClr val="bg1">
              <a:alpha val="79999"/>
            </a:schemeClr>
          </a:solidFill>
          <a:ln w="12700">
            <a:solidFill>
              <a:srgbClr val="3EB198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7" name="圆角矩形 13"/>
          <p:cNvSpPr>
            <a:spLocks noChangeArrowheads="1"/>
          </p:cNvSpPr>
          <p:nvPr/>
        </p:nvSpPr>
        <p:spPr bwMode="auto">
          <a:xfrm>
            <a:off x="933450" y="2178050"/>
            <a:ext cx="1420813" cy="401638"/>
          </a:xfrm>
          <a:prstGeom prst="roundRect">
            <a:avLst>
              <a:gd name="adj" fmla="val 16667"/>
            </a:avLst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8" name="圆角矩形 14"/>
          <p:cNvSpPr>
            <a:spLocks noChangeArrowheads="1"/>
          </p:cNvSpPr>
          <p:nvPr/>
        </p:nvSpPr>
        <p:spPr bwMode="auto">
          <a:xfrm>
            <a:off x="3141663" y="2178050"/>
            <a:ext cx="1422400" cy="401638"/>
          </a:xfrm>
          <a:prstGeom prst="roundRect">
            <a:avLst>
              <a:gd name="adj" fmla="val 16667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9" name="圆角矩形 15"/>
          <p:cNvSpPr>
            <a:spLocks noChangeArrowheads="1"/>
          </p:cNvSpPr>
          <p:nvPr/>
        </p:nvSpPr>
        <p:spPr bwMode="auto">
          <a:xfrm>
            <a:off x="5354638" y="2178050"/>
            <a:ext cx="1420812" cy="401638"/>
          </a:xfrm>
          <a:prstGeom prst="roundRect">
            <a:avLst>
              <a:gd name="adj" fmla="val 16667"/>
            </a:avLst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0" name="圆角矩形 16"/>
          <p:cNvSpPr>
            <a:spLocks noChangeArrowheads="1"/>
          </p:cNvSpPr>
          <p:nvPr/>
        </p:nvSpPr>
        <p:spPr bwMode="auto">
          <a:xfrm>
            <a:off x="7508875" y="2178050"/>
            <a:ext cx="1420813" cy="401638"/>
          </a:xfrm>
          <a:prstGeom prst="roundRect">
            <a:avLst>
              <a:gd name="adj" fmla="val 16667"/>
            </a:avLst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1" name="圆角矩形 17"/>
          <p:cNvSpPr>
            <a:spLocks noChangeArrowheads="1"/>
          </p:cNvSpPr>
          <p:nvPr/>
        </p:nvSpPr>
        <p:spPr bwMode="auto">
          <a:xfrm>
            <a:off x="9752013" y="2178050"/>
            <a:ext cx="1420812" cy="401638"/>
          </a:xfrm>
          <a:prstGeom prst="roundRect">
            <a:avLst>
              <a:gd name="adj" fmla="val 16667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2" name="矩形 18"/>
          <p:cNvSpPr>
            <a:spLocks noChangeArrowheads="1"/>
          </p:cNvSpPr>
          <p:nvPr/>
        </p:nvSpPr>
        <p:spPr bwMode="auto">
          <a:xfrm>
            <a:off x="933450" y="2928938"/>
            <a:ext cx="1484313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3" name="矩形 19"/>
          <p:cNvSpPr>
            <a:spLocks noChangeArrowheads="1"/>
          </p:cNvSpPr>
          <p:nvPr/>
        </p:nvSpPr>
        <p:spPr bwMode="auto">
          <a:xfrm>
            <a:off x="3121025" y="2928938"/>
            <a:ext cx="1484313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4" name="矩形 20"/>
          <p:cNvSpPr>
            <a:spLocks noChangeArrowheads="1"/>
          </p:cNvSpPr>
          <p:nvPr/>
        </p:nvSpPr>
        <p:spPr bwMode="auto">
          <a:xfrm>
            <a:off x="5322888" y="2928938"/>
            <a:ext cx="1484312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5" name="矩形 21"/>
          <p:cNvSpPr>
            <a:spLocks noChangeArrowheads="1"/>
          </p:cNvSpPr>
          <p:nvPr/>
        </p:nvSpPr>
        <p:spPr bwMode="auto">
          <a:xfrm>
            <a:off x="7531100" y="2928938"/>
            <a:ext cx="1484313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6" name="矩形 22"/>
          <p:cNvSpPr>
            <a:spLocks noChangeArrowheads="1"/>
          </p:cNvSpPr>
          <p:nvPr/>
        </p:nvSpPr>
        <p:spPr bwMode="auto">
          <a:xfrm>
            <a:off x="9734550" y="2928938"/>
            <a:ext cx="14859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7" name="文本框 23"/>
          <p:cNvSpPr txBox="1">
            <a:spLocks noChangeArrowheads="1"/>
          </p:cNvSpPr>
          <p:nvPr/>
        </p:nvSpPr>
        <p:spPr bwMode="auto">
          <a:xfrm>
            <a:off x="957263" y="2219325"/>
            <a:ext cx="142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2788" name="文本框 24"/>
          <p:cNvSpPr txBox="1">
            <a:spLocks noChangeArrowheads="1"/>
          </p:cNvSpPr>
          <p:nvPr/>
        </p:nvSpPr>
        <p:spPr bwMode="auto">
          <a:xfrm>
            <a:off x="3155950" y="2219325"/>
            <a:ext cx="1420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2789" name="文本框 25"/>
          <p:cNvSpPr txBox="1">
            <a:spLocks noChangeArrowheads="1"/>
          </p:cNvSpPr>
          <p:nvPr/>
        </p:nvSpPr>
        <p:spPr bwMode="auto">
          <a:xfrm>
            <a:off x="5403850" y="2219325"/>
            <a:ext cx="14208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2790" name="文本框 26"/>
          <p:cNvSpPr txBox="1">
            <a:spLocks noChangeArrowheads="1"/>
          </p:cNvSpPr>
          <p:nvPr/>
        </p:nvSpPr>
        <p:spPr bwMode="auto">
          <a:xfrm>
            <a:off x="7586663" y="2219325"/>
            <a:ext cx="142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2791" name="文本框 27"/>
          <p:cNvSpPr txBox="1">
            <a:spLocks noChangeArrowheads="1"/>
          </p:cNvSpPr>
          <p:nvPr/>
        </p:nvSpPr>
        <p:spPr bwMode="auto">
          <a:xfrm>
            <a:off x="9798050" y="2219325"/>
            <a:ext cx="14224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99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199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5" name="文本框 34"/>
          <p:cNvSpPr txBox="1">
            <a:spLocks noChangeArrowheads="1"/>
          </p:cNvSpPr>
          <p:nvPr/>
        </p:nvSpPr>
        <p:spPr bwMode="auto">
          <a:xfrm>
            <a:off x="5837238" y="3840163"/>
            <a:ext cx="31861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6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7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798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2219325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3030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FOUR</a:t>
            </a:r>
            <a:endParaRPr lang="zh-CN" altLang="en-US" sz="2800">
              <a:solidFill>
                <a:srgbClr val="3030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9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800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"/>
          <p:cNvSpPr>
            <a:spLocks noChangeArrowheads="1"/>
          </p:cNvSpPr>
          <p:nvPr/>
        </p:nvSpPr>
        <p:spPr bwMode="auto">
          <a:xfrm>
            <a:off x="0" y="1935163"/>
            <a:ext cx="768350" cy="289560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11423650" y="1935163"/>
            <a:ext cx="768350" cy="289560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0" name="矩形 9"/>
          <p:cNvSpPr>
            <a:spLocks noChangeArrowheads="1"/>
          </p:cNvSpPr>
          <p:nvPr/>
        </p:nvSpPr>
        <p:spPr bwMode="auto">
          <a:xfrm>
            <a:off x="2265363" y="2351088"/>
            <a:ext cx="1311275" cy="1311275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1" name="矩形 10"/>
          <p:cNvSpPr>
            <a:spLocks noChangeArrowheads="1"/>
          </p:cNvSpPr>
          <p:nvPr/>
        </p:nvSpPr>
        <p:spPr bwMode="auto">
          <a:xfrm>
            <a:off x="4464050" y="2351088"/>
            <a:ext cx="1312863" cy="1311275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2" name="矩形 11"/>
          <p:cNvSpPr>
            <a:spLocks noChangeArrowheads="1"/>
          </p:cNvSpPr>
          <p:nvPr/>
        </p:nvSpPr>
        <p:spPr bwMode="auto">
          <a:xfrm>
            <a:off x="6657975" y="2351088"/>
            <a:ext cx="1311275" cy="1311275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3" name="矩形 12"/>
          <p:cNvSpPr>
            <a:spLocks noChangeArrowheads="1"/>
          </p:cNvSpPr>
          <p:nvPr/>
        </p:nvSpPr>
        <p:spPr bwMode="auto">
          <a:xfrm>
            <a:off x="8850313" y="2351088"/>
            <a:ext cx="1312862" cy="1311275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4" name="矩形 14"/>
          <p:cNvSpPr>
            <a:spLocks noChangeArrowheads="1"/>
          </p:cNvSpPr>
          <p:nvPr/>
        </p:nvSpPr>
        <p:spPr bwMode="auto">
          <a:xfrm>
            <a:off x="2365375" y="2447925"/>
            <a:ext cx="1119188" cy="1119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>
                <a:solidFill>
                  <a:srgbClr val="30302F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1</a:t>
            </a:r>
            <a:endParaRPr lang="zh-CN" altLang="en-US" sz="8800" b="1">
              <a:solidFill>
                <a:srgbClr val="30302F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345" name="矩形 18"/>
          <p:cNvSpPr>
            <a:spLocks noChangeArrowheads="1"/>
          </p:cNvSpPr>
          <p:nvPr/>
        </p:nvSpPr>
        <p:spPr bwMode="auto">
          <a:xfrm>
            <a:off x="4560888" y="2447925"/>
            <a:ext cx="1119187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>
                <a:solidFill>
                  <a:srgbClr val="30302F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2</a:t>
            </a:r>
            <a:endParaRPr lang="zh-CN" altLang="en-US" sz="8800" b="1">
              <a:solidFill>
                <a:srgbClr val="30302F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346" name="矩形 19"/>
          <p:cNvSpPr>
            <a:spLocks noChangeArrowheads="1"/>
          </p:cNvSpPr>
          <p:nvPr/>
        </p:nvSpPr>
        <p:spPr bwMode="auto">
          <a:xfrm>
            <a:off x="6754813" y="2447925"/>
            <a:ext cx="1117600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>
                <a:solidFill>
                  <a:srgbClr val="30302F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3</a:t>
            </a:r>
            <a:endParaRPr lang="zh-CN" altLang="en-US" sz="8800" b="1">
              <a:solidFill>
                <a:srgbClr val="30302F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347" name="矩形 20"/>
          <p:cNvSpPr>
            <a:spLocks noChangeArrowheads="1"/>
          </p:cNvSpPr>
          <p:nvPr/>
        </p:nvSpPr>
        <p:spPr bwMode="auto">
          <a:xfrm>
            <a:off x="8947150" y="2447925"/>
            <a:ext cx="1119188" cy="1117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800" b="1">
                <a:solidFill>
                  <a:srgbClr val="30302F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4</a:t>
            </a:r>
            <a:endParaRPr lang="zh-CN" altLang="en-US" sz="8800" b="1">
              <a:solidFill>
                <a:srgbClr val="30302F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4348" name="文本框 21"/>
          <p:cNvSpPr txBox="1">
            <a:spLocks noChangeArrowheads="1"/>
          </p:cNvSpPr>
          <p:nvPr/>
        </p:nvSpPr>
        <p:spPr bwMode="auto">
          <a:xfrm>
            <a:off x="2216150" y="3760788"/>
            <a:ext cx="13604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9" name="文本框 22"/>
          <p:cNvSpPr txBox="1">
            <a:spLocks noChangeArrowheads="1"/>
          </p:cNvSpPr>
          <p:nvPr/>
        </p:nvSpPr>
        <p:spPr bwMode="auto">
          <a:xfrm>
            <a:off x="4440238" y="3760788"/>
            <a:ext cx="13985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TWO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50" name="文本框 23"/>
          <p:cNvSpPr txBox="1">
            <a:spLocks noChangeArrowheads="1"/>
          </p:cNvSpPr>
          <p:nvPr/>
        </p:nvSpPr>
        <p:spPr bwMode="auto">
          <a:xfrm>
            <a:off x="6492875" y="3759200"/>
            <a:ext cx="1641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THREE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51" name="文本框 24"/>
          <p:cNvSpPr txBox="1">
            <a:spLocks noChangeArrowheads="1"/>
          </p:cNvSpPr>
          <p:nvPr/>
        </p:nvSpPr>
        <p:spPr bwMode="auto">
          <a:xfrm>
            <a:off x="8755063" y="3759200"/>
            <a:ext cx="1514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FOUR</a:t>
            </a:r>
            <a:endParaRPr lang="zh-CN" altLang="en-US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52" name="文本框 25"/>
          <p:cNvSpPr txBox="1">
            <a:spLocks noChangeArrowheads="1"/>
          </p:cNvSpPr>
          <p:nvPr/>
        </p:nvSpPr>
        <p:spPr bwMode="auto">
          <a:xfrm>
            <a:off x="1654175" y="4391025"/>
            <a:ext cx="2533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PEOFILE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53" name="矩形 26"/>
          <p:cNvSpPr>
            <a:spLocks noChangeArrowheads="1"/>
          </p:cNvSpPr>
          <p:nvPr/>
        </p:nvSpPr>
        <p:spPr bwMode="auto">
          <a:xfrm>
            <a:off x="4392613" y="4391025"/>
            <a:ext cx="1493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US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54" name="矩形 27"/>
          <p:cNvSpPr>
            <a:spLocks noChangeArrowheads="1"/>
          </p:cNvSpPr>
          <p:nvPr/>
        </p:nvSpPr>
        <p:spPr bwMode="auto">
          <a:xfrm>
            <a:off x="6448425" y="4391025"/>
            <a:ext cx="1731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ADVANTAGE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55" name="矩形 28"/>
          <p:cNvSpPr>
            <a:spLocks noChangeArrowheads="1"/>
          </p:cNvSpPr>
          <p:nvPr/>
        </p:nvSpPr>
        <p:spPr bwMode="auto">
          <a:xfrm>
            <a:off x="8475663" y="4391025"/>
            <a:ext cx="2062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</a:t>
            </a:r>
            <a:endParaRPr lang="zh-CN" altLang="en-US" sz="20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10"/>
          <a:stretch>
            <a:fillRect/>
          </a:stretch>
        </p:blipFill>
        <p:spPr bwMode="auto">
          <a:xfrm>
            <a:off x="2814638" y="1706563"/>
            <a:ext cx="6515100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19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4838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839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4820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21" name="Rectangle 3"/>
          <p:cNvSpPr>
            <a:spLocks noChangeArrowheads="1"/>
          </p:cNvSpPr>
          <p:nvPr/>
        </p:nvSpPr>
        <p:spPr bwMode="auto">
          <a:xfrm>
            <a:off x="0" y="1706563"/>
            <a:ext cx="2840038" cy="28384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4822" name="Freeform 138"/>
          <p:cNvSpPr>
            <a:spLocks noEditPoints="1"/>
          </p:cNvSpPr>
          <p:nvPr/>
        </p:nvSpPr>
        <p:spPr bwMode="auto">
          <a:xfrm>
            <a:off x="1014413" y="2127250"/>
            <a:ext cx="811212" cy="630238"/>
          </a:xfrm>
          <a:custGeom>
            <a:avLst/>
            <a:gdLst>
              <a:gd name="T0" fmla="*/ 50 w 64"/>
              <a:gd name="T1" fmla="*/ 40 h 50"/>
              <a:gd name="T2" fmla="*/ 40 w 64"/>
              <a:gd name="T3" fmla="*/ 50 h 50"/>
              <a:gd name="T4" fmla="*/ 10 w 64"/>
              <a:gd name="T5" fmla="*/ 50 h 50"/>
              <a:gd name="T6" fmla="*/ 0 w 64"/>
              <a:gd name="T7" fmla="*/ 40 h 50"/>
              <a:gd name="T8" fmla="*/ 0 w 64"/>
              <a:gd name="T9" fmla="*/ 10 h 50"/>
              <a:gd name="T10" fmla="*/ 10 w 64"/>
              <a:gd name="T11" fmla="*/ 0 h 50"/>
              <a:gd name="T12" fmla="*/ 40 w 64"/>
              <a:gd name="T13" fmla="*/ 0 h 50"/>
              <a:gd name="T14" fmla="*/ 44 w 64"/>
              <a:gd name="T15" fmla="*/ 1 h 50"/>
              <a:gd name="T16" fmla="*/ 45 w 64"/>
              <a:gd name="T17" fmla="*/ 2 h 50"/>
              <a:gd name="T18" fmla="*/ 44 w 64"/>
              <a:gd name="T19" fmla="*/ 3 h 50"/>
              <a:gd name="T20" fmla="*/ 42 w 64"/>
              <a:gd name="T21" fmla="*/ 4 h 50"/>
              <a:gd name="T22" fmla="*/ 41 w 64"/>
              <a:gd name="T23" fmla="*/ 5 h 50"/>
              <a:gd name="T24" fmla="*/ 40 w 64"/>
              <a:gd name="T25" fmla="*/ 4 h 50"/>
              <a:gd name="T26" fmla="*/ 10 w 64"/>
              <a:gd name="T27" fmla="*/ 4 h 50"/>
              <a:gd name="T28" fmla="*/ 4 w 64"/>
              <a:gd name="T29" fmla="*/ 10 h 50"/>
              <a:gd name="T30" fmla="*/ 4 w 64"/>
              <a:gd name="T31" fmla="*/ 40 h 50"/>
              <a:gd name="T32" fmla="*/ 10 w 64"/>
              <a:gd name="T33" fmla="*/ 46 h 50"/>
              <a:gd name="T34" fmla="*/ 40 w 64"/>
              <a:gd name="T35" fmla="*/ 46 h 50"/>
              <a:gd name="T36" fmla="*/ 45 w 64"/>
              <a:gd name="T37" fmla="*/ 40 h 50"/>
              <a:gd name="T38" fmla="*/ 45 w 64"/>
              <a:gd name="T39" fmla="*/ 35 h 50"/>
              <a:gd name="T40" fmla="*/ 46 w 64"/>
              <a:gd name="T41" fmla="*/ 35 h 50"/>
              <a:gd name="T42" fmla="*/ 48 w 64"/>
              <a:gd name="T43" fmla="*/ 32 h 50"/>
              <a:gd name="T44" fmla="*/ 49 w 64"/>
              <a:gd name="T45" fmla="*/ 32 h 50"/>
              <a:gd name="T46" fmla="*/ 50 w 64"/>
              <a:gd name="T47" fmla="*/ 33 h 50"/>
              <a:gd name="T48" fmla="*/ 50 w 64"/>
              <a:gd name="T49" fmla="*/ 40 h 50"/>
              <a:gd name="T50" fmla="*/ 57 w 64"/>
              <a:gd name="T51" fmla="*/ 17 h 50"/>
              <a:gd name="T52" fmla="*/ 33 w 64"/>
              <a:gd name="T53" fmla="*/ 41 h 50"/>
              <a:gd name="T54" fmla="*/ 23 w 64"/>
              <a:gd name="T55" fmla="*/ 41 h 50"/>
              <a:gd name="T56" fmla="*/ 23 w 64"/>
              <a:gd name="T57" fmla="*/ 31 h 50"/>
              <a:gd name="T58" fmla="*/ 47 w 64"/>
              <a:gd name="T59" fmla="*/ 7 h 50"/>
              <a:gd name="T60" fmla="*/ 57 w 64"/>
              <a:gd name="T61" fmla="*/ 17 h 50"/>
              <a:gd name="T62" fmla="*/ 36 w 64"/>
              <a:gd name="T63" fmla="*/ 33 h 50"/>
              <a:gd name="T64" fmla="*/ 30 w 64"/>
              <a:gd name="T65" fmla="*/ 28 h 50"/>
              <a:gd name="T66" fmla="*/ 26 w 64"/>
              <a:gd name="T67" fmla="*/ 32 h 50"/>
              <a:gd name="T68" fmla="*/ 26 w 64"/>
              <a:gd name="T69" fmla="*/ 34 h 50"/>
              <a:gd name="T70" fmla="*/ 29 w 64"/>
              <a:gd name="T71" fmla="*/ 34 h 50"/>
              <a:gd name="T72" fmla="*/ 29 w 64"/>
              <a:gd name="T73" fmla="*/ 38 h 50"/>
              <a:gd name="T74" fmla="*/ 31 w 64"/>
              <a:gd name="T75" fmla="*/ 38 h 50"/>
              <a:gd name="T76" fmla="*/ 36 w 64"/>
              <a:gd name="T77" fmla="*/ 33 h 50"/>
              <a:gd name="T78" fmla="*/ 46 w 64"/>
              <a:gd name="T79" fmla="*/ 12 h 50"/>
              <a:gd name="T80" fmla="*/ 34 w 64"/>
              <a:gd name="T81" fmla="*/ 24 h 50"/>
              <a:gd name="T82" fmla="*/ 33 w 64"/>
              <a:gd name="T83" fmla="*/ 26 h 50"/>
              <a:gd name="T84" fmla="*/ 35 w 64"/>
              <a:gd name="T85" fmla="*/ 26 h 50"/>
              <a:gd name="T86" fmla="*/ 47 w 64"/>
              <a:gd name="T87" fmla="*/ 13 h 50"/>
              <a:gd name="T88" fmla="*/ 47 w 64"/>
              <a:gd name="T89" fmla="*/ 12 h 50"/>
              <a:gd name="T90" fmla="*/ 46 w 64"/>
              <a:gd name="T91" fmla="*/ 12 h 50"/>
              <a:gd name="T92" fmla="*/ 59 w 64"/>
              <a:gd name="T93" fmla="*/ 15 h 50"/>
              <a:gd name="T94" fmla="*/ 49 w 64"/>
              <a:gd name="T95" fmla="*/ 4 h 50"/>
              <a:gd name="T96" fmla="*/ 52 w 64"/>
              <a:gd name="T97" fmla="*/ 1 h 50"/>
              <a:gd name="T98" fmla="*/ 57 w 64"/>
              <a:gd name="T99" fmla="*/ 1 h 50"/>
              <a:gd name="T100" fmla="*/ 62 w 64"/>
              <a:gd name="T101" fmla="*/ 7 h 50"/>
              <a:gd name="T102" fmla="*/ 62 w 64"/>
              <a:gd name="T103" fmla="*/ 11 h 50"/>
              <a:gd name="T104" fmla="*/ 59 w 64"/>
              <a:gd name="T105" fmla="*/ 15 h 5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4"/>
              <a:gd name="T160" fmla="*/ 0 h 50"/>
              <a:gd name="T161" fmla="*/ 64 w 64"/>
              <a:gd name="T162" fmla="*/ 50 h 5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4823" name="Rectangle 11"/>
          <p:cNvSpPr>
            <a:spLocks noChangeArrowheads="1"/>
          </p:cNvSpPr>
          <p:nvPr/>
        </p:nvSpPr>
        <p:spPr bwMode="auto">
          <a:xfrm>
            <a:off x="9329738" y="1706563"/>
            <a:ext cx="2862262" cy="2838450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4824" name="Freeform 13"/>
          <p:cNvSpPr>
            <a:spLocks noEditPoints="1"/>
          </p:cNvSpPr>
          <p:nvPr/>
        </p:nvSpPr>
        <p:spPr bwMode="auto">
          <a:xfrm>
            <a:off x="10425113" y="2124075"/>
            <a:ext cx="647700" cy="647700"/>
          </a:xfrm>
          <a:custGeom>
            <a:avLst/>
            <a:gdLst>
              <a:gd name="T0" fmla="*/ 60 w 61"/>
              <a:gd name="T1" fmla="*/ 40 h 61"/>
              <a:gd name="T2" fmla="*/ 40 w 61"/>
              <a:gd name="T3" fmla="*/ 60 h 61"/>
              <a:gd name="T4" fmla="*/ 36 w 61"/>
              <a:gd name="T5" fmla="*/ 61 h 61"/>
              <a:gd name="T6" fmla="*/ 33 w 61"/>
              <a:gd name="T7" fmla="*/ 60 h 61"/>
              <a:gd name="T8" fmla="*/ 4 w 61"/>
              <a:gd name="T9" fmla="*/ 31 h 61"/>
              <a:gd name="T10" fmla="*/ 0 w 61"/>
              <a:gd name="T11" fmla="*/ 22 h 61"/>
              <a:gd name="T12" fmla="*/ 0 w 61"/>
              <a:gd name="T13" fmla="*/ 6 h 61"/>
              <a:gd name="T14" fmla="*/ 6 w 61"/>
              <a:gd name="T15" fmla="*/ 0 h 61"/>
              <a:gd name="T16" fmla="*/ 22 w 61"/>
              <a:gd name="T17" fmla="*/ 0 h 61"/>
              <a:gd name="T18" fmla="*/ 31 w 61"/>
              <a:gd name="T19" fmla="*/ 4 h 61"/>
              <a:gd name="T20" fmla="*/ 60 w 61"/>
              <a:gd name="T21" fmla="*/ 33 h 61"/>
              <a:gd name="T22" fmla="*/ 61 w 61"/>
              <a:gd name="T23" fmla="*/ 36 h 61"/>
              <a:gd name="T24" fmla="*/ 60 w 61"/>
              <a:gd name="T25" fmla="*/ 40 h 61"/>
              <a:gd name="T26" fmla="*/ 13 w 61"/>
              <a:gd name="T27" fmla="*/ 8 h 61"/>
              <a:gd name="T28" fmla="*/ 8 w 61"/>
              <a:gd name="T29" fmla="*/ 13 h 61"/>
              <a:gd name="T30" fmla="*/ 13 w 61"/>
              <a:gd name="T31" fmla="*/ 18 h 61"/>
              <a:gd name="T32" fmla="*/ 18 w 61"/>
              <a:gd name="T33" fmla="*/ 13 h 61"/>
              <a:gd name="T34" fmla="*/ 13 w 61"/>
              <a:gd name="T35" fmla="*/ 8 h 6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61"/>
              <a:gd name="T55" fmla="*/ 0 h 61"/>
              <a:gd name="T56" fmla="*/ 61 w 61"/>
              <a:gd name="T57" fmla="*/ 61 h 6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61" h="61">
                <a:moveTo>
                  <a:pt x="60" y="4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1"/>
                  <a:pt x="38" y="61"/>
                  <a:pt x="36" y="61"/>
                </a:cubicBezTo>
                <a:cubicBezTo>
                  <a:pt x="35" y="61"/>
                  <a:pt x="34" y="61"/>
                  <a:pt x="33" y="6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29"/>
                  <a:pt x="0" y="25"/>
                  <a:pt x="0" y="22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0"/>
                  <a:pt x="29" y="2"/>
                  <a:pt x="31" y="4"/>
                </a:cubicBezTo>
                <a:cubicBezTo>
                  <a:pt x="60" y="33"/>
                  <a:pt x="60" y="33"/>
                  <a:pt x="60" y="33"/>
                </a:cubicBezTo>
                <a:cubicBezTo>
                  <a:pt x="61" y="34"/>
                  <a:pt x="61" y="35"/>
                  <a:pt x="61" y="36"/>
                </a:cubicBezTo>
                <a:cubicBezTo>
                  <a:pt x="61" y="38"/>
                  <a:pt x="61" y="39"/>
                  <a:pt x="60" y="40"/>
                </a:cubicBezTo>
                <a:close/>
                <a:moveTo>
                  <a:pt x="13" y="8"/>
                </a:moveTo>
                <a:cubicBezTo>
                  <a:pt x="10" y="8"/>
                  <a:pt x="8" y="10"/>
                  <a:pt x="8" y="13"/>
                </a:cubicBezTo>
                <a:cubicBezTo>
                  <a:pt x="8" y="16"/>
                  <a:pt x="10" y="18"/>
                  <a:pt x="13" y="18"/>
                </a:cubicBezTo>
                <a:cubicBezTo>
                  <a:pt x="16" y="18"/>
                  <a:pt x="18" y="16"/>
                  <a:pt x="18" y="13"/>
                </a:cubicBezTo>
                <a:cubicBezTo>
                  <a:pt x="18" y="10"/>
                  <a:pt x="16" y="8"/>
                  <a:pt x="13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4825" name="Rounded Rectangle 16@|1FFC:4308095|FBC:16777215|LFC:16777215|LBC:16777215"/>
          <p:cNvSpPr>
            <a:spLocks noChangeArrowheads="1"/>
          </p:cNvSpPr>
          <p:nvPr/>
        </p:nvSpPr>
        <p:spPr bwMode="auto">
          <a:xfrm>
            <a:off x="3494088" y="4019550"/>
            <a:ext cx="1012825" cy="1014413"/>
          </a:xfrm>
          <a:prstGeom prst="roundRect">
            <a:avLst>
              <a:gd name="adj" fmla="val 16667"/>
            </a:avLst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4826" name="Freeform 60@|5FFC:16777215|FBC:16777215|LFC:16777215|LBC:16777215"/>
          <p:cNvSpPr>
            <a:spLocks noChangeAspect="1" noEditPoints="1"/>
          </p:cNvSpPr>
          <p:nvPr/>
        </p:nvSpPr>
        <p:spPr bwMode="auto">
          <a:xfrm>
            <a:off x="3721100" y="4303713"/>
            <a:ext cx="558800" cy="446087"/>
          </a:xfrm>
          <a:custGeom>
            <a:avLst/>
            <a:gdLst>
              <a:gd name="T0" fmla="*/ 50 w 64"/>
              <a:gd name="T1" fmla="*/ 19 h 51"/>
              <a:gd name="T2" fmla="*/ 25 w 64"/>
              <a:gd name="T3" fmla="*/ 37 h 51"/>
              <a:gd name="T4" fmla="*/ 19 w 64"/>
              <a:gd name="T5" fmla="*/ 36 h 51"/>
              <a:gd name="T6" fmla="*/ 9 w 64"/>
              <a:gd name="T7" fmla="*/ 41 h 51"/>
              <a:gd name="T8" fmla="*/ 6 w 64"/>
              <a:gd name="T9" fmla="*/ 42 h 51"/>
              <a:gd name="T10" fmla="*/ 6 w 64"/>
              <a:gd name="T11" fmla="*/ 42 h 51"/>
              <a:gd name="T12" fmla="*/ 4 w 64"/>
              <a:gd name="T13" fmla="*/ 41 h 51"/>
              <a:gd name="T14" fmla="*/ 5 w 64"/>
              <a:gd name="T15" fmla="*/ 39 h 51"/>
              <a:gd name="T16" fmla="*/ 9 w 64"/>
              <a:gd name="T17" fmla="*/ 33 h 51"/>
              <a:gd name="T18" fmla="*/ 0 w 64"/>
              <a:gd name="T19" fmla="*/ 19 h 51"/>
              <a:gd name="T20" fmla="*/ 25 w 64"/>
              <a:gd name="T21" fmla="*/ 0 h 51"/>
              <a:gd name="T22" fmla="*/ 50 w 64"/>
              <a:gd name="T23" fmla="*/ 19 h 51"/>
              <a:gd name="T24" fmla="*/ 4 w 64"/>
              <a:gd name="T25" fmla="*/ 19 h 51"/>
              <a:gd name="T26" fmla="*/ 12 w 64"/>
              <a:gd name="T27" fmla="*/ 29 h 51"/>
              <a:gd name="T28" fmla="*/ 15 w 64"/>
              <a:gd name="T29" fmla="*/ 31 h 51"/>
              <a:gd name="T30" fmla="*/ 14 w 64"/>
              <a:gd name="T31" fmla="*/ 34 h 51"/>
              <a:gd name="T32" fmla="*/ 16 w 64"/>
              <a:gd name="T33" fmla="*/ 33 h 51"/>
              <a:gd name="T34" fmla="*/ 18 w 64"/>
              <a:gd name="T35" fmla="*/ 32 h 51"/>
              <a:gd name="T36" fmla="*/ 19 w 64"/>
              <a:gd name="T37" fmla="*/ 32 h 51"/>
              <a:gd name="T38" fmla="*/ 25 w 64"/>
              <a:gd name="T39" fmla="*/ 32 h 51"/>
              <a:gd name="T40" fmla="*/ 45 w 64"/>
              <a:gd name="T41" fmla="*/ 19 h 51"/>
              <a:gd name="T42" fmla="*/ 25 w 64"/>
              <a:gd name="T43" fmla="*/ 5 h 51"/>
              <a:gd name="T44" fmla="*/ 4 w 64"/>
              <a:gd name="T45" fmla="*/ 19 h 51"/>
              <a:gd name="T46" fmla="*/ 58 w 64"/>
              <a:gd name="T47" fmla="*/ 48 h 51"/>
              <a:gd name="T48" fmla="*/ 59 w 64"/>
              <a:gd name="T49" fmla="*/ 50 h 51"/>
              <a:gd name="T50" fmla="*/ 58 w 64"/>
              <a:gd name="T51" fmla="*/ 51 h 51"/>
              <a:gd name="T52" fmla="*/ 55 w 64"/>
              <a:gd name="T53" fmla="*/ 50 h 51"/>
              <a:gd name="T54" fmla="*/ 45 w 64"/>
              <a:gd name="T55" fmla="*/ 46 h 51"/>
              <a:gd name="T56" fmla="*/ 39 w 64"/>
              <a:gd name="T57" fmla="*/ 46 h 51"/>
              <a:gd name="T58" fmla="*/ 22 w 64"/>
              <a:gd name="T59" fmla="*/ 41 h 51"/>
              <a:gd name="T60" fmla="*/ 25 w 64"/>
              <a:gd name="T61" fmla="*/ 42 h 51"/>
              <a:gd name="T62" fmla="*/ 45 w 64"/>
              <a:gd name="T63" fmla="*/ 35 h 51"/>
              <a:gd name="T64" fmla="*/ 55 w 64"/>
              <a:gd name="T65" fmla="*/ 19 h 51"/>
              <a:gd name="T66" fmla="*/ 54 w 64"/>
              <a:gd name="T67" fmla="*/ 13 h 51"/>
              <a:gd name="T68" fmla="*/ 64 w 64"/>
              <a:gd name="T69" fmla="*/ 28 h 51"/>
              <a:gd name="T70" fmla="*/ 54 w 64"/>
              <a:gd name="T71" fmla="*/ 42 h 51"/>
              <a:gd name="T72" fmla="*/ 58 w 64"/>
              <a:gd name="T73" fmla="*/ 48 h 5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4"/>
              <a:gd name="T112" fmla="*/ 0 h 51"/>
              <a:gd name="T113" fmla="*/ 64 w 64"/>
              <a:gd name="T114" fmla="*/ 51 h 51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4" h="51">
                <a:moveTo>
                  <a:pt x="50" y="19"/>
                </a:moveTo>
                <a:cubicBezTo>
                  <a:pt x="50" y="29"/>
                  <a:pt x="39" y="37"/>
                  <a:pt x="25" y="37"/>
                </a:cubicBezTo>
                <a:cubicBezTo>
                  <a:pt x="23" y="37"/>
                  <a:pt x="21" y="37"/>
                  <a:pt x="19" y="36"/>
                </a:cubicBezTo>
                <a:cubicBezTo>
                  <a:pt x="16" y="39"/>
                  <a:pt x="12" y="40"/>
                  <a:pt x="9" y="41"/>
                </a:cubicBezTo>
                <a:cubicBezTo>
                  <a:pt x="8" y="41"/>
                  <a:pt x="7" y="41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1"/>
                  <a:pt x="4" y="41"/>
                </a:cubicBezTo>
                <a:cubicBezTo>
                  <a:pt x="4" y="40"/>
                  <a:pt x="5" y="39"/>
                  <a:pt x="5" y="39"/>
                </a:cubicBezTo>
                <a:cubicBezTo>
                  <a:pt x="6" y="37"/>
                  <a:pt x="8" y="36"/>
                  <a:pt x="9" y="33"/>
                </a:cubicBezTo>
                <a:cubicBezTo>
                  <a:pt x="3" y="30"/>
                  <a:pt x="0" y="25"/>
                  <a:pt x="0" y="19"/>
                </a:cubicBezTo>
                <a:cubicBezTo>
                  <a:pt x="0" y="9"/>
                  <a:pt x="11" y="0"/>
                  <a:pt x="25" y="0"/>
                </a:cubicBezTo>
                <a:cubicBezTo>
                  <a:pt x="39" y="0"/>
                  <a:pt x="50" y="9"/>
                  <a:pt x="50" y="19"/>
                </a:cubicBezTo>
                <a:close/>
                <a:moveTo>
                  <a:pt x="4" y="19"/>
                </a:moveTo>
                <a:cubicBezTo>
                  <a:pt x="4" y="23"/>
                  <a:pt x="7" y="26"/>
                  <a:pt x="12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3"/>
                  <a:pt x="16" y="33"/>
                </a:cubicBezTo>
                <a:cubicBezTo>
                  <a:pt x="18" y="32"/>
                  <a:pt x="18" y="32"/>
                  <a:pt x="18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1" y="32"/>
                  <a:pt x="23" y="32"/>
                  <a:pt x="25" y="32"/>
                </a:cubicBezTo>
                <a:cubicBezTo>
                  <a:pt x="36" y="32"/>
                  <a:pt x="45" y="26"/>
                  <a:pt x="45" y="19"/>
                </a:cubicBezTo>
                <a:cubicBezTo>
                  <a:pt x="45" y="11"/>
                  <a:pt x="36" y="5"/>
                  <a:pt x="25" y="5"/>
                </a:cubicBezTo>
                <a:cubicBezTo>
                  <a:pt x="14" y="5"/>
                  <a:pt x="4" y="11"/>
                  <a:pt x="4" y="19"/>
                </a:cubicBezTo>
                <a:close/>
                <a:moveTo>
                  <a:pt x="58" y="48"/>
                </a:moveTo>
                <a:cubicBezTo>
                  <a:pt x="59" y="49"/>
                  <a:pt x="59" y="49"/>
                  <a:pt x="59" y="50"/>
                </a:cubicBezTo>
                <a:cubicBezTo>
                  <a:pt x="59" y="50"/>
                  <a:pt x="58" y="51"/>
                  <a:pt x="58" y="51"/>
                </a:cubicBezTo>
                <a:cubicBezTo>
                  <a:pt x="57" y="51"/>
                  <a:pt x="56" y="50"/>
                  <a:pt x="55" y="50"/>
                </a:cubicBezTo>
                <a:cubicBezTo>
                  <a:pt x="51" y="49"/>
                  <a:pt x="48" y="48"/>
                  <a:pt x="45" y="46"/>
                </a:cubicBezTo>
                <a:cubicBezTo>
                  <a:pt x="43" y="46"/>
                  <a:pt x="41" y="46"/>
                  <a:pt x="39" y="46"/>
                </a:cubicBezTo>
                <a:cubicBezTo>
                  <a:pt x="32" y="46"/>
                  <a:pt x="26" y="44"/>
                  <a:pt x="22" y="41"/>
                </a:cubicBezTo>
                <a:cubicBezTo>
                  <a:pt x="23" y="42"/>
                  <a:pt x="24" y="42"/>
                  <a:pt x="25" y="42"/>
                </a:cubicBezTo>
                <a:cubicBezTo>
                  <a:pt x="33" y="42"/>
                  <a:pt x="40" y="39"/>
                  <a:pt x="45" y="35"/>
                </a:cubicBezTo>
                <a:cubicBezTo>
                  <a:pt x="51" y="31"/>
                  <a:pt x="55" y="25"/>
                  <a:pt x="55" y="19"/>
                </a:cubicBezTo>
                <a:cubicBezTo>
                  <a:pt x="55" y="17"/>
                  <a:pt x="54" y="15"/>
                  <a:pt x="54" y="13"/>
                </a:cubicBezTo>
                <a:cubicBezTo>
                  <a:pt x="60" y="17"/>
                  <a:pt x="64" y="22"/>
                  <a:pt x="64" y="28"/>
                </a:cubicBezTo>
                <a:cubicBezTo>
                  <a:pt x="64" y="34"/>
                  <a:pt x="60" y="39"/>
                  <a:pt x="54" y="42"/>
                </a:cubicBezTo>
                <a:cubicBezTo>
                  <a:pt x="55" y="45"/>
                  <a:pt x="57" y="47"/>
                  <a:pt x="58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4827" name="Rounded Rectangle 19@|1FFC:1554685|FBC:16777215|LFC:16777215|LBC:16777215"/>
          <p:cNvSpPr>
            <a:spLocks noChangeArrowheads="1"/>
          </p:cNvSpPr>
          <p:nvPr/>
        </p:nvSpPr>
        <p:spPr bwMode="auto">
          <a:xfrm>
            <a:off x="4879975" y="4019550"/>
            <a:ext cx="1012825" cy="1014413"/>
          </a:xfrm>
          <a:prstGeom prst="roundRect">
            <a:avLst>
              <a:gd name="adj" fmla="val 16667"/>
            </a:avLst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4828" name="Freeform 157@|5FFC:16777215|FBC:16777215|LFC:16777215|LBC:16777215"/>
          <p:cNvSpPr>
            <a:spLocks noEditPoints="1"/>
          </p:cNvSpPr>
          <p:nvPr/>
        </p:nvSpPr>
        <p:spPr bwMode="auto">
          <a:xfrm>
            <a:off x="5157788" y="4273550"/>
            <a:ext cx="457200" cy="504825"/>
          </a:xfrm>
          <a:custGeom>
            <a:avLst/>
            <a:gdLst>
              <a:gd name="T0" fmla="*/ 46 w 56"/>
              <a:gd name="T1" fmla="*/ 62 h 62"/>
              <a:gd name="T2" fmla="*/ 10 w 56"/>
              <a:gd name="T3" fmla="*/ 62 h 62"/>
              <a:gd name="T4" fmla="*/ 0 w 56"/>
              <a:gd name="T5" fmla="*/ 52 h 62"/>
              <a:gd name="T6" fmla="*/ 14 w 56"/>
              <a:gd name="T7" fmla="*/ 29 h 62"/>
              <a:gd name="T8" fmla="*/ 28 w 56"/>
              <a:gd name="T9" fmla="*/ 34 h 62"/>
              <a:gd name="T10" fmla="*/ 42 w 56"/>
              <a:gd name="T11" fmla="*/ 29 h 62"/>
              <a:gd name="T12" fmla="*/ 56 w 56"/>
              <a:gd name="T13" fmla="*/ 52 h 62"/>
              <a:gd name="T14" fmla="*/ 46 w 56"/>
              <a:gd name="T15" fmla="*/ 62 h 62"/>
              <a:gd name="T16" fmla="*/ 28 w 56"/>
              <a:gd name="T17" fmla="*/ 31 h 62"/>
              <a:gd name="T18" fmla="*/ 13 w 56"/>
              <a:gd name="T19" fmla="*/ 16 h 62"/>
              <a:gd name="T20" fmla="*/ 28 w 56"/>
              <a:gd name="T21" fmla="*/ 0 h 62"/>
              <a:gd name="T22" fmla="*/ 43 w 56"/>
              <a:gd name="T23" fmla="*/ 16 h 62"/>
              <a:gd name="T24" fmla="*/ 28 w 56"/>
              <a:gd name="T25" fmla="*/ 31 h 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56"/>
              <a:gd name="T40" fmla="*/ 0 h 62"/>
              <a:gd name="T41" fmla="*/ 56 w 56"/>
              <a:gd name="T42" fmla="*/ 62 h 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4829" name="Rounded Rectangle 22@|1FFC:14657585|FBC:16777215|LFC:16777215|LBC:16777215"/>
          <p:cNvSpPr>
            <a:spLocks noChangeArrowheads="1"/>
          </p:cNvSpPr>
          <p:nvPr/>
        </p:nvSpPr>
        <p:spPr bwMode="auto">
          <a:xfrm>
            <a:off x="6265863" y="4019550"/>
            <a:ext cx="1012825" cy="1014413"/>
          </a:xfrm>
          <a:prstGeom prst="roundRect">
            <a:avLst>
              <a:gd name="adj" fmla="val 16667"/>
            </a:avLst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4830" name="Freeform 69@|5FFC:16777215|FBC:16777215|LFC:16777215|LBC:16777215"/>
          <p:cNvSpPr>
            <a:spLocks noEditPoints="1"/>
          </p:cNvSpPr>
          <p:nvPr/>
        </p:nvSpPr>
        <p:spPr bwMode="auto">
          <a:xfrm>
            <a:off x="6519863" y="4273550"/>
            <a:ext cx="503237" cy="506413"/>
          </a:xfrm>
          <a:custGeom>
            <a:avLst/>
            <a:gdLst>
              <a:gd name="T0" fmla="*/ 29 w 58"/>
              <a:gd name="T1" fmla="*/ 58 h 58"/>
              <a:gd name="T2" fmla="*/ 6 w 58"/>
              <a:gd name="T3" fmla="*/ 47 h 58"/>
              <a:gd name="T4" fmla="*/ 7 w 58"/>
              <a:gd name="T5" fmla="*/ 46 h 58"/>
              <a:gd name="T6" fmla="*/ 12 w 58"/>
              <a:gd name="T7" fmla="*/ 40 h 58"/>
              <a:gd name="T8" fmla="*/ 13 w 58"/>
              <a:gd name="T9" fmla="*/ 40 h 58"/>
              <a:gd name="T10" fmla="*/ 14 w 58"/>
              <a:gd name="T11" fmla="*/ 41 h 58"/>
              <a:gd name="T12" fmla="*/ 29 w 58"/>
              <a:gd name="T13" fmla="*/ 48 h 58"/>
              <a:gd name="T14" fmla="*/ 48 w 58"/>
              <a:gd name="T15" fmla="*/ 29 h 58"/>
              <a:gd name="T16" fmla="*/ 29 w 58"/>
              <a:gd name="T17" fmla="*/ 9 h 58"/>
              <a:gd name="T18" fmla="*/ 16 w 58"/>
              <a:gd name="T19" fmla="*/ 14 h 58"/>
              <a:gd name="T20" fmla="*/ 21 w 58"/>
              <a:gd name="T21" fmla="*/ 20 h 58"/>
              <a:gd name="T22" fmla="*/ 21 w 58"/>
              <a:gd name="T23" fmla="*/ 22 h 58"/>
              <a:gd name="T24" fmla="*/ 19 w 58"/>
              <a:gd name="T25" fmla="*/ 24 h 58"/>
              <a:gd name="T26" fmla="*/ 2 w 58"/>
              <a:gd name="T27" fmla="*/ 24 h 58"/>
              <a:gd name="T28" fmla="*/ 0 w 58"/>
              <a:gd name="T29" fmla="*/ 21 h 58"/>
              <a:gd name="T30" fmla="*/ 0 w 58"/>
              <a:gd name="T31" fmla="*/ 4 h 58"/>
              <a:gd name="T32" fmla="*/ 1 w 58"/>
              <a:gd name="T33" fmla="*/ 2 h 58"/>
              <a:gd name="T34" fmla="*/ 4 w 58"/>
              <a:gd name="T35" fmla="*/ 3 h 58"/>
              <a:gd name="T36" fmla="*/ 9 w 58"/>
              <a:gd name="T37" fmla="*/ 8 h 58"/>
              <a:gd name="T38" fmla="*/ 29 w 58"/>
              <a:gd name="T39" fmla="*/ 0 h 58"/>
              <a:gd name="T40" fmla="*/ 58 w 58"/>
              <a:gd name="T41" fmla="*/ 29 h 58"/>
              <a:gd name="T42" fmla="*/ 29 w 58"/>
              <a:gd name="T43" fmla="*/ 58 h 58"/>
              <a:gd name="T44" fmla="*/ 34 w 58"/>
              <a:gd name="T45" fmla="*/ 35 h 58"/>
              <a:gd name="T46" fmla="*/ 33 w 58"/>
              <a:gd name="T47" fmla="*/ 36 h 58"/>
              <a:gd name="T48" fmla="*/ 20 w 58"/>
              <a:gd name="T49" fmla="*/ 36 h 58"/>
              <a:gd name="T50" fmla="*/ 19 w 58"/>
              <a:gd name="T51" fmla="*/ 35 h 58"/>
              <a:gd name="T52" fmla="*/ 19 w 58"/>
              <a:gd name="T53" fmla="*/ 32 h 58"/>
              <a:gd name="T54" fmla="*/ 20 w 58"/>
              <a:gd name="T55" fmla="*/ 31 h 58"/>
              <a:gd name="T56" fmla="*/ 29 w 58"/>
              <a:gd name="T57" fmla="*/ 31 h 58"/>
              <a:gd name="T58" fmla="*/ 29 w 58"/>
              <a:gd name="T59" fmla="*/ 18 h 58"/>
              <a:gd name="T60" fmla="*/ 30 w 58"/>
              <a:gd name="T61" fmla="*/ 17 h 58"/>
              <a:gd name="T62" fmla="*/ 33 w 58"/>
              <a:gd name="T63" fmla="*/ 17 h 58"/>
              <a:gd name="T64" fmla="*/ 34 w 58"/>
              <a:gd name="T65" fmla="*/ 18 h 58"/>
              <a:gd name="T66" fmla="*/ 34 w 58"/>
              <a:gd name="T67" fmla="*/ 35 h 5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58"/>
              <a:gd name="T103" fmla="*/ 0 h 58"/>
              <a:gd name="T104" fmla="*/ 58 w 58"/>
              <a:gd name="T105" fmla="*/ 58 h 5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58" h="58">
                <a:moveTo>
                  <a:pt x="29" y="58"/>
                </a:moveTo>
                <a:cubicBezTo>
                  <a:pt x="20" y="58"/>
                  <a:pt x="12" y="54"/>
                  <a:pt x="6" y="47"/>
                </a:cubicBezTo>
                <a:cubicBezTo>
                  <a:pt x="6" y="47"/>
                  <a:pt x="6" y="46"/>
                  <a:pt x="7" y="46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3" y="40"/>
                </a:cubicBezTo>
                <a:cubicBezTo>
                  <a:pt x="13" y="40"/>
                  <a:pt x="13" y="40"/>
                  <a:pt x="14" y="41"/>
                </a:cubicBezTo>
                <a:cubicBezTo>
                  <a:pt x="17" y="45"/>
                  <a:pt x="23" y="48"/>
                  <a:pt x="29" y="48"/>
                </a:cubicBezTo>
                <a:cubicBezTo>
                  <a:pt x="40" y="48"/>
                  <a:pt x="48" y="39"/>
                  <a:pt x="48" y="29"/>
                </a:cubicBezTo>
                <a:cubicBezTo>
                  <a:pt x="48" y="18"/>
                  <a:pt x="40" y="9"/>
                  <a:pt x="29" y="9"/>
                </a:cubicBezTo>
                <a:cubicBezTo>
                  <a:pt x="24" y="9"/>
                  <a:pt x="19" y="11"/>
                  <a:pt x="16" y="14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20"/>
                  <a:pt x="22" y="21"/>
                  <a:pt x="21" y="22"/>
                </a:cubicBezTo>
                <a:cubicBezTo>
                  <a:pt x="21" y="23"/>
                  <a:pt x="20" y="24"/>
                  <a:pt x="19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4"/>
                  <a:pt x="0" y="23"/>
                  <a:pt x="0" y="2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3"/>
                  <a:pt x="1" y="2"/>
                </a:cubicBezTo>
                <a:cubicBezTo>
                  <a:pt x="2" y="2"/>
                  <a:pt x="3" y="2"/>
                  <a:pt x="4" y="3"/>
                </a:cubicBezTo>
                <a:cubicBezTo>
                  <a:pt x="9" y="8"/>
                  <a:pt x="9" y="8"/>
                  <a:pt x="9" y="8"/>
                </a:cubicBezTo>
                <a:cubicBezTo>
                  <a:pt x="14" y="3"/>
                  <a:pt x="21" y="0"/>
                  <a:pt x="29" y="0"/>
                </a:cubicBezTo>
                <a:cubicBezTo>
                  <a:pt x="45" y="0"/>
                  <a:pt x="58" y="13"/>
                  <a:pt x="58" y="29"/>
                </a:cubicBezTo>
                <a:cubicBezTo>
                  <a:pt x="58" y="45"/>
                  <a:pt x="45" y="58"/>
                  <a:pt x="29" y="58"/>
                </a:cubicBezTo>
                <a:close/>
                <a:moveTo>
                  <a:pt x="34" y="35"/>
                </a:moveTo>
                <a:cubicBezTo>
                  <a:pt x="34" y="35"/>
                  <a:pt x="33" y="36"/>
                  <a:pt x="33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19" y="35"/>
                  <a:pt x="19" y="35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20" y="31"/>
                  <a:pt x="2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29" y="17"/>
                  <a:pt x="3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7"/>
                  <a:pt x="34" y="17"/>
                  <a:pt x="34" y="18"/>
                </a:cubicBezTo>
                <a:lnTo>
                  <a:pt x="3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4831" name="Rounded Rectangle 25@|1FFC:2381804|FBC:16777215|LFC:16777215|LBC:16777215"/>
          <p:cNvSpPr>
            <a:spLocks noChangeArrowheads="1"/>
          </p:cNvSpPr>
          <p:nvPr/>
        </p:nvSpPr>
        <p:spPr bwMode="auto">
          <a:xfrm flipH="1">
            <a:off x="7650163" y="4019550"/>
            <a:ext cx="1014412" cy="1014413"/>
          </a:xfrm>
          <a:prstGeom prst="roundRect">
            <a:avLst>
              <a:gd name="adj" fmla="val 16667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34832" name="Freeform 144@|5FFC:16777215|FBC:16777215|LFC:16777215|LBC:16777215"/>
          <p:cNvSpPr>
            <a:spLocks noChangeAspect="1" noEditPoints="1"/>
          </p:cNvSpPr>
          <p:nvPr/>
        </p:nvSpPr>
        <p:spPr bwMode="auto">
          <a:xfrm>
            <a:off x="7893050" y="4297363"/>
            <a:ext cx="528638" cy="458787"/>
          </a:xfrm>
          <a:custGeom>
            <a:avLst/>
            <a:gdLst>
              <a:gd name="T0" fmla="*/ 59 w 59"/>
              <a:gd name="T1" fmla="*/ 26 h 51"/>
              <a:gd name="T2" fmla="*/ 57 w 59"/>
              <a:gd name="T3" fmla="*/ 28 h 51"/>
              <a:gd name="T4" fmla="*/ 20 w 59"/>
              <a:gd name="T5" fmla="*/ 32 h 51"/>
              <a:gd name="T6" fmla="*/ 20 w 59"/>
              <a:gd name="T7" fmla="*/ 35 h 51"/>
              <a:gd name="T8" fmla="*/ 19 w 59"/>
              <a:gd name="T9" fmla="*/ 37 h 51"/>
              <a:gd name="T10" fmla="*/ 52 w 59"/>
              <a:gd name="T11" fmla="*/ 37 h 51"/>
              <a:gd name="T12" fmla="*/ 55 w 59"/>
              <a:gd name="T13" fmla="*/ 39 h 51"/>
              <a:gd name="T14" fmla="*/ 52 w 59"/>
              <a:gd name="T15" fmla="*/ 42 h 51"/>
              <a:gd name="T16" fmla="*/ 16 w 59"/>
              <a:gd name="T17" fmla="*/ 42 h 51"/>
              <a:gd name="T18" fmla="*/ 13 w 59"/>
              <a:gd name="T19" fmla="*/ 39 h 51"/>
              <a:gd name="T20" fmla="*/ 16 w 59"/>
              <a:gd name="T21" fmla="*/ 34 h 51"/>
              <a:gd name="T22" fmla="*/ 9 w 59"/>
              <a:gd name="T23" fmla="*/ 5 h 51"/>
              <a:gd name="T24" fmla="*/ 2 w 59"/>
              <a:gd name="T25" fmla="*/ 5 h 51"/>
              <a:gd name="T26" fmla="*/ 0 w 59"/>
              <a:gd name="T27" fmla="*/ 3 h 51"/>
              <a:gd name="T28" fmla="*/ 2 w 59"/>
              <a:gd name="T29" fmla="*/ 0 h 51"/>
              <a:gd name="T30" fmla="*/ 11 w 59"/>
              <a:gd name="T31" fmla="*/ 0 h 51"/>
              <a:gd name="T32" fmla="*/ 14 w 59"/>
              <a:gd name="T33" fmla="*/ 5 h 51"/>
              <a:gd name="T34" fmla="*/ 57 w 59"/>
              <a:gd name="T35" fmla="*/ 5 h 51"/>
              <a:gd name="T36" fmla="*/ 59 w 59"/>
              <a:gd name="T37" fmla="*/ 7 h 51"/>
              <a:gd name="T38" fmla="*/ 59 w 59"/>
              <a:gd name="T39" fmla="*/ 26 h 51"/>
              <a:gd name="T40" fmla="*/ 18 w 59"/>
              <a:gd name="T41" fmla="*/ 51 h 51"/>
              <a:gd name="T42" fmla="*/ 13 w 59"/>
              <a:gd name="T43" fmla="*/ 46 h 51"/>
              <a:gd name="T44" fmla="*/ 18 w 59"/>
              <a:gd name="T45" fmla="*/ 42 h 51"/>
              <a:gd name="T46" fmla="*/ 23 w 59"/>
              <a:gd name="T47" fmla="*/ 46 h 51"/>
              <a:gd name="T48" fmla="*/ 18 w 59"/>
              <a:gd name="T49" fmla="*/ 51 h 51"/>
              <a:gd name="T50" fmla="*/ 50 w 59"/>
              <a:gd name="T51" fmla="*/ 51 h 51"/>
              <a:gd name="T52" fmla="*/ 45 w 59"/>
              <a:gd name="T53" fmla="*/ 46 h 51"/>
              <a:gd name="T54" fmla="*/ 50 w 59"/>
              <a:gd name="T55" fmla="*/ 42 h 51"/>
              <a:gd name="T56" fmla="*/ 55 w 59"/>
              <a:gd name="T57" fmla="*/ 46 h 51"/>
              <a:gd name="T58" fmla="*/ 50 w 59"/>
              <a:gd name="T59" fmla="*/ 51 h 5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9"/>
              <a:gd name="T91" fmla="*/ 0 h 51"/>
              <a:gd name="T92" fmla="*/ 59 w 59"/>
              <a:gd name="T93" fmla="*/ 51 h 51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4833" name="TextBox 13"/>
          <p:cNvSpPr txBox="1">
            <a:spLocks noChangeArrowheads="1"/>
          </p:cNvSpPr>
          <p:nvPr/>
        </p:nvSpPr>
        <p:spPr bwMode="auto">
          <a:xfrm>
            <a:off x="250825" y="30622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4834" name="TextBox 13"/>
          <p:cNvSpPr txBox="1">
            <a:spLocks noChangeArrowheads="1"/>
          </p:cNvSpPr>
          <p:nvPr/>
        </p:nvSpPr>
        <p:spPr bwMode="auto">
          <a:xfrm>
            <a:off x="409575" y="3378200"/>
            <a:ext cx="2019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4835" name="TextBox 13"/>
          <p:cNvSpPr txBox="1">
            <a:spLocks noChangeArrowheads="1"/>
          </p:cNvSpPr>
          <p:nvPr/>
        </p:nvSpPr>
        <p:spPr bwMode="auto">
          <a:xfrm>
            <a:off x="9578975" y="306228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4836" name="TextBox 13"/>
          <p:cNvSpPr txBox="1">
            <a:spLocks noChangeArrowheads="1"/>
          </p:cNvSpPr>
          <p:nvPr/>
        </p:nvSpPr>
        <p:spPr bwMode="auto">
          <a:xfrm>
            <a:off x="9739313" y="3378200"/>
            <a:ext cx="2019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4837" name="矩形 25"/>
          <p:cNvSpPr>
            <a:spLocks noChangeArrowheads="1"/>
          </p:cNvSpPr>
          <p:nvPr/>
        </p:nvSpPr>
        <p:spPr bwMode="auto">
          <a:xfrm>
            <a:off x="1582738" y="5373688"/>
            <a:ext cx="936466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5868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869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5843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844" name="Straight Connector 69@|9FFC:0|FBC:0|LFC:9868950|LBC:16777215"/>
          <p:cNvCxnSpPr>
            <a:cxnSpLocks noChangeShapeType="1"/>
          </p:cNvCxnSpPr>
          <p:nvPr/>
        </p:nvCxnSpPr>
        <p:spPr bwMode="auto">
          <a:xfrm flipV="1">
            <a:off x="223043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5" name="Straight Connector 70@|9FFC:0|FBC:0|LFC:9868950|LBC:16777215"/>
          <p:cNvCxnSpPr>
            <a:cxnSpLocks noChangeShapeType="1"/>
          </p:cNvCxnSpPr>
          <p:nvPr/>
        </p:nvCxnSpPr>
        <p:spPr bwMode="auto">
          <a:xfrm flipV="1">
            <a:off x="475138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6" name="Straight Connector 71@|9FFC:0|FBC:0|LFC:9868950|LBC:16777215"/>
          <p:cNvCxnSpPr>
            <a:cxnSpLocks noChangeShapeType="1"/>
          </p:cNvCxnSpPr>
          <p:nvPr/>
        </p:nvCxnSpPr>
        <p:spPr bwMode="auto">
          <a:xfrm flipV="1">
            <a:off x="7273925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7" name="Straight Connector 72@|9FFC:0|FBC:0|LFC:9868950|LBC:16777215"/>
          <p:cNvCxnSpPr>
            <a:cxnSpLocks noChangeShapeType="1"/>
          </p:cNvCxnSpPr>
          <p:nvPr/>
        </p:nvCxnSpPr>
        <p:spPr bwMode="auto">
          <a:xfrm flipV="1">
            <a:off x="9780588" y="3344863"/>
            <a:ext cx="0" cy="4714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8" name="Straight Connector 73@|9FFC:0|FBC:0|LFC:9868950|LBC:16777215"/>
          <p:cNvCxnSpPr>
            <a:cxnSpLocks noChangeShapeType="1"/>
          </p:cNvCxnSpPr>
          <p:nvPr/>
        </p:nvCxnSpPr>
        <p:spPr bwMode="auto">
          <a:xfrm>
            <a:off x="2230438" y="3344863"/>
            <a:ext cx="755015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9" name="Straight Connector 74@|9FFC:0|FBC:0|LFC:9868950|LBC:16777215"/>
          <p:cNvCxnSpPr>
            <a:cxnSpLocks noChangeShapeType="1"/>
          </p:cNvCxnSpPr>
          <p:nvPr/>
        </p:nvCxnSpPr>
        <p:spPr bwMode="auto">
          <a:xfrm flipV="1">
            <a:off x="6013450" y="2873375"/>
            <a:ext cx="0" cy="47148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850" name="Oval 19"/>
          <p:cNvSpPr>
            <a:spLocks noChangeArrowheads="1"/>
          </p:cNvSpPr>
          <p:nvPr/>
        </p:nvSpPr>
        <p:spPr bwMode="auto">
          <a:xfrm>
            <a:off x="5514975" y="1928813"/>
            <a:ext cx="996950" cy="992187"/>
          </a:xfrm>
          <a:prstGeom prst="ellipse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51" name="Oval 19"/>
          <p:cNvSpPr>
            <a:spLocks noChangeArrowheads="1"/>
          </p:cNvSpPr>
          <p:nvPr/>
        </p:nvSpPr>
        <p:spPr bwMode="auto">
          <a:xfrm>
            <a:off x="1735138" y="3640138"/>
            <a:ext cx="995362" cy="993775"/>
          </a:xfrm>
          <a:prstGeom prst="ellipse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52" name="Oval 19"/>
          <p:cNvSpPr>
            <a:spLocks noChangeArrowheads="1"/>
          </p:cNvSpPr>
          <p:nvPr/>
        </p:nvSpPr>
        <p:spPr bwMode="auto">
          <a:xfrm>
            <a:off x="4259263" y="3640138"/>
            <a:ext cx="995362" cy="993775"/>
          </a:xfrm>
          <a:prstGeom prst="ellipse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53" name="Oval 19"/>
          <p:cNvSpPr>
            <a:spLocks noChangeArrowheads="1"/>
          </p:cNvSpPr>
          <p:nvPr/>
        </p:nvSpPr>
        <p:spPr bwMode="auto">
          <a:xfrm>
            <a:off x="6783388" y="3640138"/>
            <a:ext cx="995362" cy="993775"/>
          </a:xfrm>
          <a:prstGeom prst="ellipse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AU" altLang="en-US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54" name="Oval 19"/>
          <p:cNvSpPr>
            <a:spLocks noChangeArrowheads="1"/>
          </p:cNvSpPr>
          <p:nvPr/>
        </p:nvSpPr>
        <p:spPr bwMode="auto">
          <a:xfrm>
            <a:off x="9307513" y="3640138"/>
            <a:ext cx="995362" cy="993775"/>
          </a:xfrm>
          <a:prstGeom prst="ellipse">
            <a:avLst/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55" name="Freeform 32"/>
          <p:cNvSpPr>
            <a:spLocks/>
          </p:cNvSpPr>
          <p:nvPr/>
        </p:nvSpPr>
        <p:spPr bwMode="auto">
          <a:xfrm>
            <a:off x="2068513" y="3952875"/>
            <a:ext cx="323850" cy="403225"/>
          </a:xfrm>
          <a:custGeom>
            <a:avLst/>
            <a:gdLst>
              <a:gd name="T0" fmla="*/ 231 w 231"/>
              <a:gd name="T1" fmla="*/ 0 h 288"/>
              <a:gd name="T2" fmla="*/ 0 w 231"/>
              <a:gd name="T3" fmla="*/ 0 h 288"/>
              <a:gd name="T4" fmla="*/ 99 w 231"/>
              <a:gd name="T5" fmla="*/ 114 h 288"/>
              <a:gd name="T6" fmla="*/ 99 w 231"/>
              <a:gd name="T7" fmla="*/ 243 h 288"/>
              <a:gd name="T8" fmla="*/ 46 w 231"/>
              <a:gd name="T9" fmla="*/ 288 h 288"/>
              <a:gd name="T10" fmla="*/ 185 w 231"/>
              <a:gd name="T11" fmla="*/ 288 h 288"/>
              <a:gd name="T12" fmla="*/ 132 w 231"/>
              <a:gd name="T13" fmla="*/ 243 h 288"/>
              <a:gd name="T14" fmla="*/ 132 w 231"/>
              <a:gd name="T15" fmla="*/ 114 h 288"/>
              <a:gd name="T16" fmla="*/ 231 w 231"/>
              <a:gd name="T17" fmla="*/ 0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1"/>
              <a:gd name="T28" fmla="*/ 0 h 288"/>
              <a:gd name="T29" fmla="*/ 231 w 231"/>
              <a:gd name="T30" fmla="*/ 288 h 28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5856" name="Freeform 208"/>
          <p:cNvSpPr>
            <a:spLocks noEditPoints="1"/>
          </p:cNvSpPr>
          <p:nvPr/>
        </p:nvSpPr>
        <p:spPr bwMode="auto">
          <a:xfrm>
            <a:off x="9628188" y="3910013"/>
            <a:ext cx="350837" cy="403225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52"/>
              <a:gd name="T85" fmla="*/ 0 h 288"/>
              <a:gd name="T86" fmla="*/ 252 w 252"/>
              <a:gd name="T87" fmla="*/ 288 h 28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5857" name="Freeform 250"/>
          <p:cNvSpPr>
            <a:spLocks noEditPoints="1"/>
          </p:cNvSpPr>
          <p:nvPr/>
        </p:nvSpPr>
        <p:spPr bwMode="auto">
          <a:xfrm>
            <a:off x="4532313" y="3938588"/>
            <a:ext cx="439737" cy="417512"/>
          </a:xfrm>
          <a:custGeom>
            <a:avLst/>
            <a:gdLst>
              <a:gd name="T0" fmla="*/ 313 w 313"/>
              <a:gd name="T1" fmla="*/ 8 h 297"/>
              <a:gd name="T2" fmla="*/ 206 w 313"/>
              <a:gd name="T3" fmla="*/ 13 h 297"/>
              <a:gd name="T4" fmla="*/ 61 w 313"/>
              <a:gd name="T5" fmla="*/ 45 h 297"/>
              <a:gd name="T6" fmla="*/ 61 w 313"/>
              <a:gd name="T7" fmla="*/ 225 h 297"/>
              <a:gd name="T8" fmla="*/ 25 w 313"/>
              <a:gd name="T9" fmla="*/ 278 h 297"/>
              <a:gd name="T10" fmla="*/ 38 w 313"/>
              <a:gd name="T11" fmla="*/ 297 h 297"/>
              <a:gd name="T12" fmla="*/ 91 w 313"/>
              <a:gd name="T13" fmla="*/ 254 h 297"/>
              <a:gd name="T14" fmla="*/ 169 w 313"/>
              <a:gd name="T15" fmla="*/ 285 h 297"/>
              <a:gd name="T16" fmla="*/ 310 w 313"/>
              <a:gd name="T17" fmla="*/ 162 h 297"/>
              <a:gd name="T18" fmla="*/ 313 w 313"/>
              <a:gd name="T19" fmla="*/ 8 h 297"/>
              <a:gd name="T20" fmla="*/ 267 w 313"/>
              <a:gd name="T21" fmla="*/ 63 h 297"/>
              <a:gd name="T22" fmla="*/ 192 w 313"/>
              <a:gd name="T23" fmla="*/ 136 h 297"/>
              <a:gd name="T24" fmla="*/ 101 w 313"/>
              <a:gd name="T25" fmla="*/ 222 h 297"/>
              <a:gd name="T26" fmla="*/ 98 w 313"/>
              <a:gd name="T27" fmla="*/ 223 h 297"/>
              <a:gd name="T28" fmla="*/ 95 w 313"/>
              <a:gd name="T29" fmla="*/ 222 h 297"/>
              <a:gd name="T30" fmla="*/ 95 w 313"/>
              <a:gd name="T31" fmla="*/ 217 h 297"/>
              <a:gd name="T32" fmla="*/ 172 w 313"/>
              <a:gd name="T33" fmla="*/ 116 h 297"/>
              <a:gd name="T34" fmla="*/ 263 w 313"/>
              <a:gd name="T35" fmla="*/ 56 h 297"/>
              <a:gd name="T36" fmla="*/ 268 w 313"/>
              <a:gd name="T37" fmla="*/ 58 h 297"/>
              <a:gd name="T38" fmla="*/ 267 w 313"/>
              <a:gd name="T39" fmla="*/ 63 h 29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13"/>
              <a:gd name="T61" fmla="*/ 0 h 297"/>
              <a:gd name="T62" fmla="*/ 313 w 313"/>
              <a:gd name="T63" fmla="*/ 297 h 29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13" h="297">
                <a:moveTo>
                  <a:pt x="313" y="8"/>
                </a:moveTo>
                <a:cubicBezTo>
                  <a:pt x="313" y="8"/>
                  <a:pt x="295" y="27"/>
                  <a:pt x="206" y="13"/>
                </a:cubicBezTo>
                <a:cubicBezTo>
                  <a:pt x="124" y="0"/>
                  <a:pt x="91" y="15"/>
                  <a:pt x="61" y="45"/>
                </a:cubicBezTo>
                <a:cubicBezTo>
                  <a:pt x="32" y="74"/>
                  <a:pt x="0" y="164"/>
                  <a:pt x="61" y="225"/>
                </a:cubicBezTo>
                <a:cubicBezTo>
                  <a:pt x="71" y="235"/>
                  <a:pt x="25" y="278"/>
                  <a:pt x="25" y="278"/>
                </a:cubicBezTo>
                <a:cubicBezTo>
                  <a:pt x="38" y="297"/>
                  <a:pt x="38" y="297"/>
                  <a:pt x="38" y="297"/>
                </a:cubicBezTo>
                <a:cubicBezTo>
                  <a:pt x="91" y="254"/>
                  <a:pt x="91" y="254"/>
                  <a:pt x="91" y="254"/>
                </a:cubicBezTo>
                <a:cubicBezTo>
                  <a:pt x="91" y="254"/>
                  <a:pt x="123" y="285"/>
                  <a:pt x="169" y="285"/>
                </a:cubicBezTo>
                <a:cubicBezTo>
                  <a:pt x="233" y="285"/>
                  <a:pt x="306" y="258"/>
                  <a:pt x="310" y="162"/>
                </a:cubicBezTo>
                <a:cubicBezTo>
                  <a:pt x="313" y="101"/>
                  <a:pt x="297" y="58"/>
                  <a:pt x="313" y="8"/>
                </a:cubicBezTo>
                <a:close/>
                <a:moveTo>
                  <a:pt x="267" y="63"/>
                </a:moveTo>
                <a:cubicBezTo>
                  <a:pt x="267" y="63"/>
                  <a:pt x="239" y="89"/>
                  <a:pt x="192" y="136"/>
                </a:cubicBezTo>
                <a:cubicBezTo>
                  <a:pt x="150" y="178"/>
                  <a:pt x="101" y="222"/>
                  <a:pt x="101" y="222"/>
                </a:cubicBezTo>
                <a:cubicBezTo>
                  <a:pt x="100" y="223"/>
                  <a:pt x="99" y="223"/>
                  <a:pt x="98" y="223"/>
                </a:cubicBezTo>
                <a:cubicBezTo>
                  <a:pt x="97" y="223"/>
                  <a:pt x="96" y="223"/>
                  <a:pt x="95" y="222"/>
                </a:cubicBezTo>
                <a:cubicBezTo>
                  <a:pt x="94" y="221"/>
                  <a:pt x="94" y="219"/>
                  <a:pt x="95" y="217"/>
                </a:cubicBezTo>
                <a:cubicBezTo>
                  <a:pt x="95" y="217"/>
                  <a:pt x="138" y="148"/>
                  <a:pt x="172" y="116"/>
                </a:cubicBezTo>
                <a:cubicBezTo>
                  <a:pt x="209" y="83"/>
                  <a:pt x="263" y="57"/>
                  <a:pt x="263" y="56"/>
                </a:cubicBezTo>
                <a:cubicBezTo>
                  <a:pt x="265" y="56"/>
                  <a:pt x="267" y="56"/>
                  <a:pt x="268" y="58"/>
                </a:cubicBezTo>
                <a:cubicBezTo>
                  <a:pt x="269" y="59"/>
                  <a:pt x="269" y="62"/>
                  <a:pt x="267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5858" name="Freeform 251"/>
          <p:cNvSpPr>
            <a:spLocks noEditPoints="1"/>
          </p:cNvSpPr>
          <p:nvPr/>
        </p:nvSpPr>
        <p:spPr bwMode="auto">
          <a:xfrm>
            <a:off x="7062788" y="3949700"/>
            <a:ext cx="422275" cy="395288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01"/>
              <a:gd name="T58" fmla="*/ 0 h 282"/>
              <a:gd name="T59" fmla="*/ 301 w 301"/>
              <a:gd name="T60" fmla="*/ 282 h 28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5859" name="Freeform 367"/>
          <p:cNvSpPr>
            <a:spLocks noEditPoints="1"/>
          </p:cNvSpPr>
          <p:nvPr/>
        </p:nvSpPr>
        <p:spPr bwMode="auto">
          <a:xfrm>
            <a:off x="5824538" y="2198688"/>
            <a:ext cx="377825" cy="403225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69"/>
              <a:gd name="T151" fmla="*/ 0 h 288"/>
              <a:gd name="T152" fmla="*/ 269 w 269"/>
              <a:gd name="T153" fmla="*/ 288 h 28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586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362075" y="48228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586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365250" y="5108575"/>
            <a:ext cx="233521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3586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44963" y="48228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586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4148138" y="510857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3586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694488" y="48339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586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699250" y="5119688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  <p:sp>
        <p:nvSpPr>
          <p:cNvPr id="3586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9245600" y="48339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586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9248775" y="511968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6897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898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6867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868" name="Elbow Connector 12"/>
          <p:cNvCxnSpPr>
            <a:cxnSpLocks noChangeShapeType="1"/>
          </p:cNvCxnSpPr>
          <p:nvPr/>
        </p:nvCxnSpPr>
        <p:spPr bwMode="auto">
          <a:xfrm>
            <a:off x="7019925" y="2347913"/>
            <a:ext cx="1981200" cy="8636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69" name="Elbow Connector 13"/>
          <p:cNvCxnSpPr>
            <a:cxnSpLocks noChangeShapeType="1"/>
          </p:cNvCxnSpPr>
          <p:nvPr/>
        </p:nvCxnSpPr>
        <p:spPr bwMode="auto">
          <a:xfrm flipV="1">
            <a:off x="7019925" y="4222750"/>
            <a:ext cx="1981200" cy="8636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0" name="Straight Connector 14"/>
          <p:cNvCxnSpPr>
            <a:cxnSpLocks noChangeShapeType="1"/>
          </p:cNvCxnSpPr>
          <p:nvPr/>
        </p:nvCxnSpPr>
        <p:spPr bwMode="auto">
          <a:xfrm>
            <a:off x="7019925" y="3725863"/>
            <a:ext cx="1981200" cy="15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1" name="Elbow Connector 15"/>
          <p:cNvCxnSpPr>
            <a:cxnSpLocks noChangeShapeType="1"/>
          </p:cNvCxnSpPr>
          <p:nvPr/>
        </p:nvCxnSpPr>
        <p:spPr bwMode="auto">
          <a:xfrm flipV="1">
            <a:off x="2886075" y="2347913"/>
            <a:ext cx="1395413" cy="1073150"/>
          </a:xfrm>
          <a:prstGeom prst="bentConnector3">
            <a:avLst>
              <a:gd name="adj1" fmla="val -931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2" name="Elbow Connector 16"/>
          <p:cNvCxnSpPr>
            <a:cxnSpLocks noChangeShapeType="1"/>
          </p:cNvCxnSpPr>
          <p:nvPr/>
        </p:nvCxnSpPr>
        <p:spPr bwMode="auto">
          <a:xfrm>
            <a:off x="2886075" y="4013200"/>
            <a:ext cx="1395413" cy="1073150"/>
          </a:xfrm>
          <a:prstGeom prst="bentConnector3">
            <a:avLst>
              <a:gd name="adj1" fmla="val -931"/>
            </a:avLst>
          </a:prstGeom>
          <a:noFill/>
          <a:ln w="12700">
            <a:solidFill>
              <a:srgbClr val="ADBACA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3" name="Straight Connector 17"/>
          <p:cNvCxnSpPr>
            <a:cxnSpLocks noChangeShapeType="1"/>
          </p:cNvCxnSpPr>
          <p:nvPr/>
        </p:nvCxnSpPr>
        <p:spPr bwMode="auto">
          <a:xfrm>
            <a:off x="2886075" y="3727450"/>
            <a:ext cx="1208088" cy="3175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74" name="Freeform 5"/>
          <p:cNvSpPr>
            <a:spLocks/>
          </p:cNvSpPr>
          <p:nvPr/>
        </p:nvSpPr>
        <p:spPr bwMode="auto">
          <a:xfrm>
            <a:off x="9840913" y="3976688"/>
            <a:ext cx="350837" cy="268287"/>
          </a:xfrm>
          <a:custGeom>
            <a:avLst/>
            <a:gdLst>
              <a:gd name="T0" fmla="*/ 58 w 117"/>
              <a:gd name="T1" fmla="*/ 3 h 90"/>
              <a:gd name="T2" fmla="*/ 43 w 117"/>
              <a:gd name="T3" fmla="*/ 0 h 90"/>
              <a:gd name="T4" fmla="*/ 0 w 117"/>
              <a:gd name="T5" fmla="*/ 90 h 90"/>
              <a:gd name="T6" fmla="*/ 58 w 117"/>
              <a:gd name="T7" fmla="*/ 90 h 90"/>
              <a:gd name="T8" fmla="*/ 117 w 117"/>
              <a:gd name="T9" fmla="*/ 90 h 90"/>
              <a:gd name="T10" fmla="*/ 74 w 117"/>
              <a:gd name="T11" fmla="*/ 0 h 90"/>
              <a:gd name="T12" fmla="*/ 58 w 117"/>
              <a:gd name="T13" fmla="*/ 3 h 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7"/>
              <a:gd name="T22" fmla="*/ 0 h 90"/>
              <a:gd name="T23" fmla="*/ 117 w 117"/>
              <a:gd name="T24" fmla="*/ 90 h 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7" h="90">
                <a:moveTo>
                  <a:pt x="58" y="3"/>
                </a:moveTo>
                <a:cubicBezTo>
                  <a:pt x="53" y="3"/>
                  <a:pt x="48" y="2"/>
                  <a:pt x="43" y="0"/>
                </a:cubicBezTo>
                <a:cubicBezTo>
                  <a:pt x="33" y="38"/>
                  <a:pt x="8" y="77"/>
                  <a:pt x="0" y="90"/>
                </a:cubicBezTo>
                <a:cubicBezTo>
                  <a:pt x="58" y="90"/>
                  <a:pt x="58" y="90"/>
                  <a:pt x="58" y="90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08" y="77"/>
                  <a:pt x="85" y="38"/>
                  <a:pt x="74" y="0"/>
                </a:cubicBezTo>
                <a:cubicBezTo>
                  <a:pt x="69" y="2"/>
                  <a:pt x="64" y="3"/>
                  <a:pt x="58" y="3"/>
                </a:cubicBez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75" name="Freeform 6"/>
          <p:cNvSpPr>
            <a:spLocks/>
          </p:cNvSpPr>
          <p:nvPr/>
        </p:nvSpPr>
        <p:spPr bwMode="auto">
          <a:xfrm>
            <a:off x="9915525" y="3913188"/>
            <a:ext cx="200025" cy="71437"/>
          </a:xfrm>
          <a:custGeom>
            <a:avLst/>
            <a:gdLst>
              <a:gd name="T0" fmla="*/ 0 w 67"/>
              <a:gd name="T1" fmla="*/ 0 h 24"/>
              <a:gd name="T2" fmla="*/ 18 w 67"/>
              <a:gd name="T3" fmla="*/ 21 h 24"/>
              <a:gd name="T4" fmla="*/ 33 w 67"/>
              <a:gd name="T5" fmla="*/ 24 h 24"/>
              <a:gd name="T6" fmla="*/ 49 w 67"/>
              <a:gd name="T7" fmla="*/ 21 h 24"/>
              <a:gd name="T8" fmla="*/ 67 w 67"/>
              <a:gd name="T9" fmla="*/ 0 h 24"/>
              <a:gd name="T10" fmla="*/ 45 w 67"/>
              <a:gd name="T11" fmla="*/ 0 h 24"/>
              <a:gd name="T12" fmla="*/ 33 w 67"/>
              <a:gd name="T13" fmla="*/ 0 h 24"/>
              <a:gd name="T14" fmla="*/ 22 w 67"/>
              <a:gd name="T15" fmla="*/ 0 h 24"/>
              <a:gd name="T16" fmla="*/ 0 w 67"/>
              <a:gd name="T17" fmla="*/ 0 h 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7"/>
              <a:gd name="T28" fmla="*/ 0 h 24"/>
              <a:gd name="T29" fmla="*/ 67 w 67"/>
              <a:gd name="T30" fmla="*/ 24 h 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7" h="24">
                <a:moveTo>
                  <a:pt x="0" y="0"/>
                </a:moveTo>
                <a:cubicBezTo>
                  <a:pt x="0" y="9"/>
                  <a:pt x="7" y="17"/>
                  <a:pt x="18" y="21"/>
                </a:cubicBezTo>
                <a:cubicBezTo>
                  <a:pt x="23" y="23"/>
                  <a:pt x="28" y="24"/>
                  <a:pt x="33" y="24"/>
                </a:cubicBezTo>
                <a:cubicBezTo>
                  <a:pt x="39" y="24"/>
                  <a:pt x="44" y="23"/>
                  <a:pt x="49" y="21"/>
                </a:cubicBezTo>
                <a:cubicBezTo>
                  <a:pt x="60" y="17"/>
                  <a:pt x="67" y="9"/>
                  <a:pt x="6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22" y="0"/>
                  <a:pt x="22" y="0"/>
                  <a:pt x="2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76" name="Freeform 7"/>
          <p:cNvSpPr>
            <a:spLocks noEditPoints="1"/>
          </p:cNvSpPr>
          <p:nvPr/>
        </p:nvSpPr>
        <p:spPr bwMode="auto">
          <a:xfrm>
            <a:off x="9598025" y="4244975"/>
            <a:ext cx="836613" cy="131763"/>
          </a:xfrm>
          <a:custGeom>
            <a:avLst/>
            <a:gdLst>
              <a:gd name="T0" fmla="*/ 23 w 279"/>
              <a:gd name="T1" fmla="*/ 44 h 44"/>
              <a:gd name="T2" fmla="*/ 174 w 279"/>
              <a:gd name="T3" fmla="*/ 0 h 44"/>
              <a:gd name="T4" fmla="*/ 167 w 279"/>
              <a:gd name="T5" fmla="*/ 0 h 44"/>
              <a:gd name="T6" fmla="*/ 161 w 279"/>
              <a:gd name="T7" fmla="*/ 0 h 44"/>
              <a:gd name="T8" fmla="*/ 156 w 279"/>
              <a:gd name="T9" fmla="*/ 0 h 44"/>
              <a:gd name="T10" fmla="*/ 152 w 279"/>
              <a:gd name="T11" fmla="*/ 0 h 44"/>
              <a:gd name="T12" fmla="*/ 148 w 279"/>
              <a:gd name="T13" fmla="*/ 0 h 44"/>
              <a:gd name="T14" fmla="*/ 145 w 279"/>
              <a:gd name="T15" fmla="*/ 0 h 44"/>
              <a:gd name="T16" fmla="*/ 143 w 279"/>
              <a:gd name="T17" fmla="*/ 0 h 44"/>
              <a:gd name="T18" fmla="*/ 142 w 279"/>
              <a:gd name="T19" fmla="*/ 0 h 44"/>
              <a:gd name="T20" fmla="*/ 141 w 279"/>
              <a:gd name="T21" fmla="*/ 0 h 44"/>
              <a:gd name="T22" fmla="*/ 140 w 279"/>
              <a:gd name="T23" fmla="*/ 0 h 44"/>
              <a:gd name="T24" fmla="*/ 140 w 279"/>
              <a:gd name="T25" fmla="*/ 0 h 44"/>
              <a:gd name="T26" fmla="*/ 139 w 279"/>
              <a:gd name="T27" fmla="*/ 0 h 44"/>
              <a:gd name="T28" fmla="*/ 139 w 279"/>
              <a:gd name="T29" fmla="*/ 0 h 44"/>
              <a:gd name="T30" fmla="*/ 132 w 279"/>
              <a:gd name="T31" fmla="*/ 0 h 44"/>
              <a:gd name="T32" fmla="*/ 122 w 279"/>
              <a:gd name="T33" fmla="*/ 0 h 44"/>
              <a:gd name="T34" fmla="*/ 114 w 279"/>
              <a:gd name="T35" fmla="*/ 0 h 44"/>
              <a:gd name="T36" fmla="*/ 107 w 279"/>
              <a:gd name="T37" fmla="*/ 0 h 44"/>
              <a:gd name="T38" fmla="*/ 101 w 279"/>
              <a:gd name="T39" fmla="*/ 0 h 44"/>
              <a:gd name="T40" fmla="*/ 96 w 279"/>
              <a:gd name="T41" fmla="*/ 0 h 44"/>
              <a:gd name="T42" fmla="*/ 92 w 279"/>
              <a:gd name="T43" fmla="*/ 0 h 44"/>
              <a:gd name="T44" fmla="*/ 89 w 279"/>
              <a:gd name="T45" fmla="*/ 0 h 44"/>
              <a:gd name="T46" fmla="*/ 87 w 279"/>
              <a:gd name="T47" fmla="*/ 0 h 44"/>
              <a:gd name="T48" fmla="*/ 85 w 279"/>
              <a:gd name="T49" fmla="*/ 0 h 44"/>
              <a:gd name="T50" fmla="*/ 83 w 279"/>
              <a:gd name="T51" fmla="*/ 0 h 44"/>
              <a:gd name="T52" fmla="*/ 82 w 279"/>
              <a:gd name="T53" fmla="*/ 0 h 44"/>
              <a:gd name="T54" fmla="*/ 82 w 279"/>
              <a:gd name="T55" fmla="*/ 0 h 44"/>
              <a:gd name="T56" fmla="*/ 81 w 279"/>
              <a:gd name="T57" fmla="*/ 0 h 44"/>
              <a:gd name="T58" fmla="*/ 81 w 279"/>
              <a:gd name="T59" fmla="*/ 0 h 44"/>
              <a:gd name="T60" fmla="*/ 81 w 279"/>
              <a:gd name="T61" fmla="*/ 0 h 44"/>
              <a:gd name="T62" fmla="*/ 73 w 279"/>
              <a:gd name="T63" fmla="*/ 0 h 44"/>
              <a:gd name="T64" fmla="*/ 67 w 279"/>
              <a:gd name="T65" fmla="*/ 44 h 44"/>
              <a:gd name="T66" fmla="*/ 80 w 279"/>
              <a:gd name="T67" fmla="*/ 44 h 44"/>
              <a:gd name="T68" fmla="*/ 93 w 279"/>
              <a:gd name="T69" fmla="*/ 44 h 44"/>
              <a:gd name="T70" fmla="*/ 104 w 279"/>
              <a:gd name="T71" fmla="*/ 44 h 44"/>
              <a:gd name="T72" fmla="*/ 113 w 279"/>
              <a:gd name="T73" fmla="*/ 44 h 44"/>
              <a:gd name="T74" fmla="*/ 120 w 279"/>
              <a:gd name="T75" fmla="*/ 44 h 44"/>
              <a:gd name="T76" fmla="*/ 126 w 279"/>
              <a:gd name="T77" fmla="*/ 44 h 44"/>
              <a:gd name="T78" fmla="*/ 131 w 279"/>
              <a:gd name="T79" fmla="*/ 44 h 44"/>
              <a:gd name="T80" fmla="*/ 134 w 279"/>
              <a:gd name="T81" fmla="*/ 44 h 44"/>
              <a:gd name="T82" fmla="*/ 136 w 279"/>
              <a:gd name="T83" fmla="*/ 44 h 44"/>
              <a:gd name="T84" fmla="*/ 138 w 279"/>
              <a:gd name="T85" fmla="*/ 44 h 44"/>
              <a:gd name="T86" fmla="*/ 139 w 279"/>
              <a:gd name="T87" fmla="*/ 44 h 44"/>
              <a:gd name="T88" fmla="*/ 139 w 279"/>
              <a:gd name="T89" fmla="*/ 44 h 44"/>
              <a:gd name="T90" fmla="*/ 139 w 279"/>
              <a:gd name="T91" fmla="*/ 44 h 44"/>
              <a:gd name="T92" fmla="*/ 150 w 279"/>
              <a:gd name="T93" fmla="*/ 44 h 44"/>
              <a:gd name="T94" fmla="*/ 169 w 279"/>
              <a:gd name="T95" fmla="*/ 44 h 44"/>
              <a:gd name="T96" fmla="*/ 279 w 279"/>
              <a:gd name="T97" fmla="*/ 23 h 4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79"/>
              <a:gd name="T148" fmla="*/ 0 h 44"/>
              <a:gd name="T149" fmla="*/ 279 w 279"/>
              <a:gd name="T150" fmla="*/ 44 h 4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79" h="44">
                <a:moveTo>
                  <a:pt x="67" y="0"/>
                </a:moveTo>
                <a:cubicBezTo>
                  <a:pt x="23" y="0"/>
                  <a:pt x="23" y="0"/>
                  <a:pt x="23" y="0"/>
                </a:cubicBezTo>
                <a:cubicBezTo>
                  <a:pt x="11" y="0"/>
                  <a:pt x="0" y="11"/>
                  <a:pt x="0" y="23"/>
                </a:cubicBezTo>
                <a:cubicBezTo>
                  <a:pt x="0" y="35"/>
                  <a:pt x="11" y="44"/>
                  <a:pt x="23" y="44"/>
                </a:cubicBezTo>
                <a:cubicBezTo>
                  <a:pt x="67" y="44"/>
                  <a:pt x="67" y="44"/>
                  <a:pt x="67" y="44"/>
                </a:cubicBezTo>
                <a:moveTo>
                  <a:pt x="256" y="0"/>
                </a:moveTo>
                <a:cubicBezTo>
                  <a:pt x="198" y="0"/>
                  <a:pt x="198" y="0"/>
                  <a:pt x="198" y="0"/>
                </a:cubicBezTo>
                <a:cubicBezTo>
                  <a:pt x="174" y="0"/>
                  <a:pt x="174" y="0"/>
                  <a:pt x="174" y="0"/>
                </a:cubicBezTo>
                <a:cubicBezTo>
                  <a:pt x="173" y="0"/>
                  <a:pt x="173" y="0"/>
                  <a:pt x="173" y="0"/>
                </a:cubicBezTo>
                <a:cubicBezTo>
                  <a:pt x="171" y="0"/>
                  <a:pt x="171" y="0"/>
                  <a:pt x="171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58" y="0"/>
                  <a:pt x="158" y="0"/>
                  <a:pt x="158" y="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22" y="0"/>
                  <a:pt x="122" y="0"/>
                  <a:pt x="122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15"/>
                  <a:pt x="67" y="29"/>
                  <a:pt x="67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73" y="44"/>
                  <a:pt x="73" y="44"/>
                  <a:pt x="73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80" y="44"/>
                  <a:pt x="80" y="44"/>
                  <a:pt x="80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6" y="44"/>
                  <a:pt x="96" y="44"/>
                  <a:pt x="96" y="44"/>
                </a:cubicBezTo>
                <a:cubicBezTo>
                  <a:pt x="99" y="44"/>
                  <a:pt x="99" y="44"/>
                  <a:pt x="99" y="44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6" y="44"/>
                  <a:pt x="106" y="44"/>
                  <a:pt x="106" y="44"/>
                </a:cubicBezTo>
                <a:cubicBezTo>
                  <a:pt x="109" y="44"/>
                  <a:pt x="109" y="44"/>
                  <a:pt x="109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117" y="44"/>
                  <a:pt x="117" y="44"/>
                  <a:pt x="117" y="44"/>
                </a:cubicBezTo>
                <a:cubicBezTo>
                  <a:pt x="119" y="44"/>
                  <a:pt x="119" y="44"/>
                  <a:pt x="119" y="44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5" y="44"/>
                  <a:pt x="125" y="44"/>
                  <a:pt x="125" y="44"/>
                </a:cubicBezTo>
                <a:cubicBezTo>
                  <a:pt x="126" y="44"/>
                  <a:pt x="126" y="44"/>
                  <a:pt x="126" y="44"/>
                </a:cubicBezTo>
                <a:cubicBezTo>
                  <a:pt x="127" y="44"/>
                  <a:pt x="127" y="44"/>
                  <a:pt x="127" y="44"/>
                </a:cubicBezTo>
                <a:cubicBezTo>
                  <a:pt x="129" y="44"/>
                  <a:pt x="129" y="44"/>
                  <a:pt x="129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4"/>
                  <a:pt x="131" y="44"/>
                  <a:pt x="131" y="44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2" y="44"/>
                  <a:pt x="132" y="44"/>
                  <a:pt x="132" y="44"/>
                </a:cubicBezTo>
                <a:cubicBezTo>
                  <a:pt x="133" y="44"/>
                  <a:pt x="133" y="44"/>
                  <a:pt x="133" y="44"/>
                </a:cubicBezTo>
                <a:cubicBezTo>
                  <a:pt x="134" y="44"/>
                  <a:pt x="134" y="44"/>
                  <a:pt x="134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6" y="44"/>
                  <a:pt x="136" y="44"/>
                  <a:pt x="136" y="44"/>
                </a:cubicBezTo>
                <a:cubicBezTo>
                  <a:pt x="136" y="44"/>
                  <a:pt x="136" y="44"/>
                  <a:pt x="136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7" y="44"/>
                  <a:pt x="137" y="44"/>
                  <a:pt x="137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39" y="44"/>
                  <a:pt x="139" y="44"/>
                  <a:pt x="139" y="44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60" y="44"/>
                  <a:pt x="160" y="44"/>
                  <a:pt x="160" y="44"/>
                </a:cubicBezTo>
                <a:cubicBezTo>
                  <a:pt x="165" y="44"/>
                  <a:pt x="165" y="44"/>
                  <a:pt x="165" y="44"/>
                </a:cubicBezTo>
                <a:cubicBezTo>
                  <a:pt x="169" y="44"/>
                  <a:pt x="169" y="44"/>
                  <a:pt x="169" y="44"/>
                </a:cubicBezTo>
                <a:cubicBezTo>
                  <a:pt x="174" y="44"/>
                  <a:pt x="174" y="44"/>
                  <a:pt x="174" y="44"/>
                </a:cubicBezTo>
                <a:cubicBezTo>
                  <a:pt x="174" y="44"/>
                  <a:pt x="174" y="44"/>
                  <a:pt x="174" y="44"/>
                </a:cubicBezTo>
                <a:cubicBezTo>
                  <a:pt x="256" y="44"/>
                  <a:pt x="256" y="44"/>
                  <a:pt x="256" y="44"/>
                </a:cubicBezTo>
                <a:cubicBezTo>
                  <a:pt x="269" y="44"/>
                  <a:pt x="279" y="35"/>
                  <a:pt x="279" y="23"/>
                </a:cubicBezTo>
                <a:cubicBezTo>
                  <a:pt x="279" y="11"/>
                  <a:pt x="269" y="0"/>
                  <a:pt x="256" y="0"/>
                </a:cubicBez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77" name="Freeform 8"/>
          <p:cNvSpPr>
            <a:spLocks/>
          </p:cNvSpPr>
          <p:nvPr/>
        </p:nvSpPr>
        <p:spPr bwMode="auto">
          <a:xfrm>
            <a:off x="9332913" y="2957513"/>
            <a:ext cx="349250" cy="709612"/>
          </a:xfrm>
          <a:custGeom>
            <a:avLst/>
            <a:gdLst>
              <a:gd name="T0" fmla="*/ 93 w 117"/>
              <a:gd name="T1" fmla="*/ 0 h 237"/>
              <a:gd name="T2" fmla="*/ 93 w 117"/>
              <a:gd name="T3" fmla="*/ 0 h 237"/>
              <a:gd name="T4" fmla="*/ 3 w 117"/>
              <a:gd name="T5" fmla="*/ 0 h 237"/>
              <a:gd name="T6" fmla="*/ 117 w 117"/>
              <a:gd name="T7" fmla="*/ 237 h 237"/>
              <a:gd name="T8" fmla="*/ 109 w 117"/>
              <a:gd name="T9" fmla="*/ 207 h 237"/>
              <a:gd name="T10" fmla="*/ 83 w 117"/>
              <a:gd name="T11" fmla="*/ 190 h 237"/>
              <a:gd name="T12" fmla="*/ 31 w 117"/>
              <a:gd name="T13" fmla="*/ 26 h 237"/>
              <a:gd name="T14" fmla="*/ 93 w 117"/>
              <a:gd name="T15" fmla="*/ 26 h 237"/>
              <a:gd name="T16" fmla="*/ 93 w 117"/>
              <a:gd name="T17" fmla="*/ 0 h 2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237"/>
              <a:gd name="T29" fmla="*/ 117 w 117"/>
              <a:gd name="T30" fmla="*/ 237 h 2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237">
                <a:moveTo>
                  <a:pt x="93" y="0"/>
                </a:moveTo>
                <a:cubicBezTo>
                  <a:pt x="93" y="0"/>
                  <a:pt x="93" y="0"/>
                  <a:pt x="9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214"/>
                  <a:pt x="117" y="237"/>
                </a:cubicBezTo>
                <a:cubicBezTo>
                  <a:pt x="115" y="227"/>
                  <a:pt x="113" y="218"/>
                  <a:pt x="109" y="207"/>
                </a:cubicBezTo>
                <a:cubicBezTo>
                  <a:pt x="100" y="204"/>
                  <a:pt x="91" y="198"/>
                  <a:pt x="83" y="190"/>
                </a:cubicBezTo>
                <a:cubicBezTo>
                  <a:pt x="46" y="151"/>
                  <a:pt x="33" y="74"/>
                  <a:pt x="31" y="26"/>
                </a:cubicBezTo>
                <a:cubicBezTo>
                  <a:pt x="93" y="26"/>
                  <a:pt x="93" y="26"/>
                  <a:pt x="93" y="26"/>
                </a:cubicBezTo>
                <a:lnTo>
                  <a:pt x="93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78" name="Freeform 11"/>
          <p:cNvSpPr>
            <a:spLocks/>
          </p:cNvSpPr>
          <p:nvPr/>
        </p:nvSpPr>
        <p:spPr bwMode="auto">
          <a:xfrm>
            <a:off x="10355263" y="2957513"/>
            <a:ext cx="350837" cy="709612"/>
          </a:xfrm>
          <a:custGeom>
            <a:avLst/>
            <a:gdLst>
              <a:gd name="T0" fmla="*/ 24 w 117"/>
              <a:gd name="T1" fmla="*/ 0 h 237"/>
              <a:gd name="T2" fmla="*/ 24 w 117"/>
              <a:gd name="T3" fmla="*/ 0 h 237"/>
              <a:gd name="T4" fmla="*/ 114 w 117"/>
              <a:gd name="T5" fmla="*/ 0 h 237"/>
              <a:gd name="T6" fmla="*/ 0 w 117"/>
              <a:gd name="T7" fmla="*/ 237 h 237"/>
              <a:gd name="T8" fmla="*/ 8 w 117"/>
              <a:gd name="T9" fmla="*/ 207 h 237"/>
              <a:gd name="T10" fmla="*/ 34 w 117"/>
              <a:gd name="T11" fmla="*/ 190 h 237"/>
              <a:gd name="T12" fmla="*/ 86 w 117"/>
              <a:gd name="T13" fmla="*/ 26 h 237"/>
              <a:gd name="T14" fmla="*/ 24 w 117"/>
              <a:gd name="T15" fmla="*/ 26 h 237"/>
              <a:gd name="T16" fmla="*/ 24 w 117"/>
              <a:gd name="T17" fmla="*/ 0 h 2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7"/>
              <a:gd name="T28" fmla="*/ 0 h 237"/>
              <a:gd name="T29" fmla="*/ 117 w 117"/>
              <a:gd name="T30" fmla="*/ 237 h 23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7" h="237">
                <a:moveTo>
                  <a:pt x="24" y="0"/>
                </a:moveTo>
                <a:cubicBezTo>
                  <a:pt x="24" y="0"/>
                  <a:pt x="24" y="0"/>
                  <a:pt x="2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0"/>
                  <a:pt x="117" y="214"/>
                  <a:pt x="0" y="237"/>
                </a:cubicBezTo>
                <a:cubicBezTo>
                  <a:pt x="2" y="227"/>
                  <a:pt x="4" y="218"/>
                  <a:pt x="8" y="207"/>
                </a:cubicBezTo>
                <a:cubicBezTo>
                  <a:pt x="17" y="204"/>
                  <a:pt x="25" y="198"/>
                  <a:pt x="34" y="190"/>
                </a:cubicBezTo>
                <a:cubicBezTo>
                  <a:pt x="71" y="151"/>
                  <a:pt x="84" y="74"/>
                  <a:pt x="86" y="26"/>
                </a:cubicBezTo>
                <a:cubicBezTo>
                  <a:pt x="24" y="26"/>
                  <a:pt x="24" y="26"/>
                  <a:pt x="24" y="26"/>
                </a:cubicBezTo>
                <a:lnTo>
                  <a:pt x="24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79" name="Freeform 13"/>
          <p:cNvSpPr>
            <a:spLocks/>
          </p:cNvSpPr>
          <p:nvPr/>
        </p:nvSpPr>
        <p:spPr bwMode="auto">
          <a:xfrm>
            <a:off x="10017125" y="3436938"/>
            <a:ext cx="392113" cy="476250"/>
          </a:xfrm>
          <a:custGeom>
            <a:avLst/>
            <a:gdLst>
              <a:gd name="T0" fmla="*/ 0 w 131"/>
              <a:gd name="T1" fmla="*/ 159 h 159"/>
              <a:gd name="T2" fmla="*/ 0 w 131"/>
              <a:gd name="T3" fmla="*/ 0 h 159"/>
              <a:gd name="T4" fmla="*/ 131 w 131"/>
              <a:gd name="T5" fmla="*/ 0 h 159"/>
              <a:gd name="T6" fmla="*/ 122 w 131"/>
              <a:gd name="T7" fmla="*/ 47 h 159"/>
              <a:gd name="T8" fmla="*/ 114 w 131"/>
              <a:gd name="T9" fmla="*/ 77 h 159"/>
              <a:gd name="T10" fmla="*/ 114 w 131"/>
              <a:gd name="T11" fmla="*/ 77 h 159"/>
              <a:gd name="T12" fmla="*/ 77 w 131"/>
              <a:gd name="T13" fmla="*/ 119 h 159"/>
              <a:gd name="T14" fmla="*/ 83 w 131"/>
              <a:gd name="T15" fmla="*/ 130 h 159"/>
              <a:gd name="T16" fmla="*/ 70 w 131"/>
              <a:gd name="T17" fmla="*/ 143 h 159"/>
              <a:gd name="T18" fmla="*/ 62 w 131"/>
              <a:gd name="T19" fmla="*/ 143 h 159"/>
              <a:gd name="T20" fmla="*/ 62 w 131"/>
              <a:gd name="T21" fmla="*/ 146 h 159"/>
              <a:gd name="T22" fmla="*/ 49 w 131"/>
              <a:gd name="T23" fmla="*/ 159 h 159"/>
              <a:gd name="T24" fmla="*/ 34 w 131"/>
              <a:gd name="T25" fmla="*/ 159 h 159"/>
              <a:gd name="T26" fmla="*/ 12 w 131"/>
              <a:gd name="T27" fmla="*/ 159 h 159"/>
              <a:gd name="T28" fmla="*/ 0 w 131"/>
              <a:gd name="T29" fmla="*/ 159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31"/>
              <a:gd name="T46" fmla="*/ 0 h 159"/>
              <a:gd name="T47" fmla="*/ 131 w 131"/>
              <a:gd name="T48" fmla="*/ 159 h 15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31" h="159">
                <a:moveTo>
                  <a:pt x="0" y="159"/>
                </a:moveTo>
                <a:cubicBezTo>
                  <a:pt x="0" y="0"/>
                  <a:pt x="0" y="0"/>
                  <a:pt x="0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29" y="17"/>
                  <a:pt x="126" y="33"/>
                  <a:pt x="122" y="47"/>
                </a:cubicBezTo>
                <a:cubicBezTo>
                  <a:pt x="119" y="58"/>
                  <a:pt x="116" y="67"/>
                  <a:pt x="114" y="77"/>
                </a:cubicBezTo>
                <a:cubicBezTo>
                  <a:pt x="114" y="77"/>
                  <a:pt x="114" y="77"/>
                  <a:pt x="114" y="77"/>
                </a:cubicBezTo>
                <a:cubicBezTo>
                  <a:pt x="104" y="100"/>
                  <a:pt x="92" y="115"/>
                  <a:pt x="77" y="119"/>
                </a:cubicBezTo>
                <a:cubicBezTo>
                  <a:pt x="80" y="121"/>
                  <a:pt x="83" y="126"/>
                  <a:pt x="83" y="130"/>
                </a:cubicBezTo>
                <a:cubicBezTo>
                  <a:pt x="83" y="137"/>
                  <a:pt x="77" y="143"/>
                  <a:pt x="70" y="143"/>
                </a:cubicBezTo>
                <a:cubicBezTo>
                  <a:pt x="62" y="143"/>
                  <a:pt x="62" y="143"/>
                  <a:pt x="62" y="143"/>
                </a:cubicBezTo>
                <a:cubicBezTo>
                  <a:pt x="62" y="144"/>
                  <a:pt x="62" y="145"/>
                  <a:pt x="62" y="146"/>
                </a:cubicBezTo>
                <a:cubicBezTo>
                  <a:pt x="62" y="153"/>
                  <a:pt x="56" y="159"/>
                  <a:pt x="49" y="159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12" y="159"/>
                  <a:pt x="12" y="159"/>
                  <a:pt x="12" y="159"/>
                </a:cubicBezTo>
                <a:lnTo>
                  <a:pt x="0" y="159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80" name="Freeform 12"/>
          <p:cNvSpPr>
            <a:spLocks/>
          </p:cNvSpPr>
          <p:nvPr/>
        </p:nvSpPr>
        <p:spPr bwMode="auto">
          <a:xfrm>
            <a:off x="10017125" y="2957513"/>
            <a:ext cx="417513" cy="479425"/>
          </a:xfrm>
          <a:custGeom>
            <a:avLst/>
            <a:gdLst>
              <a:gd name="T0" fmla="*/ 0 w 139"/>
              <a:gd name="T1" fmla="*/ 160 h 160"/>
              <a:gd name="T2" fmla="*/ 0 w 139"/>
              <a:gd name="T3" fmla="*/ 0 h 160"/>
              <a:gd name="T4" fmla="*/ 0 w 139"/>
              <a:gd name="T5" fmla="*/ 0 h 160"/>
              <a:gd name="T6" fmla="*/ 115 w 139"/>
              <a:gd name="T7" fmla="*/ 0 h 160"/>
              <a:gd name="T8" fmla="*/ 137 w 139"/>
              <a:gd name="T9" fmla="*/ 0 h 160"/>
              <a:gd name="T10" fmla="*/ 138 w 139"/>
              <a:gd name="T11" fmla="*/ 0 h 160"/>
              <a:gd name="T12" fmla="*/ 139 w 139"/>
              <a:gd name="T13" fmla="*/ 26 h 160"/>
              <a:gd name="T14" fmla="*/ 131 w 139"/>
              <a:gd name="T15" fmla="*/ 160 h 160"/>
              <a:gd name="T16" fmla="*/ 0 w 139"/>
              <a:gd name="T17" fmla="*/ 160 h 1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9"/>
              <a:gd name="T28" fmla="*/ 0 h 160"/>
              <a:gd name="T29" fmla="*/ 139 w 139"/>
              <a:gd name="T30" fmla="*/ 160 h 16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9" h="160">
                <a:moveTo>
                  <a:pt x="0" y="16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15" y="0"/>
                  <a:pt x="115" y="0"/>
                  <a:pt x="115" y="0"/>
                </a:cubicBezTo>
                <a:cubicBezTo>
                  <a:pt x="129" y="0"/>
                  <a:pt x="135" y="0"/>
                  <a:pt x="137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39" y="57"/>
                  <a:pt x="138" y="110"/>
                  <a:pt x="131" y="160"/>
                </a:cubicBezTo>
                <a:lnTo>
                  <a:pt x="0" y="16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81" name="Freeform 9"/>
          <p:cNvSpPr>
            <a:spLocks/>
          </p:cNvSpPr>
          <p:nvPr/>
        </p:nvSpPr>
        <p:spPr bwMode="auto">
          <a:xfrm>
            <a:off x="9604375" y="2957513"/>
            <a:ext cx="412750" cy="479425"/>
          </a:xfrm>
          <a:custGeom>
            <a:avLst/>
            <a:gdLst>
              <a:gd name="T0" fmla="*/ 138 w 138"/>
              <a:gd name="T1" fmla="*/ 160 h 160"/>
              <a:gd name="T2" fmla="*/ 138 w 138"/>
              <a:gd name="T3" fmla="*/ 0 h 160"/>
              <a:gd name="T4" fmla="*/ 138 w 138"/>
              <a:gd name="T5" fmla="*/ 0 h 160"/>
              <a:gd name="T6" fmla="*/ 24 w 138"/>
              <a:gd name="T7" fmla="*/ 0 h 160"/>
              <a:gd name="T8" fmla="*/ 2 w 138"/>
              <a:gd name="T9" fmla="*/ 0 h 160"/>
              <a:gd name="T10" fmla="*/ 0 w 138"/>
              <a:gd name="T11" fmla="*/ 0 h 160"/>
              <a:gd name="T12" fmla="*/ 0 w 138"/>
              <a:gd name="T13" fmla="*/ 26 h 160"/>
              <a:gd name="T14" fmla="*/ 8 w 138"/>
              <a:gd name="T15" fmla="*/ 160 h 160"/>
              <a:gd name="T16" fmla="*/ 138 w 138"/>
              <a:gd name="T17" fmla="*/ 160 h 1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8"/>
              <a:gd name="T28" fmla="*/ 0 h 160"/>
              <a:gd name="T29" fmla="*/ 138 w 138"/>
              <a:gd name="T30" fmla="*/ 160 h 16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8" h="160">
                <a:moveTo>
                  <a:pt x="138" y="160"/>
                </a:move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4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57"/>
                  <a:pt x="1" y="110"/>
                  <a:pt x="8" y="160"/>
                </a:cubicBezTo>
                <a:lnTo>
                  <a:pt x="138" y="16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82" name="Freeform 10"/>
          <p:cNvSpPr>
            <a:spLocks/>
          </p:cNvSpPr>
          <p:nvPr/>
        </p:nvSpPr>
        <p:spPr bwMode="auto">
          <a:xfrm>
            <a:off x="9628188" y="3436938"/>
            <a:ext cx="388937" cy="476250"/>
          </a:xfrm>
          <a:custGeom>
            <a:avLst/>
            <a:gdLst>
              <a:gd name="T0" fmla="*/ 130 w 130"/>
              <a:gd name="T1" fmla="*/ 159 h 159"/>
              <a:gd name="T2" fmla="*/ 130 w 130"/>
              <a:gd name="T3" fmla="*/ 0 h 159"/>
              <a:gd name="T4" fmla="*/ 0 w 130"/>
              <a:gd name="T5" fmla="*/ 0 h 159"/>
              <a:gd name="T6" fmla="*/ 9 w 130"/>
              <a:gd name="T7" fmla="*/ 47 h 159"/>
              <a:gd name="T8" fmla="*/ 17 w 130"/>
              <a:gd name="T9" fmla="*/ 77 h 159"/>
              <a:gd name="T10" fmla="*/ 17 w 130"/>
              <a:gd name="T11" fmla="*/ 77 h 159"/>
              <a:gd name="T12" fmla="*/ 54 w 130"/>
              <a:gd name="T13" fmla="*/ 119 h 159"/>
              <a:gd name="T14" fmla="*/ 48 w 130"/>
              <a:gd name="T15" fmla="*/ 130 h 159"/>
              <a:gd name="T16" fmla="*/ 61 w 130"/>
              <a:gd name="T17" fmla="*/ 143 h 159"/>
              <a:gd name="T18" fmla="*/ 69 w 130"/>
              <a:gd name="T19" fmla="*/ 143 h 159"/>
              <a:gd name="T20" fmla="*/ 69 w 130"/>
              <a:gd name="T21" fmla="*/ 146 h 159"/>
              <a:gd name="T22" fmla="*/ 82 w 130"/>
              <a:gd name="T23" fmla="*/ 159 h 159"/>
              <a:gd name="T24" fmla="*/ 97 w 130"/>
              <a:gd name="T25" fmla="*/ 159 h 159"/>
              <a:gd name="T26" fmla="*/ 118 w 130"/>
              <a:gd name="T27" fmla="*/ 159 h 159"/>
              <a:gd name="T28" fmla="*/ 130 w 130"/>
              <a:gd name="T29" fmla="*/ 159 h 1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30"/>
              <a:gd name="T46" fmla="*/ 0 h 159"/>
              <a:gd name="T47" fmla="*/ 130 w 130"/>
              <a:gd name="T48" fmla="*/ 159 h 15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30" h="159">
                <a:moveTo>
                  <a:pt x="130" y="159"/>
                </a:moveTo>
                <a:cubicBezTo>
                  <a:pt x="130" y="0"/>
                  <a:pt x="130" y="0"/>
                  <a:pt x="130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17"/>
                  <a:pt x="5" y="33"/>
                  <a:pt x="9" y="47"/>
                </a:cubicBezTo>
                <a:cubicBezTo>
                  <a:pt x="12" y="58"/>
                  <a:pt x="15" y="67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27" y="100"/>
                  <a:pt x="39" y="115"/>
                  <a:pt x="54" y="119"/>
                </a:cubicBezTo>
                <a:cubicBezTo>
                  <a:pt x="51" y="121"/>
                  <a:pt x="48" y="126"/>
                  <a:pt x="48" y="130"/>
                </a:cubicBezTo>
                <a:cubicBezTo>
                  <a:pt x="48" y="137"/>
                  <a:pt x="54" y="143"/>
                  <a:pt x="61" y="143"/>
                </a:cubicBezTo>
                <a:cubicBezTo>
                  <a:pt x="69" y="143"/>
                  <a:pt x="69" y="143"/>
                  <a:pt x="69" y="143"/>
                </a:cubicBezTo>
                <a:cubicBezTo>
                  <a:pt x="69" y="144"/>
                  <a:pt x="69" y="145"/>
                  <a:pt x="69" y="146"/>
                </a:cubicBezTo>
                <a:cubicBezTo>
                  <a:pt x="69" y="153"/>
                  <a:pt x="74" y="159"/>
                  <a:pt x="82" y="159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118" y="159"/>
                  <a:pt x="118" y="159"/>
                  <a:pt x="118" y="159"/>
                </a:cubicBezTo>
                <a:lnTo>
                  <a:pt x="130" y="159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83" name="Shape 1033"/>
          <p:cNvSpPr>
            <a:spLocks/>
          </p:cNvSpPr>
          <p:nvPr/>
        </p:nvSpPr>
        <p:spPr bwMode="auto">
          <a:xfrm>
            <a:off x="1597025" y="2476500"/>
            <a:ext cx="736600" cy="2609850"/>
          </a:xfrm>
          <a:custGeom>
            <a:avLst/>
            <a:gdLst>
              <a:gd name="T0" fmla="*/ 8563 w 20942"/>
              <a:gd name="T1" fmla="*/ 0 h 21597"/>
              <a:gd name="T2" fmla="*/ 12311 w 20942"/>
              <a:gd name="T3" fmla="*/ 1065 h 21597"/>
              <a:gd name="T4" fmla="*/ 11954 w 20942"/>
              <a:gd name="T5" fmla="*/ 2193 h 21597"/>
              <a:gd name="T6" fmla="*/ 11537 w 20942"/>
              <a:gd name="T7" fmla="*/ 2367 h 21597"/>
              <a:gd name="T8" fmla="*/ 11121 w 20942"/>
              <a:gd name="T9" fmla="*/ 2905 h 21597"/>
              <a:gd name="T10" fmla="*/ 10526 w 20942"/>
              <a:gd name="T11" fmla="*/ 3182 h 21597"/>
              <a:gd name="T12" fmla="*/ 11240 w 20942"/>
              <a:gd name="T13" fmla="*/ 3564 h 21597"/>
              <a:gd name="T14" fmla="*/ 14393 w 20942"/>
              <a:gd name="T15" fmla="*/ 3963 h 21597"/>
              <a:gd name="T16" fmla="*/ 16654 w 20942"/>
              <a:gd name="T17" fmla="*/ 4588 h 21597"/>
              <a:gd name="T18" fmla="*/ 18975 w 20942"/>
              <a:gd name="T19" fmla="*/ 5664 h 21597"/>
              <a:gd name="T20" fmla="*/ 20879 w 20942"/>
              <a:gd name="T21" fmla="*/ 6878 h 21597"/>
              <a:gd name="T22" fmla="*/ 17190 w 20942"/>
              <a:gd name="T23" fmla="*/ 7486 h 21597"/>
              <a:gd name="T24" fmla="*/ 15524 w 20942"/>
              <a:gd name="T25" fmla="*/ 7277 h 21597"/>
              <a:gd name="T26" fmla="*/ 16654 w 20942"/>
              <a:gd name="T27" fmla="*/ 9255 h 21597"/>
              <a:gd name="T28" fmla="*/ 17428 w 20942"/>
              <a:gd name="T29" fmla="*/ 11286 h 21597"/>
              <a:gd name="T30" fmla="*/ 16119 w 20942"/>
              <a:gd name="T31" fmla="*/ 11477 h 21597"/>
              <a:gd name="T32" fmla="*/ 15107 w 20942"/>
              <a:gd name="T33" fmla="*/ 14083 h 21597"/>
              <a:gd name="T34" fmla="*/ 13838 w 20942"/>
              <a:gd name="T35" fmla="*/ 16560 h 21597"/>
              <a:gd name="T36" fmla="*/ 13673 w 20942"/>
              <a:gd name="T37" fmla="*/ 18111 h 21597"/>
              <a:gd name="T38" fmla="*/ 16141 w 20942"/>
              <a:gd name="T39" fmla="*/ 19118 h 21597"/>
              <a:gd name="T40" fmla="*/ 19047 w 20942"/>
              <a:gd name="T41" fmla="*/ 19310 h 21597"/>
              <a:gd name="T42" fmla="*/ 18718 w 20942"/>
              <a:gd name="T43" fmla="*/ 19678 h 21597"/>
              <a:gd name="T44" fmla="*/ 14112 w 20942"/>
              <a:gd name="T45" fmla="*/ 19566 h 21597"/>
              <a:gd name="T46" fmla="*/ 12412 w 20942"/>
              <a:gd name="T47" fmla="*/ 19358 h 21597"/>
              <a:gd name="T48" fmla="*/ 11261 w 20942"/>
              <a:gd name="T49" fmla="*/ 19598 h 21597"/>
              <a:gd name="T50" fmla="*/ 9451 w 20942"/>
              <a:gd name="T51" fmla="*/ 19294 h 21597"/>
              <a:gd name="T52" fmla="*/ 9232 w 20942"/>
              <a:gd name="T53" fmla="*/ 18463 h 21597"/>
              <a:gd name="T54" fmla="*/ 9561 w 20942"/>
              <a:gd name="T55" fmla="*/ 17503 h 21597"/>
              <a:gd name="T56" fmla="*/ 8958 w 20942"/>
              <a:gd name="T57" fmla="*/ 16112 h 21597"/>
              <a:gd name="T58" fmla="*/ 8958 w 20942"/>
              <a:gd name="T59" fmla="*/ 15009 h 21597"/>
              <a:gd name="T60" fmla="*/ 9341 w 20942"/>
              <a:gd name="T61" fmla="*/ 13953 h 21597"/>
              <a:gd name="T62" fmla="*/ 9287 w 20942"/>
              <a:gd name="T63" fmla="*/ 13234 h 21597"/>
              <a:gd name="T64" fmla="*/ 7971 w 20942"/>
              <a:gd name="T65" fmla="*/ 15217 h 21597"/>
              <a:gd name="T66" fmla="*/ 7258 w 20942"/>
              <a:gd name="T67" fmla="*/ 17567 h 21597"/>
              <a:gd name="T68" fmla="*/ 6052 w 20942"/>
              <a:gd name="T69" fmla="*/ 19022 h 21597"/>
              <a:gd name="T70" fmla="*/ 5558 w 20942"/>
              <a:gd name="T71" fmla="*/ 19662 h 21597"/>
              <a:gd name="T72" fmla="*/ 6216 w 20942"/>
              <a:gd name="T73" fmla="*/ 20462 h 21597"/>
              <a:gd name="T74" fmla="*/ 5723 w 20942"/>
              <a:gd name="T75" fmla="*/ 21597 h 21597"/>
              <a:gd name="T76" fmla="*/ 2268 w 20942"/>
              <a:gd name="T77" fmla="*/ 20909 h 21597"/>
              <a:gd name="T78" fmla="*/ 1994 w 20942"/>
              <a:gd name="T79" fmla="*/ 19790 h 21597"/>
              <a:gd name="T80" fmla="*/ 1555 w 20942"/>
              <a:gd name="T81" fmla="*/ 18927 h 21597"/>
              <a:gd name="T82" fmla="*/ 1555 w 20942"/>
              <a:gd name="T83" fmla="*/ 17695 h 21597"/>
              <a:gd name="T84" fmla="*/ 2213 w 20942"/>
              <a:gd name="T85" fmla="*/ 15552 h 21597"/>
              <a:gd name="T86" fmla="*/ 2981 w 20942"/>
              <a:gd name="T87" fmla="*/ 12978 h 21597"/>
              <a:gd name="T88" fmla="*/ 3090 w 20942"/>
              <a:gd name="T89" fmla="*/ 11603 h 21597"/>
              <a:gd name="T90" fmla="*/ 733 w 20942"/>
              <a:gd name="T91" fmla="*/ 11331 h 21597"/>
              <a:gd name="T92" fmla="*/ 1610 w 20942"/>
              <a:gd name="T93" fmla="*/ 9716 h 21597"/>
              <a:gd name="T94" fmla="*/ 2871 w 20942"/>
              <a:gd name="T95" fmla="*/ 8053 h 21597"/>
              <a:gd name="T96" fmla="*/ 2487 w 20942"/>
              <a:gd name="T97" fmla="*/ 6933 h 21597"/>
              <a:gd name="T98" fmla="*/ 513 w 20942"/>
              <a:gd name="T99" fmla="*/ 5494 h 21597"/>
              <a:gd name="T100" fmla="*/ 404 w 20942"/>
              <a:gd name="T101" fmla="*/ 3911 h 21597"/>
              <a:gd name="T102" fmla="*/ 3748 w 20942"/>
              <a:gd name="T103" fmla="*/ 3559 h 21597"/>
              <a:gd name="T104" fmla="*/ 5503 w 20942"/>
              <a:gd name="T105" fmla="*/ 2983 h 21597"/>
              <a:gd name="T106" fmla="*/ 6106 w 20942"/>
              <a:gd name="T107" fmla="*/ 2744 h 21597"/>
              <a:gd name="T108" fmla="*/ 5942 w 20942"/>
              <a:gd name="T109" fmla="*/ 2392 h 21597"/>
              <a:gd name="T110" fmla="*/ 5010 w 20942"/>
              <a:gd name="T111" fmla="*/ 2024 h 21597"/>
              <a:gd name="T112" fmla="*/ 4900 w 20942"/>
              <a:gd name="T113" fmla="*/ 857 h 21597"/>
              <a:gd name="T114" fmla="*/ 8563 w 20942"/>
              <a:gd name="T115" fmla="*/ 0 h 2159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942"/>
              <a:gd name="T175" fmla="*/ 0 h 21597"/>
              <a:gd name="T176" fmla="*/ 20942 w 20942"/>
              <a:gd name="T177" fmla="*/ 21597 h 2159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942" h="21597" extrusionOk="0">
                <a:moveTo>
                  <a:pt x="8563" y="0"/>
                </a:moveTo>
                <a:cubicBezTo>
                  <a:pt x="10027" y="-3"/>
                  <a:pt x="12311" y="423"/>
                  <a:pt x="12311" y="1065"/>
                </a:cubicBezTo>
                <a:cubicBezTo>
                  <a:pt x="12311" y="1707"/>
                  <a:pt x="12132" y="1985"/>
                  <a:pt x="11954" y="2193"/>
                </a:cubicBezTo>
                <a:cubicBezTo>
                  <a:pt x="11775" y="2401"/>
                  <a:pt x="11537" y="2367"/>
                  <a:pt x="11537" y="2367"/>
                </a:cubicBezTo>
                <a:cubicBezTo>
                  <a:pt x="11537" y="2367"/>
                  <a:pt x="11597" y="2801"/>
                  <a:pt x="11121" y="2905"/>
                </a:cubicBezTo>
                <a:cubicBezTo>
                  <a:pt x="10645" y="3009"/>
                  <a:pt x="10526" y="3043"/>
                  <a:pt x="10526" y="3182"/>
                </a:cubicBezTo>
                <a:cubicBezTo>
                  <a:pt x="10526" y="3321"/>
                  <a:pt x="10823" y="3425"/>
                  <a:pt x="11240" y="3564"/>
                </a:cubicBezTo>
                <a:cubicBezTo>
                  <a:pt x="11656" y="3703"/>
                  <a:pt x="13442" y="3859"/>
                  <a:pt x="14393" y="3963"/>
                </a:cubicBezTo>
                <a:cubicBezTo>
                  <a:pt x="15346" y="4067"/>
                  <a:pt x="16119" y="4241"/>
                  <a:pt x="16654" y="4588"/>
                </a:cubicBezTo>
                <a:cubicBezTo>
                  <a:pt x="17190" y="4935"/>
                  <a:pt x="17963" y="5369"/>
                  <a:pt x="18975" y="5664"/>
                </a:cubicBezTo>
                <a:cubicBezTo>
                  <a:pt x="19986" y="5959"/>
                  <a:pt x="21236" y="6427"/>
                  <a:pt x="20879" y="6878"/>
                </a:cubicBezTo>
                <a:cubicBezTo>
                  <a:pt x="20522" y="7329"/>
                  <a:pt x="18380" y="7676"/>
                  <a:pt x="17190" y="7486"/>
                </a:cubicBezTo>
                <a:cubicBezTo>
                  <a:pt x="16000" y="7295"/>
                  <a:pt x="15524" y="7277"/>
                  <a:pt x="15524" y="7277"/>
                </a:cubicBezTo>
                <a:cubicBezTo>
                  <a:pt x="15524" y="7277"/>
                  <a:pt x="16297" y="8266"/>
                  <a:pt x="16654" y="9255"/>
                </a:cubicBezTo>
                <a:cubicBezTo>
                  <a:pt x="17011" y="10245"/>
                  <a:pt x="17963" y="11199"/>
                  <a:pt x="17428" y="11286"/>
                </a:cubicBezTo>
                <a:cubicBezTo>
                  <a:pt x="16893" y="11372"/>
                  <a:pt x="16119" y="11477"/>
                  <a:pt x="16119" y="11477"/>
                </a:cubicBezTo>
                <a:cubicBezTo>
                  <a:pt x="16119" y="11477"/>
                  <a:pt x="15958" y="12874"/>
                  <a:pt x="15107" y="14083"/>
                </a:cubicBezTo>
                <a:cubicBezTo>
                  <a:pt x="14257" y="15292"/>
                  <a:pt x="13947" y="15840"/>
                  <a:pt x="13838" y="16560"/>
                </a:cubicBezTo>
                <a:cubicBezTo>
                  <a:pt x="13728" y="17279"/>
                  <a:pt x="13454" y="17807"/>
                  <a:pt x="13673" y="18111"/>
                </a:cubicBezTo>
                <a:cubicBezTo>
                  <a:pt x="13893" y="18415"/>
                  <a:pt x="15318" y="19006"/>
                  <a:pt x="16141" y="19118"/>
                </a:cubicBezTo>
                <a:cubicBezTo>
                  <a:pt x="16963" y="19230"/>
                  <a:pt x="18444" y="19230"/>
                  <a:pt x="19047" y="19310"/>
                </a:cubicBezTo>
                <a:cubicBezTo>
                  <a:pt x="19650" y="19390"/>
                  <a:pt x="20089" y="19614"/>
                  <a:pt x="18718" y="19678"/>
                </a:cubicBezTo>
                <a:cubicBezTo>
                  <a:pt x="17347" y="19742"/>
                  <a:pt x="14770" y="19630"/>
                  <a:pt x="14112" y="19566"/>
                </a:cubicBezTo>
                <a:cubicBezTo>
                  <a:pt x="13454" y="19502"/>
                  <a:pt x="12412" y="19358"/>
                  <a:pt x="12412" y="19358"/>
                </a:cubicBezTo>
                <a:cubicBezTo>
                  <a:pt x="12412" y="19358"/>
                  <a:pt x="12741" y="19598"/>
                  <a:pt x="11261" y="19598"/>
                </a:cubicBezTo>
                <a:cubicBezTo>
                  <a:pt x="9780" y="19598"/>
                  <a:pt x="9506" y="19566"/>
                  <a:pt x="9451" y="19294"/>
                </a:cubicBezTo>
                <a:cubicBezTo>
                  <a:pt x="9397" y="19022"/>
                  <a:pt x="9451" y="18655"/>
                  <a:pt x="9232" y="18463"/>
                </a:cubicBezTo>
                <a:cubicBezTo>
                  <a:pt x="9012" y="18271"/>
                  <a:pt x="10109" y="17775"/>
                  <a:pt x="9561" y="17503"/>
                </a:cubicBezTo>
                <a:cubicBezTo>
                  <a:pt x="9012" y="17231"/>
                  <a:pt x="8464" y="16528"/>
                  <a:pt x="8958" y="16112"/>
                </a:cubicBezTo>
                <a:cubicBezTo>
                  <a:pt x="9451" y="15696"/>
                  <a:pt x="8793" y="15281"/>
                  <a:pt x="8958" y="15009"/>
                </a:cubicBezTo>
                <a:cubicBezTo>
                  <a:pt x="9122" y="14737"/>
                  <a:pt x="9341" y="14369"/>
                  <a:pt x="9341" y="13953"/>
                </a:cubicBezTo>
                <a:cubicBezTo>
                  <a:pt x="9341" y="13538"/>
                  <a:pt x="9287" y="13234"/>
                  <a:pt x="9287" y="13234"/>
                </a:cubicBezTo>
                <a:cubicBezTo>
                  <a:pt x="9287" y="13234"/>
                  <a:pt x="8245" y="14801"/>
                  <a:pt x="7971" y="15217"/>
                </a:cubicBezTo>
                <a:cubicBezTo>
                  <a:pt x="7696" y="15632"/>
                  <a:pt x="7258" y="17119"/>
                  <a:pt x="7258" y="17567"/>
                </a:cubicBezTo>
                <a:cubicBezTo>
                  <a:pt x="7258" y="18015"/>
                  <a:pt x="6107" y="18623"/>
                  <a:pt x="6052" y="19022"/>
                </a:cubicBezTo>
                <a:cubicBezTo>
                  <a:pt x="5997" y="19422"/>
                  <a:pt x="5942" y="19662"/>
                  <a:pt x="5558" y="19662"/>
                </a:cubicBezTo>
                <a:cubicBezTo>
                  <a:pt x="5174" y="19662"/>
                  <a:pt x="5942" y="20110"/>
                  <a:pt x="6216" y="20462"/>
                </a:cubicBezTo>
                <a:cubicBezTo>
                  <a:pt x="6490" y="20813"/>
                  <a:pt x="7313" y="21597"/>
                  <a:pt x="5723" y="21597"/>
                </a:cubicBezTo>
                <a:cubicBezTo>
                  <a:pt x="4132" y="21597"/>
                  <a:pt x="2323" y="21405"/>
                  <a:pt x="2268" y="20909"/>
                </a:cubicBezTo>
                <a:cubicBezTo>
                  <a:pt x="2213" y="20414"/>
                  <a:pt x="2432" y="19982"/>
                  <a:pt x="1994" y="19790"/>
                </a:cubicBezTo>
                <a:cubicBezTo>
                  <a:pt x="1555" y="19598"/>
                  <a:pt x="1500" y="19182"/>
                  <a:pt x="1555" y="18927"/>
                </a:cubicBezTo>
                <a:cubicBezTo>
                  <a:pt x="1610" y="18671"/>
                  <a:pt x="1336" y="18239"/>
                  <a:pt x="1555" y="17695"/>
                </a:cubicBezTo>
                <a:cubicBezTo>
                  <a:pt x="1775" y="17152"/>
                  <a:pt x="1775" y="16240"/>
                  <a:pt x="2213" y="15552"/>
                </a:cubicBezTo>
                <a:cubicBezTo>
                  <a:pt x="2652" y="14865"/>
                  <a:pt x="2761" y="13809"/>
                  <a:pt x="2981" y="12978"/>
                </a:cubicBezTo>
                <a:cubicBezTo>
                  <a:pt x="3200" y="12146"/>
                  <a:pt x="3365" y="11730"/>
                  <a:pt x="3090" y="11603"/>
                </a:cubicBezTo>
                <a:cubicBezTo>
                  <a:pt x="2816" y="11475"/>
                  <a:pt x="1172" y="11363"/>
                  <a:pt x="733" y="11331"/>
                </a:cubicBezTo>
                <a:cubicBezTo>
                  <a:pt x="294" y="11299"/>
                  <a:pt x="1281" y="10435"/>
                  <a:pt x="1610" y="9716"/>
                </a:cubicBezTo>
                <a:cubicBezTo>
                  <a:pt x="1939" y="8996"/>
                  <a:pt x="2542" y="8564"/>
                  <a:pt x="2871" y="8053"/>
                </a:cubicBezTo>
                <a:cubicBezTo>
                  <a:pt x="3200" y="7541"/>
                  <a:pt x="3200" y="7301"/>
                  <a:pt x="2487" y="6933"/>
                </a:cubicBezTo>
                <a:cubicBezTo>
                  <a:pt x="1775" y="6565"/>
                  <a:pt x="897" y="6326"/>
                  <a:pt x="513" y="5494"/>
                </a:cubicBezTo>
                <a:cubicBezTo>
                  <a:pt x="130" y="4663"/>
                  <a:pt x="-364" y="4119"/>
                  <a:pt x="404" y="3911"/>
                </a:cubicBezTo>
                <a:cubicBezTo>
                  <a:pt x="1172" y="3703"/>
                  <a:pt x="2652" y="3815"/>
                  <a:pt x="3748" y="3559"/>
                </a:cubicBezTo>
                <a:cubicBezTo>
                  <a:pt x="4845" y="3303"/>
                  <a:pt x="5010" y="3015"/>
                  <a:pt x="5503" y="2983"/>
                </a:cubicBezTo>
                <a:cubicBezTo>
                  <a:pt x="5997" y="2951"/>
                  <a:pt x="6106" y="2920"/>
                  <a:pt x="6106" y="2744"/>
                </a:cubicBezTo>
                <a:cubicBezTo>
                  <a:pt x="6106" y="2568"/>
                  <a:pt x="5942" y="2392"/>
                  <a:pt x="5942" y="2392"/>
                </a:cubicBezTo>
                <a:cubicBezTo>
                  <a:pt x="5942" y="2392"/>
                  <a:pt x="5174" y="2248"/>
                  <a:pt x="5010" y="2024"/>
                </a:cubicBezTo>
                <a:cubicBezTo>
                  <a:pt x="4845" y="1800"/>
                  <a:pt x="4681" y="1240"/>
                  <a:pt x="4900" y="857"/>
                </a:cubicBezTo>
                <a:cubicBezTo>
                  <a:pt x="5119" y="473"/>
                  <a:pt x="6318" y="5"/>
                  <a:pt x="8563" y="0"/>
                </a:cubicBez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84" name="Shape 1034"/>
          <p:cNvSpPr>
            <a:spLocks/>
          </p:cNvSpPr>
          <p:nvPr/>
        </p:nvSpPr>
        <p:spPr bwMode="auto">
          <a:xfrm>
            <a:off x="1793875" y="2811463"/>
            <a:ext cx="190500" cy="146050"/>
          </a:xfrm>
          <a:custGeom>
            <a:avLst/>
            <a:gdLst>
              <a:gd name="T0" fmla="*/ 20143 w 21600"/>
              <a:gd name="T1" fmla="*/ 9828 h 21600"/>
              <a:gd name="T2" fmla="*/ 21600 w 21600"/>
              <a:gd name="T3" fmla="*/ 12462 h 21600"/>
              <a:gd name="T4" fmla="*/ 20550 w 21600"/>
              <a:gd name="T5" fmla="*/ 21600 h 21600"/>
              <a:gd name="T6" fmla="*/ 16102 w 21600"/>
              <a:gd name="T7" fmla="*/ 12414 h 21600"/>
              <a:gd name="T8" fmla="*/ 12526 w 21600"/>
              <a:gd name="T9" fmla="*/ 15998 h 21600"/>
              <a:gd name="T10" fmla="*/ 11785 w 21600"/>
              <a:gd name="T11" fmla="*/ 20178 h 21600"/>
              <a:gd name="T12" fmla="*/ 0 w 21600"/>
              <a:gd name="T13" fmla="*/ 3147 h 21600"/>
              <a:gd name="T14" fmla="*/ 1827 w 21600"/>
              <a:gd name="T15" fmla="*/ 0 h 21600"/>
              <a:gd name="T16" fmla="*/ 15756 w 21600"/>
              <a:gd name="T17" fmla="*/ 11667 h 21600"/>
              <a:gd name="T18" fmla="*/ 20143 w 21600"/>
              <a:gd name="T19" fmla="*/ 9828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1600"/>
              <a:gd name="T32" fmla="*/ 21600 w 21600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 extrusionOk="0">
                <a:moveTo>
                  <a:pt x="20143" y="9828"/>
                </a:moveTo>
                <a:cubicBezTo>
                  <a:pt x="20503" y="10692"/>
                  <a:pt x="21004" y="11543"/>
                  <a:pt x="21600" y="12462"/>
                </a:cubicBezTo>
                <a:cubicBezTo>
                  <a:pt x="20797" y="15394"/>
                  <a:pt x="20629" y="18810"/>
                  <a:pt x="20550" y="21600"/>
                </a:cubicBezTo>
                <a:cubicBezTo>
                  <a:pt x="17285" y="18886"/>
                  <a:pt x="18957" y="12766"/>
                  <a:pt x="16102" y="12414"/>
                </a:cubicBezTo>
                <a:cubicBezTo>
                  <a:pt x="13346" y="12074"/>
                  <a:pt x="12988" y="13608"/>
                  <a:pt x="12526" y="15998"/>
                </a:cubicBezTo>
                <a:cubicBezTo>
                  <a:pt x="12064" y="18387"/>
                  <a:pt x="11785" y="20178"/>
                  <a:pt x="11785" y="20178"/>
                </a:cubicBezTo>
                <a:cubicBezTo>
                  <a:pt x="11785" y="20178"/>
                  <a:pt x="2700" y="7597"/>
                  <a:pt x="0" y="3147"/>
                </a:cubicBezTo>
                <a:cubicBezTo>
                  <a:pt x="1311" y="2680"/>
                  <a:pt x="1742" y="2046"/>
                  <a:pt x="1827" y="0"/>
                </a:cubicBezTo>
                <a:cubicBezTo>
                  <a:pt x="4847" y="4160"/>
                  <a:pt x="12262" y="11667"/>
                  <a:pt x="15756" y="11667"/>
                </a:cubicBezTo>
                <a:cubicBezTo>
                  <a:pt x="17415" y="11667"/>
                  <a:pt x="18853" y="10951"/>
                  <a:pt x="20143" y="98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85" name="Shape 1035"/>
          <p:cNvSpPr>
            <a:spLocks/>
          </p:cNvSpPr>
          <p:nvPr/>
        </p:nvSpPr>
        <p:spPr bwMode="auto">
          <a:xfrm>
            <a:off x="1992313" y="3208338"/>
            <a:ext cx="79375" cy="109537"/>
          </a:xfrm>
          <a:custGeom>
            <a:avLst/>
            <a:gdLst>
              <a:gd name="T0" fmla="*/ 11314 w 20108"/>
              <a:gd name="T1" fmla="*/ 594 h 21600"/>
              <a:gd name="T2" fmla="*/ 0 w 20108"/>
              <a:gd name="T3" fmla="*/ 0 h 21600"/>
              <a:gd name="T4" fmla="*/ 10284 w 20108"/>
              <a:gd name="T5" fmla="*/ 11495 h 21600"/>
              <a:gd name="T6" fmla="*/ 9772 w 20108"/>
              <a:gd name="T7" fmla="*/ 20013 h 21600"/>
              <a:gd name="T8" fmla="*/ 18772 w 20108"/>
              <a:gd name="T9" fmla="*/ 21600 h 21600"/>
              <a:gd name="T10" fmla="*/ 19026 w 20108"/>
              <a:gd name="T11" fmla="*/ 9907 h 21600"/>
              <a:gd name="T12" fmla="*/ 11314 w 20108"/>
              <a:gd name="T13" fmla="*/ 594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108"/>
              <a:gd name="T22" fmla="*/ 0 h 21600"/>
              <a:gd name="T23" fmla="*/ 20108 w 20108"/>
              <a:gd name="T24" fmla="*/ 21600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108" h="21600" extrusionOk="0">
                <a:moveTo>
                  <a:pt x="11314" y="594"/>
                </a:moveTo>
                <a:lnTo>
                  <a:pt x="0" y="0"/>
                </a:lnTo>
                <a:cubicBezTo>
                  <a:pt x="0" y="0"/>
                  <a:pt x="10284" y="5549"/>
                  <a:pt x="10284" y="11495"/>
                </a:cubicBezTo>
                <a:cubicBezTo>
                  <a:pt x="10284" y="17438"/>
                  <a:pt x="9772" y="20013"/>
                  <a:pt x="9772" y="20013"/>
                </a:cubicBezTo>
                <a:lnTo>
                  <a:pt x="18772" y="21600"/>
                </a:lnTo>
                <a:cubicBezTo>
                  <a:pt x="18772" y="21600"/>
                  <a:pt x="21600" y="15655"/>
                  <a:pt x="19026" y="9907"/>
                </a:cubicBezTo>
                <a:cubicBezTo>
                  <a:pt x="16457" y="4162"/>
                  <a:pt x="13629" y="2575"/>
                  <a:pt x="11314" y="5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86" name="Shape 1036"/>
          <p:cNvSpPr>
            <a:spLocks/>
          </p:cNvSpPr>
          <p:nvPr/>
        </p:nvSpPr>
        <p:spPr bwMode="auto">
          <a:xfrm>
            <a:off x="2041525" y="3467100"/>
            <a:ext cx="34925" cy="95250"/>
          </a:xfrm>
          <a:custGeom>
            <a:avLst/>
            <a:gdLst>
              <a:gd name="T0" fmla="*/ 6479 w 21600"/>
              <a:gd name="T1" fmla="*/ 0 h 21600"/>
              <a:gd name="T2" fmla="*/ 1439 w 21600"/>
              <a:gd name="T3" fmla="*/ 16334 h 21600"/>
              <a:gd name="T4" fmla="*/ 0 w 21600"/>
              <a:gd name="T5" fmla="*/ 21600 h 21600"/>
              <a:gd name="T6" fmla="*/ 21600 w 21600"/>
              <a:gd name="T7" fmla="*/ 20286 h 21600"/>
              <a:gd name="T8" fmla="*/ 6479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600"/>
              <a:gd name="T16" fmla="*/ 0 h 21600"/>
              <a:gd name="T17" fmla="*/ 2160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 extrusionOk="0">
                <a:moveTo>
                  <a:pt x="6479" y="0"/>
                </a:moveTo>
                <a:cubicBezTo>
                  <a:pt x="6479" y="0"/>
                  <a:pt x="2878" y="12381"/>
                  <a:pt x="1439" y="16334"/>
                </a:cubicBezTo>
                <a:cubicBezTo>
                  <a:pt x="0" y="20286"/>
                  <a:pt x="0" y="21600"/>
                  <a:pt x="0" y="21600"/>
                </a:cubicBezTo>
                <a:lnTo>
                  <a:pt x="21600" y="20286"/>
                </a:lnTo>
                <a:cubicBezTo>
                  <a:pt x="21600" y="20286"/>
                  <a:pt x="16556" y="10275"/>
                  <a:pt x="647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6887" name="Rounded Rectangle 8"/>
          <p:cNvSpPr>
            <a:spLocks noChangeArrowheads="1"/>
          </p:cNvSpPr>
          <p:nvPr/>
        </p:nvSpPr>
        <p:spPr bwMode="auto">
          <a:xfrm>
            <a:off x="4281488" y="3140075"/>
            <a:ext cx="2619375" cy="1082675"/>
          </a:xfrm>
          <a:prstGeom prst="roundRect">
            <a:avLst>
              <a:gd name="adj" fmla="val 10134"/>
            </a:avLst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8" name="Rounded Rectangle 5"/>
          <p:cNvSpPr>
            <a:spLocks noChangeArrowheads="1"/>
          </p:cNvSpPr>
          <p:nvPr/>
        </p:nvSpPr>
        <p:spPr bwMode="auto">
          <a:xfrm>
            <a:off x="4281488" y="1806575"/>
            <a:ext cx="2619375" cy="1082675"/>
          </a:xfrm>
          <a:prstGeom prst="roundRect">
            <a:avLst>
              <a:gd name="adj" fmla="val 10134"/>
            </a:avLst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89" name="Rounded Rectangle 11"/>
          <p:cNvSpPr>
            <a:spLocks noChangeArrowheads="1"/>
          </p:cNvSpPr>
          <p:nvPr/>
        </p:nvSpPr>
        <p:spPr bwMode="auto">
          <a:xfrm>
            <a:off x="4281488" y="4475163"/>
            <a:ext cx="2619375" cy="1082675"/>
          </a:xfrm>
          <a:prstGeom prst="roundRect">
            <a:avLst>
              <a:gd name="adj" fmla="val 10134"/>
            </a:avLst>
          </a:pr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90" name="TextBox 13"/>
          <p:cNvSpPr txBox="1">
            <a:spLocks noChangeArrowheads="1"/>
          </p:cNvSpPr>
          <p:nvPr/>
        </p:nvSpPr>
        <p:spPr bwMode="auto">
          <a:xfrm>
            <a:off x="4422775" y="20304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6891" name="TextBox 13"/>
          <p:cNvSpPr txBox="1">
            <a:spLocks noChangeArrowheads="1"/>
          </p:cNvSpPr>
          <p:nvPr/>
        </p:nvSpPr>
        <p:spPr bwMode="auto">
          <a:xfrm>
            <a:off x="4425950" y="2316163"/>
            <a:ext cx="23352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6892" name="TextBox 13"/>
          <p:cNvSpPr txBox="1">
            <a:spLocks noChangeArrowheads="1"/>
          </p:cNvSpPr>
          <p:nvPr/>
        </p:nvSpPr>
        <p:spPr bwMode="auto">
          <a:xfrm>
            <a:off x="4422775" y="33591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6893" name="TextBox 13"/>
          <p:cNvSpPr txBox="1">
            <a:spLocks noChangeArrowheads="1"/>
          </p:cNvSpPr>
          <p:nvPr/>
        </p:nvSpPr>
        <p:spPr bwMode="auto">
          <a:xfrm>
            <a:off x="4425950" y="3644900"/>
            <a:ext cx="2335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6894" name="TextBox 13"/>
          <p:cNvSpPr txBox="1">
            <a:spLocks noChangeArrowheads="1"/>
          </p:cNvSpPr>
          <p:nvPr/>
        </p:nvSpPr>
        <p:spPr bwMode="auto">
          <a:xfrm>
            <a:off x="4422775" y="468788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36895" name="TextBox 13"/>
          <p:cNvSpPr txBox="1">
            <a:spLocks noChangeArrowheads="1"/>
          </p:cNvSpPr>
          <p:nvPr/>
        </p:nvSpPr>
        <p:spPr bwMode="auto">
          <a:xfrm>
            <a:off x="4425950" y="4975225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6896" name="TextBox 13"/>
          <p:cNvSpPr txBox="1">
            <a:spLocks noChangeArrowheads="1"/>
          </p:cNvSpPr>
          <p:nvPr/>
        </p:nvSpPr>
        <p:spPr bwMode="auto">
          <a:xfrm>
            <a:off x="9242425" y="4525963"/>
            <a:ext cx="2335213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37910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911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7891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892" name="Rectangle 1"/>
          <p:cNvSpPr>
            <a:spLocks noChangeArrowheads="1"/>
          </p:cNvSpPr>
          <p:nvPr/>
        </p:nvSpPr>
        <p:spPr bwMode="auto">
          <a:xfrm>
            <a:off x="0" y="5410200"/>
            <a:ext cx="12192000" cy="144780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600">
              <a:solidFill>
                <a:srgbClr val="297F9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893" name="Freeform 6"/>
          <p:cNvSpPr>
            <a:spLocks noEditPoints="1"/>
          </p:cNvSpPr>
          <p:nvPr/>
        </p:nvSpPr>
        <p:spPr bwMode="auto">
          <a:xfrm>
            <a:off x="2352675" y="1671638"/>
            <a:ext cx="1401763" cy="3797300"/>
          </a:xfrm>
          <a:custGeom>
            <a:avLst/>
            <a:gdLst>
              <a:gd name="T0" fmla="*/ 146 w 280"/>
              <a:gd name="T1" fmla="*/ 122 h 761"/>
              <a:gd name="T2" fmla="*/ 161 w 280"/>
              <a:gd name="T3" fmla="*/ 134 h 761"/>
              <a:gd name="T4" fmla="*/ 125 w 280"/>
              <a:gd name="T5" fmla="*/ 184 h 761"/>
              <a:gd name="T6" fmla="*/ 112 w 280"/>
              <a:gd name="T7" fmla="*/ 83 h 761"/>
              <a:gd name="T8" fmla="*/ 0 w 280"/>
              <a:gd name="T9" fmla="*/ 113 h 761"/>
              <a:gd name="T10" fmla="*/ 14 w 280"/>
              <a:gd name="T11" fmla="*/ 237 h 761"/>
              <a:gd name="T12" fmla="*/ 91 w 280"/>
              <a:gd name="T13" fmla="*/ 264 h 761"/>
              <a:gd name="T14" fmla="*/ 100 w 280"/>
              <a:gd name="T15" fmla="*/ 275 h 761"/>
              <a:gd name="T16" fmla="*/ 113 w 280"/>
              <a:gd name="T17" fmla="*/ 280 h 761"/>
              <a:gd name="T18" fmla="*/ 88 w 280"/>
              <a:gd name="T19" fmla="*/ 384 h 761"/>
              <a:gd name="T20" fmla="*/ 104 w 280"/>
              <a:gd name="T21" fmla="*/ 386 h 761"/>
              <a:gd name="T22" fmla="*/ 126 w 280"/>
              <a:gd name="T23" fmla="*/ 550 h 761"/>
              <a:gd name="T24" fmla="*/ 129 w 280"/>
              <a:gd name="T25" fmla="*/ 593 h 761"/>
              <a:gd name="T26" fmla="*/ 130 w 280"/>
              <a:gd name="T27" fmla="*/ 675 h 761"/>
              <a:gd name="T28" fmla="*/ 128 w 280"/>
              <a:gd name="T29" fmla="*/ 724 h 761"/>
              <a:gd name="T30" fmla="*/ 108 w 280"/>
              <a:gd name="T31" fmla="*/ 737 h 761"/>
              <a:gd name="T32" fmla="*/ 90 w 280"/>
              <a:gd name="T33" fmla="*/ 752 h 761"/>
              <a:gd name="T34" fmla="*/ 137 w 280"/>
              <a:gd name="T35" fmla="*/ 753 h 761"/>
              <a:gd name="T36" fmla="*/ 183 w 280"/>
              <a:gd name="T37" fmla="*/ 757 h 761"/>
              <a:gd name="T38" fmla="*/ 213 w 280"/>
              <a:gd name="T39" fmla="*/ 756 h 761"/>
              <a:gd name="T40" fmla="*/ 232 w 280"/>
              <a:gd name="T41" fmla="*/ 736 h 761"/>
              <a:gd name="T42" fmla="*/ 218 w 280"/>
              <a:gd name="T43" fmla="*/ 556 h 761"/>
              <a:gd name="T44" fmla="*/ 211 w 280"/>
              <a:gd name="T45" fmla="*/ 526 h 761"/>
              <a:gd name="T46" fmla="*/ 215 w 280"/>
              <a:gd name="T47" fmla="*/ 474 h 761"/>
              <a:gd name="T48" fmla="*/ 234 w 280"/>
              <a:gd name="T49" fmla="*/ 400 h 761"/>
              <a:gd name="T50" fmla="*/ 242 w 280"/>
              <a:gd name="T51" fmla="*/ 400 h 761"/>
              <a:gd name="T52" fmla="*/ 236 w 280"/>
              <a:gd name="T53" fmla="*/ 335 h 761"/>
              <a:gd name="T54" fmla="*/ 231 w 280"/>
              <a:gd name="T55" fmla="*/ 296 h 761"/>
              <a:gd name="T56" fmla="*/ 236 w 280"/>
              <a:gd name="T57" fmla="*/ 252 h 761"/>
              <a:gd name="T58" fmla="*/ 264 w 280"/>
              <a:gd name="T59" fmla="*/ 145 h 761"/>
              <a:gd name="T60" fmla="*/ 242 w 280"/>
              <a:gd name="T61" fmla="*/ 129 h 761"/>
              <a:gd name="T62" fmla="*/ 232 w 280"/>
              <a:gd name="T63" fmla="*/ 111 h 761"/>
              <a:gd name="T64" fmla="*/ 226 w 280"/>
              <a:gd name="T65" fmla="*/ 109 h 761"/>
              <a:gd name="T66" fmla="*/ 224 w 280"/>
              <a:gd name="T67" fmla="*/ 102 h 761"/>
              <a:gd name="T68" fmla="*/ 233 w 280"/>
              <a:gd name="T69" fmla="*/ 88 h 761"/>
              <a:gd name="T70" fmla="*/ 228 w 280"/>
              <a:gd name="T71" fmla="*/ 73 h 761"/>
              <a:gd name="T72" fmla="*/ 237 w 280"/>
              <a:gd name="T73" fmla="*/ 65 h 761"/>
              <a:gd name="T74" fmla="*/ 230 w 280"/>
              <a:gd name="T75" fmla="*/ 59 h 761"/>
              <a:gd name="T76" fmla="*/ 169 w 280"/>
              <a:gd name="T77" fmla="*/ 6 h 761"/>
              <a:gd name="T78" fmla="*/ 117 w 280"/>
              <a:gd name="T79" fmla="*/ 54 h 761"/>
              <a:gd name="T80" fmla="*/ 127 w 280"/>
              <a:gd name="T81" fmla="*/ 89 h 761"/>
              <a:gd name="T82" fmla="*/ 139 w 280"/>
              <a:gd name="T83" fmla="*/ 124 h 761"/>
              <a:gd name="T84" fmla="*/ 167 w 280"/>
              <a:gd name="T85" fmla="*/ 709 h 761"/>
              <a:gd name="T86" fmla="*/ 176 w 280"/>
              <a:gd name="T87" fmla="*/ 662 h 761"/>
              <a:gd name="T88" fmla="*/ 173 w 280"/>
              <a:gd name="T89" fmla="*/ 590 h 761"/>
              <a:gd name="T90" fmla="*/ 187 w 280"/>
              <a:gd name="T91" fmla="*/ 629 h 761"/>
              <a:gd name="T92" fmla="*/ 192 w 280"/>
              <a:gd name="T93" fmla="*/ 690 h 761"/>
              <a:gd name="T94" fmla="*/ 180 w 280"/>
              <a:gd name="T95" fmla="*/ 722 h 761"/>
              <a:gd name="T96" fmla="*/ 168 w 280"/>
              <a:gd name="T97" fmla="*/ 734 h 761"/>
              <a:gd name="T98" fmla="*/ 167 w 280"/>
              <a:gd name="T99" fmla="*/ 709 h 76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80"/>
              <a:gd name="T151" fmla="*/ 0 h 761"/>
              <a:gd name="T152" fmla="*/ 280 w 280"/>
              <a:gd name="T153" fmla="*/ 761 h 76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80" h="761">
                <a:moveTo>
                  <a:pt x="146" y="122"/>
                </a:moveTo>
                <a:cubicBezTo>
                  <a:pt x="146" y="122"/>
                  <a:pt x="156" y="132"/>
                  <a:pt x="161" y="134"/>
                </a:cubicBezTo>
                <a:cubicBezTo>
                  <a:pt x="161" y="134"/>
                  <a:pt x="128" y="172"/>
                  <a:pt x="125" y="184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0" y="113"/>
                  <a:pt x="0" y="113"/>
                  <a:pt x="0" y="113"/>
                </a:cubicBezTo>
                <a:cubicBezTo>
                  <a:pt x="14" y="237"/>
                  <a:pt x="14" y="237"/>
                  <a:pt x="14" y="237"/>
                </a:cubicBezTo>
                <a:cubicBezTo>
                  <a:pt x="91" y="264"/>
                  <a:pt x="91" y="264"/>
                  <a:pt x="91" y="264"/>
                </a:cubicBezTo>
                <a:cubicBezTo>
                  <a:pt x="91" y="264"/>
                  <a:pt x="91" y="271"/>
                  <a:pt x="100" y="275"/>
                </a:cubicBezTo>
                <a:cubicBezTo>
                  <a:pt x="113" y="280"/>
                  <a:pt x="113" y="280"/>
                  <a:pt x="113" y="280"/>
                </a:cubicBezTo>
                <a:cubicBezTo>
                  <a:pt x="113" y="280"/>
                  <a:pt x="86" y="366"/>
                  <a:pt x="88" y="384"/>
                </a:cubicBezTo>
                <a:cubicBezTo>
                  <a:pt x="104" y="386"/>
                  <a:pt x="104" y="386"/>
                  <a:pt x="104" y="386"/>
                </a:cubicBezTo>
                <a:cubicBezTo>
                  <a:pt x="104" y="386"/>
                  <a:pt x="97" y="462"/>
                  <a:pt x="126" y="550"/>
                </a:cubicBezTo>
                <a:cubicBezTo>
                  <a:pt x="126" y="550"/>
                  <a:pt x="128" y="583"/>
                  <a:pt x="129" y="593"/>
                </a:cubicBezTo>
                <a:cubicBezTo>
                  <a:pt x="129" y="604"/>
                  <a:pt x="131" y="662"/>
                  <a:pt x="130" y="675"/>
                </a:cubicBezTo>
                <a:cubicBezTo>
                  <a:pt x="129" y="687"/>
                  <a:pt x="132" y="719"/>
                  <a:pt x="128" y="724"/>
                </a:cubicBezTo>
                <a:cubicBezTo>
                  <a:pt x="123" y="728"/>
                  <a:pt x="114" y="735"/>
                  <a:pt x="108" y="737"/>
                </a:cubicBezTo>
                <a:cubicBezTo>
                  <a:pt x="102" y="739"/>
                  <a:pt x="86" y="747"/>
                  <a:pt x="90" y="752"/>
                </a:cubicBezTo>
                <a:cubicBezTo>
                  <a:pt x="90" y="752"/>
                  <a:pt x="93" y="759"/>
                  <a:pt x="137" y="753"/>
                </a:cubicBezTo>
                <a:cubicBezTo>
                  <a:pt x="137" y="753"/>
                  <a:pt x="137" y="761"/>
                  <a:pt x="183" y="757"/>
                </a:cubicBezTo>
                <a:cubicBezTo>
                  <a:pt x="183" y="757"/>
                  <a:pt x="207" y="756"/>
                  <a:pt x="213" y="756"/>
                </a:cubicBezTo>
                <a:cubicBezTo>
                  <a:pt x="219" y="756"/>
                  <a:pt x="243" y="751"/>
                  <a:pt x="232" y="736"/>
                </a:cubicBezTo>
                <a:cubicBezTo>
                  <a:pt x="232" y="736"/>
                  <a:pt x="243" y="588"/>
                  <a:pt x="218" y="556"/>
                </a:cubicBezTo>
                <a:cubicBezTo>
                  <a:pt x="218" y="556"/>
                  <a:pt x="211" y="535"/>
                  <a:pt x="211" y="526"/>
                </a:cubicBezTo>
                <a:cubicBezTo>
                  <a:pt x="211" y="517"/>
                  <a:pt x="212" y="487"/>
                  <a:pt x="215" y="474"/>
                </a:cubicBezTo>
                <a:cubicBezTo>
                  <a:pt x="217" y="461"/>
                  <a:pt x="236" y="407"/>
                  <a:pt x="234" y="400"/>
                </a:cubicBezTo>
                <a:cubicBezTo>
                  <a:pt x="242" y="400"/>
                  <a:pt x="242" y="400"/>
                  <a:pt x="242" y="400"/>
                </a:cubicBezTo>
                <a:cubicBezTo>
                  <a:pt x="242" y="400"/>
                  <a:pt x="247" y="352"/>
                  <a:pt x="236" y="335"/>
                </a:cubicBezTo>
                <a:cubicBezTo>
                  <a:pt x="225" y="318"/>
                  <a:pt x="231" y="308"/>
                  <a:pt x="231" y="296"/>
                </a:cubicBezTo>
                <a:cubicBezTo>
                  <a:pt x="231" y="283"/>
                  <a:pt x="236" y="252"/>
                  <a:pt x="236" y="252"/>
                </a:cubicBezTo>
                <a:cubicBezTo>
                  <a:pt x="236" y="252"/>
                  <a:pt x="280" y="172"/>
                  <a:pt x="264" y="145"/>
                </a:cubicBezTo>
                <a:cubicBezTo>
                  <a:pt x="264" y="145"/>
                  <a:pt x="261" y="134"/>
                  <a:pt x="242" y="129"/>
                </a:cubicBezTo>
                <a:cubicBezTo>
                  <a:pt x="242" y="129"/>
                  <a:pt x="232" y="115"/>
                  <a:pt x="232" y="111"/>
                </a:cubicBezTo>
                <a:cubicBezTo>
                  <a:pt x="231" y="106"/>
                  <a:pt x="226" y="109"/>
                  <a:pt x="226" y="109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33" y="105"/>
                  <a:pt x="233" y="88"/>
                </a:cubicBezTo>
                <a:cubicBezTo>
                  <a:pt x="233" y="71"/>
                  <a:pt x="232" y="78"/>
                  <a:pt x="228" y="73"/>
                </a:cubicBezTo>
                <a:cubicBezTo>
                  <a:pt x="224" y="67"/>
                  <a:pt x="233" y="70"/>
                  <a:pt x="237" y="65"/>
                </a:cubicBezTo>
                <a:cubicBezTo>
                  <a:pt x="240" y="61"/>
                  <a:pt x="233" y="65"/>
                  <a:pt x="230" y="59"/>
                </a:cubicBezTo>
                <a:cubicBezTo>
                  <a:pt x="226" y="54"/>
                  <a:pt x="201" y="0"/>
                  <a:pt x="169" y="6"/>
                </a:cubicBezTo>
                <a:cubicBezTo>
                  <a:pt x="136" y="12"/>
                  <a:pt x="119" y="43"/>
                  <a:pt x="117" y="54"/>
                </a:cubicBezTo>
                <a:cubicBezTo>
                  <a:pt x="115" y="65"/>
                  <a:pt x="126" y="85"/>
                  <a:pt x="127" y="89"/>
                </a:cubicBezTo>
                <a:cubicBezTo>
                  <a:pt x="128" y="92"/>
                  <a:pt x="145" y="113"/>
                  <a:pt x="139" y="124"/>
                </a:cubicBezTo>
                <a:moveTo>
                  <a:pt x="167" y="709"/>
                </a:moveTo>
                <a:cubicBezTo>
                  <a:pt x="169" y="697"/>
                  <a:pt x="175" y="671"/>
                  <a:pt x="176" y="662"/>
                </a:cubicBezTo>
                <a:cubicBezTo>
                  <a:pt x="177" y="654"/>
                  <a:pt x="176" y="596"/>
                  <a:pt x="173" y="590"/>
                </a:cubicBezTo>
                <a:cubicBezTo>
                  <a:pt x="173" y="590"/>
                  <a:pt x="186" y="617"/>
                  <a:pt x="187" y="629"/>
                </a:cubicBezTo>
                <a:cubicBezTo>
                  <a:pt x="188" y="640"/>
                  <a:pt x="197" y="680"/>
                  <a:pt x="192" y="690"/>
                </a:cubicBezTo>
                <a:cubicBezTo>
                  <a:pt x="188" y="700"/>
                  <a:pt x="184" y="717"/>
                  <a:pt x="180" y="722"/>
                </a:cubicBezTo>
                <a:cubicBezTo>
                  <a:pt x="177" y="727"/>
                  <a:pt x="168" y="734"/>
                  <a:pt x="168" y="734"/>
                </a:cubicBezTo>
                <a:cubicBezTo>
                  <a:pt x="168" y="734"/>
                  <a:pt x="164" y="720"/>
                  <a:pt x="167" y="709"/>
                </a:cubicBezTo>
                <a:close/>
              </a:path>
            </a:pathLst>
          </a:custGeom>
          <a:solidFill>
            <a:srgbClr val="B8E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894" name="Freeform 12"/>
          <p:cNvSpPr>
            <a:spLocks noEditPoints="1"/>
          </p:cNvSpPr>
          <p:nvPr/>
        </p:nvSpPr>
        <p:spPr bwMode="auto">
          <a:xfrm>
            <a:off x="3754438" y="1482725"/>
            <a:ext cx="1263650" cy="3986213"/>
          </a:xfrm>
          <a:custGeom>
            <a:avLst/>
            <a:gdLst>
              <a:gd name="T0" fmla="*/ 193 w 253"/>
              <a:gd name="T1" fmla="*/ 151 h 798"/>
              <a:gd name="T2" fmla="*/ 182 w 253"/>
              <a:gd name="T3" fmla="*/ 103 h 798"/>
              <a:gd name="T4" fmla="*/ 165 w 253"/>
              <a:gd name="T5" fmla="*/ 92 h 798"/>
              <a:gd name="T6" fmla="*/ 162 w 253"/>
              <a:gd name="T7" fmla="*/ 50 h 798"/>
              <a:gd name="T8" fmla="*/ 95 w 253"/>
              <a:gd name="T9" fmla="*/ 103 h 798"/>
              <a:gd name="T10" fmla="*/ 80 w 253"/>
              <a:gd name="T11" fmla="*/ 141 h 798"/>
              <a:gd name="T12" fmla="*/ 27 w 253"/>
              <a:gd name="T13" fmla="*/ 149 h 798"/>
              <a:gd name="T14" fmla="*/ 3 w 253"/>
              <a:gd name="T15" fmla="*/ 255 h 798"/>
              <a:gd name="T16" fmla="*/ 20 w 253"/>
              <a:gd name="T17" fmla="*/ 388 h 798"/>
              <a:gd name="T18" fmla="*/ 29 w 253"/>
              <a:gd name="T19" fmla="*/ 390 h 798"/>
              <a:gd name="T20" fmla="*/ 48 w 253"/>
              <a:gd name="T21" fmla="*/ 409 h 798"/>
              <a:gd name="T22" fmla="*/ 47 w 253"/>
              <a:gd name="T23" fmla="*/ 488 h 798"/>
              <a:gd name="T24" fmla="*/ 28 w 253"/>
              <a:gd name="T25" fmla="*/ 615 h 798"/>
              <a:gd name="T26" fmla="*/ 16 w 253"/>
              <a:gd name="T27" fmla="*/ 733 h 798"/>
              <a:gd name="T28" fmla="*/ 24 w 253"/>
              <a:gd name="T29" fmla="*/ 798 h 798"/>
              <a:gd name="T30" fmla="*/ 65 w 253"/>
              <a:gd name="T31" fmla="*/ 772 h 798"/>
              <a:gd name="T32" fmla="*/ 70 w 253"/>
              <a:gd name="T33" fmla="*/ 712 h 798"/>
              <a:gd name="T34" fmla="*/ 85 w 253"/>
              <a:gd name="T35" fmla="*/ 613 h 798"/>
              <a:gd name="T36" fmla="*/ 122 w 253"/>
              <a:gd name="T37" fmla="*/ 478 h 798"/>
              <a:gd name="T38" fmla="*/ 130 w 253"/>
              <a:gd name="T39" fmla="*/ 489 h 798"/>
              <a:gd name="T40" fmla="*/ 138 w 253"/>
              <a:gd name="T41" fmla="*/ 607 h 798"/>
              <a:gd name="T42" fmla="*/ 128 w 253"/>
              <a:gd name="T43" fmla="*/ 679 h 798"/>
              <a:gd name="T44" fmla="*/ 114 w 253"/>
              <a:gd name="T45" fmla="*/ 722 h 798"/>
              <a:gd name="T46" fmla="*/ 121 w 253"/>
              <a:gd name="T47" fmla="*/ 795 h 798"/>
              <a:gd name="T48" fmla="*/ 210 w 253"/>
              <a:gd name="T49" fmla="*/ 784 h 798"/>
              <a:gd name="T50" fmla="*/ 173 w 253"/>
              <a:gd name="T51" fmla="*/ 768 h 798"/>
              <a:gd name="T52" fmla="*/ 184 w 253"/>
              <a:gd name="T53" fmla="*/ 617 h 798"/>
              <a:gd name="T54" fmla="*/ 189 w 253"/>
              <a:gd name="T55" fmla="*/ 502 h 798"/>
              <a:gd name="T56" fmla="*/ 210 w 253"/>
              <a:gd name="T57" fmla="*/ 428 h 798"/>
              <a:gd name="T58" fmla="*/ 187 w 253"/>
              <a:gd name="T59" fmla="*/ 297 h 798"/>
              <a:gd name="T60" fmla="*/ 241 w 253"/>
              <a:gd name="T61" fmla="*/ 239 h 798"/>
              <a:gd name="T62" fmla="*/ 46 w 253"/>
              <a:gd name="T63" fmla="*/ 328 h 798"/>
              <a:gd name="T64" fmla="*/ 39 w 253"/>
              <a:gd name="T65" fmla="*/ 294 h 798"/>
              <a:gd name="T66" fmla="*/ 49 w 253"/>
              <a:gd name="T67" fmla="*/ 252 h 798"/>
              <a:gd name="T68" fmla="*/ 128 w 253"/>
              <a:gd name="T69" fmla="*/ 389 h 798"/>
              <a:gd name="T70" fmla="*/ 115 w 253"/>
              <a:gd name="T71" fmla="*/ 156 h 798"/>
              <a:gd name="T72" fmla="*/ 133 w 253"/>
              <a:gd name="T73" fmla="*/ 155 h 798"/>
              <a:gd name="T74" fmla="*/ 142 w 253"/>
              <a:gd name="T75" fmla="*/ 376 h 798"/>
              <a:gd name="T76" fmla="*/ 173 w 253"/>
              <a:gd name="T77" fmla="*/ 156 h 798"/>
              <a:gd name="T78" fmla="*/ 144 w 253"/>
              <a:gd name="T79" fmla="*/ 135 h 798"/>
              <a:gd name="T80" fmla="*/ 168 w 253"/>
              <a:gd name="T81" fmla="*/ 142 h 79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53"/>
              <a:gd name="T124" fmla="*/ 0 h 798"/>
              <a:gd name="T125" fmla="*/ 253 w 253"/>
              <a:gd name="T126" fmla="*/ 798 h 79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53" h="798">
                <a:moveTo>
                  <a:pt x="233" y="205"/>
                </a:moveTo>
                <a:cubicBezTo>
                  <a:pt x="233" y="205"/>
                  <a:pt x="205" y="148"/>
                  <a:pt x="193" y="151"/>
                </a:cubicBezTo>
                <a:cubicBezTo>
                  <a:pt x="193" y="151"/>
                  <a:pt x="186" y="135"/>
                  <a:pt x="187" y="131"/>
                </a:cubicBezTo>
                <a:cubicBezTo>
                  <a:pt x="188" y="127"/>
                  <a:pt x="197" y="107"/>
                  <a:pt x="182" y="103"/>
                </a:cubicBezTo>
                <a:cubicBezTo>
                  <a:pt x="164" y="98"/>
                  <a:pt x="164" y="98"/>
                  <a:pt x="164" y="98"/>
                </a:cubicBezTo>
                <a:cubicBezTo>
                  <a:pt x="164" y="98"/>
                  <a:pt x="165" y="96"/>
                  <a:pt x="165" y="92"/>
                </a:cubicBezTo>
                <a:cubicBezTo>
                  <a:pt x="171" y="92"/>
                  <a:pt x="168" y="84"/>
                  <a:pt x="166" y="79"/>
                </a:cubicBezTo>
                <a:cubicBezTo>
                  <a:pt x="166" y="70"/>
                  <a:pt x="165" y="60"/>
                  <a:pt x="162" y="50"/>
                </a:cubicBezTo>
                <a:cubicBezTo>
                  <a:pt x="162" y="50"/>
                  <a:pt x="138" y="0"/>
                  <a:pt x="91" y="45"/>
                </a:cubicBezTo>
                <a:cubicBezTo>
                  <a:pt x="91" y="45"/>
                  <a:pt x="76" y="71"/>
                  <a:pt x="95" y="103"/>
                </a:cubicBezTo>
                <a:cubicBezTo>
                  <a:pt x="95" y="103"/>
                  <a:pt x="102" y="122"/>
                  <a:pt x="98" y="126"/>
                </a:cubicBezTo>
                <a:cubicBezTo>
                  <a:pt x="93" y="129"/>
                  <a:pt x="87" y="137"/>
                  <a:pt x="80" y="141"/>
                </a:cubicBezTo>
                <a:cubicBezTo>
                  <a:pt x="72" y="144"/>
                  <a:pt x="50" y="149"/>
                  <a:pt x="42" y="148"/>
                </a:cubicBezTo>
                <a:cubicBezTo>
                  <a:pt x="35" y="147"/>
                  <a:pt x="27" y="149"/>
                  <a:pt x="27" y="149"/>
                </a:cubicBezTo>
                <a:cubicBezTo>
                  <a:pt x="27" y="149"/>
                  <a:pt x="12" y="189"/>
                  <a:pt x="8" y="211"/>
                </a:cubicBezTo>
                <a:cubicBezTo>
                  <a:pt x="3" y="233"/>
                  <a:pt x="3" y="243"/>
                  <a:pt x="3" y="255"/>
                </a:cubicBezTo>
                <a:cubicBezTo>
                  <a:pt x="2" y="267"/>
                  <a:pt x="0" y="298"/>
                  <a:pt x="1" y="306"/>
                </a:cubicBezTo>
                <a:cubicBezTo>
                  <a:pt x="2" y="315"/>
                  <a:pt x="13" y="380"/>
                  <a:pt x="20" y="388"/>
                </a:cubicBezTo>
                <a:cubicBezTo>
                  <a:pt x="27" y="385"/>
                  <a:pt x="27" y="385"/>
                  <a:pt x="27" y="385"/>
                </a:cubicBezTo>
                <a:cubicBezTo>
                  <a:pt x="29" y="390"/>
                  <a:pt x="29" y="390"/>
                  <a:pt x="29" y="390"/>
                </a:cubicBezTo>
                <a:cubicBezTo>
                  <a:pt x="35" y="387"/>
                  <a:pt x="35" y="387"/>
                  <a:pt x="35" y="387"/>
                </a:cubicBezTo>
                <a:cubicBezTo>
                  <a:pt x="35" y="387"/>
                  <a:pt x="42" y="404"/>
                  <a:pt x="48" y="409"/>
                </a:cubicBezTo>
                <a:cubicBezTo>
                  <a:pt x="51" y="453"/>
                  <a:pt x="51" y="453"/>
                  <a:pt x="51" y="453"/>
                </a:cubicBezTo>
                <a:cubicBezTo>
                  <a:pt x="51" y="453"/>
                  <a:pt x="53" y="469"/>
                  <a:pt x="47" y="488"/>
                </a:cubicBezTo>
                <a:cubicBezTo>
                  <a:pt x="41" y="506"/>
                  <a:pt x="47" y="529"/>
                  <a:pt x="46" y="545"/>
                </a:cubicBezTo>
                <a:cubicBezTo>
                  <a:pt x="45" y="561"/>
                  <a:pt x="31" y="606"/>
                  <a:pt x="28" y="615"/>
                </a:cubicBezTo>
                <a:cubicBezTo>
                  <a:pt x="24" y="625"/>
                  <a:pt x="17" y="678"/>
                  <a:pt x="18" y="693"/>
                </a:cubicBezTo>
                <a:cubicBezTo>
                  <a:pt x="19" y="709"/>
                  <a:pt x="15" y="725"/>
                  <a:pt x="16" y="733"/>
                </a:cubicBezTo>
                <a:cubicBezTo>
                  <a:pt x="17" y="742"/>
                  <a:pt x="24" y="753"/>
                  <a:pt x="25" y="760"/>
                </a:cubicBezTo>
                <a:cubicBezTo>
                  <a:pt x="26" y="767"/>
                  <a:pt x="9" y="798"/>
                  <a:pt x="24" y="798"/>
                </a:cubicBezTo>
                <a:cubicBezTo>
                  <a:pt x="39" y="798"/>
                  <a:pt x="64" y="797"/>
                  <a:pt x="64" y="797"/>
                </a:cubicBezTo>
                <a:cubicBezTo>
                  <a:pt x="64" y="797"/>
                  <a:pt x="68" y="777"/>
                  <a:pt x="65" y="772"/>
                </a:cubicBezTo>
                <a:cubicBezTo>
                  <a:pt x="65" y="772"/>
                  <a:pt x="89" y="745"/>
                  <a:pt x="73" y="732"/>
                </a:cubicBezTo>
                <a:cubicBezTo>
                  <a:pt x="58" y="720"/>
                  <a:pt x="67" y="723"/>
                  <a:pt x="70" y="712"/>
                </a:cubicBezTo>
                <a:cubicBezTo>
                  <a:pt x="73" y="700"/>
                  <a:pt x="82" y="679"/>
                  <a:pt x="82" y="668"/>
                </a:cubicBezTo>
                <a:cubicBezTo>
                  <a:pt x="82" y="658"/>
                  <a:pt x="83" y="626"/>
                  <a:pt x="85" y="613"/>
                </a:cubicBezTo>
                <a:cubicBezTo>
                  <a:pt x="86" y="600"/>
                  <a:pt x="95" y="565"/>
                  <a:pt x="104" y="540"/>
                </a:cubicBezTo>
                <a:cubicBezTo>
                  <a:pt x="112" y="515"/>
                  <a:pt x="122" y="486"/>
                  <a:pt x="122" y="478"/>
                </a:cubicBezTo>
                <a:cubicBezTo>
                  <a:pt x="122" y="470"/>
                  <a:pt x="125" y="463"/>
                  <a:pt x="125" y="463"/>
                </a:cubicBezTo>
                <a:cubicBezTo>
                  <a:pt x="125" y="463"/>
                  <a:pt x="130" y="484"/>
                  <a:pt x="130" y="489"/>
                </a:cubicBezTo>
                <a:cubicBezTo>
                  <a:pt x="130" y="493"/>
                  <a:pt x="136" y="529"/>
                  <a:pt x="133" y="541"/>
                </a:cubicBezTo>
                <a:cubicBezTo>
                  <a:pt x="131" y="552"/>
                  <a:pt x="139" y="600"/>
                  <a:pt x="138" y="607"/>
                </a:cubicBezTo>
                <a:cubicBezTo>
                  <a:pt x="136" y="614"/>
                  <a:pt x="132" y="615"/>
                  <a:pt x="131" y="625"/>
                </a:cubicBezTo>
                <a:cubicBezTo>
                  <a:pt x="129" y="634"/>
                  <a:pt x="129" y="668"/>
                  <a:pt x="128" y="679"/>
                </a:cubicBezTo>
                <a:cubicBezTo>
                  <a:pt x="127" y="691"/>
                  <a:pt x="120" y="692"/>
                  <a:pt x="120" y="702"/>
                </a:cubicBezTo>
                <a:cubicBezTo>
                  <a:pt x="120" y="712"/>
                  <a:pt x="118" y="713"/>
                  <a:pt x="114" y="722"/>
                </a:cubicBezTo>
                <a:cubicBezTo>
                  <a:pt x="111" y="731"/>
                  <a:pt x="117" y="765"/>
                  <a:pt x="114" y="769"/>
                </a:cubicBezTo>
                <a:cubicBezTo>
                  <a:pt x="112" y="773"/>
                  <a:pt x="110" y="796"/>
                  <a:pt x="121" y="795"/>
                </a:cubicBezTo>
                <a:cubicBezTo>
                  <a:pt x="132" y="794"/>
                  <a:pt x="157" y="792"/>
                  <a:pt x="162" y="795"/>
                </a:cubicBezTo>
                <a:cubicBezTo>
                  <a:pt x="167" y="798"/>
                  <a:pt x="219" y="795"/>
                  <a:pt x="210" y="784"/>
                </a:cubicBezTo>
                <a:cubicBezTo>
                  <a:pt x="202" y="772"/>
                  <a:pt x="199" y="776"/>
                  <a:pt x="191" y="776"/>
                </a:cubicBezTo>
                <a:cubicBezTo>
                  <a:pt x="183" y="776"/>
                  <a:pt x="176" y="774"/>
                  <a:pt x="173" y="768"/>
                </a:cubicBezTo>
                <a:cubicBezTo>
                  <a:pt x="170" y="762"/>
                  <a:pt x="172" y="758"/>
                  <a:pt x="172" y="751"/>
                </a:cubicBezTo>
                <a:cubicBezTo>
                  <a:pt x="172" y="743"/>
                  <a:pt x="189" y="652"/>
                  <a:pt x="184" y="617"/>
                </a:cubicBezTo>
                <a:cubicBezTo>
                  <a:pt x="179" y="582"/>
                  <a:pt x="179" y="602"/>
                  <a:pt x="182" y="581"/>
                </a:cubicBezTo>
                <a:cubicBezTo>
                  <a:pt x="186" y="561"/>
                  <a:pt x="188" y="525"/>
                  <a:pt x="189" y="502"/>
                </a:cubicBezTo>
                <a:cubicBezTo>
                  <a:pt x="191" y="480"/>
                  <a:pt x="201" y="434"/>
                  <a:pt x="197" y="428"/>
                </a:cubicBezTo>
                <a:cubicBezTo>
                  <a:pt x="210" y="428"/>
                  <a:pt x="210" y="428"/>
                  <a:pt x="210" y="428"/>
                </a:cubicBezTo>
                <a:cubicBezTo>
                  <a:pt x="210" y="428"/>
                  <a:pt x="207" y="364"/>
                  <a:pt x="198" y="343"/>
                </a:cubicBezTo>
                <a:cubicBezTo>
                  <a:pt x="189" y="322"/>
                  <a:pt x="189" y="306"/>
                  <a:pt x="187" y="297"/>
                </a:cubicBezTo>
                <a:cubicBezTo>
                  <a:pt x="184" y="287"/>
                  <a:pt x="186" y="241"/>
                  <a:pt x="186" y="241"/>
                </a:cubicBezTo>
                <a:cubicBezTo>
                  <a:pt x="186" y="241"/>
                  <a:pt x="230" y="261"/>
                  <a:pt x="241" y="239"/>
                </a:cubicBezTo>
                <a:cubicBezTo>
                  <a:pt x="241" y="239"/>
                  <a:pt x="253" y="229"/>
                  <a:pt x="233" y="205"/>
                </a:cubicBezTo>
                <a:close/>
                <a:moveTo>
                  <a:pt x="46" y="328"/>
                </a:moveTo>
                <a:cubicBezTo>
                  <a:pt x="46" y="328"/>
                  <a:pt x="42" y="322"/>
                  <a:pt x="41" y="316"/>
                </a:cubicBezTo>
                <a:cubicBezTo>
                  <a:pt x="41" y="310"/>
                  <a:pt x="39" y="294"/>
                  <a:pt x="39" y="294"/>
                </a:cubicBezTo>
                <a:cubicBezTo>
                  <a:pt x="39" y="294"/>
                  <a:pt x="38" y="290"/>
                  <a:pt x="40" y="286"/>
                </a:cubicBezTo>
                <a:cubicBezTo>
                  <a:pt x="41" y="283"/>
                  <a:pt x="49" y="252"/>
                  <a:pt x="49" y="252"/>
                </a:cubicBezTo>
                <a:cubicBezTo>
                  <a:pt x="49" y="252"/>
                  <a:pt x="63" y="294"/>
                  <a:pt x="46" y="328"/>
                </a:cubicBezTo>
                <a:close/>
                <a:moveTo>
                  <a:pt x="128" y="389"/>
                </a:moveTo>
                <a:cubicBezTo>
                  <a:pt x="115" y="378"/>
                  <a:pt x="115" y="378"/>
                  <a:pt x="115" y="378"/>
                </a:cubicBezTo>
                <a:cubicBezTo>
                  <a:pt x="127" y="236"/>
                  <a:pt x="115" y="156"/>
                  <a:pt x="115" y="156"/>
                </a:cubicBezTo>
                <a:cubicBezTo>
                  <a:pt x="123" y="147"/>
                  <a:pt x="123" y="147"/>
                  <a:pt x="123" y="147"/>
                </a:cubicBezTo>
                <a:cubicBezTo>
                  <a:pt x="133" y="155"/>
                  <a:pt x="133" y="155"/>
                  <a:pt x="133" y="155"/>
                </a:cubicBezTo>
                <a:cubicBezTo>
                  <a:pt x="129" y="163"/>
                  <a:pt x="129" y="163"/>
                  <a:pt x="129" y="163"/>
                </a:cubicBezTo>
                <a:cubicBezTo>
                  <a:pt x="142" y="376"/>
                  <a:pt x="142" y="376"/>
                  <a:pt x="142" y="376"/>
                </a:cubicBezTo>
                <a:lnTo>
                  <a:pt x="128" y="389"/>
                </a:lnTo>
                <a:close/>
                <a:moveTo>
                  <a:pt x="173" y="156"/>
                </a:moveTo>
                <a:cubicBezTo>
                  <a:pt x="169" y="159"/>
                  <a:pt x="148" y="150"/>
                  <a:pt x="148" y="150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5"/>
                  <a:pt x="152" y="129"/>
                  <a:pt x="154" y="125"/>
                </a:cubicBezTo>
                <a:cubicBezTo>
                  <a:pt x="154" y="125"/>
                  <a:pt x="162" y="141"/>
                  <a:pt x="168" y="142"/>
                </a:cubicBezTo>
                <a:cubicBezTo>
                  <a:pt x="174" y="143"/>
                  <a:pt x="177" y="154"/>
                  <a:pt x="173" y="156"/>
                </a:cubicBez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895" name="Freeform 5"/>
          <p:cNvSpPr>
            <a:spLocks/>
          </p:cNvSpPr>
          <p:nvPr/>
        </p:nvSpPr>
        <p:spPr bwMode="auto">
          <a:xfrm>
            <a:off x="5360988" y="1824038"/>
            <a:ext cx="274637" cy="239712"/>
          </a:xfrm>
          <a:custGeom>
            <a:avLst/>
            <a:gdLst>
              <a:gd name="T0" fmla="*/ 516 w 1280"/>
              <a:gd name="T1" fmla="*/ 1106 h 1106"/>
              <a:gd name="T2" fmla="*/ 1280 w 1280"/>
              <a:gd name="T3" fmla="*/ 82 h 1106"/>
              <a:gd name="T4" fmla="*/ 1244 w 1280"/>
              <a:gd name="T5" fmla="*/ 0 h 1106"/>
              <a:gd name="T6" fmla="*/ 463 w 1280"/>
              <a:gd name="T7" fmla="*/ 670 h 1106"/>
              <a:gd name="T8" fmla="*/ 109 w 1280"/>
              <a:gd name="T9" fmla="*/ 458 h 1106"/>
              <a:gd name="T10" fmla="*/ 0 w 1280"/>
              <a:gd name="T11" fmla="*/ 559 h 1106"/>
              <a:gd name="T12" fmla="*/ 516 w 1280"/>
              <a:gd name="T13" fmla="*/ 1106 h 11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80"/>
              <a:gd name="T22" fmla="*/ 0 h 1106"/>
              <a:gd name="T23" fmla="*/ 1280 w 1280"/>
              <a:gd name="T24" fmla="*/ 1106 h 11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80" h="1106">
                <a:moveTo>
                  <a:pt x="516" y="1106"/>
                </a:moveTo>
                <a:cubicBezTo>
                  <a:pt x="805" y="588"/>
                  <a:pt x="1006" y="321"/>
                  <a:pt x="1280" y="82"/>
                </a:cubicBezTo>
                <a:cubicBezTo>
                  <a:pt x="1244" y="0"/>
                  <a:pt x="1244" y="0"/>
                  <a:pt x="1244" y="0"/>
                </a:cubicBezTo>
                <a:cubicBezTo>
                  <a:pt x="912" y="207"/>
                  <a:pt x="733" y="363"/>
                  <a:pt x="463" y="670"/>
                </a:cubicBezTo>
                <a:cubicBezTo>
                  <a:pt x="319" y="567"/>
                  <a:pt x="238" y="520"/>
                  <a:pt x="109" y="458"/>
                </a:cubicBezTo>
                <a:cubicBezTo>
                  <a:pt x="0" y="559"/>
                  <a:pt x="0" y="559"/>
                  <a:pt x="0" y="559"/>
                </a:cubicBezTo>
                <a:cubicBezTo>
                  <a:pt x="219" y="762"/>
                  <a:pt x="338" y="896"/>
                  <a:pt x="516" y="1106"/>
                </a:cubicBez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896" name="Freeform 5"/>
          <p:cNvSpPr>
            <a:spLocks/>
          </p:cNvSpPr>
          <p:nvPr/>
        </p:nvSpPr>
        <p:spPr bwMode="auto">
          <a:xfrm>
            <a:off x="5360988" y="2347913"/>
            <a:ext cx="274637" cy="236537"/>
          </a:xfrm>
          <a:custGeom>
            <a:avLst/>
            <a:gdLst>
              <a:gd name="T0" fmla="*/ 516 w 1280"/>
              <a:gd name="T1" fmla="*/ 1106 h 1106"/>
              <a:gd name="T2" fmla="*/ 1280 w 1280"/>
              <a:gd name="T3" fmla="*/ 82 h 1106"/>
              <a:gd name="T4" fmla="*/ 1244 w 1280"/>
              <a:gd name="T5" fmla="*/ 0 h 1106"/>
              <a:gd name="T6" fmla="*/ 463 w 1280"/>
              <a:gd name="T7" fmla="*/ 670 h 1106"/>
              <a:gd name="T8" fmla="*/ 109 w 1280"/>
              <a:gd name="T9" fmla="*/ 458 h 1106"/>
              <a:gd name="T10" fmla="*/ 0 w 1280"/>
              <a:gd name="T11" fmla="*/ 559 h 1106"/>
              <a:gd name="T12" fmla="*/ 516 w 1280"/>
              <a:gd name="T13" fmla="*/ 1106 h 11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80"/>
              <a:gd name="T22" fmla="*/ 0 h 1106"/>
              <a:gd name="T23" fmla="*/ 1280 w 1280"/>
              <a:gd name="T24" fmla="*/ 1106 h 11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80" h="1106">
                <a:moveTo>
                  <a:pt x="516" y="1106"/>
                </a:moveTo>
                <a:cubicBezTo>
                  <a:pt x="805" y="588"/>
                  <a:pt x="1006" y="321"/>
                  <a:pt x="1280" y="82"/>
                </a:cubicBezTo>
                <a:cubicBezTo>
                  <a:pt x="1244" y="0"/>
                  <a:pt x="1244" y="0"/>
                  <a:pt x="1244" y="0"/>
                </a:cubicBezTo>
                <a:cubicBezTo>
                  <a:pt x="912" y="207"/>
                  <a:pt x="733" y="363"/>
                  <a:pt x="463" y="670"/>
                </a:cubicBezTo>
                <a:cubicBezTo>
                  <a:pt x="319" y="567"/>
                  <a:pt x="238" y="520"/>
                  <a:pt x="109" y="458"/>
                </a:cubicBezTo>
                <a:cubicBezTo>
                  <a:pt x="0" y="559"/>
                  <a:pt x="0" y="559"/>
                  <a:pt x="0" y="559"/>
                </a:cubicBezTo>
                <a:cubicBezTo>
                  <a:pt x="219" y="762"/>
                  <a:pt x="338" y="896"/>
                  <a:pt x="516" y="1106"/>
                </a:cubicBez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897" name="Freeform 5"/>
          <p:cNvSpPr>
            <a:spLocks/>
          </p:cNvSpPr>
          <p:nvPr/>
        </p:nvSpPr>
        <p:spPr bwMode="auto">
          <a:xfrm>
            <a:off x="5364163" y="3354388"/>
            <a:ext cx="276225" cy="236537"/>
          </a:xfrm>
          <a:custGeom>
            <a:avLst/>
            <a:gdLst>
              <a:gd name="T0" fmla="*/ 516 w 1280"/>
              <a:gd name="T1" fmla="*/ 1106 h 1106"/>
              <a:gd name="T2" fmla="*/ 1280 w 1280"/>
              <a:gd name="T3" fmla="*/ 82 h 1106"/>
              <a:gd name="T4" fmla="*/ 1244 w 1280"/>
              <a:gd name="T5" fmla="*/ 0 h 1106"/>
              <a:gd name="T6" fmla="*/ 463 w 1280"/>
              <a:gd name="T7" fmla="*/ 670 h 1106"/>
              <a:gd name="T8" fmla="*/ 109 w 1280"/>
              <a:gd name="T9" fmla="*/ 458 h 1106"/>
              <a:gd name="T10" fmla="*/ 0 w 1280"/>
              <a:gd name="T11" fmla="*/ 559 h 1106"/>
              <a:gd name="T12" fmla="*/ 516 w 1280"/>
              <a:gd name="T13" fmla="*/ 1106 h 11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80"/>
              <a:gd name="T22" fmla="*/ 0 h 1106"/>
              <a:gd name="T23" fmla="*/ 1280 w 1280"/>
              <a:gd name="T24" fmla="*/ 1106 h 110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80" h="1106">
                <a:moveTo>
                  <a:pt x="516" y="1106"/>
                </a:moveTo>
                <a:cubicBezTo>
                  <a:pt x="805" y="588"/>
                  <a:pt x="1006" y="321"/>
                  <a:pt x="1280" y="82"/>
                </a:cubicBezTo>
                <a:cubicBezTo>
                  <a:pt x="1244" y="0"/>
                  <a:pt x="1244" y="0"/>
                  <a:pt x="1244" y="0"/>
                </a:cubicBezTo>
                <a:cubicBezTo>
                  <a:pt x="912" y="207"/>
                  <a:pt x="733" y="363"/>
                  <a:pt x="463" y="670"/>
                </a:cubicBezTo>
                <a:cubicBezTo>
                  <a:pt x="319" y="567"/>
                  <a:pt x="238" y="520"/>
                  <a:pt x="109" y="458"/>
                </a:cubicBezTo>
                <a:cubicBezTo>
                  <a:pt x="0" y="559"/>
                  <a:pt x="0" y="559"/>
                  <a:pt x="0" y="559"/>
                </a:cubicBezTo>
                <a:cubicBezTo>
                  <a:pt x="219" y="762"/>
                  <a:pt x="338" y="896"/>
                  <a:pt x="516" y="1106"/>
                </a:cubicBez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898" name="Freeform 531"/>
          <p:cNvSpPr>
            <a:spLocks/>
          </p:cNvSpPr>
          <p:nvPr/>
        </p:nvSpPr>
        <p:spPr bwMode="auto">
          <a:xfrm>
            <a:off x="5381625" y="2870200"/>
            <a:ext cx="201613" cy="198438"/>
          </a:xfrm>
          <a:custGeom>
            <a:avLst/>
            <a:gdLst>
              <a:gd name="T0" fmla="*/ 508 w 514"/>
              <a:gd name="T1" fmla="*/ 412 h 514"/>
              <a:gd name="T2" fmla="*/ 508 w 514"/>
              <a:gd name="T3" fmla="*/ 412 h 514"/>
              <a:gd name="T4" fmla="*/ 353 w 514"/>
              <a:gd name="T5" fmla="*/ 257 h 514"/>
              <a:gd name="T6" fmla="*/ 508 w 514"/>
              <a:gd name="T7" fmla="*/ 102 h 514"/>
              <a:gd name="T8" fmla="*/ 508 w 514"/>
              <a:gd name="T9" fmla="*/ 102 h 514"/>
              <a:gd name="T10" fmla="*/ 512 w 514"/>
              <a:gd name="T11" fmla="*/ 96 h 514"/>
              <a:gd name="T12" fmla="*/ 508 w 514"/>
              <a:gd name="T13" fmla="*/ 79 h 514"/>
              <a:gd name="T14" fmla="*/ 435 w 514"/>
              <a:gd name="T15" fmla="*/ 6 h 514"/>
              <a:gd name="T16" fmla="*/ 418 w 514"/>
              <a:gd name="T17" fmla="*/ 2 h 514"/>
              <a:gd name="T18" fmla="*/ 412 w 514"/>
              <a:gd name="T19" fmla="*/ 6 h 514"/>
              <a:gd name="T20" fmla="*/ 412 w 514"/>
              <a:gd name="T21" fmla="*/ 6 h 514"/>
              <a:gd name="T22" fmla="*/ 257 w 514"/>
              <a:gd name="T23" fmla="*/ 161 h 514"/>
              <a:gd name="T24" fmla="*/ 102 w 514"/>
              <a:gd name="T25" fmla="*/ 6 h 514"/>
              <a:gd name="T26" fmla="*/ 102 w 514"/>
              <a:gd name="T27" fmla="*/ 6 h 514"/>
              <a:gd name="T28" fmla="*/ 96 w 514"/>
              <a:gd name="T29" fmla="*/ 2 h 514"/>
              <a:gd name="T30" fmla="*/ 79 w 514"/>
              <a:gd name="T31" fmla="*/ 6 h 514"/>
              <a:gd name="T32" fmla="*/ 6 w 514"/>
              <a:gd name="T33" fmla="*/ 79 h 514"/>
              <a:gd name="T34" fmla="*/ 2 w 514"/>
              <a:gd name="T35" fmla="*/ 96 h 514"/>
              <a:gd name="T36" fmla="*/ 6 w 514"/>
              <a:gd name="T37" fmla="*/ 102 h 514"/>
              <a:gd name="T38" fmla="*/ 6 w 514"/>
              <a:gd name="T39" fmla="*/ 102 h 514"/>
              <a:gd name="T40" fmla="*/ 161 w 514"/>
              <a:gd name="T41" fmla="*/ 257 h 514"/>
              <a:gd name="T42" fmla="*/ 6 w 514"/>
              <a:gd name="T43" fmla="*/ 412 h 514"/>
              <a:gd name="T44" fmla="*/ 6 w 514"/>
              <a:gd name="T45" fmla="*/ 412 h 514"/>
              <a:gd name="T46" fmla="*/ 2 w 514"/>
              <a:gd name="T47" fmla="*/ 418 h 514"/>
              <a:gd name="T48" fmla="*/ 6 w 514"/>
              <a:gd name="T49" fmla="*/ 435 h 514"/>
              <a:gd name="T50" fmla="*/ 79 w 514"/>
              <a:gd name="T51" fmla="*/ 508 h 514"/>
              <a:gd name="T52" fmla="*/ 96 w 514"/>
              <a:gd name="T53" fmla="*/ 512 h 514"/>
              <a:gd name="T54" fmla="*/ 102 w 514"/>
              <a:gd name="T55" fmla="*/ 508 h 514"/>
              <a:gd name="T56" fmla="*/ 102 w 514"/>
              <a:gd name="T57" fmla="*/ 508 h 514"/>
              <a:gd name="T58" fmla="*/ 257 w 514"/>
              <a:gd name="T59" fmla="*/ 353 h 514"/>
              <a:gd name="T60" fmla="*/ 412 w 514"/>
              <a:gd name="T61" fmla="*/ 508 h 514"/>
              <a:gd name="T62" fmla="*/ 412 w 514"/>
              <a:gd name="T63" fmla="*/ 508 h 514"/>
              <a:gd name="T64" fmla="*/ 418 w 514"/>
              <a:gd name="T65" fmla="*/ 512 h 514"/>
              <a:gd name="T66" fmla="*/ 435 w 514"/>
              <a:gd name="T67" fmla="*/ 508 h 514"/>
              <a:gd name="T68" fmla="*/ 508 w 514"/>
              <a:gd name="T69" fmla="*/ 435 h 514"/>
              <a:gd name="T70" fmla="*/ 512 w 514"/>
              <a:gd name="T71" fmla="*/ 418 h 514"/>
              <a:gd name="T72" fmla="*/ 508 w 514"/>
              <a:gd name="T73" fmla="*/ 412 h 51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14"/>
              <a:gd name="T112" fmla="*/ 0 h 514"/>
              <a:gd name="T113" fmla="*/ 514 w 514"/>
              <a:gd name="T114" fmla="*/ 514 h 51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14" h="514">
                <a:moveTo>
                  <a:pt x="508" y="412"/>
                </a:moveTo>
                <a:cubicBezTo>
                  <a:pt x="508" y="412"/>
                  <a:pt x="508" y="412"/>
                  <a:pt x="508" y="412"/>
                </a:cubicBezTo>
                <a:cubicBezTo>
                  <a:pt x="353" y="257"/>
                  <a:pt x="353" y="257"/>
                  <a:pt x="353" y="257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10" y="100"/>
                  <a:pt x="511" y="98"/>
                  <a:pt x="512" y="96"/>
                </a:cubicBezTo>
                <a:cubicBezTo>
                  <a:pt x="514" y="90"/>
                  <a:pt x="513" y="84"/>
                  <a:pt x="508" y="79"/>
                </a:cubicBezTo>
                <a:cubicBezTo>
                  <a:pt x="435" y="6"/>
                  <a:pt x="435" y="6"/>
                  <a:pt x="435" y="6"/>
                </a:cubicBezTo>
                <a:cubicBezTo>
                  <a:pt x="430" y="1"/>
                  <a:pt x="424" y="0"/>
                  <a:pt x="418" y="2"/>
                </a:cubicBezTo>
                <a:cubicBezTo>
                  <a:pt x="416" y="3"/>
                  <a:pt x="414" y="4"/>
                  <a:pt x="412" y="6"/>
                </a:cubicBezTo>
                <a:cubicBezTo>
                  <a:pt x="412" y="6"/>
                  <a:pt x="412" y="6"/>
                  <a:pt x="412" y="6"/>
                </a:cubicBezTo>
                <a:cubicBezTo>
                  <a:pt x="257" y="161"/>
                  <a:pt x="257" y="161"/>
                  <a:pt x="257" y="161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100" y="4"/>
                  <a:pt x="98" y="3"/>
                  <a:pt x="96" y="2"/>
                </a:cubicBezTo>
                <a:cubicBezTo>
                  <a:pt x="90" y="0"/>
                  <a:pt x="84" y="1"/>
                  <a:pt x="79" y="6"/>
                </a:cubicBezTo>
                <a:cubicBezTo>
                  <a:pt x="6" y="79"/>
                  <a:pt x="6" y="79"/>
                  <a:pt x="6" y="79"/>
                </a:cubicBezTo>
                <a:cubicBezTo>
                  <a:pt x="1" y="84"/>
                  <a:pt x="0" y="90"/>
                  <a:pt x="2" y="96"/>
                </a:cubicBezTo>
                <a:cubicBezTo>
                  <a:pt x="3" y="98"/>
                  <a:pt x="4" y="100"/>
                  <a:pt x="6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161" y="257"/>
                  <a:pt x="161" y="257"/>
                  <a:pt x="161" y="257"/>
                </a:cubicBezTo>
                <a:cubicBezTo>
                  <a:pt x="6" y="412"/>
                  <a:pt x="6" y="412"/>
                  <a:pt x="6" y="412"/>
                </a:cubicBezTo>
                <a:cubicBezTo>
                  <a:pt x="6" y="412"/>
                  <a:pt x="6" y="412"/>
                  <a:pt x="6" y="412"/>
                </a:cubicBezTo>
                <a:cubicBezTo>
                  <a:pt x="4" y="414"/>
                  <a:pt x="3" y="416"/>
                  <a:pt x="2" y="418"/>
                </a:cubicBezTo>
                <a:cubicBezTo>
                  <a:pt x="0" y="424"/>
                  <a:pt x="1" y="430"/>
                  <a:pt x="6" y="435"/>
                </a:cubicBezTo>
                <a:cubicBezTo>
                  <a:pt x="79" y="508"/>
                  <a:pt x="79" y="508"/>
                  <a:pt x="79" y="508"/>
                </a:cubicBezTo>
                <a:cubicBezTo>
                  <a:pt x="84" y="513"/>
                  <a:pt x="90" y="514"/>
                  <a:pt x="96" y="512"/>
                </a:cubicBezTo>
                <a:cubicBezTo>
                  <a:pt x="98" y="511"/>
                  <a:pt x="100" y="510"/>
                  <a:pt x="102" y="508"/>
                </a:cubicBezTo>
                <a:cubicBezTo>
                  <a:pt x="102" y="508"/>
                  <a:pt x="102" y="508"/>
                  <a:pt x="102" y="508"/>
                </a:cubicBezTo>
                <a:cubicBezTo>
                  <a:pt x="257" y="353"/>
                  <a:pt x="257" y="353"/>
                  <a:pt x="257" y="353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4" y="510"/>
                  <a:pt x="416" y="511"/>
                  <a:pt x="418" y="512"/>
                </a:cubicBezTo>
                <a:cubicBezTo>
                  <a:pt x="424" y="514"/>
                  <a:pt x="430" y="513"/>
                  <a:pt x="435" y="508"/>
                </a:cubicBezTo>
                <a:cubicBezTo>
                  <a:pt x="508" y="435"/>
                  <a:pt x="508" y="435"/>
                  <a:pt x="508" y="435"/>
                </a:cubicBezTo>
                <a:cubicBezTo>
                  <a:pt x="513" y="430"/>
                  <a:pt x="514" y="424"/>
                  <a:pt x="512" y="418"/>
                </a:cubicBezTo>
                <a:cubicBezTo>
                  <a:pt x="511" y="416"/>
                  <a:pt x="510" y="414"/>
                  <a:pt x="508" y="4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899" name="Freeform 531"/>
          <p:cNvSpPr>
            <a:spLocks/>
          </p:cNvSpPr>
          <p:nvPr/>
        </p:nvSpPr>
        <p:spPr bwMode="auto">
          <a:xfrm>
            <a:off x="5381625" y="3876675"/>
            <a:ext cx="201613" cy="198438"/>
          </a:xfrm>
          <a:custGeom>
            <a:avLst/>
            <a:gdLst>
              <a:gd name="T0" fmla="*/ 508 w 514"/>
              <a:gd name="T1" fmla="*/ 412 h 514"/>
              <a:gd name="T2" fmla="*/ 508 w 514"/>
              <a:gd name="T3" fmla="*/ 412 h 514"/>
              <a:gd name="T4" fmla="*/ 353 w 514"/>
              <a:gd name="T5" fmla="*/ 257 h 514"/>
              <a:gd name="T6" fmla="*/ 508 w 514"/>
              <a:gd name="T7" fmla="*/ 102 h 514"/>
              <a:gd name="T8" fmla="*/ 508 w 514"/>
              <a:gd name="T9" fmla="*/ 102 h 514"/>
              <a:gd name="T10" fmla="*/ 512 w 514"/>
              <a:gd name="T11" fmla="*/ 96 h 514"/>
              <a:gd name="T12" fmla="*/ 508 w 514"/>
              <a:gd name="T13" fmla="*/ 79 h 514"/>
              <a:gd name="T14" fmla="*/ 435 w 514"/>
              <a:gd name="T15" fmla="*/ 6 h 514"/>
              <a:gd name="T16" fmla="*/ 418 w 514"/>
              <a:gd name="T17" fmla="*/ 2 h 514"/>
              <a:gd name="T18" fmla="*/ 412 w 514"/>
              <a:gd name="T19" fmla="*/ 6 h 514"/>
              <a:gd name="T20" fmla="*/ 412 w 514"/>
              <a:gd name="T21" fmla="*/ 6 h 514"/>
              <a:gd name="T22" fmla="*/ 257 w 514"/>
              <a:gd name="T23" fmla="*/ 161 h 514"/>
              <a:gd name="T24" fmla="*/ 102 w 514"/>
              <a:gd name="T25" fmla="*/ 6 h 514"/>
              <a:gd name="T26" fmla="*/ 102 w 514"/>
              <a:gd name="T27" fmla="*/ 6 h 514"/>
              <a:gd name="T28" fmla="*/ 96 w 514"/>
              <a:gd name="T29" fmla="*/ 2 h 514"/>
              <a:gd name="T30" fmla="*/ 79 w 514"/>
              <a:gd name="T31" fmla="*/ 6 h 514"/>
              <a:gd name="T32" fmla="*/ 6 w 514"/>
              <a:gd name="T33" fmla="*/ 79 h 514"/>
              <a:gd name="T34" fmla="*/ 2 w 514"/>
              <a:gd name="T35" fmla="*/ 96 h 514"/>
              <a:gd name="T36" fmla="*/ 6 w 514"/>
              <a:gd name="T37" fmla="*/ 102 h 514"/>
              <a:gd name="T38" fmla="*/ 6 w 514"/>
              <a:gd name="T39" fmla="*/ 102 h 514"/>
              <a:gd name="T40" fmla="*/ 161 w 514"/>
              <a:gd name="T41" fmla="*/ 257 h 514"/>
              <a:gd name="T42" fmla="*/ 6 w 514"/>
              <a:gd name="T43" fmla="*/ 412 h 514"/>
              <a:gd name="T44" fmla="*/ 6 w 514"/>
              <a:gd name="T45" fmla="*/ 412 h 514"/>
              <a:gd name="T46" fmla="*/ 2 w 514"/>
              <a:gd name="T47" fmla="*/ 418 h 514"/>
              <a:gd name="T48" fmla="*/ 6 w 514"/>
              <a:gd name="T49" fmla="*/ 435 h 514"/>
              <a:gd name="T50" fmla="*/ 79 w 514"/>
              <a:gd name="T51" fmla="*/ 508 h 514"/>
              <a:gd name="T52" fmla="*/ 96 w 514"/>
              <a:gd name="T53" fmla="*/ 512 h 514"/>
              <a:gd name="T54" fmla="*/ 102 w 514"/>
              <a:gd name="T55" fmla="*/ 508 h 514"/>
              <a:gd name="T56" fmla="*/ 102 w 514"/>
              <a:gd name="T57" fmla="*/ 508 h 514"/>
              <a:gd name="T58" fmla="*/ 257 w 514"/>
              <a:gd name="T59" fmla="*/ 353 h 514"/>
              <a:gd name="T60" fmla="*/ 412 w 514"/>
              <a:gd name="T61" fmla="*/ 508 h 514"/>
              <a:gd name="T62" fmla="*/ 412 w 514"/>
              <a:gd name="T63" fmla="*/ 508 h 514"/>
              <a:gd name="T64" fmla="*/ 418 w 514"/>
              <a:gd name="T65" fmla="*/ 512 h 514"/>
              <a:gd name="T66" fmla="*/ 435 w 514"/>
              <a:gd name="T67" fmla="*/ 508 h 514"/>
              <a:gd name="T68" fmla="*/ 508 w 514"/>
              <a:gd name="T69" fmla="*/ 435 h 514"/>
              <a:gd name="T70" fmla="*/ 512 w 514"/>
              <a:gd name="T71" fmla="*/ 418 h 514"/>
              <a:gd name="T72" fmla="*/ 508 w 514"/>
              <a:gd name="T73" fmla="*/ 412 h 51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14"/>
              <a:gd name="T112" fmla="*/ 0 h 514"/>
              <a:gd name="T113" fmla="*/ 514 w 514"/>
              <a:gd name="T114" fmla="*/ 514 h 51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14" h="514">
                <a:moveTo>
                  <a:pt x="508" y="412"/>
                </a:moveTo>
                <a:cubicBezTo>
                  <a:pt x="508" y="412"/>
                  <a:pt x="508" y="412"/>
                  <a:pt x="508" y="412"/>
                </a:cubicBezTo>
                <a:cubicBezTo>
                  <a:pt x="353" y="257"/>
                  <a:pt x="353" y="257"/>
                  <a:pt x="353" y="257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10" y="100"/>
                  <a:pt x="511" y="98"/>
                  <a:pt x="512" y="96"/>
                </a:cubicBezTo>
                <a:cubicBezTo>
                  <a:pt x="514" y="90"/>
                  <a:pt x="513" y="84"/>
                  <a:pt x="508" y="79"/>
                </a:cubicBezTo>
                <a:cubicBezTo>
                  <a:pt x="435" y="6"/>
                  <a:pt x="435" y="6"/>
                  <a:pt x="435" y="6"/>
                </a:cubicBezTo>
                <a:cubicBezTo>
                  <a:pt x="430" y="1"/>
                  <a:pt x="424" y="0"/>
                  <a:pt x="418" y="2"/>
                </a:cubicBezTo>
                <a:cubicBezTo>
                  <a:pt x="416" y="3"/>
                  <a:pt x="414" y="4"/>
                  <a:pt x="412" y="6"/>
                </a:cubicBezTo>
                <a:cubicBezTo>
                  <a:pt x="412" y="6"/>
                  <a:pt x="412" y="6"/>
                  <a:pt x="412" y="6"/>
                </a:cubicBezTo>
                <a:cubicBezTo>
                  <a:pt x="257" y="161"/>
                  <a:pt x="257" y="161"/>
                  <a:pt x="257" y="161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100" y="4"/>
                  <a:pt x="98" y="3"/>
                  <a:pt x="96" y="2"/>
                </a:cubicBezTo>
                <a:cubicBezTo>
                  <a:pt x="90" y="0"/>
                  <a:pt x="84" y="1"/>
                  <a:pt x="79" y="6"/>
                </a:cubicBezTo>
                <a:cubicBezTo>
                  <a:pt x="6" y="79"/>
                  <a:pt x="6" y="79"/>
                  <a:pt x="6" y="79"/>
                </a:cubicBezTo>
                <a:cubicBezTo>
                  <a:pt x="1" y="84"/>
                  <a:pt x="0" y="90"/>
                  <a:pt x="2" y="96"/>
                </a:cubicBezTo>
                <a:cubicBezTo>
                  <a:pt x="3" y="98"/>
                  <a:pt x="4" y="100"/>
                  <a:pt x="6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161" y="257"/>
                  <a:pt x="161" y="257"/>
                  <a:pt x="161" y="257"/>
                </a:cubicBezTo>
                <a:cubicBezTo>
                  <a:pt x="6" y="412"/>
                  <a:pt x="6" y="412"/>
                  <a:pt x="6" y="412"/>
                </a:cubicBezTo>
                <a:cubicBezTo>
                  <a:pt x="6" y="412"/>
                  <a:pt x="6" y="412"/>
                  <a:pt x="6" y="412"/>
                </a:cubicBezTo>
                <a:cubicBezTo>
                  <a:pt x="4" y="414"/>
                  <a:pt x="3" y="416"/>
                  <a:pt x="2" y="418"/>
                </a:cubicBezTo>
                <a:cubicBezTo>
                  <a:pt x="0" y="424"/>
                  <a:pt x="1" y="430"/>
                  <a:pt x="6" y="435"/>
                </a:cubicBezTo>
                <a:cubicBezTo>
                  <a:pt x="79" y="508"/>
                  <a:pt x="79" y="508"/>
                  <a:pt x="79" y="508"/>
                </a:cubicBezTo>
                <a:cubicBezTo>
                  <a:pt x="84" y="513"/>
                  <a:pt x="90" y="514"/>
                  <a:pt x="96" y="512"/>
                </a:cubicBezTo>
                <a:cubicBezTo>
                  <a:pt x="98" y="511"/>
                  <a:pt x="100" y="510"/>
                  <a:pt x="102" y="508"/>
                </a:cubicBezTo>
                <a:cubicBezTo>
                  <a:pt x="102" y="508"/>
                  <a:pt x="102" y="508"/>
                  <a:pt x="102" y="508"/>
                </a:cubicBezTo>
                <a:cubicBezTo>
                  <a:pt x="257" y="353"/>
                  <a:pt x="257" y="353"/>
                  <a:pt x="257" y="353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4" y="510"/>
                  <a:pt x="416" y="511"/>
                  <a:pt x="418" y="512"/>
                </a:cubicBezTo>
                <a:cubicBezTo>
                  <a:pt x="424" y="514"/>
                  <a:pt x="430" y="513"/>
                  <a:pt x="435" y="508"/>
                </a:cubicBezTo>
                <a:cubicBezTo>
                  <a:pt x="508" y="435"/>
                  <a:pt x="508" y="435"/>
                  <a:pt x="508" y="435"/>
                </a:cubicBezTo>
                <a:cubicBezTo>
                  <a:pt x="513" y="430"/>
                  <a:pt x="514" y="424"/>
                  <a:pt x="512" y="418"/>
                </a:cubicBezTo>
                <a:cubicBezTo>
                  <a:pt x="511" y="416"/>
                  <a:pt x="510" y="414"/>
                  <a:pt x="508" y="4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900" name="Freeform 531"/>
          <p:cNvSpPr>
            <a:spLocks/>
          </p:cNvSpPr>
          <p:nvPr/>
        </p:nvSpPr>
        <p:spPr bwMode="auto">
          <a:xfrm>
            <a:off x="5381625" y="4360863"/>
            <a:ext cx="201613" cy="198437"/>
          </a:xfrm>
          <a:custGeom>
            <a:avLst/>
            <a:gdLst>
              <a:gd name="T0" fmla="*/ 508 w 514"/>
              <a:gd name="T1" fmla="*/ 412 h 514"/>
              <a:gd name="T2" fmla="*/ 508 w 514"/>
              <a:gd name="T3" fmla="*/ 412 h 514"/>
              <a:gd name="T4" fmla="*/ 353 w 514"/>
              <a:gd name="T5" fmla="*/ 257 h 514"/>
              <a:gd name="T6" fmla="*/ 508 w 514"/>
              <a:gd name="T7" fmla="*/ 102 h 514"/>
              <a:gd name="T8" fmla="*/ 508 w 514"/>
              <a:gd name="T9" fmla="*/ 102 h 514"/>
              <a:gd name="T10" fmla="*/ 512 w 514"/>
              <a:gd name="T11" fmla="*/ 96 h 514"/>
              <a:gd name="T12" fmla="*/ 508 w 514"/>
              <a:gd name="T13" fmla="*/ 79 h 514"/>
              <a:gd name="T14" fmla="*/ 435 w 514"/>
              <a:gd name="T15" fmla="*/ 6 h 514"/>
              <a:gd name="T16" fmla="*/ 418 w 514"/>
              <a:gd name="T17" fmla="*/ 2 h 514"/>
              <a:gd name="T18" fmla="*/ 412 w 514"/>
              <a:gd name="T19" fmla="*/ 6 h 514"/>
              <a:gd name="T20" fmla="*/ 412 w 514"/>
              <a:gd name="T21" fmla="*/ 6 h 514"/>
              <a:gd name="T22" fmla="*/ 257 w 514"/>
              <a:gd name="T23" fmla="*/ 161 h 514"/>
              <a:gd name="T24" fmla="*/ 102 w 514"/>
              <a:gd name="T25" fmla="*/ 6 h 514"/>
              <a:gd name="T26" fmla="*/ 102 w 514"/>
              <a:gd name="T27" fmla="*/ 6 h 514"/>
              <a:gd name="T28" fmla="*/ 96 w 514"/>
              <a:gd name="T29" fmla="*/ 2 h 514"/>
              <a:gd name="T30" fmla="*/ 79 w 514"/>
              <a:gd name="T31" fmla="*/ 6 h 514"/>
              <a:gd name="T32" fmla="*/ 6 w 514"/>
              <a:gd name="T33" fmla="*/ 79 h 514"/>
              <a:gd name="T34" fmla="*/ 2 w 514"/>
              <a:gd name="T35" fmla="*/ 96 h 514"/>
              <a:gd name="T36" fmla="*/ 6 w 514"/>
              <a:gd name="T37" fmla="*/ 102 h 514"/>
              <a:gd name="T38" fmla="*/ 6 w 514"/>
              <a:gd name="T39" fmla="*/ 102 h 514"/>
              <a:gd name="T40" fmla="*/ 161 w 514"/>
              <a:gd name="T41" fmla="*/ 257 h 514"/>
              <a:gd name="T42" fmla="*/ 6 w 514"/>
              <a:gd name="T43" fmla="*/ 412 h 514"/>
              <a:gd name="T44" fmla="*/ 6 w 514"/>
              <a:gd name="T45" fmla="*/ 412 h 514"/>
              <a:gd name="T46" fmla="*/ 2 w 514"/>
              <a:gd name="T47" fmla="*/ 418 h 514"/>
              <a:gd name="T48" fmla="*/ 6 w 514"/>
              <a:gd name="T49" fmla="*/ 435 h 514"/>
              <a:gd name="T50" fmla="*/ 79 w 514"/>
              <a:gd name="T51" fmla="*/ 508 h 514"/>
              <a:gd name="T52" fmla="*/ 96 w 514"/>
              <a:gd name="T53" fmla="*/ 512 h 514"/>
              <a:gd name="T54" fmla="*/ 102 w 514"/>
              <a:gd name="T55" fmla="*/ 508 h 514"/>
              <a:gd name="T56" fmla="*/ 102 w 514"/>
              <a:gd name="T57" fmla="*/ 508 h 514"/>
              <a:gd name="T58" fmla="*/ 257 w 514"/>
              <a:gd name="T59" fmla="*/ 353 h 514"/>
              <a:gd name="T60" fmla="*/ 412 w 514"/>
              <a:gd name="T61" fmla="*/ 508 h 514"/>
              <a:gd name="T62" fmla="*/ 412 w 514"/>
              <a:gd name="T63" fmla="*/ 508 h 514"/>
              <a:gd name="T64" fmla="*/ 418 w 514"/>
              <a:gd name="T65" fmla="*/ 512 h 514"/>
              <a:gd name="T66" fmla="*/ 435 w 514"/>
              <a:gd name="T67" fmla="*/ 508 h 514"/>
              <a:gd name="T68" fmla="*/ 508 w 514"/>
              <a:gd name="T69" fmla="*/ 435 h 514"/>
              <a:gd name="T70" fmla="*/ 512 w 514"/>
              <a:gd name="T71" fmla="*/ 418 h 514"/>
              <a:gd name="T72" fmla="*/ 508 w 514"/>
              <a:gd name="T73" fmla="*/ 412 h 51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514"/>
              <a:gd name="T112" fmla="*/ 0 h 514"/>
              <a:gd name="T113" fmla="*/ 514 w 514"/>
              <a:gd name="T114" fmla="*/ 514 h 51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514" h="514">
                <a:moveTo>
                  <a:pt x="508" y="412"/>
                </a:moveTo>
                <a:cubicBezTo>
                  <a:pt x="508" y="412"/>
                  <a:pt x="508" y="412"/>
                  <a:pt x="508" y="412"/>
                </a:cubicBezTo>
                <a:cubicBezTo>
                  <a:pt x="353" y="257"/>
                  <a:pt x="353" y="257"/>
                  <a:pt x="353" y="257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08" y="102"/>
                  <a:pt x="508" y="102"/>
                  <a:pt x="508" y="102"/>
                </a:cubicBezTo>
                <a:cubicBezTo>
                  <a:pt x="510" y="100"/>
                  <a:pt x="511" y="98"/>
                  <a:pt x="512" y="96"/>
                </a:cubicBezTo>
                <a:cubicBezTo>
                  <a:pt x="514" y="90"/>
                  <a:pt x="513" y="84"/>
                  <a:pt x="508" y="79"/>
                </a:cubicBezTo>
                <a:cubicBezTo>
                  <a:pt x="435" y="6"/>
                  <a:pt x="435" y="6"/>
                  <a:pt x="435" y="6"/>
                </a:cubicBezTo>
                <a:cubicBezTo>
                  <a:pt x="430" y="1"/>
                  <a:pt x="424" y="0"/>
                  <a:pt x="418" y="2"/>
                </a:cubicBezTo>
                <a:cubicBezTo>
                  <a:pt x="416" y="3"/>
                  <a:pt x="414" y="4"/>
                  <a:pt x="412" y="6"/>
                </a:cubicBezTo>
                <a:cubicBezTo>
                  <a:pt x="412" y="6"/>
                  <a:pt x="412" y="6"/>
                  <a:pt x="412" y="6"/>
                </a:cubicBezTo>
                <a:cubicBezTo>
                  <a:pt x="257" y="161"/>
                  <a:pt x="257" y="161"/>
                  <a:pt x="257" y="161"/>
                </a:cubicBezTo>
                <a:cubicBezTo>
                  <a:pt x="102" y="6"/>
                  <a:pt x="102" y="6"/>
                  <a:pt x="102" y="6"/>
                </a:cubicBezTo>
                <a:cubicBezTo>
                  <a:pt x="102" y="6"/>
                  <a:pt x="102" y="6"/>
                  <a:pt x="102" y="6"/>
                </a:cubicBezTo>
                <a:cubicBezTo>
                  <a:pt x="100" y="4"/>
                  <a:pt x="98" y="3"/>
                  <a:pt x="96" y="2"/>
                </a:cubicBezTo>
                <a:cubicBezTo>
                  <a:pt x="90" y="0"/>
                  <a:pt x="84" y="1"/>
                  <a:pt x="79" y="6"/>
                </a:cubicBezTo>
                <a:cubicBezTo>
                  <a:pt x="6" y="79"/>
                  <a:pt x="6" y="79"/>
                  <a:pt x="6" y="79"/>
                </a:cubicBezTo>
                <a:cubicBezTo>
                  <a:pt x="1" y="84"/>
                  <a:pt x="0" y="90"/>
                  <a:pt x="2" y="96"/>
                </a:cubicBezTo>
                <a:cubicBezTo>
                  <a:pt x="3" y="98"/>
                  <a:pt x="4" y="100"/>
                  <a:pt x="6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161" y="257"/>
                  <a:pt x="161" y="257"/>
                  <a:pt x="161" y="257"/>
                </a:cubicBezTo>
                <a:cubicBezTo>
                  <a:pt x="6" y="412"/>
                  <a:pt x="6" y="412"/>
                  <a:pt x="6" y="412"/>
                </a:cubicBezTo>
                <a:cubicBezTo>
                  <a:pt x="6" y="412"/>
                  <a:pt x="6" y="412"/>
                  <a:pt x="6" y="412"/>
                </a:cubicBezTo>
                <a:cubicBezTo>
                  <a:pt x="4" y="414"/>
                  <a:pt x="3" y="416"/>
                  <a:pt x="2" y="418"/>
                </a:cubicBezTo>
                <a:cubicBezTo>
                  <a:pt x="0" y="424"/>
                  <a:pt x="1" y="430"/>
                  <a:pt x="6" y="435"/>
                </a:cubicBezTo>
                <a:cubicBezTo>
                  <a:pt x="79" y="508"/>
                  <a:pt x="79" y="508"/>
                  <a:pt x="79" y="508"/>
                </a:cubicBezTo>
                <a:cubicBezTo>
                  <a:pt x="84" y="513"/>
                  <a:pt x="90" y="514"/>
                  <a:pt x="96" y="512"/>
                </a:cubicBezTo>
                <a:cubicBezTo>
                  <a:pt x="98" y="511"/>
                  <a:pt x="100" y="510"/>
                  <a:pt x="102" y="508"/>
                </a:cubicBezTo>
                <a:cubicBezTo>
                  <a:pt x="102" y="508"/>
                  <a:pt x="102" y="508"/>
                  <a:pt x="102" y="508"/>
                </a:cubicBezTo>
                <a:cubicBezTo>
                  <a:pt x="257" y="353"/>
                  <a:pt x="257" y="353"/>
                  <a:pt x="257" y="353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2" y="508"/>
                  <a:pt x="412" y="508"/>
                  <a:pt x="412" y="508"/>
                </a:cubicBezTo>
                <a:cubicBezTo>
                  <a:pt x="414" y="510"/>
                  <a:pt x="416" y="511"/>
                  <a:pt x="418" y="512"/>
                </a:cubicBezTo>
                <a:cubicBezTo>
                  <a:pt x="424" y="514"/>
                  <a:pt x="430" y="513"/>
                  <a:pt x="435" y="508"/>
                </a:cubicBezTo>
                <a:cubicBezTo>
                  <a:pt x="508" y="435"/>
                  <a:pt x="508" y="435"/>
                  <a:pt x="508" y="435"/>
                </a:cubicBezTo>
                <a:cubicBezTo>
                  <a:pt x="513" y="430"/>
                  <a:pt x="514" y="424"/>
                  <a:pt x="512" y="418"/>
                </a:cubicBezTo>
                <a:cubicBezTo>
                  <a:pt x="511" y="416"/>
                  <a:pt x="510" y="414"/>
                  <a:pt x="508" y="4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901" name="Oval 118"/>
          <p:cNvSpPr>
            <a:spLocks noChangeArrowheads="1"/>
          </p:cNvSpPr>
          <p:nvPr/>
        </p:nvSpPr>
        <p:spPr bwMode="auto">
          <a:xfrm>
            <a:off x="10564813" y="5010150"/>
            <a:ext cx="644525" cy="642938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493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26262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2" name="Freeform 620"/>
          <p:cNvSpPr>
            <a:spLocks noEditPoints="1"/>
          </p:cNvSpPr>
          <p:nvPr/>
        </p:nvSpPr>
        <p:spPr bwMode="auto">
          <a:xfrm>
            <a:off x="10723563" y="5183188"/>
            <a:ext cx="327025" cy="285750"/>
          </a:xfrm>
          <a:custGeom>
            <a:avLst/>
            <a:gdLst>
              <a:gd name="T0" fmla="*/ 0 w 282"/>
              <a:gd name="T1" fmla="*/ 0 h 247"/>
              <a:gd name="T2" fmla="*/ 282 w 282"/>
              <a:gd name="T3" fmla="*/ 0 h 247"/>
              <a:gd name="T4" fmla="*/ 282 w 282"/>
              <a:gd name="T5" fmla="*/ 35 h 247"/>
              <a:gd name="T6" fmla="*/ 0 w 282"/>
              <a:gd name="T7" fmla="*/ 35 h 247"/>
              <a:gd name="T8" fmla="*/ 0 w 282"/>
              <a:gd name="T9" fmla="*/ 0 h 247"/>
              <a:gd name="T10" fmla="*/ 53 w 282"/>
              <a:gd name="T11" fmla="*/ 53 h 247"/>
              <a:gd name="T12" fmla="*/ 229 w 282"/>
              <a:gd name="T13" fmla="*/ 53 h 247"/>
              <a:gd name="T14" fmla="*/ 229 w 282"/>
              <a:gd name="T15" fmla="*/ 88 h 247"/>
              <a:gd name="T16" fmla="*/ 53 w 282"/>
              <a:gd name="T17" fmla="*/ 88 h 247"/>
              <a:gd name="T18" fmla="*/ 53 w 282"/>
              <a:gd name="T19" fmla="*/ 53 h 247"/>
              <a:gd name="T20" fmla="*/ 53 w 282"/>
              <a:gd name="T21" fmla="*/ 159 h 247"/>
              <a:gd name="T22" fmla="*/ 229 w 282"/>
              <a:gd name="T23" fmla="*/ 159 h 247"/>
              <a:gd name="T24" fmla="*/ 229 w 282"/>
              <a:gd name="T25" fmla="*/ 194 h 247"/>
              <a:gd name="T26" fmla="*/ 53 w 282"/>
              <a:gd name="T27" fmla="*/ 194 h 247"/>
              <a:gd name="T28" fmla="*/ 53 w 282"/>
              <a:gd name="T29" fmla="*/ 159 h 247"/>
              <a:gd name="T30" fmla="*/ 0 w 282"/>
              <a:gd name="T31" fmla="*/ 106 h 247"/>
              <a:gd name="T32" fmla="*/ 282 w 282"/>
              <a:gd name="T33" fmla="*/ 106 h 247"/>
              <a:gd name="T34" fmla="*/ 282 w 282"/>
              <a:gd name="T35" fmla="*/ 141 h 247"/>
              <a:gd name="T36" fmla="*/ 0 w 282"/>
              <a:gd name="T37" fmla="*/ 141 h 247"/>
              <a:gd name="T38" fmla="*/ 0 w 282"/>
              <a:gd name="T39" fmla="*/ 106 h 247"/>
              <a:gd name="T40" fmla="*/ 0 w 282"/>
              <a:gd name="T41" fmla="*/ 212 h 247"/>
              <a:gd name="T42" fmla="*/ 282 w 282"/>
              <a:gd name="T43" fmla="*/ 212 h 247"/>
              <a:gd name="T44" fmla="*/ 282 w 282"/>
              <a:gd name="T45" fmla="*/ 247 h 247"/>
              <a:gd name="T46" fmla="*/ 0 w 282"/>
              <a:gd name="T47" fmla="*/ 247 h 247"/>
              <a:gd name="T48" fmla="*/ 0 w 282"/>
              <a:gd name="T49" fmla="*/ 212 h 24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82"/>
              <a:gd name="T76" fmla="*/ 0 h 247"/>
              <a:gd name="T77" fmla="*/ 282 w 282"/>
              <a:gd name="T78" fmla="*/ 247 h 24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82" h="247">
                <a:moveTo>
                  <a:pt x="0" y="0"/>
                </a:moveTo>
                <a:lnTo>
                  <a:pt x="282" y="0"/>
                </a:lnTo>
                <a:lnTo>
                  <a:pt x="282" y="35"/>
                </a:lnTo>
                <a:lnTo>
                  <a:pt x="0" y="35"/>
                </a:lnTo>
                <a:lnTo>
                  <a:pt x="0" y="0"/>
                </a:lnTo>
                <a:close/>
                <a:moveTo>
                  <a:pt x="53" y="53"/>
                </a:moveTo>
                <a:lnTo>
                  <a:pt x="229" y="53"/>
                </a:lnTo>
                <a:lnTo>
                  <a:pt x="229" y="88"/>
                </a:lnTo>
                <a:lnTo>
                  <a:pt x="53" y="88"/>
                </a:lnTo>
                <a:lnTo>
                  <a:pt x="53" y="53"/>
                </a:lnTo>
                <a:close/>
                <a:moveTo>
                  <a:pt x="53" y="159"/>
                </a:moveTo>
                <a:lnTo>
                  <a:pt x="229" y="159"/>
                </a:lnTo>
                <a:lnTo>
                  <a:pt x="229" y="194"/>
                </a:lnTo>
                <a:lnTo>
                  <a:pt x="53" y="194"/>
                </a:lnTo>
                <a:lnTo>
                  <a:pt x="53" y="159"/>
                </a:lnTo>
                <a:close/>
                <a:moveTo>
                  <a:pt x="0" y="106"/>
                </a:moveTo>
                <a:lnTo>
                  <a:pt x="282" y="106"/>
                </a:lnTo>
                <a:lnTo>
                  <a:pt x="282" y="141"/>
                </a:lnTo>
                <a:lnTo>
                  <a:pt x="0" y="141"/>
                </a:lnTo>
                <a:lnTo>
                  <a:pt x="0" y="106"/>
                </a:lnTo>
                <a:close/>
                <a:moveTo>
                  <a:pt x="0" y="212"/>
                </a:moveTo>
                <a:lnTo>
                  <a:pt x="282" y="212"/>
                </a:lnTo>
                <a:lnTo>
                  <a:pt x="282" y="247"/>
                </a:lnTo>
                <a:lnTo>
                  <a:pt x="0" y="247"/>
                </a:lnTo>
                <a:lnTo>
                  <a:pt x="0" y="2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903" name="TextBox 35"/>
          <p:cNvSpPr txBox="1">
            <a:spLocks noChangeArrowheads="1"/>
          </p:cNvSpPr>
          <p:nvPr/>
        </p:nvSpPr>
        <p:spPr bwMode="auto">
          <a:xfrm>
            <a:off x="1555750" y="5832475"/>
            <a:ext cx="90805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4" name="Text Placeholder 2"/>
          <p:cNvSpPr txBox="1">
            <a:spLocks noChangeArrowheads="1"/>
          </p:cNvSpPr>
          <p:nvPr/>
        </p:nvSpPr>
        <p:spPr bwMode="auto">
          <a:xfrm>
            <a:off x="5870575" y="1835150"/>
            <a:ext cx="47656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7905" name="Text Placeholder 2"/>
          <p:cNvSpPr txBox="1">
            <a:spLocks noChangeArrowheads="1"/>
          </p:cNvSpPr>
          <p:nvPr/>
        </p:nvSpPr>
        <p:spPr bwMode="auto">
          <a:xfrm>
            <a:off x="5870575" y="2339975"/>
            <a:ext cx="4765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7906" name="Text Placeholder 2"/>
          <p:cNvSpPr txBox="1">
            <a:spLocks noChangeArrowheads="1"/>
          </p:cNvSpPr>
          <p:nvPr/>
        </p:nvSpPr>
        <p:spPr bwMode="auto">
          <a:xfrm>
            <a:off x="5870575" y="2846388"/>
            <a:ext cx="4765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7907" name="Text Placeholder 2"/>
          <p:cNvSpPr txBox="1">
            <a:spLocks noChangeArrowheads="1"/>
          </p:cNvSpPr>
          <p:nvPr/>
        </p:nvSpPr>
        <p:spPr bwMode="auto">
          <a:xfrm>
            <a:off x="5870575" y="3352800"/>
            <a:ext cx="4765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7908" name="Text Placeholder 2"/>
          <p:cNvSpPr txBox="1">
            <a:spLocks noChangeArrowheads="1"/>
          </p:cNvSpPr>
          <p:nvPr/>
        </p:nvSpPr>
        <p:spPr bwMode="auto">
          <a:xfrm>
            <a:off x="5870575" y="3857625"/>
            <a:ext cx="4765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37909" name="Text Placeholder 2"/>
          <p:cNvSpPr txBox="1">
            <a:spLocks noChangeArrowheads="1"/>
          </p:cNvSpPr>
          <p:nvPr/>
        </p:nvSpPr>
        <p:spPr bwMode="auto">
          <a:xfrm>
            <a:off x="5870575" y="4364038"/>
            <a:ext cx="4765675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9"/>
          <p:cNvSpPr>
            <a:spLocks noChangeArrowheads="1"/>
          </p:cNvSpPr>
          <p:nvPr/>
        </p:nvSpPr>
        <p:spPr bwMode="auto">
          <a:xfrm>
            <a:off x="0" y="2786063"/>
            <a:ext cx="2960688" cy="652462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15" name="任意多边形 20"/>
          <p:cNvSpPr>
            <a:spLocks/>
          </p:cNvSpPr>
          <p:nvPr/>
        </p:nvSpPr>
        <p:spPr bwMode="auto">
          <a:xfrm>
            <a:off x="8331200" y="3411538"/>
            <a:ext cx="3860800" cy="1233487"/>
          </a:xfrm>
          <a:custGeom>
            <a:avLst/>
            <a:gdLst>
              <a:gd name="T0" fmla="*/ 1422400 w 3759200"/>
              <a:gd name="T1" fmla="*/ 0 h 1799772"/>
              <a:gd name="T2" fmla="*/ 3759200 w 3759200"/>
              <a:gd name="T3" fmla="*/ 0 h 1799772"/>
              <a:gd name="T4" fmla="*/ 3759200 w 3759200"/>
              <a:gd name="T5" fmla="*/ 899886 h 1799772"/>
              <a:gd name="T6" fmla="*/ 2336800 w 3759200"/>
              <a:gd name="T7" fmla="*/ 899886 h 1799772"/>
              <a:gd name="T8" fmla="*/ 2336800 w 3759200"/>
              <a:gd name="T9" fmla="*/ 1799772 h 1799772"/>
              <a:gd name="T10" fmla="*/ 0 w 3759200"/>
              <a:gd name="T11" fmla="*/ 1799772 h 1799772"/>
              <a:gd name="T12" fmla="*/ 0 w 3759200"/>
              <a:gd name="T13" fmla="*/ 899886 h 1799772"/>
              <a:gd name="T14" fmla="*/ 1422400 w 3759200"/>
              <a:gd name="T15" fmla="*/ 899886 h 1799772"/>
              <a:gd name="T16" fmla="*/ 1422400 w 3759200"/>
              <a:gd name="T17" fmla="*/ 0 h 179977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759200"/>
              <a:gd name="T28" fmla="*/ 0 h 1799772"/>
              <a:gd name="T29" fmla="*/ 3759200 w 3759200"/>
              <a:gd name="T30" fmla="*/ 1799772 h 179977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759200" h="1799772">
                <a:moveTo>
                  <a:pt x="1422400" y="0"/>
                </a:moveTo>
                <a:lnTo>
                  <a:pt x="3759200" y="0"/>
                </a:lnTo>
                <a:lnTo>
                  <a:pt x="3759200" y="899886"/>
                </a:lnTo>
                <a:lnTo>
                  <a:pt x="2336800" y="899886"/>
                </a:lnTo>
                <a:lnTo>
                  <a:pt x="2336800" y="1799772"/>
                </a:lnTo>
                <a:lnTo>
                  <a:pt x="0" y="1799772"/>
                </a:lnTo>
                <a:lnTo>
                  <a:pt x="0" y="899886"/>
                </a:lnTo>
                <a:lnTo>
                  <a:pt x="1422400" y="899886"/>
                </a:lnTo>
                <a:lnTo>
                  <a:pt x="1422400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8916" name="文本框 11"/>
          <p:cNvSpPr txBox="1">
            <a:spLocks noChangeArrowheads="1"/>
          </p:cNvSpPr>
          <p:nvPr/>
        </p:nvSpPr>
        <p:spPr bwMode="auto">
          <a:xfrm>
            <a:off x="4179888" y="2633663"/>
            <a:ext cx="377348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</a:t>
            </a:r>
            <a:endParaRPr lang="zh-CN" altLang="en-US" sz="80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917" name="矩形 15"/>
          <p:cNvSpPr>
            <a:spLocks noChangeArrowheads="1"/>
          </p:cNvSpPr>
          <p:nvPr/>
        </p:nvSpPr>
        <p:spPr bwMode="auto">
          <a:xfrm>
            <a:off x="0" y="2786063"/>
            <a:ext cx="2960688" cy="349250"/>
          </a:xfrm>
          <a:prstGeom prst="rect">
            <a:avLst/>
          </a:prstGeom>
          <a:solidFill>
            <a:srgbClr val="30302F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18" name="矩形 25"/>
          <p:cNvSpPr>
            <a:spLocks noChangeArrowheads="1"/>
          </p:cNvSpPr>
          <p:nvPr/>
        </p:nvSpPr>
        <p:spPr bwMode="auto">
          <a:xfrm>
            <a:off x="8331200" y="4340225"/>
            <a:ext cx="2438400" cy="304800"/>
          </a:xfrm>
          <a:prstGeom prst="rect">
            <a:avLst/>
          </a:prstGeom>
          <a:solidFill>
            <a:srgbClr val="30302F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19" name="矩形 26"/>
          <p:cNvSpPr>
            <a:spLocks noChangeArrowheads="1"/>
          </p:cNvSpPr>
          <p:nvPr/>
        </p:nvSpPr>
        <p:spPr bwMode="auto">
          <a:xfrm>
            <a:off x="9550400" y="3403600"/>
            <a:ext cx="2641600" cy="268288"/>
          </a:xfrm>
          <a:prstGeom prst="rect">
            <a:avLst/>
          </a:prstGeom>
          <a:solidFill>
            <a:srgbClr val="30302F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2608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99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199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文本框 34"/>
          <p:cNvSpPr txBox="1">
            <a:spLocks noChangeArrowheads="1"/>
          </p:cNvSpPr>
          <p:nvPr/>
        </p:nvSpPr>
        <p:spPr bwMode="auto">
          <a:xfrm>
            <a:off x="5884863" y="3840163"/>
            <a:ext cx="3990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PEOFILE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2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3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4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1979613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3030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2800">
              <a:solidFill>
                <a:srgbClr val="3030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5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416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9"/>
          <a:stretch>
            <a:fillRect/>
          </a:stretch>
        </p:blipFill>
        <p:spPr bwMode="auto">
          <a:xfrm>
            <a:off x="5191125" y="1905000"/>
            <a:ext cx="6407150" cy="424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5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18449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450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436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7" name="Oval 19"/>
          <p:cNvSpPr>
            <a:spLocks noChangeArrowheads="1"/>
          </p:cNvSpPr>
          <p:nvPr/>
        </p:nvSpPr>
        <p:spPr bwMode="auto">
          <a:xfrm>
            <a:off x="865188" y="5484813"/>
            <a:ext cx="711200" cy="715962"/>
          </a:xfrm>
          <a:prstGeom prst="ellipse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8438" name="Group 2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5681663"/>
            <a:ext cx="390525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Oval 16"/>
          <p:cNvSpPr>
            <a:spLocks noChangeArrowheads="1"/>
          </p:cNvSpPr>
          <p:nvPr/>
        </p:nvSpPr>
        <p:spPr bwMode="auto">
          <a:xfrm>
            <a:off x="865188" y="4427538"/>
            <a:ext cx="711200" cy="715962"/>
          </a:xfrm>
          <a:prstGeom prst="ellipse">
            <a:avLst/>
          </a:pr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8440" name="Group 3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591050"/>
            <a:ext cx="3714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Oval 10"/>
          <p:cNvSpPr>
            <a:spLocks noChangeArrowheads="1"/>
          </p:cNvSpPr>
          <p:nvPr/>
        </p:nvSpPr>
        <p:spPr bwMode="auto">
          <a:xfrm>
            <a:off x="865188" y="3370263"/>
            <a:ext cx="711200" cy="715962"/>
          </a:xfrm>
          <a:prstGeom prst="ellipse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1700">
              <a:solidFill>
                <a:schemeClr val="bg1"/>
              </a:solidFill>
            </a:endParaRPr>
          </a:p>
        </p:txBody>
      </p:sp>
      <p:pic>
        <p:nvPicPr>
          <p:cNvPr id="18442" name="Group 8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3535363"/>
            <a:ext cx="3476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3" name="TextBox 13"/>
          <p:cNvSpPr txBox="1">
            <a:spLocks noChangeArrowheads="1"/>
          </p:cNvSpPr>
          <p:nvPr/>
        </p:nvSpPr>
        <p:spPr bwMode="auto">
          <a:xfrm>
            <a:off x="1746250" y="341153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8444" name="TextBox 13"/>
          <p:cNvSpPr txBox="1">
            <a:spLocks noChangeArrowheads="1"/>
          </p:cNvSpPr>
          <p:nvPr/>
        </p:nvSpPr>
        <p:spPr bwMode="auto">
          <a:xfrm>
            <a:off x="1751013" y="3697288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18445" name="TextBox 13"/>
          <p:cNvSpPr txBox="1">
            <a:spLocks noChangeArrowheads="1"/>
          </p:cNvSpPr>
          <p:nvPr/>
        </p:nvSpPr>
        <p:spPr bwMode="auto">
          <a:xfrm>
            <a:off x="1746250" y="4443413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8446" name="TextBox 13"/>
          <p:cNvSpPr txBox="1">
            <a:spLocks noChangeArrowheads="1"/>
          </p:cNvSpPr>
          <p:nvPr/>
        </p:nvSpPr>
        <p:spPr bwMode="auto">
          <a:xfrm>
            <a:off x="1751013" y="4729163"/>
            <a:ext cx="2801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  <p:sp>
        <p:nvSpPr>
          <p:cNvPr id="18447" name="TextBox 13"/>
          <p:cNvSpPr txBox="1">
            <a:spLocks noChangeArrowheads="1"/>
          </p:cNvSpPr>
          <p:nvPr/>
        </p:nvSpPr>
        <p:spPr bwMode="auto">
          <a:xfrm>
            <a:off x="1746250" y="551973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  <p:sp>
        <p:nvSpPr>
          <p:cNvPr id="18448" name="TextBox 13"/>
          <p:cNvSpPr txBox="1">
            <a:spLocks noChangeArrowheads="1"/>
          </p:cNvSpPr>
          <p:nvPr/>
        </p:nvSpPr>
        <p:spPr bwMode="auto">
          <a:xfrm>
            <a:off x="1751013" y="5805488"/>
            <a:ext cx="2801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6"/>
          <p:cNvSpPr>
            <a:spLocks noChangeArrowheads="1"/>
          </p:cNvSpPr>
          <p:nvPr/>
        </p:nvSpPr>
        <p:spPr bwMode="auto">
          <a:xfrm>
            <a:off x="0" y="1882775"/>
            <a:ext cx="12192000" cy="3943350"/>
          </a:xfrm>
          <a:prstGeom prst="rect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pic>
        <p:nvPicPr>
          <p:cNvPr id="1945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9"/>
          <a:stretch>
            <a:fillRect/>
          </a:stretch>
        </p:blipFill>
        <p:spPr bwMode="auto">
          <a:xfrm>
            <a:off x="6107113" y="2274888"/>
            <a:ext cx="5548312" cy="313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0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19467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468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61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2" name="矩形 10"/>
          <p:cNvSpPr>
            <a:spLocks noChangeArrowheads="1"/>
          </p:cNvSpPr>
          <p:nvPr/>
        </p:nvSpPr>
        <p:spPr bwMode="auto">
          <a:xfrm>
            <a:off x="812800" y="3587750"/>
            <a:ext cx="464502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19463" name="矩形 11"/>
          <p:cNvSpPr>
            <a:spLocks noChangeArrowheads="1"/>
          </p:cNvSpPr>
          <p:nvPr/>
        </p:nvSpPr>
        <p:spPr bwMode="auto">
          <a:xfrm>
            <a:off x="812800" y="4625975"/>
            <a:ext cx="464502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</a:p>
        </p:txBody>
      </p:sp>
      <p:pic>
        <p:nvPicPr>
          <p:cNvPr id="19464" name="组合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2876550"/>
            <a:ext cx="523875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组合 17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813" y="2876550"/>
            <a:ext cx="525462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组合 2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9088" y="2871788"/>
            <a:ext cx="517525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0506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507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483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4" name="Title 1"/>
          <p:cNvSpPr txBox="1">
            <a:spLocks noChangeArrowheads="1"/>
          </p:cNvSpPr>
          <p:nvPr/>
        </p:nvSpPr>
        <p:spPr bwMode="auto">
          <a:xfrm>
            <a:off x="830263" y="2824163"/>
            <a:ext cx="42291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chemeClr val="bg1"/>
                </a:solidFill>
                <a:latin typeface="Bebas Neue" panose="020B0606020202050201" pitchFamily="34" charset="0"/>
              </a:rPr>
              <a:t>Business</a:t>
            </a:r>
          </a:p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rgbClr val="3EB198"/>
                </a:solidFill>
                <a:latin typeface="Bebas Neue" panose="020B0606020202050201" pitchFamily="34" charset="0"/>
              </a:rPr>
              <a:t>Presentations</a:t>
            </a:r>
          </a:p>
          <a:p>
            <a:pPr eaLnBrk="1" hangingPunct="1">
              <a:lnSpc>
                <a:spcPts val="3338"/>
              </a:lnSpc>
            </a:pPr>
            <a:r>
              <a:rPr lang="en-US" altLang="zh-CN" sz="4200">
                <a:solidFill>
                  <a:schemeClr val="bg1"/>
                </a:solidFill>
                <a:latin typeface="Bebas Neue" panose="020B0606020202050201" pitchFamily="34" charset="0"/>
              </a:rPr>
              <a:t>All ready</a:t>
            </a:r>
          </a:p>
        </p:txBody>
      </p:sp>
      <p:sp>
        <p:nvSpPr>
          <p:cNvPr id="20485" name="Freeform 7"/>
          <p:cNvSpPr>
            <a:spLocks noEditPoints="1"/>
          </p:cNvSpPr>
          <p:nvPr/>
        </p:nvSpPr>
        <p:spPr bwMode="auto">
          <a:xfrm>
            <a:off x="8151813" y="4743450"/>
            <a:ext cx="1192212" cy="1192213"/>
          </a:xfrm>
          <a:custGeom>
            <a:avLst/>
            <a:gdLst>
              <a:gd name="T0" fmla="*/ 499 w 1126"/>
              <a:gd name="T1" fmla="*/ 25 h 1125"/>
              <a:gd name="T2" fmla="*/ 381 w 1126"/>
              <a:gd name="T3" fmla="*/ 52 h 1125"/>
              <a:gd name="T4" fmla="*/ 273 w 1126"/>
              <a:gd name="T5" fmla="*/ 106 h 1125"/>
              <a:gd name="T6" fmla="*/ 180 w 1126"/>
              <a:gd name="T7" fmla="*/ 180 h 1125"/>
              <a:gd name="T8" fmla="*/ 106 w 1126"/>
              <a:gd name="T9" fmla="*/ 273 h 1125"/>
              <a:gd name="T10" fmla="*/ 52 w 1126"/>
              <a:gd name="T11" fmla="*/ 381 h 1125"/>
              <a:gd name="T12" fmla="*/ 25 w 1126"/>
              <a:gd name="T13" fmla="*/ 499 h 1125"/>
              <a:gd name="T14" fmla="*/ 25 w 1126"/>
              <a:gd name="T15" fmla="*/ 625 h 1125"/>
              <a:gd name="T16" fmla="*/ 52 w 1126"/>
              <a:gd name="T17" fmla="*/ 744 h 1125"/>
              <a:gd name="T18" fmla="*/ 106 w 1126"/>
              <a:gd name="T19" fmla="*/ 852 h 1125"/>
              <a:gd name="T20" fmla="*/ 180 w 1126"/>
              <a:gd name="T21" fmla="*/ 945 h 1125"/>
              <a:gd name="T22" fmla="*/ 273 w 1126"/>
              <a:gd name="T23" fmla="*/ 1019 h 1125"/>
              <a:gd name="T24" fmla="*/ 381 w 1126"/>
              <a:gd name="T25" fmla="*/ 1071 h 1125"/>
              <a:gd name="T26" fmla="*/ 499 w 1126"/>
              <a:gd name="T27" fmla="*/ 1100 h 1125"/>
              <a:gd name="T28" fmla="*/ 625 w 1126"/>
              <a:gd name="T29" fmla="*/ 1100 h 1125"/>
              <a:gd name="T30" fmla="*/ 745 w 1126"/>
              <a:gd name="T31" fmla="*/ 1071 h 1125"/>
              <a:gd name="T32" fmla="*/ 853 w 1126"/>
              <a:gd name="T33" fmla="*/ 1019 h 1125"/>
              <a:gd name="T34" fmla="*/ 946 w 1126"/>
              <a:gd name="T35" fmla="*/ 945 h 1125"/>
              <a:gd name="T36" fmla="*/ 1020 w 1126"/>
              <a:gd name="T37" fmla="*/ 852 h 1125"/>
              <a:gd name="T38" fmla="*/ 1072 w 1126"/>
              <a:gd name="T39" fmla="*/ 744 h 1125"/>
              <a:gd name="T40" fmla="*/ 1101 w 1126"/>
              <a:gd name="T41" fmla="*/ 625 h 1125"/>
              <a:gd name="T42" fmla="*/ 1101 w 1126"/>
              <a:gd name="T43" fmla="*/ 499 h 1125"/>
              <a:gd name="T44" fmla="*/ 1072 w 1126"/>
              <a:gd name="T45" fmla="*/ 381 h 1125"/>
              <a:gd name="T46" fmla="*/ 1020 w 1126"/>
              <a:gd name="T47" fmla="*/ 273 h 1125"/>
              <a:gd name="T48" fmla="*/ 946 w 1126"/>
              <a:gd name="T49" fmla="*/ 180 h 1125"/>
              <a:gd name="T50" fmla="*/ 853 w 1126"/>
              <a:gd name="T51" fmla="*/ 106 h 1125"/>
              <a:gd name="T52" fmla="*/ 745 w 1126"/>
              <a:gd name="T53" fmla="*/ 52 h 1125"/>
              <a:gd name="T54" fmla="*/ 625 w 1126"/>
              <a:gd name="T55" fmla="*/ 25 h 1125"/>
              <a:gd name="T56" fmla="*/ 562 w 1126"/>
              <a:gd name="T57" fmla="*/ 0 h 1125"/>
              <a:gd name="T58" fmla="*/ 692 w 1126"/>
              <a:gd name="T59" fmla="*/ 14 h 1125"/>
              <a:gd name="T60" fmla="*/ 811 w 1126"/>
              <a:gd name="T61" fmla="*/ 56 h 1125"/>
              <a:gd name="T62" fmla="*/ 914 w 1126"/>
              <a:gd name="T63" fmla="*/ 123 h 1125"/>
              <a:gd name="T64" fmla="*/ 1002 w 1126"/>
              <a:gd name="T65" fmla="*/ 210 h 1125"/>
              <a:gd name="T66" fmla="*/ 1068 w 1126"/>
              <a:gd name="T67" fmla="*/ 315 h 1125"/>
              <a:gd name="T68" fmla="*/ 1112 w 1126"/>
              <a:gd name="T69" fmla="*/ 433 h 1125"/>
              <a:gd name="T70" fmla="*/ 1126 w 1126"/>
              <a:gd name="T71" fmla="*/ 562 h 1125"/>
              <a:gd name="T72" fmla="*/ 1112 w 1126"/>
              <a:gd name="T73" fmla="*/ 692 h 1125"/>
              <a:gd name="T74" fmla="*/ 1068 w 1126"/>
              <a:gd name="T75" fmla="*/ 810 h 1125"/>
              <a:gd name="T76" fmla="*/ 1002 w 1126"/>
              <a:gd name="T77" fmla="*/ 914 h 1125"/>
              <a:gd name="T78" fmla="*/ 914 w 1126"/>
              <a:gd name="T79" fmla="*/ 1002 h 1125"/>
              <a:gd name="T80" fmla="*/ 811 w 1126"/>
              <a:gd name="T81" fmla="*/ 1067 h 1125"/>
              <a:gd name="T82" fmla="*/ 692 w 1126"/>
              <a:gd name="T83" fmla="*/ 1110 h 1125"/>
              <a:gd name="T84" fmla="*/ 562 w 1126"/>
              <a:gd name="T85" fmla="*/ 1125 h 1125"/>
              <a:gd name="T86" fmla="*/ 433 w 1126"/>
              <a:gd name="T87" fmla="*/ 1110 h 1125"/>
              <a:gd name="T88" fmla="*/ 315 w 1126"/>
              <a:gd name="T89" fmla="*/ 1067 h 1125"/>
              <a:gd name="T90" fmla="*/ 211 w 1126"/>
              <a:gd name="T91" fmla="*/ 1002 h 1125"/>
              <a:gd name="T92" fmla="*/ 123 w 1126"/>
              <a:gd name="T93" fmla="*/ 914 h 1125"/>
              <a:gd name="T94" fmla="*/ 56 w 1126"/>
              <a:gd name="T95" fmla="*/ 810 h 1125"/>
              <a:gd name="T96" fmla="*/ 14 w 1126"/>
              <a:gd name="T97" fmla="*/ 692 h 1125"/>
              <a:gd name="T98" fmla="*/ 0 w 1126"/>
              <a:gd name="T99" fmla="*/ 562 h 1125"/>
              <a:gd name="T100" fmla="*/ 14 w 1126"/>
              <a:gd name="T101" fmla="*/ 433 h 1125"/>
              <a:gd name="T102" fmla="*/ 56 w 1126"/>
              <a:gd name="T103" fmla="*/ 315 h 1125"/>
              <a:gd name="T104" fmla="*/ 123 w 1126"/>
              <a:gd name="T105" fmla="*/ 210 h 1125"/>
              <a:gd name="T106" fmla="*/ 211 w 1126"/>
              <a:gd name="T107" fmla="*/ 123 h 1125"/>
              <a:gd name="T108" fmla="*/ 315 w 1126"/>
              <a:gd name="T109" fmla="*/ 56 h 1125"/>
              <a:gd name="T110" fmla="*/ 433 w 1126"/>
              <a:gd name="T111" fmla="*/ 14 h 1125"/>
              <a:gd name="T112" fmla="*/ 562 w 1126"/>
              <a:gd name="T113" fmla="*/ 0 h 11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26"/>
              <a:gd name="T172" fmla="*/ 0 h 1125"/>
              <a:gd name="T173" fmla="*/ 1126 w 1126"/>
              <a:gd name="T174" fmla="*/ 1125 h 11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26" h="1125">
                <a:moveTo>
                  <a:pt x="562" y="21"/>
                </a:moveTo>
                <a:lnTo>
                  <a:pt x="499" y="25"/>
                </a:lnTo>
                <a:lnTo>
                  <a:pt x="439" y="35"/>
                </a:lnTo>
                <a:lnTo>
                  <a:pt x="381" y="52"/>
                </a:lnTo>
                <a:lnTo>
                  <a:pt x="324" y="76"/>
                </a:lnTo>
                <a:lnTo>
                  <a:pt x="273" y="106"/>
                </a:lnTo>
                <a:lnTo>
                  <a:pt x="224" y="140"/>
                </a:lnTo>
                <a:lnTo>
                  <a:pt x="180" y="180"/>
                </a:lnTo>
                <a:lnTo>
                  <a:pt x="140" y="224"/>
                </a:lnTo>
                <a:lnTo>
                  <a:pt x="106" y="273"/>
                </a:lnTo>
                <a:lnTo>
                  <a:pt x="76" y="324"/>
                </a:lnTo>
                <a:lnTo>
                  <a:pt x="52" y="381"/>
                </a:lnTo>
                <a:lnTo>
                  <a:pt x="35" y="438"/>
                </a:lnTo>
                <a:lnTo>
                  <a:pt x="25" y="499"/>
                </a:lnTo>
                <a:lnTo>
                  <a:pt x="21" y="562"/>
                </a:lnTo>
                <a:lnTo>
                  <a:pt x="25" y="625"/>
                </a:lnTo>
                <a:lnTo>
                  <a:pt x="35" y="686"/>
                </a:lnTo>
                <a:lnTo>
                  <a:pt x="52" y="744"/>
                </a:lnTo>
                <a:lnTo>
                  <a:pt x="76" y="799"/>
                </a:lnTo>
                <a:lnTo>
                  <a:pt x="106" y="852"/>
                </a:lnTo>
                <a:lnTo>
                  <a:pt x="140" y="900"/>
                </a:lnTo>
                <a:lnTo>
                  <a:pt x="180" y="945"/>
                </a:lnTo>
                <a:lnTo>
                  <a:pt x="224" y="984"/>
                </a:lnTo>
                <a:lnTo>
                  <a:pt x="273" y="1019"/>
                </a:lnTo>
                <a:lnTo>
                  <a:pt x="324" y="1047"/>
                </a:lnTo>
                <a:lnTo>
                  <a:pt x="381" y="1071"/>
                </a:lnTo>
                <a:lnTo>
                  <a:pt x="439" y="1088"/>
                </a:lnTo>
                <a:lnTo>
                  <a:pt x="499" y="1100"/>
                </a:lnTo>
                <a:lnTo>
                  <a:pt x="562" y="1103"/>
                </a:lnTo>
                <a:lnTo>
                  <a:pt x="625" y="1100"/>
                </a:lnTo>
                <a:lnTo>
                  <a:pt x="687" y="1088"/>
                </a:lnTo>
                <a:lnTo>
                  <a:pt x="745" y="1071"/>
                </a:lnTo>
                <a:lnTo>
                  <a:pt x="800" y="1047"/>
                </a:lnTo>
                <a:lnTo>
                  <a:pt x="853" y="1019"/>
                </a:lnTo>
                <a:lnTo>
                  <a:pt x="901" y="984"/>
                </a:lnTo>
                <a:lnTo>
                  <a:pt x="946" y="945"/>
                </a:lnTo>
                <a:lnTo>
                  <a:pt x="985" y="900"/>
                </a:lnTo>
                <a:lnTo>
                  <a:pt x="1020" y="852"/>
                </a:lnTo>
                <a:lnTo>
                  <a:pt x="1050" y="799"/>
                </a:lnTo>
                <a:lnTo>
                  <a:pt x="1072" y="744"/>
                </a:lnTo>
                <a:lnTo>
                  <a:pt x="1091" y="686"/>
                </a:lnTo>
                <a:lnTo>
                  <a:pt x="1101" y="625"/>
                </a:lnTo>
                <a:lnTo>
                  <a:pt x="1104" y="562"/>
                </a:lnTo>
                <a:lnTo>
                  <a:pt x="1101" y="499"/>
                </a:lnTo>
                <a:lnTo>
                  <a:pt x="1091" y="438"/>
                </a:lnTo>
                <a:lnTo>
                  <a:pt x="1072" y="381"/>
                </a:lnTo>
                <a:lnTo>
                  <a:pt x="1050" y="324"/>
                </a:lnTo>
                <a:lnTo>
                  <a:pt x="1020" y="273"/>
                </a:lnTo>
                <a:lnTo>
                  <a:pt x="985" y="224"/>
                </a:lnTo>
                <a:lnTo>
                  <a:pt x="946" y="180"/>
                </a:lnTo>
                <a:lnTo>
                  <a:pt x="901" y="140"/>
                </a:lnTo>
                <a:lnTo>
                  <a:pt x="853" y="106"/>
                </a:lnTo>
                <a:lnTo>
                  <a:pt x="800" y="76"/>
                </a:lnTo>
                <a:lnTo>
                  <a:pt x="745" y="52"/>
                </a:lnTo>
                <a:lnTo>
                  <a:pt x="687" y="35"/>
                </a:lnTo>
                <a:lnTo>
                  <a:pt x="625" y="25"/>
                </a:lnTo>
                <a:lnTo>
                  <a:pt x="562" y="21"/>
                </a:lnTo>
                <a:close/>
                <a:moveTo>
                  <a:pt x="562" y="0"/>
                </a:moveTo>
                <a:lnTo>
                  <a:pt x="628" y="4"/>
                </a:lnTo>
                <a:lnTo>
                  <a:pt x="692" y="14"/>
                </a:lnTo>
                <a:lnTo>
                  <a:pt x="753" y="33"/>
                </a:lnTo>
                <a:lnTo>
                  <a:pt x="811" y="56"/>
                </a:lnTo>
                <a:lnTo>
                  <a:pt x="864" y="88"/>
                </a:lnTo>
                <a:lnTo>
                  <a:pt x="914" y="123"/>
                </a:lnTo>
                <a:lnTo>
                  <a:pt x="960" y="164"/>
                </a:lnTo>
                <a:lnTo>
                  <a:pt x="1002" y="210"/>
                </a:lnTo>
                <a:lnTo>
                  <a:pt x="1038" y="261"/>
                </a:lnTo>
                <a:lnTo>
                  <a:pt x="1068" y="315"/>
                </a:lnTo>
                <a:lnTo>
                  <a:pt x="1093" y="373"/>
                </a:lnTo>
                <a:lnTo>
                  <a:pt x="1112" y="433"/>
                </a:lnTo>
                <a:lnTo>
                  <a:pt x="1122" y="496"/>
                </a:lnTo>
                <a:lnTo>
                  <a:pt x="1126" y="562"/>
                </a:lnTo>
                <a:lnTo>
                  <a:pt x="1122" y="627"/>
                </a:lnTo>
                <a:lnTo>
                  <a:pt x="1112" y="692"/>
                </a:lnTo>
                <a:lnTo>
                  <a:pt x="1093" y="752"/>
                </a:lnTo>
                <a:lnTo>
                  <a:pt x="1068" y="810"/>
                </a:lnTo>
                <a:lnTo>
                  <a:pt x="1038" y="864"/>
                </a:lnTo>
                <a:lnTo>
                  <a:pt x="1002" y="914"/>
                </a:lnTo>
                <a:lnTo>
                  <a:pt x="960" y="960"/>
                </a:lnTo>
                <a:lnTo>
                  <a:pt x="914" y="1002"/>
                </a:lnTo>
                <a:lnTo>
                  <a:pt x="864" y="1037"/>
                </a:lnTo>
                <a:lnTo>
                  <a:pt x="811" y="1067"/>
                </a:lnTo>
                <a:lnTo>
                  <a:pt x="753" y="1092"/>
                </a:lnTo>
                <a:lnTo>
                  <a:pt x="692" y="1110"/>
                </a:lnTo>
                <a:lnTo>
                  <a:pt x="628" y="1121"/>
                </a:lnTo>
                <a:lnTo>
                  <a:pt x="562" y="1125"/>
                </a:lnTo>
                <a:lnTo>
                  <a:pt x="498" y="1121"/>
                </a:lnTo>
                <a:lnTo>
                  <a:pt x="433" y="1110"/>
                </a:lnTo>
                <a:lnTo>
                  <a:pt x="373" y="1092"/>
                </a:lnTo>
                <a:lnTo>
                  <a:pt x="315" y="1067"/>
                </a:lnTo>
                <a:lnTo>
                  <a:pt x="261" y="1037"/>
                </a:lnTo>
                <a:lnTo>
                  <a:pt x="211" y="1002"/>
                </a:lnTo>
                <a:lnTo>
                  <a:pt x="165" y="960"/>
                </a:lnTo>
                <a:lnTo>
                  <a:pt x="123" y="914"/>
                </a:lnTo>
                <a:lnTo>
                  <a:pt x="88" y="864"/>
                </a:lnTo>
                <a:lnTo>
                  <a:pt x="56" y="810"/>
                </a:lnTo>
                <a:lnTo>
                  <a:pt x="33" y="752"/>
                </a:lnTo>
                <a:lnTo>
                  <a:pt x="14" y="692"/>
                </a:lnTo>
                <a:lnTo>
                  <a:pt x="4" y="627"/>
                </a:lnTo>
                <a:lnTo>
                  <a:pt x="0" y="562"/>
                </a:lnTo>
                <a:lnTo>
                  <a:pt x="4" y="496"/>
                </a:lnTo>
                <a:lnTo>
                  <a:pt x="14" y="433"/>
                </a:lnTo>
                <a:lnTo>
                  <a:pt x="33" y="373"/>
                </a:lnTo>
                <a:lnTo>
                  <a:pt x="56" y="315"/>
                </a:lnTo>
                <a:lnTo>
                  <a:pt x="88" y="261"/>
                </a:lnTo>
                <a:lnTo>
                  <a:pt x="123" y="210"/>
                </a:lnTo>
                <a:lnTo>
                  <a:pt x="165" y="164"/>
                </a:lnTo>
                <a:lnTo>
                  <a:pt x="211" y="123"/>
                </a:lnTo>
                <a:lnTo>
                  <a:pt x="261" y="88"/>
                </a:lnTo>
                <a:lnTo>
                  <a:pt x="315" y="56"/>
                </a:lnTo>
                <a:lnTo>
                  <a:pt x="373" y="33"/>
                </a:lnTo>
                <a:lnTo>
                  <a:pt x="433" y="14"/>
                </a:lnTo>
                <a:lnTo>
                  <a:pt x="498" y="4"/>
                </a:lnTo>
                <a:lnTo>
                  <a:pt x="562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6" name="Freeform 8"/>
          <p:cNvSpPr>
            <a:spLocks/>
          </p:cNvSpPr>
          <p:nvPr/>
        </p:nvSpPr>
        <p:spPr bwMode="auto">
          <a:xfrm>
            <a:off x="8315325" y="4906963"/>
            <a:ext cx="865188" cy="865187"/>
          </a:xfrm>
          <a:custGeom>
            <a:avLst/>
            <a:gdLst>
              <a:gd name="T0" fmla="*/ 409 w 819"/>
              <a:gd name="T1" fmla="*/ 0 h 816"/>
              <a:gd name="T2" fmla="*/ 466 w 819"/>
              <a:gd name="T3" fmla="*/ 3 h 816"/>
              <a:gd name="T4" fmla="*/ 518 w 819"/>
              <a:gd name="T5" fmla="*/ 14 h 816"/>
              <a:gd name="T6" fmla="*/ 570 w 819"/>
              <a:gd name="T7" fmla="*/ 32 h 816"/>
              <a:gd name="T8" fmla="*/ 616 w 819"/>
              <a:gd name="T9" fmla="*/ 56 h 816"/>
              <a:gd name="T10" fmla="*/ 660 w 819"/>
              <a:gd name="T11" fmla="*/ 85 h 816"/>
              <a:gd name="T12" fmla="*/ 698 w 819"/>
              <a:gd name="T13" fmla="*/ 119 h 816"/>
              <a:gd name="T14" fmla="*/ 734 w 819"/>
              <a:gd name="T15" fmla="*/ 158 h 816"/>
              <a:gd name="T16" fmla="*/ 763 w 819"/>
              <a:gd name="T17" fmla="*/ 202 h 816"/>
              <a:gd name="T18" fmla="*/ 786 w 819"/>
              <a:gd name="T19" fmla="*/ 249 h 816"/>
              <a:gd name="T20" fmla="*/ 803 w 819"/>
              <a:gd name="T21" fmla="*/ 300 h 816"/>
              <a:gd name="T22" fmla="*/ 815 w 819"/>
              <a:gd name="T23" fmla="*/ 353 h 816"/>
              <a:gd name="T24" fmla="*/ 819 w 819"/>
              <a:gd name="T25" fmla="*/ 408 h 816"/>
              <a:gd name="T26" fmla="*/ 815 w 819"/>
              <a:gd name="T27" fmla="*/ 464 h 816"/>
              <a:gd name="T28" fmla="*/ 803 w 819"/>
              <a:gd name="T29" fmla="*/ 517 h 816"/>
              <a:gd name="T30" fmla="*/ 786 w 819"/>
              <a:gd name="T31" fmla="*/ 567 h 816"/>
              <a:gd name="T32" fmla="*/ 763 w 819"/>
              <a:gd name="T33" fmla="*/ 614 h 816"/>
              <a:gd name="T34" fmla="*/ 734 w 819"/>
              <a:gd name="T35" fmla="*/ 657 h 816"/>
              <a:gd name="T36" fmla="*/ 698 w 819"/>
              <a:gd name="T37" fmla="*/ 697 h 816"/>
              <a:gd name="T38" fmla="*/ 660 w 819"/>
              <a:gd name="T39" fmla="*/ 732 h 816"/>
              <a:gd name="T40" fmla="*/ 616 w 819"/>
              <a:gd name="T41" fmla="*/ 761 h 816"/>
              <a:gd name="T42" fmla="*/ 570 w 819"/>
              <a:gd name="T43" fmla="*/ 785 h 816"/>
              <a:gd name="T44" fmla="*/ 518 w 819"/>
              <a:gd name="T45" fmla="*/ 802 h 816"/>
              <a:gd name="T46" fmla="*/ 466 w 819"/>
              <a:gd name="T47" fmla="*/ 813 h 816"/>
              <a:gd name="T48" fmla="*/ 409 w 819"/>
              <a:gd name="T49" fmla="*/ 816 h 816"/>
              <a:gd name="T50" fmla="*/ 354 w 819"/>
              <a:gd name="T51" fmla="*/ 813 h 816"/>
              <a:gd name="T52" fmla="*/ 301 w 819"/>
              <a:gd name="T53" fmla="*/ 802 h 816"/>
              <a:gd name="T54" fmla="*/ 250 w 819"/>
              <a:gd name="T55" fmla="*/ 785 h 816"/>
              <a:gd name="T56" fmla="*/ 203 w 819"/>
              <a:gd name="T57" fmla="*/ 761 h 816"/>
              <a:gd name="T58" fmla="*/ 159 w 819"/>
              <a:gd name="T59" fmla="*/ 732 h 816"/>
              <a:gd name="T60" fmla="*/ 120 w 819"/>
              <a:gd name="T61" fmla="*/ 697 h 816"/>
              <a:gd name="T62" fmla="*/ 86 w 819"/>
              <a:gd name="T63" fmla="*/ 657 h 816"/>
              <a:gd name="T64" fmla="*/ 57 w 819"/>
              <a:gd name="T65" fmla="*/ 614 h 816"/>
              <a:gd name="T66" fmla="*/ 33 w 819"/>
              <a:gd name="T67" fmla="*/ 567 h 816"/>
              <a:gd name="T68" fmla="*/ 15 w 819"/>
              <a:gd name="T69" fmla="*/ 517 h 816"/>
              <a:gd name="T70" fmla="*/ 4 w 819"/>
              <a:gd name="T71" fmla="*/ 464 h 816"/>
              <a:gd name="T72" fmla="*/ 0 w 819"/>
              <a:gd name="T73" fmla="*/ 408 h 816"/>
              <a:gd name="T74" fmla="*/ 4 w 819"/>
              <a:gd name="T75" fmla="*/ 353 h 816"/>
              <a:gd name="T76" fmla="*/ 15 w 819"/>
              <a:gd name="T77" fmla="*/ 300 h 816"/>
              <a:gd name="T78" fmla="*/ 33 w 819"/>
              <a:gd name="T79" fmla="*/ 249 h 816"/>
              <a:gd name="T80" fmla="*/ 57 w 819"/>
              <a:gd name="T81" fmla="*/ 202 h 816"/>
              <a:gd name="T82" fmla="*/ 86 w 819"/>
              <a:gd name="T83" fmla="*/ 158 h 816"/>
              <a:gd name="T84" fmla="*/ 120 w 819"/>
              <a:gd name="T85" fmla="*/ 119 h 816"/>
              <a:gd name="T86" fmla="*/ 159 w 819"/>
              <a:gd name="T87" fmla="*/ 85 h 816"/>
              <a:gd name="T88" fmla="*/ 203 w 819"/>
              <a:gd name="T89" fmla="*/ 56 h 816"/>
              <a:gd name="T90" fmla="*/ 250 w 819"/>
              <a:gd name="T91" fmla="*/ 32 h 816"/>
              <a:gd name="T92" fmla="*/ 301 w 819"/>
              <a:gd name="T93" fmla="*/ 14 h 816"/>
              <a:gd name="T94" fmla="*/ 354 w 819"/>
              <a:gd name="T95" fmla="*/ 3 h 816"/>
              <a:gd name="T96" fmla="*/ 409 w 819"/>
              <a:gd name="T97" fmla="*/ 0 h 8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9"/>
              <a:gd name="T148" fmla="*/ 0 h 816"/>
              <a:gd name="T149" fmla="*/ 819 w 819"/>
              <a:gd name="T150" fmla="*/ 816 h 81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9" h="816">
                <a:moveTo>
                  <a:pt x="409" y="0"/>
                </a:moveTo>
                <a:lnTo>
                  <a:pt x="466" y="3"/>
                </a:lnTo>
                <a:lnTo>
                  <a:pt x="518" y="14"/>
                </a:lnTo>
                <a:lnTo>
                  <a:pt x="570" y="32"/>
                </a:lnTo>
                <a:lnTo>
                  <a:pt x="616" y="56"/>
                </a:lnTo>
                <a:lnTo>
                  <a:pt x="660" y="85"/>
                </a:lnTo>
                <a:lnTo>
                  <a:pt x="698" y="119"/>
                </a:lnTo>
                <a:lnTo>
                  <a:pt x="734" y="158"/>
                </a:lnTo>
                <a:lnTo>
                  <a:pt x="763" y="202"/>
                </a:lnTo>
                <a:lnTo>
                  <a:pt x="786" y="249"/>
                </a:lnTo>
                <a:lnTo>
                  <a:pt x="803" y="300"/>
                </a:lnTo>
                <a:lnTo>
                  <a:pt x="815" y="353"/>
                </a:lnTo>
                <a:lnTo>
                  <a:pt x="819" y="408"/>
                </a:lnTo>
                <a:lnTo>
                  <a:pt x="815" y="464"/>
                </a:lnTo>
                <a:lnTo>
                  <a:pt x="803" y="517"/>
                </a:lnTo>
                <a:lnTo>
                  <a:pt x="786" y="567"/>
                </a:lnTo>
                <a:lnTo>
                  <a:pt x="763" y="614"/>
                </a:lnTo>
                <a:lnTo>
                  <a:pt x="734" y="657"/>
                </a:lnTo>
                <a:lnTo>
                  <a:pt x="698" y="697"/>
                </a:lnTo>
                <a:lnTo>
                  <a:pt x="660" y="732"/>
                </a:lnTo>
                <a:lnTo>
                  <a:pt x="616" y="761"/>
                </a:lnTo>
                <a:lnTo>
                  <a:pt x="570" y="785"/>
                </a:lnTo>
                <a:lnTo>
                  <a:pt x="518" y="802"/>
                </a:lnTo>
                <a:lnTo>
                  <a:pt x="466" y="813"/>
                </a:lnTo>
                <a:lnTo>
                  <a:pt x="409" y="816"/>
                </a:lnTo>
                <a:lnTo>
                  <a:pt x="354" y="813"/>
                </a:lnTo>
                <a:lnTo>
                  <a:pt x="301" y="802"/>
                </a:lnTo>
                <a:lnTo>
                  <a:pt x="250" y="785"/>
                </a:lnTo>
                <a:lnTo>
                  <a:pt x="203" y="761"/>
                </a:lnTo>
                <a:lnTo>
                  <a:pt x="159" y="732"/>
                </a:lnTo>
                <a:lnTo>
                  <a:pt x="120" y="697"/>
                </a:lnTo>
                <a:lnTo>
                  <a:pt x="86" y="657"/>
                </a:lnTo>
                <a:lnTo>
                  <a:pt x="57" y="614"/>
                </a:lnTo>
                <a:lnTo>
                  <a:pt x="33" y="567"/>
                </a:lnTo>
                <a:lnTo>
                  <a:pt x="15" y="517"/>
                </a:lnTo>
                <a:lnTo>
                  <a:pt x="4" y="464"/>
                </a:lnTo>
                <a:lnTo>
                  <a:pt x="0" y="408"/>
                </a:lnTo>
                <a:lnTo>
                  <a:pt x="4" y="353"/>
                </a:lnTo>
                <a:lnTo>
                  <a:pt x="15" y="300"/>
                </a:lnTo>
                <a:lnTo>
                  <a:pt x="33" y="249"/>
                </a:lnTo>
                <a:lnTo>
                  <a:pt x="57" y="202"/>
                </a:lnTo>
                <a:lnTo>
                  <a:pt x="86" y="158"/>
                </a:lnTo>
                <a:lnTo>
                  <a:pt x="120" y="119"/>
                </a:lnTo>
                <a:lnTo>
                  <a:pt x="159" y="85"/>
                </a:lnTo>
                <a:lnTo>
                  <a:pt x="203" y="56"/>
                </a:lnTo>
                <a:lnTo>
                  <a:pt x="250" y="32"/>
                </a:lnTo>
                <a:lnTo>
                  <a:pt x="301" y="14"/>
                </a:lnTo>
                <a:lnTo>
                  <a:pt x="354" y="3"/>
                </a:lnTo>
                <a:lnTo>
                  <a:pt x="409" y="0"/>
                </a:ln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7" name="Freeform 9"/>
          <p:cNvSpPr>
            <a:spLocks noEditPoints="1"/>
          </p:cNvSpPr>
          <p:nvPr/>
        </p:nvSpPr>
        <p:spPr bwMode="auto">
          <a:xfrm>
            <a:off x="9648825" y="3930650"/>
            <a:ext cx="1190625" cy="1190625"/>
          </a:xfrm>
          <a:custGeom>
            <a:avLst/>
            <a:gdLst>
              <a:gd name="T0" fmla="*/ 501 w 1127"/>
              <a:gd name="T1" fmla="*/ 25 h 1125"/>
              <a:gd name="T2" fmla="*/ 382 w 1127"/>
              <a:gd name="T3" fmla="*/ 52 h 1125"/>
              <a:gd name="T4" fmla="*/ 274 w 1127"/>
              <a:gd name="T5" fmla="*/ 106 h 1125"/>
              <a:gd name="T6" fmla="*/ 180 w 1127"/>
              <a:gd name="T7" fmla="*/ 180 h 1125"/>
              <a:gd name="T8" fmla="*/ 107 w 1127"/>
              <a:gd name="T9" fmla="*/ 273 h 1125"/>
              <a:gd name="T10" fmla="*/ 54 w 1127"/>
              <a:gd name="T11" fmla="*/ 381 h 1125"/>
              <a:gd name="T12" fmla="*/ 25 w 1127"/>
              <a:gd name="T13" fmla="*/ 499 h 1125"/>
              <a:gd name="T14" fmla="*/ 25 w 1127"/>
              <a:gd name="T15" fmla="*/ 625 h 1125"/>
              <a:gd name="T16" fmla="*/ 54 w 1127"/>
              <a:gd name="T17" fmla="*/ 744 h 1125"/>
              <a:gd name="T18" fmla="*/ 107 w 1127"/>
              <a:gd name="T19" fmla="*/ 852 h 1125"/>
              <a:gd name="T20" fmla="*/ 180 w 1127"/>
              <a:gd name="T21" fmla="*/ 945 h 1125"/>
              <a:gd name="T22" fmla="*/ 274 w 1127"/>
              <a:gd name="T23" fmla="*/ 1019 h 1125"/>
              <a:gd name="T24" fmla="*/ 382 w 1127"/>
              <a:gd name="T25" fmla="*/ 1071 h 1125"/>
              <a:gd name="T26" fmla="*/ 501 w 1127"/>
              <a:gd name="T27" fmla="*/ 1100 h 1125"/>
              <a:gd name="T28" fmla="*/ 627 w 1127"/>
              <a:gd name="T29" fmla="*/ 1100 h 1125"/>
              <a:gd name="T30" fmla="*/ 746 w 1127"/>
              <a:gd name="T31" fmla="*/ 1071 h 1125"/>
              <a:gd name="T32" fmla="*/ 853 w 1127"/>
              <a:gd name="T33" fmla="*/ 1019 h 1125"/>
              <a:gd name="T34" fmla="*/ 947 w 1127"/>
              <a:gd name="T35" fmla="*/ 945 h 1125"/>
              <a:gd name="T36" fmla="*/ 1020 w 1127"/>
              <a:gd name="T37" fmla="*/ 852 h 1125"/>
              <a:gd name="T38" fmla="*/ 1074 w 1127"/>
              <a:gd name="T39" fmla="*/ 744 h 1125"/>
              <a:gd name="T40" fmla="*/ 1102 w 1127"/>
              <a:gd name="T41" fmla="*/ 625 h 1125"/>
              <a:gd name="T42" fmla="*/ 1102 w 1127"/>
              <a:gd name="T43" fmla="*/ 499 h 1125"/>
              <a:gd name="T44" fmla="*/ 1074 w 1127"/>
              <a:gd name="T45" fmla="*/ 381 h 1125"/>
              <a:gd name="T46" fmla="*/ 1020 w 1127"/>
              <a:gd name="T47" fmla="*/ 273 h 1125"/>
              <a:gd name="T48" fmla="*/ 947 w 1127"/>
              <a:gd name="T49" fmla="*/ 180 h 1125"/>
              <a:gd name="T50" fmla="*/ 853 w 1127"/>
              <a:gd name="T51" fmla="*/ 106 h 1125"/>
              <a:gd name="T52" fmla="*/ 746 w 1127"/>
              <a:gd name="T53" fmla="*/ 52 h 1125"/>
              <a:gd name="T54" fmla="*/ 627 w 1127"/>
              <a:gd name="T55" fmla="*/ 25 h 1125"/>
              <a:gd name="T56" fmla="*/ 564 w 1127"/>
              <a:gd name="T57" fmla="*/ 0 h 1125"/>
              <a:gd name="T58" fmla="*/ 693 w 1127"/>
              <a:gd name="T59" fmla="*/ 14 h 1125"/>
              <a:gd name="T60" fmla="*/ 811 w 1127"/>
              <a:gd name="T61" fmla="*/ 56 h 1125"/>
              <a:gd name="T62" fmla="*/ 916 w 1127"/>
              <a:gd name="T63" fmla="*/ 123 h 1125"/>
              <a:gd name="T64" fmla="*/ 1003 w 1127"/>
              <a:gd name="T65" fmla="*/ 210 h 1125"/>
              <a:gd name="T66" fmla="*/ 1070 w 1127"/>
              <a:gd name="T67" fmla="*/ 315 h 1125"/>
              <a:gd name="T68" fmla="*/ 1112 w 1127"/>
              <a:gd name="T69" fmla="*/ 433 h 1125"/>
              <a:gd name="T70" fmla="*/ 1127 w 1127"/>
              <a:gd name="T71" fmla="*/ 562 h 1125"/>
              <a:gd name="T72" fmla="*/ 1112 w 1127"/>
              <a:gd name="T73" fmla="*/ 692 h 1125"/>
              <a:gd name="T74" fmla="*/ 1070 w 1127"/>
              <a:gd name="T75" fmla="*/ 810 h 1125"/>
              <a:gd name="T76" fmla="*/ 1003 w 1127"/>
              <a:gd name="T77" fmla="*/ 914 h 1125"/>
              <a:gd name="T78" fmla="*/ 916 w 1127"/>
              <a:gd name="T79" fmla="*/ 1002 h 1125"/>
              <a:gd name="T80" fmla="*/ 811 w 1127"/>
              <a:gd name="T81" fmla="*/ 1067 h 1125"/>
              <a:gd name="T82" fmla="*/ 693 w 1127"/>
              <a:gd name="T83" fmla="*/ 1111 h 1125"/>
              <a:gd name="T84" fmla="*/ 564 w 1127"/>
              <a:gd name="T85" fmla="*/ 1125 h 1125"/>
              <a:gd name="T86" fmla="*/ 434 w 1127"/>
              <a:gd name="T87" fmla="*/ 1111 h 1125"/>
              <a:gd name="T88" fmla="*/ 316 w 1127"/>
              <a:gd name="T89" fmla="*/ 1067 h 1125"/>
              <a:gd name="T90" fmla="*/ 212 w 1127"/>
              <a:gd name="T91" fmla="*/ 1002 h 1125"/>
              <a:gd name="T92" fmla="*/ 124 w 1127"/>
              <a:gd name="T93" fmla="*/ 914 h 1125"/>
              <a:gd name="T94" fmla="*/ 58 w 1127"/>
              <a:gd name="T95" fmla="*/ 810 h 1125"/>
              <a:gd name="T96" fmla="*/ 15 w 1127"/>
              <a:gd name="T97" fmla="*/ 692 h 1125"/>
              <a:gd name="T98" fmla="*/ 0 w 1127"/>
              <a:gd name="T99" fmla="*/ 562 h 1125"/>
              <a:gd name="T100" fmla="*/ 15 w 1127"/>
              <a:gd name="T101" fmla="*/ 433 h 1125"/>
              <a:gd name="T102" fmla="*/ 58 w 1127"/>
              <a:gd name="T103" fmla="*/ 315 h 1125"/>
              <a:gd name="T104" fmla="*/ 124 w 1127"/>
              <a:gd name="T105" fmla="*/ 210 h 1125"/>
              <a:gd name="T106" fmla="*/ 212 w 1127"/>
              <a:gd name="T107" fmla="*/ 123 h 1125"/>
              <a:gd name="T108" fmla="*/ 316 w 1127"/>
              <a:gd name="T109" fmla="*/ 56 h 1125"/>
              <a:gd name="T110" fmla="*/ 434 w 1127"/>
              <a:gd name="T111" fmla="*/ 14 h 1125"/>
              <a:gd name="T112" fmla="*/ 564 w 1127"/>
              <a:gd name="T113" fmla="*/ 0 h 11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27"/>
              <a:gd name="T172" fmla="*/ 0 h 1125"/>
              <a:gd name="T173" fmla="*/ 1127 w 1127"/>
              <a:gd name="T174" fmla="*/ 1125 h 11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27" h="1125">
                <a:moveTo>
                  <a:pt x="564" y="21"/>
                </a:moveTo>
                <a:lnTo>
                  <a:pt x="501" y="25"/>
                </a:lnTo>
                <a:lnTo>
                  <a:pt x="439" y="35"/>
                </a:lnTo>
                <a:lnTo>
                  <a:pt x="382" y="52"/>
                </a:lnTo>
                <a:lnTo>
                  <a:pt x="326" y="76"/>
                </a:lnTo>
                <a:lnTo>
                  <a:pt x="274" y="106"/>
                </a:lnTo>
                <a:lnTo>
                  <a:pt x="225" y="140"/>
                </a:lnTo>
                <a:lnTo>
                  <a:pt x="180" y="180"/>
                </a:lnTo>
                <a:lnTo>
                  <a:pt x="141" y="224"/>
                </a:lnTo>
                <a:lnTo>
                  <a:pt x="107" y="273"/>
                </a:lnTo>
                <a:lnTo>
                  <a:pt x="78" y="324"/>
                </a:lnTo>
                <a:lnTo>
                  <a:pt x="54" y="381"/>
                </a:lnTo>
                <a:lnTo>
                  <a:pt x="36" y="438"/>
                </a:lnTo>
                <a:lnTo>
                  <a:pt x="25" y="499"/>
                </a:lnTo>
                <a:lnTo>
                  <a:pt x="23" y="562"/>
                </a:lnTo>
                <a:lnTo>
                  <a:pt x="25" y="625"/>
                </a:lnTo>
                <a:lnTo>
                  <a:pt x="36" y="687"/>
                </a:lnTo>
                <a:lnTo>
                  <a:pt x="54" y="744"/>
                </a:lnTo>
                <a:lnTo>
                  <a:pt x="78" y="799"/>
                </a:lnTo>
                <a:lnTo>
                  <a:pt x="107" y="852"/>
                </a:lnTo>
                <a:lnTo>
                  <a:pt x="141" y="901"/>
                </a:lnTo>
                <a:lnTo>
                  <a:pt x="180" y="945"/>
                </a:lnTo>
                <a:lnTo>
                  <a:pt x="225" y="985"/>
                </a:lnTo>
                <a:lnTo>
                  <a:pt x="274" y="1019"/>
                </a:lnTo>
                <a:lnTo>
                  <a:pt x="326" y="1048"/>
                </a:lnTo>
                <a:lnTo>
                  <a:pt x="382" y="1071"/>
                </a:lnTo>
                <a:lnTo>
                  <a:pt x="439" y="1088"/>
                </a:lnTo>
                <a:lnTo>
                  <a:pt x="501" y="1100"/>
                </a:lnTo>
                <a:lnTo>
                  <a:pt x="564" y="1103"/>
                </a:lnTo>
                <a:lnTo>
                  <a:pt x="627" y="1100"/>
                </a:lnTo>
                <a:lnTo>
                  <a:pt x="688" y="1088"/>
                </a:lnTo>
                <a:lnTo>
                  <a:pt x="746" y="1071"/>
                </a:lnTo>
                <a:lnTo>
                  <a:pt x="802" y="1048"/>
                </a:lnTo>
                <a:lnTo>
                  <a:pt x="853" y="1019"/>
                </a:lnTo>
                <a:lnTo>
                  <a:pt x="902" y="985"/>
                </a:lnTo>
                <a:lnTo>
                  <a:pt x="947" y="945"/>
                </a:lnTo>
                <a:lnTo>
                  <a:pt x="986" y="901"/>
                </a:lnTo>
                <a:lnTo>
                  <a:pt x="1020" y="852"/>
                </a:lnTo>
                <a:lnTo>
                  <a:pt x="1051" y="799"/>
                </a:lnTo>
                <a:lnTo>
                  <a:pt x="1074" y="744"/>
                </a:lnTo>
                <a:lnTo>
                  <a:pt x="1091" y="687"/>
                </a:lnTo>
                <a:lnTo>
                  <a:pt x="1102" y="625"/>
                </a:lnTo>
                <a:lnTo>
                  <a:pt x="1106" y="562"/>
                </a:lnTo>
                <a:lnTo>
                  <a:pt x="1102" y="499"/>
                </a:lnTo>
                <a:lnTo>
                  <a:pt x="1091" y="438"/>
                </a:lnTo>
                <a:lnTo>
                  <a:pt x="1074" y="381"/>
                </a:lnTo>
                <a:lnTo>
                  <a:pt x="1051" y="324"/>
                </a:lnTo>
                <a:lnTo>
                  <a:pt x="1020" y="273"/>
                </a:lnTo>
                <a:lnTo>
                  <a:pt x="986" y="224"/>
                </a:lnTo>
                <a:lnTo>
                  <a:pt x="947" y="180"/>
                </a:lnTo>
                <a:lnTo>
                  <a:pt x="902" y="140"/>
                </a:lnTo>
                <a:lnTo>
                  <a:pt x="853" y="106"/>
                </a:lnTo>
                <a:lnTo>
                  <a:pt x="802" y="76"/>
                </a:lnTo>
                <a:lnTo>
                  <a:pt x="746" y="52"/>
                </a:lnTo>
                <a:lnTo>
                  <a:pt x="688" y="35"/>
                </a:lnTo>
                <a:lnTo>
                  <a:pt x="627" y="25"/>
                </a:lnTo>
                <a:lnTo>
                  <a:pt x="564" y="21"/>
                </a:lnTo>
                <a:close/>
                <a:moveTo>
                  <a:pt x="564" y="0"/>
                </a:moveTo>
                <a:lnTo>
                  <a:pt x="630" y="4"/>
                </a:lnTo>
                <a:lnTo>
                  <a:pt x="693" y="14"/>
                </a:lnTo>
                <a:lnTo>
                  <a:pt x="753" y="33"/>
                </a:lnTo>
                <a:lnTo>
                  <a:pt x="811" y="56"/>
                </a:lnTo>
                <a:lnTo>
                  <a:pt x="865" y="88"/>
                </a:lnTo>
                <a:lnTo>
                  <a:pt x="916" y="123"/>
                </a:lnTo>
                <a:lnTo>
                  <a:pt x="962" y="164"/>
                </a:lnTo>
                <a:lnTo>
                  <a:pt x="1003" y="210"/>
                </a:lnTo>
                <a:lnTo>
                  <a:pt x="1039" y="261"/>
                </a:lnTo>
                <a:lnTo>
                  <a:pt x="1070" y="315"/>
                </a:lnTo>
                <a:lnTo>
                  <a:pt x="1094" y="373"/>
                </a:lnTo>
                <a:lnTo>
                  <a:pt x="1112" y="433"/>
                </a:lnTo>
                <a:lnTo>
                  <a:pt x="1123" y="496"/>
                </a:lnTo>
                <a:lnTo>
                  <a:pt x="1127" y="562"/>
                </a:lnTo>
                <a:lnTo>
                  <a:pt x="1123" y="627"/>
                </a:lnTo>
                <a:lnTo>
                  <a:pt x="1112" y="692"/>
                </a:lnTo>
                <a:lnTo>
                  <a:pt x="1094" y="752"/>
                </a:lnTo>
                <a:lnTo>
                  <a:pt x="1070" y="810"/>
                </a:lnTo>
                <a:lnTo>
                  <a:pt x="1039" y="864"/>
                </a:lnTo>
                <a:lnTo>
                  <a:pt x="1003" y="914"/>
                </a:lnTo>
                <a:lnTo>
                  <a:pt x="962" y="960"/>
                </a:lnTo>
                <a:lnTo>
                  <a:pt x="916" y="1002"/>
                </a:lnTo>
                <a:lnTo>
                  <a:pt x="865" y="1037"/>
                </a:lnTo>
                <a:lnTo>
                  <a:pt x="811" y="1067"/>
                </a:lnTo>
                <a:lnTo>
                  <a:pt x="753" y="1092"/>
                </a:lnTo>
                <a:lnTo>
                  <a:pt x="693" y="1111"/>
                </a:lnTo>
                <a:lnTo>
                  <a:pt x="630" y="1121"/>
                </a:lnTo>
                <a:lnTo>
                  <a:pt x="564" y="1125"/>
                </a:lnTo>
                <a:lnTo>
                  <a:pt x="499" y="1121"/>
                </a:lnTo>
                <a:lnTo>
                  <a:pt x="434" y="1111"/>
                </a:lnTo>
                <a:lnTo>
                  <a:pt x="374" y="1092"/>
                </a:lnTo>
                <a:lnTo>
                  <a:pt x="316" y="1067"/>
                </a:lnTo>
                <a:lnTo>
                  <a:pt x="262" y="1037"/>
                </a:lnTo>
                <a:lnTo>
                  <a:pt x="212" y="1002"/>
                </a:lnTo>
                <a:lnTo>
                  <a:pt x="166" y="960"/>
                </a:lnTo>
                <a:lnTo>
                  <a:pt x="124" y="914"/>
                </a:lnTo>
                <a:lnTo>
                  <a:pt x="88" y="864"/>
                </a:lnTo>
                <a:lnTo>
                  <a:pt x="58" y="810"/>
                </a:lnTo>
                <a:lnTo>
                  <a:pt x="33" y="752"/>
                </a:lnTo>
                <a:lnTo>
                  <a:pt x="15" y="692"/>
                </a:lnTo>
                <a:lnTo>
                  <a:pt x="4" y="627"/>
                </a:lnTo>
                <a:lnTo>
                  <a:pt x="0" y="562"/>
                </a:lnTo>
                <a:lnTo>
                  <a:pt x="4" y="496"/>
                </a:lnTo>
                <a:lnTo>
                  <a:pt x="15" y="433"/>
                </a:lnTo>
                <a:lnTo>
                  <a:pt x="33" y="373"/>
                </a:lnTo>
                <a:lnTo>
                  <a:pt x="58" y="315"/>
                </a:lnTo>
                <a:lnTo>
                  <a:pt x="88" y="261"/>
                </a:lnTo>
                <a:lnTo>
                  <a:pt x="124" y="210"/>
                </a:lnTo>
                <a:lnTo>
                  <a:pt x="166" y="164"/>
                </a:lnTo>
                <a:lnTo>
                  <a:pt x="212" y="123"/>
                </a:lnTo>
                <a:lnTo>
                  <a:pt x="262" y="88"/>
                </a:lnTo>
                <a:lnTo>
                  <a:pt x="316" y="56"/>
                </a:lnTo>
                <a:lnTo>
                  <a:pt x="374" y="33"/>
                </a:lnTo>
                <a:lnTo>
                  <a:pt x="434" y="14"/>
                </a:lnTo>
                <a:lnTo>
                  <a:pt x="499" y="4"/>
                </a:lnTo>
                <a:lnTo>
                  <a:pt x="564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8" name="Freeform 10"/>
          <p:cNvSpPr>
            <a:spLocks/>
          </p:cNvSpPr>
          <p:nvPr/>
        </p:nvSpPr>
        <p:spPr bwMode="auto">
          <a:xfrm>
            <a:off x="9813925" y="4092575"/>
            <a:ext cx="863600" cy="866775"/>
          </a:xfrm>
          <a:custGeom>
            <a:avLst/>
            <a:gdLst>
              <a:gd name="T0" fmla="*/ 409 w 818"/>
              <a:gd name="T1" fmla="*/ 0 h 816"/>
              <a:gd name="T2" fmla="*/ 464 w 818"/>
              <a:gd name="T3" fmla="*/ 3 h 816"/>
              <a:gd name="T4" fmla="*/ 517 w 818"/>
              <a:gd name="T5" fmla="*/ 14 h 816"/>
              <a:gd name="T6" fmla="*/ 568 w 818"/>
              <a:gd name="T7" fmla="*/ 32 h 816"/>
              <a:gd name="T8" fmla="*/ 616 w 818"/>
              <a:gd name="T9" fmla="*/ 56 h 816"/>
              <a:gd name="T10" fmla="*/ 659 w 818"/>
              <a:gd name="T11" fmla="*/ 85 h 816"/>
              <a:gd name="T12" fmla="*/ 698 w 818"/>
              <a:gd name="T13" fmla="*/ 119 h 816"/>
              <a:gd name="T14" fmla="*/ 733 w 818"/>
              <a:gd name="T15" fmla="*/ 158 h 816"/>
              <a:gd name="T16" fmla="*/ 761 w 818"/>
              <a:gd name="T17" fmla="*/ 202 h 816"/>
              <a:gd name="T18" fmla="*/ 785 w 818"/>
              <a:gd name="T19" fmla="*/ 249 h 816"/>
              <a:gd name="T20" fmla="*/ 804 w 818"/>
              <a:gd name="T21" fmla="*/ 300 h 816"/>
              <a:gd name="T22" fmla="*/ 814 w 818"/>
              <a:gd name="T23" fmla="*/ 353 h 816"/>
              <a:gd name="T24" fmla="*/ 818 w 818"/>
              <a:gd name="T25" fmla="*/ 408 h 816"/>
              <a:gd name="T26" fmla="*/ 814 w 818"/>
              <a:gd name="T27" fmla="*/ 464 h 816"/>
              <a:gd name="T28" fmla="*/ 804 w 818"/>
              <a:gd name="T29" fmla="*/ 517 h 816"/>
              <a:gd name="T30" fmla="*/ 785 w 818"/>
              <a:gd name="T31" fmla="*/ 567 h 816"/>
              <a:gd name="T32" fmla="*/ 761 w 818"/>
              <a:gd name="T33" fmla="*/ 614 h 816"/>
              <a:gd name="T34" fmla="*/ 733 w 818"/>
              <a:gd name="T35" fmla="*/ 657 h 816"/>
              <a:gd name="T36" fmla="*/ 698 w 818"/>
              <a:gd name="T37" fmla="*/ 697 h 816"/>
              <a:gd name="T38" fmla="*/ 659 w 818"/>
              <a:gd name="T39" fmla="*/ 732 h 816"/>
              <a:gd name="T40" fmla="*/ 616 w 818"/>
              <a:gd name="T41" fmla="*/ 761 h 816"/>
              <a:gd name="T42" fmla="*/ 568 w 818"/>
              <a:gd name="T43" fmla="*/ 785 h 816"/>
              <a:gd name="T44" fmla="*/ 517 w 818"/>
              <a:gd name="T45" fmla="*/ 802 h 816"/>
              <a:gd name="T46" fmla="*/ 464 w 818"/>
              <a:gd name="T47" fmla="*/ 813 h 816"/>
              <a:gd name="T48" fmla="*/ 409 w 818"/>
              <a:gd name="T49" fmla="*/ 816 h 816"/>
              <a:gd name="T50" fmla="*/ 353 w 818"/>
              <a:gd name="T51" fmla="*/ 813 h 816"/>
              <a:gd name="T52" fmla="*/ 300 w 818"/>
              <a:gd name="T53" fmla="*/ 802 h 816"/>
              <a:gd name="T54" fmla="*/ 250 w 818"/>
              <a:gd name="T55" fmla="*/ 785 h 816"/>
              <a:gd name="T56" fmla="*/ 203 w 818"/>
              <a:gd name="T57" fmla="*/ 761 h 816"/>
              <a:gd name="T58" fmla="*/ 160 w 818"/>
              <a:gd name="T59" fmla="*/ 732 h 816"/>
              <a:gd name="T60" fmla="*/ 120 w 818"/>
              <a:gd name="T61" fmla="*/ 697 h 816"/>
              <a:gd name="T62" fmla="*/ 85 w 818"/>
              <a:gd name="T63" fmla="*/ 657 h 816"/>
              <a:gd name="T64" fmla="*/ 56 w 818"/>
              <a:gd name="T65" fmla="*/ 614 h 816"/>
              <a:gd name="T66" fmla="*/ 32 w 818"/>
              <a:gd name="T67" fmla="*/ 567 h 816"/>
              <a:gd name="T68" fmla="*/ 15 w 818"/>
              <a:gd name="T69" fmla="*/ 517 h 816"/>
              <a:gd name="T70" fmla="*/ 3 w 818"/>
              <a:gd name="T71" fmla="*/ 464 h 816"/>
              <a:gd name="T72" fmla="*/ 0 w 818"/>
              <a:gd name="T73" fmla="*/ 408 h 816"/>
              <a:gd name="T74" fmla="*/ 3 w 818"/>
              <a:gd name="T75" fmla="*/ 353 h 816"/>
              <a:gd name="T76" fmla="*/ 15 w 818"/>
              <a:gd name="T77" fmla="*/ 300 h 816"/>
              <a:gd name="T78" fmla="*/ 32 w 818"/>
              <a:gd name="T79" fmla="*/ 249 h 816"/>
              <a:gd name="T80" fmla="*/ 56 w 818"/>
              <a:gd name="T81" fmla="*/ 202 h 816"/>
              <a:gd name="T82" fmla="*/ 85 w 818"/>
              <a:gd name="T83" fmla="*/ 158 h 816"/>
              <a:gd name="T84" fmla="*/ 120 w 818"/>
              <a:gd name="T85" fmla="*/ 119 h 816"/>
              <a:gd name="T86" fmla="*/ 160 w 818"/>
              <a:gd name="T87" fmla="*/ 85 h 816"/>
              <a:gd name="T88" fmla="*/ 203 w 818"/>
              <a:gd name="T89" fmla="*/ 56 h 816"/>
              <a:gd name="T90" fmla="*/ 250 w 818"/>
              <a:gd name="T91" fmla="*/ 32 h 816"/>
              <a:gd name="T92" fmla="*/ 300 w 818"/>
              <a:gd name="T93" fmla="*/ 14 h 816"/>
              <a:gd name="T94" fmla="*/ 353 w 818"/>
              <a:gd name="T95" fmla="*/ 3 h 816"/>
              <a:gd name="T96" fmla="*/ 409 w 818"/>
              <a:gd name="T97" fmla="*/ 0 h 8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8"/>
              <a:gd name="T148" fmla="*/ 0 h 816"/>
              <a:gd name="T149" fmla="*/ 818 w 818"/>
              <a:gd name="T150" fmla="*/ 816 h 81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8" h="816">
                <a:moveTo>
                  <a:pt x="409" y="0"/>
                </a:moveTo>
                <a:lnTo>
                  <a:pt x="464" y="3"/>
                </a:lnTo>
                <a:lnTo>
                  <a:pt x="517" y="14"/>
                </a:lnTo>
                <a:lnTo>
                  <a:pt x="568" y="32"/>
                </a:lnTo>
                <a:lnTo>
                  <a:pt x="616" y="56"/>
                </a:lnTo>
                <a:lnTo>
                  <a:pt x="659" y="85"/>
                </a:lnTo>
                <a:lnTo>
                  <a:pt x="698" y="119"/>
                </a:lnTo>
                <a:lnTo>
                  <a:pt x="733" y="158"/>
                </a:lnTo>
                <a:lnTo>
                  <a:pt x="761" y="202"/>
                </a:lnTo>
                <a:lnTo>
                  <a:pt x="785" y="249"/>
                </a:lnTo>
                <a:lnTo>
                  <a:pt x="804" y="300"/>
                </a:lnTo>
                <a:lnTo>
                  <a:pt x="814" y="353"/>
                </a:lnTo>
                <a:lnTo>
                  <a:pt x="818" y="408"/>
                </a:lnTo>
                <a:lnTo>
                  <a:pt x="814" y="464"/>
                </a:lnTo>
                <a:lnTo>
                  <a:pt x="804" y="517"/>
                </a:lnTo>
                <a:lnTo>
                  <a:pt x="785" y="567"/>
                </a:lnTo>
                <a:lnTo>
                  <a:pt x="761" y="614"/>
                </a:lnTo>
                <a:lnTo>
                  <a:pt x="733" y="657"/>
                </a:lnTo>
                <a:lnTo>
                  <a:pt x="698" y="697"/>
                </a:lnTo>
                <a:lnTo>
                  <a:pt x="659" y="732"/>
                </a:lnTo>
                <a:lnTo>
                  <a:pt x="616" y="761"/>
                </a:lnTo>
                <a:lnTo>
                  <a:pt x="568" y="785"/>
                </a:lnTo>
                <a:lnTo>
                  <a:pt x="517" y="802"/>
                </a:lnTo>
                <a:lnTo>
                  <a:pt x="464" y="813"/>
                </a:lnTo>
                <a:lnTo>
                  <a:pt x="409" y="816"/>
                </a:lnTo>
                <a:lnTo>
                  <a:pt x="353" y="813"/>
                </a:lnTo>
                <a:lnTo>
                  <a:pt x="300" y="802"/>
                </a:lnTo>
                <a:lnTo>
                  <a:pt x="250" y="785"/>
                </a:lnTo>
                <a:lnTo>
                  <a:pt x="203" y="761"/>
                </a:lnTo>
                <a:lnTo>
                  <a:pt x="160" y="732"/>
                </a:lnTo>
                <a:lnTo>
                  <a:pt x="120" y="697"/>
                </a:lnTo>
                <a:lnTo>
                  <a:pt x="85" y="657"/>
                </a:lnTo>
                <a:lnTo>
                  <a:pt x="56" y="614"/>
                </a:lnTo>
                <a:lnTo>
                  <a:pt x="32" y="567"/>
                </a:lnTo>
                <a:lnTo>
                  <a:pt x="15" y="517"/>
                </a:lnTo>
                <a:lnTo>
                  <a:pt x="3" y="464"/>
                </a:lnTo>
                <a:lnTo>
                  <a:pt x="0" y="408"/>
                </a:lnTo>
                <a:lnTo>
                  <a:pt x="3" y="353"/>
                </a:lnTo>
                <a:lnTo>
                  <a:pt x="15" y="300"/>
                </a:lnTo>
                <a:lnTo>
                  <a:pt x="32" y="249"/>
                </a:lnTo>
                <a:lnTo>
                  <a:pt x="56" y="202"/>
                </a:lnTo>
                <a:lnTo>
                  <a:pt x="85" y="158"/>
                </a:lnTo>
                <a:lnTo>
                  <a:pt x="120" y="119"/>
                </a:lnTo>
                <a:lnTo>
                  <a:pt x="160" y="85"/>
                </a:lnTo>
                <a:lnTo>
                  <a:pt x="203" y="56"/>
                </a:lnTo>
                <a:lnTo>
                  <a:pt x="250" y="32"/>
                </a:lnTo>
                <a:lnTo>
                  <a:pt x="300" y="14"/>
                </a:lnTo>
                <a:lnTo>
                  <a:pt x="353" y="3"/>
                </a:lnTo>
                <a:lnTo>
                  <a:pt x="409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89" name="Freeform 11"/>
          <p:cNvSpPr>
            <a:spLocks noEditPoints="1"/>
          </p:cNvSpPr>
          <p:nvPr/>
        </p:nvSpPr>
        <p:spPr bwMode="auto">
          <a:xfrm>
            <a:off x="9674225" y="2325688"/>
            <a:ext cx="1192213" cy="1192212"/>
          </a:xfrm>
          <a:custGeom>
            <a:avLst/>
            <a:gdLst>
              <a:gd name="T0" fmla="*/ 501 w 1128"/>
              <a:gd name="T1" fmla="*/ 26 h 1126"/>
              <a:gd name="T2" fmla="*/ 381 w 1128"/>
              <a:gd name="T3" fmla="*/ 54 h 1126"/>
              <a:gd name="T4" fmla="*/ 273 w 1128"/>
              <a:gd name="T5" fmla="*/ 106 h 1126"/>
              <a:gd name="T6" fmla="*/ 181 w 1128"/>
              <a:gd name="T7" fmla="*/ 181 h 1126"/>
              <a:gd name="T8" fmla="*/ 107 w 1128"/>
              <a:gd name="T9" fmla="*/ 273 h 1126"/>
              <a:gd name="T10" fmla="*/ 54 w 1128"/>
              <a:gd name="T11" fmla="*/ 381 h 1126"/>
              <a:gd name="T12" fmla="*/ 26 w 1128"/>
              <a:gd name="T13" fmla="*/ 500 h 1126"/>
              <a:gd name="T14" fmla="*/ 26 w 1128"/>
              <a:gd name="T15" fmla="*/ 626 h 1126"/>
              <a:gd name="T16" fmla="*/ 54 w 1128"/>
              <a:gd name="T17" fmla="*/ 746 h 1126"/>
              <a:gd name="T18" fmla="*/ 107 w 1128"/>
              <a:gd name="T19" fmla="*/ 853 h 1126"/>
              <a:gd name="T20" fmla="*/ 181 w 1128"/>
              <a:gd name="T21" fmla="*/ 945 h 1126"/>
              <a:gd name="T22" fmla="*/ 273 w 1128"/>
              <a:gd name="T23" fmla="*/ 1020 h 1126"/>
              <a:gd name="T24" fmla="*/ 381 w 1128"/>
              <a:gd name="T25" fmla="*/ 1073 h 1126"/>
              <a:gd name="T26" fmla="*/ 501 w 1128"/>
              <a:gd name="T27" fmla="*/ 1100 h 1126"/>
              <a:gd name="T28" fmla="*/ 627 w 1128"/>
              <a:gd name="T29" fmla="*/ 1100 h 1126"/>
              <a:gd name="T30" fmla="*/ 747 w 1128"/>
              <a:gd name="T31" fmla="*/ 1073 h 1126"/>
              <a:gd name="T32" fmla="*/ 854 w 1128"/>
              <a:gd name="T33" fmla="*/ 1020 h 1126"/>
              <a:gd name="T34" fmla="*/ 946 w 1128"/>
              <a:gd name="T35" fmla="*/ 945 h 1126"/>
              <a:gd name="T36" fmla="*/ 1021 w 1128"/>
              <a:gd name="T37" fmla="*/ 853 h 1126"/>
              <a:gd name="T38" fmla="*/ 1074 w 1128"/>
              <a:gd name="T39" fmla="*/ 746 h 1126"/>
              <a:gd name="T40" fmla="*/ 1101 w 1128"/>
              <a:gd name="T41" fmla="*/ 626 h 1126"/>
              <a:gd name="T42" fmla="*/ 1101 w 1128"/>
              <a:gd name="T43" fmla="*/ 500 h 1126"/>
              <a:gd name="T44" fmla="*/ 1074 w 1128"/>
              <a:gd name="T45" fmla="*/ 381 h 1126"/>
              <a:gd name="T46" fmla="*/ 1021 w 1128"/>
              <a:gd name="T47" fmla="*/ 273 h 1126"/>
              <a:gd name="T48" fmla="*/ 946 w 1128"/>
              <a:gd name="T49" fmla="*/ 181 h 1126"/>
              <a:gd name="T50" fmla="*/ 854 w 1128"/>
              <a:gd name="T51" fmla="*/ 106 h 1126"/>
              <a:gd name="T52" fmla="*/ 747 w 1128"/>
              <a:gd name="T53" fmla="*/ 54 h 1126"/>
              <a:gd name="T54" fmla="*/ 627 w 1128"/>
              <a:gd name="T55" fmla="*/ 26 h 1126"/>
              <a:gd name="T56" fmla="*/ 564 w 1128"/>
              <a:gd name="T57" fmla="*/ 0 h 1126"/>
              <a:gd name="T58" fmla="*/ 693 w 1128"/>
              <a:gd name="T59" fmla="*/ 16 h 1126"/>
              <a:gd name="T60" fmla="*/ 811 w 1128"/>
              <a:gd name="T61" fmla="*/ 58 h 1126"/>
              <a:gd name="T62" fmla="*/ 916 w 1128"/>
              <a:gd name="T63" fmla="*/ 125 h 1126"/>
              <a:gd name="T64" fmla="*/ 1003 w 1128"/>
              <a:gd name="T65" fmla="*/ 211 h 1126"/>
              <a:gd name="T66" fmla="*/ 1070 w 1128"/>
              <a:gd name="T67" fmla="*/ 316 h 1126"/>
              <a:gd name="T68" fmla="*/ 1112 w 1128"/>
              <a:gd name="T69" fmla="*/ 435 h 1126"/>
              <a:gd name="T70" fmla="*/ 1128 w 1128"/>
              <a:gd name="T71" fmla="*/ 563 h 1126"/>
              <a:gd name="T72" fmla="*/ 1112 w 1128"/>
              <a:gd name="T73" fmla="*/ 692 h 1126"/>
              <a:gd name="T74" fmla="*/ 1070 w 1128"/>
              <a:gd name="T75" fmla="*/ 810 h 1126"/>
              <a:gd name="T76" fmla="*/ 1003 w 1128"/>
              <a:gd name="T77" fmla="*/ 915 h 1126"/>
              <a:gd name="T78" fmla="*/ 916 w 1128"/>
              <a:gd name="T79" fmla="*/ 1002 h 1126"/>
              <a:gd name="T80" fmla="*/ 811 w 1128"/>
              <a:gd name="T81" fmla="*/ 1069 h 1126"/>
              <a:gd name="T82" fmla="*/ 693 w 1128"/>
              <a:gd name="T83" fmla="*/ 1111 h 1126"/>
              <a:gd name="T84" fmla="*/ 564 w 1128"/>
              <a:gd name="T85" fmla="*/ 1126 h 1126"/>
              <a:gd name="T86" fmla="*/ 435 w 1128"/>
              <a:gd name="T87" fmla="*/ 1111 h 1126"/>
              <a:gd name="T88" fmla="*/ 317 w 1128"/>
              <a:gd name="T89" fmla="*/ 1069 h 1126"/>
              <a:gd name="T90" fmla="*/ 212 w 1128"/>
              <a:gd name="T91" fmla="*/ 1002 h 1126"/>
              <a:gd name="T92" fmla="*/ 125 w 1128"/>
              <a:gd name="T93" fmla="*/ 915 h 1126"/>
              <a:gd name="T94" fmla="*/ 58 w 1128"/>
              <a:gd name="T95" fmla="*/ 810 h 1126"/>
              <a:gd name="T96" fmla="*/ 16 w 1128"/>
              <a:gd name="T97" fmla="*/ 692 h 1126"/>
              <a:gd name="T98" fmla="*/ 0 w 1128"/>
              <a:gd name="T99" fmla="*/ 563 h 1126"/>
              <a:gd name="T100" fmla="*/ 16 w 1128"/>
              <a:gd name="T101" fmla="*/ 435 h 1126"/>
              <a:gd name="T102" fmla="*/ 58 w 1128"/>
              <a:gd name="T103" fmla="*/ 316 h 1126"/>
              <a:gd name="T104" fmla="*/ 125 w 1128"/>
              <a:gd name="T105" fmla="*/ 211 h 1126"/>
              <a:gd name="T106" fmla="*/ 212 w 1128"/>
              <a:gd name="T107" fmla="*/ 125 h 1126"/>
              <a:gd name="T108" fmla="*/ 317 w 1128"/>
              <a:gd name="T109" fmla="*/ 58 h 1126"/>
              <a:gd name="T110" fmla="*/ 435 w 1128"/>
              <a:gd name="T111" fmla="*/ 16 h 1126"/>
              <a:gd name="T112" fmla="*/ 564 w 1128"/>
              <a:gd name="T113" fmla="*/ 0 h 112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28"/>
              <a:gd name="T172" fmla="*/ 0 h 1126"/>
              <a:gd name="T173" fmla="*/ 1128 w 1128"/>
              <a:gd name="T174" fmla="*/ 1126 h 112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28" h="1126">
                <a:moveTo>
                  <a:pt x="564" y="22"/>
                </a:moveTo>
                <a:lnTo>
                  <a:pt x="501" y="26"/>
                </a:lnTo>
                <a:lnTo>
                  <a:pt x="440" y="37"/>
                </a:lnTo>
                <a:lnTo>
                  <a:pt x="381" y="54"/>
                </a:lnTo>
                <a:lnTo>
                  <a:pt x="326" y="78"/>
                </a:lnTo>
                <a:lnTo>
                  <a:pt x="273" y="106"/>
                </a:lnTo>
                <a:lnTo>
                  <a:pt x="226" y="142"/>
                </a:lnTo>
                <a:lnTo>
                  <a:pt x="181" y="181"/>
                </a:lnTo>
                <a:lnTo>
                  <a:pt x="142" y="225"/>
                </a:lnTo>
                <a:lnTo>
                  <a:pt x="107" y="273"/>
                </a:lnTo>
                <a:lnTo>
                  <a:pt x="78" y="326"/>
                </a:lnTo>
                <a:lnTo>
                  <a:pt x="54" y="381"/>
                </a:lnTo>
                <a:lnTo>
                  <a:pt x="37" y="440"/>
                </a:lnTo>
                <a:lnTo>
                  <a:pt x="26" y="500"/>
                </a:lnTo>
                <a:lnTo>
                  <a:pt x="22" y="563"/>
                </a:lnTo>
                <a:lnTo>
                  <a:pt x="26" y="626"/>
                </a:lnTo>
                <a:lnTo>
                  <a:pt x="37" y="687"/>
                </a:lnTo>
                <a:lnTo>
                  <a:pt x="54" y="746"/>
                </a:lnTo>
                <a:lnTo>
                  <a:pt x="78" y="801"/>
                </a:lnTo>
                <a:lnTo>
                  <a:pt x="107" y="853"/>
                </a:lnTo>
                <a:lnTo>
                  <a:pt x="142" y="902"/>
                </a:lnTo>
                <a:lnTo>
                  <a:pt x="181" y="945"/>
                </a:lnTo>
                <a:lnTo>
                  <a:pt x="226" y="985"/>
                </a:lnTo>
                <a:lnTo>
                  <a:pt x="273" y="1020"/>
                </a:lnTo>
                <a:lnTo>
                  <a:pt x="326" y="1049"/>
                </a:lnTo>
                <a:lnTo>
                  <a:pt x="381" y="1073"/>
                </a:lnTo>
                <a:lnTo>
                  <a:pt x="440" y="1090"/>
                </a:lnTo>
                <a:lnTo>
                  <a:pt x="501" y="1100"/>
                </a:lnTo>
                <a:lnTo>
                  <a:pt x="564" y="1104"/>
                </a:lnTo>
                <a:lnTo>
                  <a:pt x="627" y="1100"/>
                </a:lnTo>
                <a:lnTo>
                  <a:pt x="687" y="1090"/>
                </a:lnTo>
                <a:lnTo>
                  <a:pt x="747" y="1073"/>
                </a:lnTo>
                <a:lnTo>
                  <a:pt x="802" y="1049"/>
                </a:lnTo>
                <a:lnTo>
                  <a:pt x="854" y="1020"/>
                </a:lnTo>
                <a:lnTo>
                  <a:pt x="903" y="985"/>
                </a:lnTo>
                <a:lnTo>
                  <a:pt x="946" y="945"/>
                </a:lnTo>
                <a:lnTo>
                  <a:pt x="987" y="902"/>
                </a:lnTo>
                <a:lnTo>
                  <a:pt x="1021" y="853"/>
                </a:lnTo>
                <a:lnTo>
                  <a:pt x="1050" y="801"/>
                </a:lnTo>
                <a:lnTo>
                  <a:pt x="1074" y="746"/>
                </a:lnTo>
                <a:lnTo>
                  <a:pt x="1091" y="687"/>
                </a:lnTo>
                <a:lnTo>
                  <a:pt x="1101" y="626"/>
                </a:lnTo>
                <a:lnTo>
                  <a:pt x="1105" y="563"/>
                </a:lnTo>
                <a:lnTo>
                  <a:pt x="1101" y="500"/>
                </a:lnTo>
                <a:lnTo>
                  <a:pt x="1091" y="440"/>
                </a:lnTo>
                <a:lnTo>
                  <a:pt x="1074" y="381"/>
                </a:lnTo>
                <a:lnTo>
                  <a:pt x="1050" y="326"/>
                </a:lnTo>
                <a:lnTo>
                  <a:pt x="1021" y="273"/>
                </a:lnTo>
                <a:lnTo>
                  <a:pt x="987" y="225"/>
                </a:lnTo>
                <a:lnTo>
                  <a:pt x="946" y="181"/>
                </a:lnTo>
                <a:lnTo>
                  <a:pt x="903" y="142"/>
                </a:lnTo>
                <a:lnTo>
                  <a:pt x="854" y="106"/>
                </a:lnTo>
                <a:lnTo>
                  <a:pt x="802" y="78"/>
                </a:lnTo>
                <a:lnTo>
                  <a:pt x="747" y="54"/>
                </a:lnTo>
                <a:lnTo>
                  <a:pt x="687" y="37"/>
                </a:lnTo>
                <a:lnTo>
                  <a:pt x="627" y="26"/>
                </a:lnTo>
                <a:lnTo>
                  <a:pt x="564" y="22"/>
                </a:lnTo>
                <a:close/>
                <a:moveTo>
                  <a:pt x="564" y="0"/>
                </a:moveTo>
                <a:lnTo>
                  <a:pt x="630" y="4"/>
                </a:lnTo>
                <a:lnTo>
                  <a:pt x="693" y="16"/>
                </a:lnTo>
                <a:lnTo>
                  <a:pt x="754" y="33"/>
                </a:lnTo>
                <a:lnTo>
                  <a:pt x="811" y="58"/>
                </a:lnTo>
                <a:lnTo>
                  <a:pt x="866" y="88"/>
                </a:lnTo>
                <a:lnTo>
                  <a:pt x="916" y="125"/>
                </a:lnTo>
                <a:lnTo>
                  <a:pt x="962" y="166"/>
                </a:lnTo>
                <a:lnTo>
                  <a:pt x="1003" y="211"/>
                </a:lnTo>
                <a:lnTo>
                  <a:pt x="1040" y="261"/>
                </a:lnTo>
                <a:lnTo>
                  <a:pt x="1070" y="316"/>
                </a:lnTo>
                <a:lnTo>
                  <a:pt x="1095" y="374"/>
                </a:lnTo>
                <a:lnTo>
                  <a:pt x="1112" y="435"/>
                </a:lnTo>
                <a:lnTo>
                  <a:pt x="1124" y="498"/>
                </a:lnTo>
                <a:lnTo>
                  <a:pt x="1128" y="563"/>
                </a:lnTo>
                <a:lnTo>
                  <a:pt x="1124" y="629"/>
                </a:lnTo>
                <a:lnTo>
                  <a:pt x="1112" y="692"/>
                </a:lnTo>
                <a:lnTo>
                  <a:pt x="1095" y="752"/>
                </a:lnTo>
                <a:lnTo>
                  <a:pt x="1070" y="810"/>
                </a:lnTo>
                <a:lnTo>
                  <a:pt x="1040" y="865"/>
                </a:lnTo>
                <a:lnTo>
                  <a:pt x="1003" y="915"/>
                </a:lnTo>
                <a:lnTo>
                  <a:pt x="962" y="961"/>
                </a:lnTo>
                <a:lnTo>
                  <a:pt x="916" y="1002"/>
                </a:lnTo>
                <a:lnTo>
                  <a:pt x="866" y="1038"/>
                </a:lnTo>
                <a:lnTo>
                  <a:pt x="811" y="1069"/>
                </a:lnTo>
                <a:lnTo>
                  <a:pt x="754" y="1094"/>
                </a:lnTo>
                <a:lnTo>
                  <a:pt x="693" y="1111"/>
                </a:lnTo>
                <a:lnTo>
                  <a:pt x="630" y="1122"/>
                </a:lnTo>
                <a:lnTo>
                  <a:pt x="564" y="1126"/>
                </a:lnTo>
                <a:lnTo>
                  <a:pt x="498" y="1122"/>
                </a:lnTo>
                <a:lnTo>
                  <a:pt x="435" y="1111"/>
                </a:lnTo>
                <a:lnTo>
                  <a:pt x="375" y="1094"/>
                </a:lnTo>
                <a:lnTo>
                  <a:pt x="317" y="1069"/>
                </a:lnTo>
                <a:lnTo>
                  <a:pt x="263" y="1038"/>
                </a:lnTo>
                <a:lnTo>
                  <a:pt x="212" y="1002"/>
                </a:lnTo>
                <a:lnTo>
                  <a:pt x="166" y="961"/>
                </a:lnTo>
                <a:lnTo>
                  <a:pt x="125" y="915"/>
                </a:lnTo>
                <a:lnTo>
                  <a:pt x="88" y="865"/>
                </a:lnTo>
                <a:lnTo>
                  <a:pt x="58" y="810"/>
                </a:lnTo>
                <a:lnTo>
                  <a:pt x="34" y="752"/>
                </a:lnTo>
                <a:lnTo>
                  <a:pt x="16" y="692"/>
                </a:lnTo>
                <a:lnTo>
                  <a:pt x="4" y="629"/>
                </a:lnTo>
                <a:lnTo>
                  <a:pt x="0" y="563"/>
                </a:lnTo>
                <a:lnTo>
                  <a:pt x="4" y="498"/>
                </a:lnTo>
                <a:lnTo>
                  <a:pt x="16" y="435"/>
                </a:lnTo>
                <a:lnTo>
                  <a:pt x="34" y="374"/>
                </a:lnTo>
                <a:lnTo>
                  <a:pt x="58" y="316"/>
                </a:lnTo>
                <a:lnTo>
                  <a:pt x="88" y="261"/>
                </a:lnTo>
                <a:lnTo>
                  <a:pt x="125" y="211"/>
                </a:lnTo>
                <a:lnTo>
                  <a:pt x="166" y="166"/>
                </a:lnTo>
                <a:lnTo>
                  <a:pt x="212" y="125"/>
                </a:lnTo>
                <a:lnTo>
                  <a:pt x="263" y="88"/>
                </a:lnTo>
                <a:lnTo>
                  <a:pt x="317" y="58"/>
                </a:lnTo>
                <a:lnTo>
                  <a:pt x="375" y="33"/>
                </a:lnTo>
                <a:lnTo>
                  <a:pt x="435" y="16"/>
                </a:lnTo>
                <a:lnTo>
                  <a:pt x="498" y="4"/>
                </a:lnTo>
                <a:lnTo>
                  <a:pt x="564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0" name="Freeform 12"/>
          <p:cNvSpPr>
            <a:spLocks/>
          </p:cNvSpPr>
          <p:nvPr/>
        </p:nvSpPr>
        <p:spPr bwMode="auto">
          <a:xfrm>
            <a:off x="9837738" y="2490788"/>
            <a:ext cx="865187" cy="863600"/>
          </a:xfrm>
          <a:custGeom>
            <a:avLst/>
            <a:gdLst>
              <a:gd name="T0" fmla="*/ 409 w 818"/>
              <a:gd name="T1" fmla="*/ 0 h 817"/>
              <a:gd name="T2" fmla="*/ 464 w 818"/>
              <a:gd name="T3" fmla="*/ 4 h 817"/>
              <a:gd name="T4" fmla="*/ 518 w 818"/>
              <a:gd name="T5" fmla="*/ 14 h 817"/>
              <a:gd name="T6" fmla="*/ 568 w 818"/>
              <a:gd name="T7" fmla="*/ 32 h 817"/>
              <a:gd name="T8" fmla="*/ 615 w 818"/>
              <a:gd name="T9" fmla="*/ 55 h 817"/>
              <a:gd name="T10" fmla="*/ 659 w 818"/>
              <a:gd name="T11" fmla="*/ 85 h 817"/>
              <a:gd name="T12" fmla="*/ 698 w 818"/>
              <a:gd name="T13" fmla="*/ 119 h 817"/>
              <a:gd name="T14" fmla="*/ 732 w 818"/>
              <a:gd name="T15" fmla="*/ 159 h 817"/>
              <a:gd name="T16" fmla="*/ 762 w 818"/>
              <a:gd name="T17" fmla="*/ 202 h 817"/>
              <a:gd name="T18" fmla="*/ 786 w 818"/>
              <a:gd name="T19" fmla="*/ 249 h 817"/>
              <a:gd name="T20" fmla="*/ 803 w 818"/>
              <a:gd name="T21" fmla="*/ 299 h 817"/>
              <a:gd name="T22" fmla="*/ 814 w 818"/>
              <a:gd name="T23" fmla="*/ 353 h 817"/>
              <a:gd name="T24" fmla="*/ 818 w 818"/>
              <a:gd name="T25" fmla="*/ 408 h 817"/>
              <a:gd name="T26" fmla="*/ 814 w 818"/>
              <a:gd name="T27" fmla="*/ 463 h 817"/>
              <a:gd name="T28" fmla="*/ 803 w 818"/>
              <a:gd name="T29" fmla="*/ 517 h 817"/>
              <a:gd name="T30" fmla="*/ 786 w 818"/>
              <a:gd name="T31" fmla="*/ 567 h 817"/>
              <a:gd name="T32" fmla="*/ 762 w 818"/>
              <a:gd name="T33" fmla="*/ 614 h 817"/>
              <a:gd name="T34" fmla="*/ 732 w 818"/>
              <a:gd name="T35" fmla="*/ 658 h 817"/>
              <a:gd name="T36" fmla="*/ 698 w 818"/>
              <a:gd name="T37" fmla="*/ 697 h 817"/>
              <a:gd name="T38" fmla="*/ 659 w 818"/>
              <a:gd name="T39" fmla="*/ 731 h 817"/>
              <a:gd name="T40" fmla="*/ 615 w 818"/>
              <a:gd name="T41" fmla="*/ 761 h 817"/>
              <a:gd name="T42" fmla="*/ 568 w 818"/>
              <a:gd name="T43" fmla="*/ 785 h 817"/>
              <a:gd name="T44" fmla="*/ 518 w 818"/>
              <a:gd name="T45" fmla="*/ 802 h 817"/>
              <a:gd name="T46" fmla="*/ 464 w 818"/>
              <a:gd name="T47" fmla="*/ 813 h 817"/>
              <a:gd name="T48" fmla="*/ 409 w 818"/>
              <a:gd name="T49" fmla="*/ 817 h 817"/>
              <a:gd name="T50" fmla="*/ 354 w 818"/>
              <a:gd name="T51" fmla="*/ 813 h 817"/>
              <a:gd name="T52" fmla="*/ 300 w 818"/>
              <a:gd name="T53" fmla="*/ 802 h 817"/>
              <a:gd name="T54" fmla="*/ 250 w 818"/>
              <a:gd name="T55" fmla="*/ 785 h 817"/>
              <a:gd name="T56" fmla="*/ 203 w 818"/>
              <a:gd name="T57" fmla="*/ 761 h 817"/>
              <a:gd name="T58" fmla="*/ 159 w 818"/>
              <a:gd name="T59" fmla="*/ 731 h 817"/>
              <a:gd name="T60" fmla="*/ 120 w 818"/>
              <a:gd name="T61" fmla="*/ 697 h 817"/>
              <a:gd name="T62" fmla="*/ 86 w 818"/>
              <a:gd name="T63" fmla="*/ 658 h 817"/>
              <a:gd name="T64" fmla="*/ 55 w 818"/>
              <a:gd name="T65" fmla="*/ 614 h 817"/>
              <a:gd name="T66" fmla="*/ 32 w 818"/>
              <a:gd name="T67" fmla="*/ 567 h 817"/>
              <a:gd name="T68" fmla="*/ 15 w 818"/>
              <a:gd name="T69" fmla="*/ 517 h 817"/>
              <a:gd name="T70" fmla="*/ 4 w 818"/>
              <a:gd name="T71" fmla="*/ 463 h 817"/>
              <a:gd name="T72" fmla="*/ 0 w 818"/>
              <a:gd name="T73" fmla="*/ 408 h 817"/>
              <a:gd name="T74" fmla="*/ 4 w 818"/>
              <a:gd name="T75" fmla="*/ 353 h 817"/>
              <a:gd name="T76" fmla="*/ 15 w 818"/>
              <a:gd name="T77" fmla="*/ 299 h 817"/>
              <a:gd name="T78" fmla="*/ 32 w 818"/>
              <a:gd name="T79" fmla="*/ 249 h 817"/>
              <a:gd name="T80" fmla="*/ 55 w 818"/>
              <a:gd name="T81" fmla="*/ 202 h 817"/>
              <a:gd name="T82" fmla="*/ 86 w 818"/>
              <a:gd name="T83" fmla="*/ 159 h 817"/>
              <a:gd name="T84" fmla="*/ 120 w 818"/>
              <a:gd name="T85" fmla="*/ 119 h 817"/>
              <a:gd name="T86" fmla="*/ 159 w 818"/>
              <a:gd name="T87" fmla="*/ 85 h 817"/>
              <a:gd name="T88" fmla="*/ 203 w 818"/>
              <a:gd name="T89" fmla="*/ 55 h 817"/>
              <a:gd name="T90" fmla="*/ 250 w 818"/>
              <a:gd name="T91" fmla="*/ 32 h 817"/>
              <a:gd name="T92" fmla="*/ 300 w 818"/>
              <a:gd name="T93" fmla="*/ 14 h 817"/>
              <a:gd name="T94" fmla="*/ 354 w 818"/>
              <a:gd name="T95" fmla="*/ 4 h 817"/>
              <a:gd name="T96" fmla="*/ 409 w 818"/>
              <a:gd name="T97" fmla="*/ 0 h 81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8"/>
              <a:gd name="T148" fmla="*/ 0 h 817"/>
              <a:gd name="T149" fmla="*/ 818 w 818"/>
              <a:gd name="T150" fmla="*/ 817 h 81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8" h="817">
                <a:moveTo>
                  <a:pt x="409" y="0"/>
                </a:moveTo>
                <a:lnTo>
                  <a:pt x="464" y="4"/>
                </a:lnTo>
                <a:lnTo>
                  <a:pt x="518" y="14"/>
                </a:lnTo>
                <a:lnTo>
                  <a:pt x="568" y="32"/>
                </a:lnTo>
                <a:lnTo>
                  <a:pt x="615" y="55"/>
                </a:lnTo>
                <a:lnTo>
                  <a:pt x="659" y="85"/>
                </a:lnTo>
                <a:lnTo>
                  <a:pt x="698" y="119"/>
                </a:lnTo>
                <a:lnTo>
                  <a:pt x="732" y="159"/>
                </a:lnTo>
                <a:lnTo>
                  <a:pt x="762" y="202"/>
                </a:lnTo>
                <a:lnTo>
                  <a:pt x="786" y="249"/>
                </a:lnTo>
                <a:lnTo>
                  <a:pt x="803" y="299"/>
                </a:lnTo>
                <a:lnTo>
                  <a:pt x="814" y="353"/>
                </a:lnTo>
                <a:lnTo>
                  <a:pt x="818" y="408"/>
                </a:lnTo>
                <a:lnTo>
                  <a:pt x="814" y="463"/>
                </a:lnTo>
                <a:lnTo>
                  <a:pt x="803" y="517"/>
                </a:lnTo>
                <a:lnTo>
                  <a:pt x="786" y="567"/>
                </a:lnTo>
                <a:lnTo>
                  <a:pt x="762" y="614"/>
                </a:lnTo>
                <a:lnTo>
                  <a:pt x="732" y="658"/>
                </a:lnTo>
                <a:lnTo>
                  <a:pt x="698" y="697"/>
                </a:lnTo>
                <a:lnTo>
                  <a:pt x="659" y="731"/>
                </a:lnTo>
                <a:lnTo>
                  <a:pt x="615" y="761"/>
                </a:lnTo>
                <a:lnTo>
                  <a:pt x="568" y="785"/>
                </a:lnTo>
                <a:lnTo>
                  <a:pt x="518" y="802"/>
                </a:lnTo>
                <a:lnTo>
                  <a:pt x="464" y="813"/>
                </a:lnTo>
                <a:lnTo>
                  <a:pt x="409" y="817"/>
                </a:lnTo>
                <a:lnTo>
                  <a:pt x="354" y="813"/>
                </a:lnTo>
                <a:lnTo>
                  <a:pt x="300" y="802"/>
                </a:lnTo>
                <a:lnTo>
                  <a:pt x="250" y="785"/>
                </a:lnTo>
                <a:lnTo>
                  <a:pt x="203" y="761"/>
                </a:lnTo>
                <a:lnTo>
                  <a:pt x="159" y="731"/>
                </a:lnTo>
                <a:lnTo>
                  <a:pt x="120" y="697"/>
                </a:lnTo>
                <a:lnTo>
                  <a:pt x="86" y="658"/>
                </a:lnTo>
                <a:lnTo>
                  <a:pt x="55" y="614"/>
                </a:lnTo>
                <a:lnTo>
                  <a:pt x="32" y="567"/>
                </a:lnTo>
                <a:lnTo>
                  <a:pt x="15" y="517"/>
                </a:lnTo>
                <a:lnTo>
                  <a:pt x="4" y="463"/>
                </a:lnTo>
                <a:lnTo>
                  <a:pt x="0" y="408"/>
                </a:lnTo>
                <a:lnTo>
                  <a:pt x="4" y="353"/>
                </a:lnTo>
                <a:lnTo>
                  <a:pt x="15" y="299"/>
                </a:lnTo>
                <a:lnTo>
                  <a:pt x="32" y="249"/>
                </a:lnTo>
                <a:lnTo>
                  <a:pt x="55" y="202"/>
                </a:lnTo>
                <a:lnTo>
                  <a:pt x="86" y="159"/>
                </a:lnTo>
                <a:lnTo>
                  <a:pt x="120" y="119"/>
                </a:lnTo>
                <a:lnTo>
                  <a:pt x="159" y="85"/>
                </a:lnTo>
                <a:lnTo>
                  <a:pt x="203" y="55"/>
                </a:lnTo>
                <a:lnTo>
                  <a:pt x="250" y="32"/>
                </a:lnTo>
                <a:lnTo>
                  <a:pt x="300" y="14"/>
                </a:lnTo>
                <a:lnTo>
                  <a:pt x="354" y="4"/>
                </a:lnTo>
                <a:lnTo>
                  <a:pt x="409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1" name="Freeform 13"/>
          <p:cNvSpPr>
            <a:spLocks noEditPoints="1"/>
          </p:cNvSpPr>
          <p:nvPr/>
        </p:nvSpPr>
        <p:spPr bwMode="auto">
          <a:xfrm>
            <a:off x="8156575" y="1465263"/>
            <a:ext cx="1190625" cy="1189037"/>
          </a:xfrm>
          <a:custGeom>
            <a:avLst/>
            <a:gdLst>
              <a:gd name="T0" fmla="*/ 501 w 1126"/>
              <a:gd name="T1" fmla="*/ 25 h 1125"/>
              <a:gd name="T2" fmla="*/ 381 w 1126"/>
              <a:gd name="T3" fmla="*/ 54 h 1125"/>
              <a:gd name="T4" fmla="*/ 274 w 1126"/>
              <a:gd name="T5" fmla="*/ 107 h 1125"/>
              <a:gd name="T6" fmla="*/ 182 w 1126"/>
              <a:gd name="T7" fmla="*/ 180 h 1125"/>
              <a:gd name="T8" fmla="*/ 107 w 1126"/>
              <a:gd name="T9" fmla="*/ 273 h 1125"/>
              <a:gd name="T10" fmla="*/ 54 w 1126"/>
              <a:gd name="T11" fmla="*/ 381 h 1125"/>
              <a:gd name="T12" fmla="*/ 26 w 1126"/>
              <a:gd name="T13" fmla="*/ 500 h 1125"/>
              <a:gd name="T14" fmla="*/ 26 w 1126"/>
              <a:gd name="T15" fmla="*/ 626 h 1125"/>
              <a:gd name="T16" fmla="*/ 54 w 1126"/>
              <a:gd name="T17" fmla="*/ 746 h 1125"/>
              <a:gd name="T18" fmla="*/ 107 w 1126"/>
              <a:gd name="T19" fmla="*/ 852 h 1125"/>
              <a:gd name="T20" fmla="*/ 182 w 1126"/>
              <a:gd name="T21" fmla="*/ 945 h 1125"/>
              <a:gd name="T22" fmla="*/ 274 w 1126"/>
              <a:gd name="T23" fmla="*/ 1020 h 1125"/>
              <a:gd name="T24" fmla="*/ 381 w 1126"/>
              <a:gd name="T25" fmla="*/ 1073 h 1125"/>
              <a:gd name="T26" fmla="*/ 501 w 1126"/>
              <a:gd name="T27" fmla="*/ 1100 h 1125"/>
              <a:gd name="T28" fmla="*/ 627 w 1126"/>
              <a:gd name="T29" fmla="*/ 1100 h 1125"/>
              <a:gd name="T30" fmla="*/ 747 w 1126"/>
              <a:gd name="T31" fmla="*/ 1073 h 1125"/>
              <a:gd name="T32" fmla="*/ 854 w 1126"/>
              <a:gd name="T33" fmla="*/ 1020 h 1125"/>
              <a:gd name="T34" fmla="*/ 946 w 1126"/>
              <a:gd name="T35" fmla="*/ 945 h 1125"/>
              <a:gd name="T36" fmla="*/ 1021 w 1126"/>
              <a:gd name="T37" fmla="*/ 852 h 1125"/>
              <a:gd name="T38" fmla="*/ 1074 w 1126"/>
              <a:gd name="T39" fmla="*/ 746 h 1125"/>
              <a:gd name="T40" fmla="*/ 1102 w 1126"/>
              <a:gd name="T41" fmla="*/ 626 h 1125"/>
              <a:gd name="T42" fmla="*/ 1102 w 1126"/>
              <a:gd name="T43" fmla="*/ 500 h 1125"/>
              <a:gd name="T44" fmla="*/ 1074 w 1126"/>
              <a:gd name="T45" fmla="*/ 381 h 1125"/>
              <a:gd name="T46" fmla="*/ 1021 w 1126"/>
              <a:gd name="T47" fmla="*/ 273 h 1125"/>
              <a:gd name="T48" fmla="*/ 946 w 1126"/>
              <a:gd name="T49" fmla="*/ 180 h 1125"/>
              <a:gd name="T50" fmla="*/ 854 w 1126"/>
              <a:gd name="T51" fmla="*/ 107 h 1125"/>
              <a:gd name="T52" fmla="*/ 747 w 1126"/>
              <a:gd name="T53" fmla="*/ 54 h 1125"/>
              <a:gd name="T54" fmla="*/ 627 w 1126"/>
              <a:gd name="T55" fmla="*/ 25 h 1125"/>
              <a:gd name="T56" fmla="*/ 564 w 1126"/>
              <a:gd name="T57" fmla="*/ 0 h 1125"/>
              <a:gd name="T58" fmla="*/ 693 w 1126"/>
              <a:gd name="T59" fmla="*/ 15 h 1125"/>
              <a:gd name="T60" fmla="*/ 811 w 1126"/>
              <a:gd name="T61" fmla="*/ 58 h 1125"/>
              <a:gd name="T62" fmla="*/ 916 w 1126"/>
              <a:gd name="T63" fmla="*/ 124 h 1125"/>
              <a:gd name="T64" fmla="*/ 1003 w 1126"/>
              <a:gd name="T65" fmla="*/ 212 h 1125"/>
              <a:gd name="T66" fmla="*/ 1070 w 1126"/>
              <a:gd name="T67" fmla="*/ 315 h 1125"/>
              <a:gd name="T68" fmla="*/ 1112 w 1126"/>
              <a:gd name="T69" fmla="*/ 435 h 1125"/>
              <a:gd name="T70" fmla="*/ 1126 w 1126"/>
              <a:gd name="T71" fmla="*/ 563 h 1125"/>
              <a:gd name="T72" fmla="*/ 1112 w 1126"/>
              <a:gd name="T73" fmla="*/ 692 h 1125"/>
              <a:gd name="T74" fmla="*/ 1070 w 1126"/>
              <a:gd name="T75" fmla="*/ 810 h 1125"/>
              <a:gd name="T76" fmla="*/ 1003 w 1126"/>
              <a:gd name="T77" fmla="*/ 915 h 1125"/>
              <a:gd name="T78" fmla="*/ 916 w 1126"/>
              <a:gd name="T79" fmla="*/ 1002 h 1125"/>
              <a:gd name="T80" fmla="*/ 811 w 1126"/>
              <a:gd name="T81" fmla="*/ 1069 h 1125"/>
              <a:gd name="T82" fmla="*/ 693 w 1126"/>
              <a:gd name="T83" fmla="*/ 1111 h 1125"/>
              <a:gd name="T84" fmla="*/ 564 w 1126"/>
              <a:gd name="T85" fmla="*/ 1125 h 1125"/>
              <a:gd name="T86" fmla="*/ 435 w 1126"/>
              <a:gd name="T87" fmla="*/ 1111 h 1125"/>
              <a:gd name="T88" fmla="*/ 317 w 1126"/>
              <a:gd name="T89" fmla="*/ 1069 h 1125"/>
              <a:gd name="T90" fmla="*/ 212 w 1126"/>
              <a:gd name="T91" fmla="*/ 1002 h 1125"/>
              <a:gd name="T92" fmla="*/ 125 w 1126"/>
              <a:gd name="T93" fmla="*/ 915 h 1125"/>
              <a:gd name="T94" fmla="*/ 58 w 1126"/>
              <a:gd name="T95" fmla="*/ 810 h 1125"/>
              <a:gd name="T96" fmla="*/ 16 w 1126"/>
              <a:gd name="T97" fmla="*/ 692 h 1125"/>
              <a:gd name="T98" fmla="*/ 0 w 1126"/>
              <a:gd name="T99" fmla="*/ 563 h 1125"/>
              <a:gd name="T100" fmla="*/ 16 w 1126"/>
              <a:gd name="T101" fmla="*/ 435 h 1125"/>
              <a:gd name="T102" fmla="*/ 58 w 1126"/>
              <a:gd name="T103" fmla="*/ 315 h 1125"/>
              <a:gd name="T104" fmla="*/ 125 w 1126"/>
              <a:gd name="T105" fmla="*/ 212 h 1125"/>
              <a:gd name="T106" fmla="*/ 212 w 1126"/>
              <a:gd name="T107" fmla="*/ 124 h 1125"/>
              <a:gd name="T108" fmla="*/ 317 w 1126"/>
              <a:gd name="T109" fmla="*/ 58 h 1125"/>
              <a:gd name="T110" fmla="*/ 435 w 1126"/>
              <a:gd name="T111" fmla="*/ 15 h 1125"/>
              <a:gd name="T112" fmla="*/ 564 w 1126"/>
              <a:gd name="T113" fmla="*/ 0 h 11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26"/>
              <a:gd name="T172" fmla="*/ 0 h 1125"/>
              <a:gd name="T173" fmla="*/ 1126 w 1126"/>
              <a:gd name="T174" fmla="*/ 1125 h 11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26" h="1125">
                <a:moveTo>
                  <a:pt x="564" y="23"/>
                </a:moveTo>
                <a:lnTo>
                  <a:pt x="501" y="25"/>
                </a:lnTo>
                <a:lnTo>
                  <a:pt x="440" y="37"/>
                </a:lnTo>
                <a:lnTo>
                  <a:pt x="381" y="54"/>
                </a:lnTo>
                <a:lnTo>
                  <a:pt x="326" y="78"/>
                </a:lnTo>
                <a:lnTo>
                  <a:pt x="274" y="107"/>
                </a:lnTo>
                <a:lnTo>
                  <a:pt x="225" y="141"/>
                </a:lnTo>
                <a:lnTo>
                  <a:pt x="182" y="180"/>
                </a:lnTo>
                <a:lnTo>
                  <a:pt x="141" y="225"/>
                </a:lnTo>
                <a:lnTo>
                  <a:pt x="107" y="273"/>
                </a:lnTo>
                <a:lnTo>
                  <a:pt x="78" y="326"/>
                </a:lnTo>
                <a:lnTo>
                  <a:pt x="54" y="381"/>
                </a:lnTo>
                <a:lnTo>
                  <a:pt x="37" y="439"/>
                </a:lnTo>
                <a:lnTo>
                  <a:pt x="26" y="500"/>
                </a:lnTo>
                <a:lnTo>
                  <a:pt x="23" y="563"/>
                </a:lnTo>
                <a:lnTo>
                  <a:pt x="26" y="626"/>
                </a:lnTo>
                <a:lnTo>
                  <a:pt x="37" y="687"/>
                </a:lnTo>
                <a:lnTo>
                  <a:pt x="54" y="746"/>
                </a:lnTo>
                <a:lnTo>
                  <a:pt x="78" y="801"/>
                </a:lnTo>
                <a:lnTo>
                  <a:pt x="107" y="852"/>
                </a:lnTo>
                <a:lnTo>
                  <a:pt x="141" y="901"/>
                </a:lnTo>
                <a:lnTo>
                  <a:pt x="182" y="945"/>
                </a:lnTo>
                <a:lnTo>
                  <a:pt x="225" y="985"/>
                </a:lnTo>
                <a:lnTo>
                  <a:pt x="274" y="1020"/>
                </a:lnTo>
                <a:lnTo>
                  <a:pt x="326" y="1049"/>
                </a:lnTo>
                <a:lnTo>
                  <a:pt x="381" y="1073"/>
                </a:lnTo>
                <a:lnTo>
                  <a:pt x="440" y="1090"/>
                </a:lnTo>
                <a:lnTo>
                  <a:pt x="501" y="1100"/>
                </a:lnTo>
                <a:lnTo>
                  <a:pt x="564" y="1104"/>
                </a:lnTo>
                <a:lnTo>
                  <a:pt x="627" y="1100"/>
                </a:lnTo>
                <a:lnTo>
                  <a:pt x="688" y="1090"/>
                </a:lnTo>
                <a:lnTo>
                  <a:pt x="747" y="1073"/>
                </a:lnTo>
                <a:lnTo>
                  <a:pt x="802" y="1049"/>
                </a:lnTo>
                <a:lnTo>
                  <a:pt x="854" y="1020"/>
                </a:lnTo>
                <a:lnTo>
                  <a:pt x="902" y="985"/>
                </a:lnTo>
                <a:lnTo>
                  <a:pt x="946" y="945"/>
                </a:lnTo>
                <a:lnTo>
                  <a:pt x="986" y="901"/>
                </a:lnTo>
                <a:lnTo>
                  <a:pt x="1021" y="852"/>
                </a:lnTo>
                <a:lnTo>
                  <a:pt x="1050" y="801"/>
                </a:lnTo>
                <a:lnTo>
                  <a:pt x="1074" y="746"/>
                </a:lnTo>
                <a:lnTo>
                  <a:pt x="1091" y="687"/>
                </a:lnTo>
                <a:lnTo>
                  <a:pt x="1102" y="626"/>
                </a:lnTo>
                <a:lnTo>
                  <a:pt x="1105" y="563"/>
                </a:lnTo>
                <a:lnTo>
                  <a:pt x="1102" y="500"/>
                </a:lnTo>
                <a:lnTo>
                  <a:pt x="1091" y="439"/>
                </a:lnTo>
                <a:lnTo>
                  <a:pt x="1074" y="381"/>
                </a:lnTo>
                <a:lnTo>
                  <a:pt x="1050" y="326"/>
                </a:lnTo>
                <a:lnTo>
                  <a:pt x="1021" y="273"/>
                </a:lnTo>
                <a:lnTo>
                  <a:pt x="986" y="225"/>
                </a:lnTo>
                <a:lnTo>
                  <a:pt x="946" y="180"/>
                </a:lnTo>
                <a:lnTo>
                  <a:pt x="902" y="141"/>
                </a:lnTo>
                <a:lnTo>
                  <a:pt x="854" y="107"/>
                </a:lnTo>
                <a:lnTo>
                  <a:pt x="802" y="78"/>
                </a:lnTo>
                <a:lnTo>
                  <a:pt x="747" y="54"/>
                </a:lnTo>
                <a:lnTo>
                  <a:pt x="688" y="37"/>
                </a:lnTo>
                <a:lnTo>
                  <a:pt x="627" y="25"/>
                </a:lnTo>
                <a:lnTo>
                  <a:pt x="564" y="23"/>
                </a:lnTo>
                <a:close/>
                <a:moveTo>
                  <a:pt x="564" y="0"/>
                </a:moveTo>
                <a:lnTo>
                  <a:pt x="630" y="4"/>
                </a:lnTo>
                <a:lnTo>
                  <a:pt x="693" y="15"/>
                </a:lnTo>
                <a:lnTo>
                  <a:pt x="753" y="33"/>
                </a:lnTo>
                <a:lnTo>
                  <a:pt x="811" y="58"/>
                </a:lnTo>
                <a:lnTo>
                  <a:pt x="865" y="88"/>
                </a:lnTo>
                <a:lnTo>
                  <a:pt x="916" y="124"/>
                </a:lnTo>
                <a:lnTo>
                  <a:pt x="962" y="166"/>
                </a:lnTo>
                <a:lnTo>
                  <a:pt x="1003" y="212"/>
                </a:lnTo>
                <a:lnTo>
                  <a:pt x="1040" y="262"/>
                </a:lnTo>
                <a:lnTo>
                  <a:pt x="1070" y="315"/>
                </a:lnTo>
                <a:lnTo>
                  <a:pt x="1094" y="373"/>
                </a:lnTo>
                <a:lnTo>
                  <a:pt x="1112" y="435"/>
                </a:lnTo>
                <a:lnTo>
                  <a:pt x="1124" y="498"/>
                </a:lnTo>
                <a:lnTo>
                  <a:pt x="1126" y="563"/>
                </a:lnTo>
                <a:lnTo>
                  <a:pt x="1124" y="629"/>
                </a:lnTo>
                <a:lnTo>
                  <a:pt x="1112" y="692"/>
                </a:lnTo>
                <a:lnTo>
                  <a:pt x="1094" y="753"/>
                </a:lnTo>
                <a:lnTo>
                  <a:pt x="1070" y="810"/>
                </a:lnTo>
                <a:lnTo>
                  <a:pt x="1040" y="864"/>
                </a:lnTo>
                <a:lnTo>
                  <a:pt x="1003" y="915"/>
                </a:lnTo>
                <a:lnTo>
                  <a:pt x="962" y="961"/>
                </a:lnTo>
                <a:lnTo>
                  <a:pt x="916" y="1002"/>
                </a:lnTo>
                <a:lnTo>
                  <a:pt x="865" y="1039"/>
                </a:lnTo>
                <a:lnTo>
                  <a:pt x="811" y="1069"/>
                </a:lnTo>
                <a:lnTo>
                  <a:pt x="753" y="1093"/>
                </a:lnTo>
                <a:lnTo>
                  <a:pt x="693" y="1111"/>
                </a:lnTo>
                <a:lnTo>
                  <a:pt x="630" y="1121"/>
                </a:lnTo>
                <a:lnTo>
                  <a:pt x="564" y="1125"/>
                </a:lnTo>
                <a:lnTo>
                  <a:pt x="498" y="1121"/>
                </a:lnTo>
                <a:lnTo>
                  <a:pt x="435" y="1111"/>
                </a:lnTo>
                <a:lnTo>
                  <a:pt x="373" y="1093"/>
                </a:lnTo>
                <a:lnTo>
                  <a:pt x="317" y="1069"/>
                </a:lnTo>
                <a:lnTo>
                  <a:pt x="262" y="1039"/>
                </a:lnTo>
                <a:lnTo>
                  <a:pt x="212" y="1002"/>
                </a:lnTo>
                <a:lnTo>
                  <a:pt x="166" y="961"/>
                </a:lnTo>
                <a:lnTo>
                  <a:pt x="125" y="915"/>
                </a:lnTo>
                <a:lnTo>
                  <a:pt x="88" y="864"/>
                </a:lnTo>
                <a:lnTo>
                  <a:pt x="58" y="810"/>
                </a:lnTo>
                <a:lnTo>
                  <a:pt x="33" y="753"/>
                </a:lnTo>
                <a:lnTo>
                  <a:pt x="16" y="692"/>
                </a:lnTo>
                <a:lnTo>
                  <a:pt x="4" y="629"/>
                </a:lnTo>
                <a:lnTo>
                  <a:pt x="0" y="563"/>
                </a:lnTo>
                <a:lnTo>
                  <a:pt x="4" y="498"/>
                </a:lnTo>
                <a:lnTo>
                  <a:pt x="16" y="435"/>
                </a:lnTo>
                <a:lnTo>
                  <a:pt x="33" y="373"/>
                </a:lnTo>
                <a:lnTo>
                  <a:pt x="58" y="315"/>
                </a:lnTo>
                <a:lnTo>
                  <a:pt x="88" y="262"/>
                </a:lnTo>
                <a:lnTo>
                  <a:pt x="125" y="212"/>
                </a:lnTo>
                <a:lnTo>
                  <a:pt x="166" y="166"/>
                </a:lnTo>
                <a:lnTo>
                  <a:pt x="212" y="124"/>
                </a:lnTo>
                <a:lnTo>
                  <a:pt x="262" y="88"/>
                </a:lnTo>
                <a:lnTo>
                  <a:pt x="317" y="58"/>
                </a:lnTo>
                <a:lnTo>
                  <a:pt x="373" y="33"/>
                </a:lnTo>
                <a:lnTo>
                  <a:pt x="435" y="15"/>
                </a:lnTo>
                <a:lnTo>
                  <a:pt x="498" y="4"/>
                </a:lnTo>
                <a:lnTo>
                  <a:pt x="564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2" name="Freeform 14"/>
          <p:cNvSpPr>
            <a:spLocks/>
          </p:cNvSpPr>
          <p:nvPr/>
        </p:nvSpPr>
        <p:spPr bwMode="auto">
          <a:xfrm>
            <a:off x="8318500" y="1627188"/>
            <a:ext cx="866775" cy="863600"/>
          </a:xfrm>
          <a:custGeom>
            <a:avLst/>
            <a:gdLst>
              <a:gd name="T0" fmla="*/ 409 w 818"/>
              <a:gd name="T1" fmla="*/ 0 h 817"/>
              <a:gd name="T2" fmla="*/ 464 w 818"/>
              <a:gd name="T3" fmla="*/ 3 h 817"/>
              <a:gd name="T4" fmla="*/ 518 w 818"/>
              <a:gd name="T5" fmla="*/ 15 h 817"/>
              <a:gd name="T6" fmla="*/ 568 w 818"/>
              <a:gd name="T7" fmla="*/ 32 h 817"/>
              <a:gd name="T8" fmla="*/ 615 w 818"/>
              <a:gd name="T9" fmla="*/ 55 h 817"/>
              <a:gd name="T10" fmla="*/ 659 w 818"/>
              <a:gd name="T11" fmla="*/ 84 h 817"/>
              <a:gd name="T12" fmla="*/ 698 w 818"/>
              <a:gd name="T13" fmla="*/ 120 h 817"/>
              <a:gd name="T14" fmla="*/ 732 w 818"/>
              <a:gd name="T15" fmla="*/ 159 h 817"/>
              <a:gd name="T16" fmla="*/ 761 w 818"/>
              <a:gd name="T17" fmla="*/ 202 h 817"/>
              <a:gd name="T18" fmla="*/ 786 w 818"/>
              <a:gd name="T19" fmla="*/ 250 h 817"/>
              <a:gd name="T20" fmla="*/ 803 w 818"/>
              <a:gd name="T21" fmla="*/ 300 h 817"/>
              <a:gd name="T22" fmla="*/ 814 w 818"/>
              <a:gd name="T23" fmla="*/ 352 h 817"/>
              <a:gd name="T24" fmla="*/ 818 w 818"/>
              <a:gd name="T25" fmla="*/ 408 h 817"/>
              <a:gd name="T26" fmla="*/ 814 w 818"/>
              <a:gd name="T27" fmla="*/ 464 h 817"/>
              <a:gd name="T28" fmla="*/ 803 w 818"/>
              <a:gd name="T29" fmla="*/ 516 h 817"/>
              <a:gd name="T30" fmla="*/ 786 w 818"/>
              <a:gd name="T31" fmla="*/ 567 h 817"/>
              <a:gd name="T32" fmla="*/ 761 w 818"/>
              <a:gd name="T33" fmla="*/ 615 h 817"/>
              <a:gd name="T34" fmla="*/ 732 w 818"/>
              <a:gd name="T35" fmla="*/ 658 h 817"/>
              <a:gd name="T36" fmla="*/ 698 w 818"/>
              <a:gd name="T37" fmla="*/ 697 h 817"/>
              <a:gd name="T38" fmla="*/ 659 w 818"/>
              <a:gd name="T39" fmla="*/ 731 h 817"/>
              <a:gd name="T40" fmla="*/ 615 w 818"/>
              <a:gd name="T41" fmla="*/ 760 h 817"/>
              <a:gd name="T42" fmla="*/ 568 w 818"/>
              <a:gd name="T43" fmla="*/ 784 h 817"/>
              <a:gd name="T44" fmla="*/ 518 w 818"/>
              <a:gd name="T45" fmla="*/ 802 h 817"/>
              <a:gd name="T46" fmla="*/ 464 w 818"/>
              <a:gd name="T47" fmla="*/ 813 h 817"/>
              <a:gd name="T48" fmla="*/ 409 w 818"/>
              <a:gd name="T49" fmla="*/ 817 h 817"/>
              <a:gd name="T50" fmla="*/ 354 w 818"/>
              <a:gd name="T51" fmla="*/ 813 h 817"/>
              <a:gd name="T52" fmla="*/ 300 w 818"/>
              <a:gd name="T53" fmla="*/ 802 h 817"/>
              <a:gd name="T54" fmla="*/ 250 w 818"/>
              <a:gd name="T55" fmla="*/ 784 h 817"/>
              <a:gd name="T56" fmla="*/ 203 w 818"/>
              <a:gd name="T57" fmla="*/ 760 h 817"/>
              <a:gd name="T58" fmla="*/ 159 w 818"/>
              <a:gd name="T59" fmla="*/ 731 h 817"/>
              <a:gd name="T60" fmla="*/ 120 w 818"/>
              <a:gd name="T61" fmla="*/ 697 h 817"/>
              <a:gd name="T62" fmla="*/ 86 w 818"/>
              <a:gd name="T63" fmla="*/ 658 h 817"/>
              <a:gd name="T64" fmla="*/ 55 w 818"/>
              <a:gd name="T65" fmla="*/ 615 h 817"/>
              <a:gd name="T66" fmla="*/ 32 w 818"/>
              <a:gd name="T67" fmla="*/ 567 h 817"/>
              <a:gd name="T68" fmla="*/ 15 w 818"/>
              <a:gd name="T69" fmla="*/ 516 h 817"/>
              <a:gd name="T70" fmla="*/ 4 w 818"/>
              <a:gd name="T71" fmla="*/ 464 h 817"/>
              <a:gd name="T72" fmla="*/ 0 w 818"/>
              <a:gd name="T73" fmla="*/ 408 h 817"/>
              <a:gd name="T74" fmla="*/ 4 w 818"/>
              <a:gd name="T75" fmla="*/ 352 h 817"/>
              <a:gd name="T76" fmla="*/ 15 w 818"/>
              <a:gd name="T77" fmla="*/ 300 h 817"/>
              <a:gd name="T78" fmla="*/ 32 w 818"/>
              <a:gd name="T79" fmla="*/ 250 h 817"/>
              <a:gd name="T80" fmla="*/ 55 w 818"/>
              <a:gd name="T81" fmla="*/ 202 h 817"/>
              <a:gd name="T82" fmla="*/ 86 w 818"/>
              <a:gd name="T83" fmla="*/ 159 h 817"/>
              <a:gd name="T84" fmla="*/ 120 w 818"/>
              <a:gd name="T85" fmla="*/ 120 h 817"/>
              <a:gd name="T86" fmla="*/ 159 w 818"/>
              <a:gd name="T87" fmla="*/ 84 h 817"/>
              <a:gd name="T88" fmla="*/ 203 w 818"/>
              <a:gd name="T89" fmla="*/ 55 h 817"/>
              <a:gd name="T90" fmla="*/ 250 w 818"/>
              <a:gd name="T91" fmla="*/ 32 h 817"/>
              <a:gd name="T92" fmla="*/ 300 w 818"/>
              <a:gd name="T93" fmla="*/ 15 h 817"/>
              <a:gd name="T94" fmla="*/ 354 w 818"/>
              <a:gd name="T95" fmla="*/ 3 h 817"/>
              <a:gd name="T96" fmla="*/ 409 w 818"/>
              <a:gd name="T97" fmla="*/ 0 h 81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8"/>
              <a:gd name="T148" fmla="*/ 0 h 817"/>
              <a:gd name="T149" fmla="*/ 818 w 818"/>
              <a:gd name="T150" fmla="*/ 817 h 81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8" h="817">
                <a:moveTo>
                  <a:pt x="409" y="0"/>
                </a:moveTo>
                <a:lnTo>
                  <a:pt x="464" y="3"/>
                </a:lnTo>
                <a:lnTo>
                  <a:pt x="518" y="15"/>
                </a:lnTo>
                <a:lnTo>
                  <a:pt x="568" y="32"/>
                </a:lnTo>
                <a:lnTo>
                  <a:pt x="615" y="55"/>
                </a:lnTo>
                <a:lnTo>
                  <a:pt x="659" y="84"/>
                </a:lnTo>
                <a:lnTo>
                  <a:pt x="698" y="120"/>
                </a:lnTo>
                <a:lnTo>
                  <a:pt x="732" y="159"/>
                </a:lnTo>
                <a:lnTo>
                  <a:pt x="761" y="202"/>
                </a:lnTo>
                <a:lnTo>
                  <a:pt x="786" y="250"/>
                </a:lnTo>
                <a:lnTo>
                  <a:pt x="803" y="300"/>
                </a:lnTo>
                <a:lnTo>
                  <a:pt x="814" y="352"/>
                </a:lnTo>
                <a:lnTo>
                  <a:pt x="818" y="408"/>
                </a:lnTo>
                <a:lnTo>
                  <a:pt x="814" y="464"/>
                </a:lnTo>
                <a:lnTo>
                  <a:pt x="803" y="516"/>
                </a:lnTo>
                <a:lnTo>
                  <a:pt x="786" y="567"/>
                </a:lnTo>
                <a:lnTo>
                  <a:pt x="761" y="615"/>
                </a:lnTo>
                <a:lnTo>
                  <a:pt x="732" y="658"/>
                </a:lnTo>
                <a:lnTo>
                  <a:pt x="698" y="697"/>
                </a:lnTo>
                <a:lnTo>
                  <a:pt x="659" y="731"/>
                </a:lnTo>
                <a:lnTo>
                  <a:pt x="615" y="760"/>
                </a:lnTo>
                <a:lnTo>
                  <a:pt x="568" y="784"/>
                </a:lnTo>
                <a:lnTo>
                  <a:pt x="518" y="802"/>
                </a:lnTo>
                <a:lnTo>
                  <a:pt x="464" y="813"/>
                </a:lnTo>
                <a:lnTo>
                  <a:pt x="409" y="817"/>
                </a:lnTo>
                <a:lnTo>
                  <a:pt x="354" y="813"/>
                </a:lnTo>
                <a:lnTo>
                  <a:pt x="300" y="802"/>
                </a:lnTo>
                <a:lnTo>
                  <a:pt x="250" y="784"/>
                </a:lnTo>
                <a:lnTo>
                  <a:pt x="203" y="760"/>
                </a:lnTo>
                <a:lnTo>
                  <a:pt x="159" y="731"/>
                </a:lnTo>
                <a:lnTo>
                  <a:pt x="120" y="697"/>
                </a:lnTo>
                <a:lnTo>
                  <a:pt x="86" y="658"/>
                </a:lnTo>
                <a:lnTo>
                  <a:pt x="55" y="615"/>
                </a:lnTo>
                <a:lnTo>
                  <a:pt x="32" y="567"/>
                </a:lnTo>
                <a:lnTo>
                  <a:pt x="15" y="516"/>
                </a:lnTo>
                <a:lnTo>
                  <a:pt x="4" y="464"/>
                </a:lnTo>
                <a:lnTo>
                  <a:pt x="0" y="408"/>
                </a:lnTo>
                <a:lnTo>
                  <a:pt x="4" y="352"/>
                </a:lnTo>
                <a:lnTo>
                  <a:pt x="15" y="300"/>
                </a:lnTo>
                <a:lnTo>
                  <a:pt x="32" y="250"/>
                </a:lnTo>
                <a:lnTo>
                  <a:pt x="55" y="202"/>
                </a:lnTo>
                <a:lnTo>
                  <a:pt x="86" y="159"/>
                </a:lnTo>
                <a:lnTo>
                  <a:pt x="120" y="120"/>
                </a:lnTo>
                <a:lnTo>
                  <a:pt x="159" y="84"/>
                </a:lnTo>
                <a:lnTo>
                  <a:pt x="203" y="55"/>
                </a:lnTo>
                <a:lnTo>
                  <a:pt x="250" y="32"/>
                </a:lnTo>
                <a:lnTo>
                  <a:pt x="300" y="15"/>
                </a:lnTo>
                <a:lnTo>
                  <a:pt x="354" y="3"/>
                </a:lnTo>
                <a:lnTo>
                  <a:pt x="409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3" name="Freeform 15"/>
          <p:cNvSpPr>
            <a:spLocks noEditPoints="1"/>
          </p:cNvSpPr>
          <p:nvPr/>
        </p:nvSpPr>
        <p:spPr bwMode="auto">
          <a:xfrm>
            <a:off x="6694488" y="2327275"/>
            <a:ext cx="1192212" cy="1189038"/>
          </a:xfrm>
          <a:custGeom>
            <a:avLst/>
            <a:gdLst>
              <a:gd name="T0" fmla="*/ 500 w 1127"/>
              <a:gd name="T1" fmla="*/ 25 h 1125"/>
              <a:gd name="T2" fmla="*/ 382 w 1127"/>
              <a:gd name="T3" fmla="*/ 54 h 1125"/>
              <a:gd name="T4" fmla="*/ 274 w 1127"/>
              <a:gd name="T5" fmla="*/ 106 h 1125"/>
              <a:gd name="T6" fmla="*/ 180 w 1127"/>
              <a:gd name="T7" fmla="*/ 181 h 1125"/>
              <a:gd name="T8" fmla="*/ 107 w 1127"/>
              <a:gd name="T9" fmla="*/ 273 h 1125"/>
              <a:gd name="T10" fmla="*/ 53 w 1127"/>
              <a:gd name="T11" fmla="*/ 381 h 1125"/>
              <a:gd name="T12" fmla="*/ 25 w 1127"/>
              <a:gd name="T13" fmla="*/ 500 h 1125"/>
              <a:gd name="T14" fmla="*/ 25 w 1127"/>
              <a:gd name="T15" fmla="*/ 626 h 1125"/>
              <a:gd name="T16" fmla="*/ 53 w 1127"/>
              <a:gd name="T17" fmla="*/ 746 h 1125"/>
              <a:gd name="T18" fmla="*/ 107 w 1127"/>
              <a:gd name="T19" fmla="*/ 852 h 1125"/>
              <a:gd name="T20" fmla="*/ 180 w 1127"/>
              <a:gd name="T21" fmla="*/ 945 h 1125"/>
              <a:gd name="T22" fmla="*/ 274 w 1127"/>
              <a:gd name="T23" fmla="*/ 1020 h 1125"/>
              <a:gd name="T24" fmla="*/ 382 w 1127"/>
              <a:gd name="T25" fmla="*/ 1073 h 1125"/>
              <a:gd name="T26" fmla="*/ 500 w 1127"/>
              <a:gd name="T27" fmla="*/ 1100 h 1125"/>
              <a:gd name="T28" fmla="*/ 626 w 1127"/>
              <a:gd name="T29" fmla="*/ 1100 h 1125"/>
              <a:gd name="T30" fmla="*/ 746 w 1127"/>
              <a:gd name="T31" fmla="*/ 1073 h 1125"/>
              <a:gd name="T32" fmla="*/ 853 w 1127"/>
              <a:gd name="T33" fmla="*/ 1020 h 1125"/>
              <a:gd name="T34" fmla="*/ 947 w 1127"/>
              <a:gd name="T35" fmla="*/ 945 h 1125"/>
              <a:gd name="T36" fmla="*/ 1020 w 1127"/>
              <a:gd name="T37" fmla="*/ 852 h 1125"/>
              <a:gd name="T38" fmla="*/ 1073 w 1127"/>
              <a:gd name="T39" fmla="*/ 746 h 1125"/>
              <a:gd name="T40" fmla="*/ 1102 w 1127"/>
              <a:gd name="T41" fmla="*/ 626 h 1125"/>
              <a:gd name="T42" fmla="*/ 1102 w 1127"/>
              <a:gd name="T43" fmla="*/ 500 h 1125"/>
              <a:gd name="T44" fmla="*/ 1073 w 1127"/>
              <a:gd name="T45" fmla="*/ 381 h 1125"/>
              <a:gd name="T46" fmla="*/ 1020 w 1127"/>
              <a:gd name="T47" fmla="*/ 273 h 1125"/>
              <a:gd name="T48" fmla="*/ 947 w 1127"/>
              <a:gd name="T49" fmla="*/ 181 h 1125"/>
              <a:gd name="T50" fmla="*/ 853 w 1127"/>
              <a:gd name="T51" fmla="*/ 106 h 1125"/>
              <a:gd name="T52" fmla="*/ 746 w 1127"/>
              <a:gd name="T53" fmla="*/ 54 h 1125"/>
              <a:gd name="T54" fmla="*/ 626 w 1127"/>
              <a:gd name="T55" fmla="*/ 25 h 1125"/>
              <a:gd name="T56" fmla="*/ 563 w 1127"/>
              <a:gd name="T57" fmla="*/ 0 h 1125"/>
              <a:gd name="T58" fmla="*/ 693 w 1127"/>
              <a:gd name="T59" fmla="*/ 14 h 1125"/>
              <a:gd name="T60" fmla="*/ 811 w 1127"/>
              <a:gd name="T61" fmla="*/ 58 h 1125"/>
              <a:gd name="T62" fmla="*/ 915 w 1127"/>
              <a:gd name="T63" fmla="*/ 123 h 1125"/>
              <a:gd name="T64" fmla="*/ 1003 w 1127"/>
              <a:gd name="T65" fmla="*/ 211 h 1125"/>
              <a:gd name="T66" fmla="*/ 1069 w 1127"/>
              <a:gd name="T67" fmla="*/ 315 h 1125"/>
              <a:gd name="T68" fmla="*/ 1112 w 1127"/>
              <a:gd name="T69" fmla="*/ 435 h 1125"/>
              <a:gd name="T70" fmla="*/ 1127 w 1127"/>
              <a:gd name="T71" fmla="*/ 563 h 1125"/>
              <a:gd name="T72" fmla="*/ 1112 w 1127"/>
              <a:gd name="T73" fmla="*/ 692 h 1125"/>
              <a:gd name="T74" fmla="*/ 1069 w 1127"/>
              <a:gd name="T75" fmla="*/ 810 h 1125"/>
              <a:gd name="T76" fmla="*/ 1003 w 1127"/>
              <a:gd name="T77" fmla="*/ 915 h 1125"/>
              <a:gd name="T78" fmla="*/ 915 w 1127"/>
              <a:gd name="T79" fmla="*/ 1002 h 1125"/>
              <a:gd name="T80" fmla="*/ 811 w 1127"/>
              <a:gd name="T81" fmla="*/ 1069 h 1125"/>
              <a:gd name="T82" fmla="*/ 693 w 1127"/>
              <a:gd name="T83" fmla="*/ 1111 h 1125"/>
              <a:gd name="T84" fmla="*/ 563 w 1127"/>
              <a:gd name="T85" fmla="*/ 1125 h 1125"/>
              <a:gd name="T86" fmla="*/ 434 w 1127"/>
              <a:gd name="T87" fmla="*/ 1111 h 1125"/>
              <a:gd name="T88" fmla="*/ 316 w 1127"/>
              <a:gd name="T89" fmla="*/ 1069 h 1125"/>
              <a:gd name="T90" fmla="*/ 211 w 1127"/>
              <a:gd name="T91" fmla="*/ 1002 h 1125"/>
              <a:gd name="T92" fmla="*/ 124 w 1127"/>
              <a:gd name="T93" fmla="*/ 915 h 1125"/>
              <a:gd name="T94" fmla="*/ 57 w 1127"/>
              <a:gd name="T95" fmla="*/ 810 h 1125"/>
              <a:gd name="T96" fmla="*/ 15 w 1127"/>
              <a:gd name="T97" fmla="*/ 692 h 1125"/>
              <a:gd name="T98" fmla="*/ 0 w 1127"/>
              <a:gd name="T99" fmla="*/ 563 h 1125"/>
              <a:gd name="T100" fmla="*/ 15 w 1127"/>
              <a:gd name="T101" fmla="*/ 435 h 1125"/>
              <a:gd name="T102" fmla="*/ 57 w 1127"/>
              <a:gd name="T103" fmla="*/ 315 h 1125"/>
              <a:gd name="T104" fmla="*/ 124 w 1127"/>
              <a:gd name="T105" fmla="*/ 211 h 1125"/>
              <a:gd name="T106" fmla="*/ 211 w 1127"/>
              <a:gd name="T107" fmla="*/ 123 h 1125"/>
              <a:gd name="T108" fmla="*/ 316 w 1127"/>
              <a:gd name="T109" fmla="*/ 58 h 1125"/>
              <a:gd name="T110" fmla="*/ 434 w 1127"/>
              <a:gd name="T111" fmla="*/ 14 h 1125"/>
              <a:gd name="T112" fmla="*/ 563 w 1127"/>
              <a:gd name="T113" fmla="*/ 0 h 11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27"/>
              <a:gd name="T172" fmla="*/ 0 h 1125"/>
              <a:gd name="T173" fmla="*/ 1127 w 1127"/>
              <a:gd name="T174" fmla="*/ 1125 h 11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27" h="1125">
                <a:moveTo>
                  <a:pt x="563" y="22"/>
                </a:moveTo>
                <a:lnTo>
                  <a:pt x="500" y="25"/>
                </a:lnTo>
                <a:lnTo>
                  <a:pt x="439" y="37"/>
                </a:lnTo>
                <a:lnTo>
                  <a:pt x="382" y="54"/>
                </a:lnTo>
                <a:lnTo>
                  <a:pt x="325" y="78"/>
                </a:lnTo>
                <a:lnTo>
                  <a:pt x="274" y="106"/>
                </a:lnTo>
                <a:lnTo>
                  <a:pt x="225" y="141"/>
                </a:lnTo>
                <a:lnTo>
                  <a:pt x="180" y="181"/>
                </a:lnTo>
                <a:lnTo>
                  <a:pt x="141" y="225"/>
                </a:lnTo>
                <a:lnTo>
                  <a:pt x="107" y="273"/>
                </a:lnTo>
                <a:lnTo>
                  <a:pt x="77" y="326"/>
                </a:lnTo>
                <a:lnTo>
                  <a:pt x="53" y="381"/>
                </a:lnTo>
                <a:lnTo>
                  <a:pt x="36" y="439"/>
                </a:lnTo>
                <a:lnTo>
                  <a:pt x="25" y="500"/>
                </a:lnTo>
                <a:lnTo>
                  <a:pt x="21" y="563"/>
                </a:lnTo>
                <a:lnTo>
                  <a:pt x="25" y="626"/>
                </a:lnTo>
                <a:lnTo>
                  <a:pt x="36" y="687"/>
                </a:lnTo>
                <a:lnTo>
                  <a:pt x="53" y="746"/>
                </a:lnTo>
                <a:lnTo>
                  <a:pt x="77" y="801"/>
                </a:lnTo>
                <a:lnTo>
                  <a:pt x="107" y="852"/>
                </a:lnTo>
                <a:lnTo>
                  <a:pt x="141" y="901"/>
                </a:lnTo>
                <a:lnTo>
                  <a:pt x="180" y="945"/>
                </a:lnTo>
                <a:lnTo>
                  <a:pt x="225" y="985"/>
                </a:lnTo>
                <a:lnTo>
                  <a:pt x="274" y="1020"/>
                </a:lnTo>
                <a:lnTo>
                  <a:pt x="325" y="1049"/>
                </a:lnTo>
                <a:lnTo>
                  <a:pt x="382" y="1073"/>
                </a:lnTo>
                <a:lnTo>
                  <a:pt x="439" y="1090"/>
                </a:lnTo>
                <a:lnTo>
                  <a:pt x="500" y="1100"/>
                </a:lnTo>
                <a:lnTo>
                  <a:pt x="563" y="1104"/>
                </a:lnTo>
                <a:lnTo>
                  <a:pt x="626" y="1100"/>
                </a:lnTo>
                <a:lnTo>
                  <a:pt x="688" y="1090"/>
                </a:lnTo>
                <a:lnTo>
                  <a:pt x="746" y="1073"/>
                </a:lnTo>
                <a:lnTo>
                  <a:pt x="801" y="1049"/>
                </a:lnTo>
                <a:lnTo>
                  <a:pt x="853" y="1020"/>
                </a:lnTo>
                <a:lnTo>
                  <a:pt x="902" y="985"/>
                </a:lnTo>
                <a:lnTo>
                  <a:pt x="947" y="945"/>
                </a:lnTo>
                <a:lnTo>
                  <a:pt x="986" y="901"/>
                </a:lnTo>
                <a:lnTo>
                  <a:pt x="1020" y="852"/>
                </a:lnTo>
                <a:lnTo>
                  <a:pt x="1049" y="801"/>
                </a:lnTo>
                <a:lnTo>
                  <a:pt x="1073" y="746"/>
                </a:lnTo>
                <a:lnTo>
                  <a:pt x="1091" y="687"/>
                </a:lnTo>
                <a:lnTo>
                  <a:pt x="1102" y="626"/>
                </a:lnTo>
                <a:lnTo>
                  <a:pt x="1104" y="563"/>
                </a:lnTo>
                <a:lnTo>
                  <a:pt x="1102" y="500"/>
                </a:lnTo>
                <a:lnTo>
                  <a:pt x="1091" y="439"/>
                </a:lnTo>
                <a:lnTo>
                  <a:pt x="1073" y="381"/>
                </a:lnTo>
                <a:lnTo>
                  <a:pt x="1049" y="326"/>
                </a:lnTo>
                <a:lnTo>
                  <a:pt x="1020" y="273"/>
                </a:lnTo>
                <a:lnTo>
                  <a:pt x="986" y="225"/>
                </a:lnTo>
                <a:lnTo>
                  <a:pt x="947" y="181"/>
                </a:lnTo>
                <a:lnTo>
                  <a:pt x="902" y="141"/>
                </a:lnTo>
                <a:lnTo>
                  <a:pt x="853" y="106"/>
                </a:lnTo>
                <a:lnTo>
                  <a:pt x="801" y="78"/>
                </a:lnTo>
                <a:lnTo>
                  <a:pt x="746" y="54"/>
                </a:lnTo>
                <a:lnTo>
                  <a:pt x="688" y="37"/>
                </a:lnTo>
                <a:lnTo>
                  <a:pt x="626" y="25"/>
                </a:lnTo>
                <a:lnTo>
                  <a:pt x="563" y="22"/>
                </a:lnTo>
                <a:close/>
                <a:moveTo>
                  <a:pt x="563" y="0"/>
                </a:moveTo>
                <a:lnTo>
                  <a:pt x="629" y="4"/>
                </a:lnTo>
                <a:lnTo>
                  <a:pt x="693" y="14"/>
                </a:lnTo>
                <a:lnTo>
                  <a:pt x="753" y="33"/>
                </a:lnTo>
                <a:lnTo>
                  <a:pt x="811" y="58"/>
                </a:lnTo>
                <a:lnTo>
                  <a:pt x="865" y="88"/>
                </a:lnTo>
                <a:lnTo>
                  <a:pt x="915" y="123"/>
                </a:lnTo>
                <a:lnTo>
                  <a:pt x="961" y="165"/>
                </a:lnTo>
                <a:lnTo>
                  <a:pt x="1003" y="211"/>
                </a:lnTo>
                <a:lnTo>
                  <a:pt x="1039" y="261"/>
                </a:lnTo>
                <a:lnTo>
                  <a:pt x="1069" y="315"/>
                </a:lnTo>
                <a:lnTo>
                  <a:pt x="1094" y="373"/>
                </a:lnTo>
                <a:lnTo>
                  <a:pt x="1112" y="435"/>
                </a:lnTo>
                <a:lnTo>
                  <a:pt x="1123" y="498"/>
                </a:lnTo>
                <a:lnTo>
                  <a:pt x="1127" y="563"/>
                </a:lnTo>
                <a:lnTo>
                  <a:pt x="1123" y="629"/>
                </a:lnTo>
                <a:lnTo>
                  <a:pt x="1112" y="692"/>
                </a:lnTo>
                <a:lnTo>
                  <a:pt x="1094" y="752"/>
                </a:lnTo>
                <a:lnTo>
                  <a:pt x="1069" y="810"/>
                </a:lnTo>
                <a:lnTo>
                  <a:pt x="1039" y="864"/>
                </a:lnTo>
                <a:lnTo>
                  <a:pt x="1003" y="915"/>
                </a:lnTo>
                <a:lnTo>
                  <a:pt x="961" y="961"/>
                </a:lnTo>
                <a:lnTo>
                  <a:pt x="915" y="1002"/>
                </a:lnTo>
                <a:lnTo>
                  <a:pt x="865" y="1038"/>
                </a:lnTo>
                <a:lnTo>
                  <a:pt x="811" y="1069"/>
                </a:lnTo>
                <a:lnTo>
                  <a:pt x="753" y="1092"/>
                </a:lnTo>
                <a:lnTo>
                  <a:pt x="693" y="1111"/>
                </a:lnTo>
                <a:lnTo>
                  <a:pt x="629" y="1121"/>
                </a:lnTo>
                <a:lnTo>
                  <a:pt x="563" y="1125"/>
                </a:lnTo>
                <a:lnTo>
                  <a:pt x="497" y="1121"/>
                </a:lnTo>
                <a:lnTo>
                  <a:pt x="434" y="1111"/>
                </a:lnTo>
                <a:lnTo>
                  <a:pt x="374" y="1092"/>
                </a:lnTo>
                <a:lnTo>
                  <a:pt x="316" y="1069"/>
                </a:lnTo>
                <a:lnTo>
                  <a:pt x="262" y="1038"/>
                </a:lnTo>
                <a:lnTo>
                  <a:pt x="211" y="1002"/>
                </a:lnTo>
                <a:lnTo>
                  <a:pt x="165" y="961"/>
                </a:lnTo>
                <a:lnTo>
                  <a:pt x="124" y="915"/>
                </a:lnTo>
                <a:lnTo>
                  <a:pt x="88" y="864"/>
                </a:lnTo>
                <a:lnTo>
                  <a:pt x="57" y="810"/>
                </a:lnTo>
                <a:lnTo>
                  <a:pt x="33" y="752"/>
                </a:lnTo>
                <a:lnTo>
                  <a:pt x="15" y="692"/>
                </a:lnTo>
                <a:lnTo>
                  <a:pt x="4" y="629"/>
                </a:lnTo>
                <a:lnTo>
                  <a:pt x="0" y="563"/>
                </a:lnTo>
                <a:lnTo>
                  <a:pt x="4" y="498"/>
                </a:lnTo>
                <a:lnTo>
                  <a:pt x="15" y="435"/>
                </a:lnTo>
                <a:lnTo>
                  <a:pt x="33" y="373"/>
                </a:lnTo>
                <a:lnTo>
                  <a:pt x="57" y="315"/>
                </a:lnTo>
                <a:lnTo>
                  <a:pt x="88" y="261"/>
                </a:lnTo>
                <a:lnTo>
                  <a:pt x="124" y="211"/>
                </a:lnTo>
                <a:lnTo>
                  <a:pt x="165" y="165"/>
                </a:lnTo>
                <a:lnTo>
                  <a:pt x="211" y="123"/>
                </a:lnTo>
                <a:lnTo>
                  <a:pt x="262" y="88"/>
                </a:lnTo>
                <a:lnTo>
                  <a:pt x="316" y="58"/>
                </a:lnTo>
                <a:lnTo>
                  <a:pt x="374" y="33"/>
                </a:lnTo>
                <a:lnTo>
                  <a:pt x="434" y="14"/>
                </a:lnTo>
                <a:lnTo>
                  <a:pt x="497" y="4"/>
                </a:lnTo>
                <a:lnTo>
                  <a:pt x="563" y="0"/>
                </a:lnTo>
                <a:close/>
              </a:path>
            </a:pathLst>
          </a:cu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4" name="Freeform 16"/>
          <p:cNvSpPr>
            <a:spLocks/>
          </p:cNvSpPr>
          <p:nvPr/>
        </p:nvSpPr>
        <p:spPr bwMode="auto">
          <a:xfrm>
            <a:off x="6858000" y="2489200"/>
            <a:ext cx="863600" cy="863600"/>
          </a:xfrm>
          <a:custGeom>
            <a:avLst/>
            <a:gdLst>
              <a:gd name="T0" fmla="*/ 409 w 818"/>
              <a:gd name="T1" fmla="*/ 0 h 816"/>
              <a:gd name="T2" fmla="*/ 465 w 818"/>
              <a:gd name="T3" fmla="*/ 3 h 816"/>
              <a:gd name="T4" fmla="*/ 518 w 818"/>
              <a:gd name="T5" fmla="*/ 14 h 816"/>
              <a:gd name="T6" fmla="*/ 568 w 818"/>
              <a:gd name="T7" fmla="*/ 31 h 816"/>
              <a:gd name="T8" fmla="*/ 615 w 818"/>
              <a:gd name="T9" fmla="*/ 55 h 816"/>
              <a:gd name="T10" fmla="*/ 660 w 818"/>
              <a:gd name="T11" fmla="*/ 84 h 816"/>
              <a:gd name="T12" fmla="*/ 698 w 818"/>
              <a:gd name="T13" fmla="*/ 119 h 816"/>
              <a:gd name="T14" fmla="*/ 734 w 818"/>
              <a:gd name="T15" fmla="*/ 159 h 816"/>
              <a:gd name="T16" fmla="*/ 762 w 818"/>
              <a:gd name="T17" fmla="*/ 202 h 816"/>
              <a:gd name="T18" fmla="*/ 786 w 818"/>
              <a:gd name="T19" fmla="*/ 249 h 816"/>
              <a:gd name="T20" fmla="*/ 803 w 818"/>
              <a:gd name="T21" fmla="*/ 299 h 816"/>
              <a:gd name="T22" fmla="*/ 815 w 818"/>
              <a:gd name="T23" fmla="*/ 353 h 816"/>
              <a:gd name="T24" fmla="*/ 818 w 818"/>
              <a:gd name="T25" fmla="*/ 408 h 816"/>
              <a:gd name="T26" fmla="*/ 815 w 818"/>
              <a:gd name="T27" fmla="*/ 463 h 816"/>
              <a:gd name="T28" fmla="*/ 803 w 818"/>
              <a:gd name="T29" fmla="*/ 516 h 816"/>
              <a:gd name="T30" fmla="*/ 786 w 818"/>
              <a:gd name="T31" fmla="*/ 567 h 816"/>
              <a:gd name="T32" fmla="*/ 762 w 818"/>
              <a:gd name="T33" fmla="*/ 614 h 816"/>
              <a:gd name="T34" fmla="*/ 734 w 818"/>
              <a:gd name="T35" fmla="*/ 658 h 816"/>
              <a:gd name="T36" fmla="*/ 698 w 818"/>
              <a:gd name="T37" fmla="*/ 697 h 816"/>
              <a:gd name="T38" fmla="*/ 660 w 818"/>
              <a:gd name="T39" fmla="*/ 731 h 816"/>
              <a:gd name="T40" fmla="*/ 615 w 818"/>
              <a:gd name="T41" fmla="*/ 760 h 816"/>
              <a:gd name="T42" fmla="*/ 568 w 818"/>
              <a:gd name="T43" fmla="*/ 784 h 816"/>
              <a:gd name="T44" fmla="*/ 518 w 818"/>
              <a:gd name="T45" fmla="*/ 802 h 816"/>
              <a:gd name="T46" fmla="*/ 465 w 818"/>
              <a:gd name="T47" fmla="*/ 813 h 816"/>
              <a:gd name="T48" fmla="*/ 409 w 818"/>
              <a:gd name="T49" fmla="*/ 816 h 816"/>
              <a:gd name="T50" fmla="*/ 354 w 818"/>
              <a:gd name="T51" fmla="*/ 813 h 816"/>
              <a:gd name="T52" fmla="*/ 301 w 818"/>
              <a:gd name="T53" fmla="*/ 802 h 816"/>
              <a:gd name="T54" fmla="*/ 250 w 818"/>
              <a:gd name="T55" fmla="*/ 784 h 816"/>
              <a:gd name="T56" fmla="*/ 203 w 818"/>
              <a:gd name="T57" fmla="*/ 760 h 816"/>
              <a:gd name="T58" fmla="*/ 159 w 818"/>
              <a:gd name="T59" fmla="*/ 731 h 816"/>
              <a:gd name="T60" fmla="*/ 120 w 818"/>
              <a:gd name="T61" fmla="*/ 697 h 816"/>
              <a:gd name="T62" fmla="*/ 86 w 818"/>
              <a:gd name="T63" fmla="*/ 658 h 816"/>
              <a:gd name="T64" fmla="*/ 57 w 818"/>
              <a:gd name="T65" fmla="*/ 614 h 816"/>
              <a:gd name="T66" fmla="*/ 33 w 818"/>
              <a:gd name="T67" fmla="*/ 567 h 816"/>
              <a:gd name="T68" fmla="*/ 15 w 818"/>
              <a:gd name="T69" fmla="*/ 516 h 816"/>
              <a:gd name="T70" fmla="*/ 4 w 818"/>
              <a:gd name="T71" fmla="*/ 463 h 816"/>
              <a:gd name="T72" fmla="*/ 0 w 818"/>
              <a:gd name="T73" fmla="*/ 408 h 816"/>
              <a:gd name="T74" fmla="*/ 4 w 818"/>
              <a:gd name="T75" fmla="*/ 353 h 816"/>
              <a:gd name="T76" fmla="*/ 15 w 818"/>
              <a:gd name="T77" fmla="*/ 299 h 816"/>
              <a:gd name="T78" fmla="*/ 33 w 818"/>
              <a:gd name="T79" fmla="*/ 249 h 816"/>
              <a:gd name="T80" fmla="*/ 57 w 818"/>
              <a:gd name="T81" fmla="*/ 202 h 816"/>
              <a:gd name="T82" fmla="*/ 86 w 818"/>
              <a:gd name="T83" fmla="*/ 159 h 816"/>
              <a:gd name="T84" fmla="*/ 120 w 818"/>
              <a:gd name="T85" fmla="*/ 119 h 816"/>
              <a:gd name="T86" fmla="*/ 159 w 818"/>
              <a:gd name="T87" fmla="*/ 84 h 816"/>
              <a:gd name="T88" fmla="*/ 203 w 818"/>
              <a:gd name="T89" fmla="*/ 55 h 816"/>
              <a:gd name="T90" fmla="*/ 250 w 818"/>
              <a:gd name="T91" fmla="*/ 31 h 816"/>
              <a:gd name="T92" fmla="*/ 301 w 818"/>
              <a:gd name="T93" fmla="*/ 14 h 816"/>
              <a:gd name="T94" fmla="*/ 354 w 818"/>
              <a:gd name="T95" fmla="*/ 3 h 816"/>
              <a:gd name="T96" fmla="*/ 409 w 818"/>
              <a:gd name="T97" fmla="*/ 0 h 8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8"/>
              <a:gd name="T148" fmla="*/ 0 h 816"/>
              <a:gd name="T149" fmla="*/ 818 w 818"/>
              <a:gd name="T150" fmla="*/ 816 h 81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8" h="816">
                <a:moveTo>
                  <a:pt x="409" y="0"/>
                </a:moveTo>
                <a:lnTo>
                  <a:pt x="465" y="3"/>
                </a:lnTo>
                <a:lnTo>
                  <a:pt x="518" y="14"/>
                </a:lnTo>
                <a:lnTo>
                  <a:pt x="568" y="31"/>
                </a:lnTo>
                <a:lnTo>
                  <a:pt x="615" y="55"/>
                </a:lnTo>
                <a:lnTo>
                  <a:pt x="660" y="84"/>
                </a:lnTo>
                <a:lnTo>
                  <a:pt x="698" y="119"/>
                </a:lnTo>
                <a:lnTo>
                  <a:pt x="734" y="159"/>
                </a:lnTo>
                <a:lnTo>
                  <a:pt x="762" y="202"/>
                </a:lnTo>
                <a:lnTo>
                  <a:pt x="786" y="249"/>
                </a:lnTo>
                <a:lnTo>
                  <a:pt x="803" y="299"/>
                </a:lnTo>
                <a:lnTo>
                  <a:pt x="815" y="353"/>
                </a:lnTo>
                <a:lnTo>
                  <a:pt x="818" y="408"/>
                </a:lnTo>
                <a:lnTo>
                  <a:pt x="815" y="463"/>
                </a:lnTo>
                <a:lnTo>
                  <a:pt x="803" y="516"/>
                </a:lnTo>
                <a:lnTo>
                  <a:pt x="786" y="567"/>
                </a:lnTo>
                <a:lnTo>
                  <a:pt x="762" y="614"/>
                </a:lnTo>
                <a:lnTo>
                  <a:pt x="734" y="658"/>
                </a:lnTo>
                <a:lnTo>
                  <a:pt x="698" y="697"/>
                </a:lnTo>
                <a:lnTo>
                  <a:pt x="660" y="731"/>
                </a:lnTo>
                <a:lnTo>
                  <a:pt x="615" y="760"/>
                </a:lnTo>
                <a:lnTo>
                  <a:pt x="568" y="784"/>
                </a:lnTo>
                <a:lnTo>
                  <a:pt x="518" y="802"/>
                </a:lnTo>
                <a:lnTo>
                  <a:pt x="465" y="813"/>
                </a:lnTo>
                <a:lnTo>
                  <a:pt x="409" y="816"/>
                </a:lnTo>
                <a:lnTo>
                  <a:pt x="354" y="813"/>
                </a:lnTo>
                <a:lnTo>
                  <a:pt x="301" y="802"/>
                </a:lnTo>
                <a:lnTo>
                  <a:pt x="250" y="784"/>
                </a:lnTo>
                <a:lnTo>
                  <a:pt x="203" y="760"/>
                </a:lnTo>
                <a:lnTo>
                  <a:pt x="159" y="731"/>
                </a:lnTo>
                <a:lnTo>
                  <a:pt x="120" y="697"/>
                </a:lnTo>
                <a:lnTo>
                  <a:pt x="86" y="658"/>
                </a:lnTo>
                <a:lnTo>
                  <a:pt x="57" y="614"/>
                </a:lnTo>
                <a:lnTo>
                  <a:pt x="33" y="567"/>
                </a:lnTo>
                <a:lnTo>
                  <a:pt x="15" y="516"/>
                </a:lnTo>
                <a:lnTo>
                  <a:pt x="4" y="463"/>
                </a:lnTo>
                <a:lnTo>
                  <a:pt x="0" y="408"/>
                </a:lnTo>
                <a:lnTo>
                  <a:pt x="4" y="353"/>
                </a:lnTo>
                <a:lnTo>
                  <a:pt x="15" y="299"/>
                </a:lnTo>
                <a:lnTo>
                  <a:pt x="33" y="249"/>
                </a:lnTo>
                <a:lnTo>
                  <a:pt x="57" y="202"/>
                </a:lnTo>
                <a:lnTo>
                  <a:pt x="86" y="159"/>
                </a:lnTo>
                <a:lnTo>
                  <a:pt x="120" y="119"/>
                </a:lnTo>
                <a:lnTo>
                  <a:pt x="159" y="84"/>
                </a:lnTo>
                <a:lnTo>
                  <a:pt x="203" y="55"/>
                </a:lnTo>
                <a:lnTo>
                  <a:pt x="250" y="31"/>
                </a:lnTo>
                <a:lnTo>
                  <a:pt x="301" y="14"/>
                </a:lnTo>
                <a:lnTo>
                  <a:pt x="354" y="3"/>
                </a:lnTo>
                <a:lnTo>
                  <a:pt x="409" y="0"/>
                </a:lnTo>
                <a:close/>
              </a:path>
            </a:pathLst>
          </a:cu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5" name="Freeform 17"/>
          <p:cNvSpPr>
            <a:spLocks noEditPoints="1"/>
          </p:cNvSpPr>
          <p:nvPr/>
        </p:nvSpPr>
        <p:spPr bwMode="auto">
          <a:xfrm>
            <a:off x="6710363" y="3744913"/>
            <a:ext cx="1193800" cy="1189037"/>
          </a:xfrm>
          <a:custGeom>
            <a:avLst/>
            <a:gdLst>
              <a:gd name="T0" fmla="*/ 501 w 1126"/>
              <a:gd name="T1" fmla="*/ 25 h 1125"/>
              <a:gd name="T2" fmla="*/ 381 w 1126"/>
              <a:gd name="T3" fmla="*/ 54 h 1125"/>
              <a:gd name="T4" fmla="*/ 273 w 1126"/>
              <a:gd name="T5" fmla="*/ 106 h 1125"/>
              <a:gd name="T6" fmla="*/ 181 w 1126"/>
              <a:gd name="T7" fmla="*/ 180 h 1125"/>
              <a:gd name="T8" fmla="*/ 106 w 1126"/>
              <a:gd name="T9" fmla="*/ 273 h 1125"/>
              <a:gd name="T10" fmla="*/ 54 w 1126"/>
              <a:gd name="T11" fmla="*/ 381 h 1125"/>
              <a:gd name="T12" fmla="*/ 25 w 1126"/>
              <a:gd name="T13" fmla="*/ 500 h 1125"/>
              <a:gd name="T14" fmla="*/ 25 w 1126"/>
              <a:gd name="T15" fmla="*/ 626 h 1125"/>
              <a:gd name="T16" fmla="*/ 54 w 1126"/>
              <a:gd name="T17" fmla="*/ 746 h 1125"/>
              <a:gd name="T18" fmla="*/ 106 w 1126"/>
              <a:gd name="T19" fmla="*/ 852 h 1125"/>
              <a:gd name="T20" fmla="*/ 181 w 1126"/>
              <a:gd name="T21" fmla="*/ 945 h 1125"/>
              <a:gd name="T22" fmla="*/ 273 w 1126"/>
              <a:gd name="T23" fmla="*/ 1020 h 1125"/>
              <a:gd name="T24" fmla="*/ 381 w 1126"/>
              <a:gd name="T25" fmla="*/ 1072 h 1125"/>
              <a:gd name="T26" fmla="*/ 501 w 1126"/>
              <a:gd name="T27" fmla="*/ 1100 h 1125"/>
              <a:gd name="T28" fmla="*/ 627 w 1126"/>
              <a:gd name="T29" fmla="*/ 1100 h 1125"/>
              <a:gd name="T30" fmla="*/ 746 w 1126"/>
              <a:gd name="T31" fmla="*/ 1072 h 1125"/>
              <a:gd name="T32" fmla="*/ 853 w 1126"/>
              <a:gd name="T33" fmla="*/ 1020 h 1125"/>
              <a:gd name="T34" fmla="*/ 946 w 1126"/>
              <a:gd name="T35" fmla="*/ 945 h 1125"/>
              <a:gd name="T36" fmla="*/ 1021 w 1126"/>
              <a:gd name="T37" fmla="*/ 852 h 1125"/>
              <a:gd name="T38" fmla="*/ 1074 w 1126"/>
              <a:gd name="T39" fmla="*/ 746 h 1125"/>
              <a:gd name="T40" fmla="*/ 1101 w 1126"/>
              <a:gd name="T41" fmla="*/ 626 h 1125"/>
              <a:gd name="T42" fmla="*/ 1101 w 1126"/>
              <a:gd name="T43" fmla="*/ 500 h 1125"/>
              <a:gd name="T44" fmla="*/ 1074 w 1126"/>
              <a:gd name="T45" fmla="*/ 381 h 1125"/>
              <a:gd name="T46" fmla="*/ 1021 w 1126"/>
              <a:gd name="T47" fmla="*/ 273 h 1125"/>
              <a:gd name="T48" fmla="*/ 946 w 1126"/>
              <a:gd name="T49" fmla="*/ 180 h 1125"/>
              <a:gd name="T50" fmla="*/ 853 w 1126"/>
              <a:gd name="T51" fmla="*/ 106 h 1125"/>
              <a:gd name="T52" fmla="*/ 746 w 1126"/>
              <a:gd name="T53" fmla="*/ 54 h 1125"/>
              <a:gd name="T54" fmla="*/ 627 w 1126"/>
              <a:gd name="T55" fmla="*/ 25 h 1125"/>
              <a:gd name="T56" fmla="*/ 564 w 1126"/>
              <a:gd name="T57" fmla="*/ 0 h 1125"/>
              <a:gd name="T58" fmla="*/ 692 w 1126"/>
              <a:gd name="T59" fmla="*/ 14 h 1125"/>
              <a:gd name="T60" fmla="*/ 811 w 1126"/>
              <a:gd name="T61" fmla="*/ 58 h 1125"/>
              <a:gd name="T62" fmla="*/ 916 w 1126"/>
              <a:gd name="T63" fmla="*/ 123 h 1125"/>
              <a:gd name="T64" fmla="*/ 1003 w 1126"/>
              <a:gd name="T65" fmla="*/ 211 h 1125"/>
              <a:gd name="T66" fmla="*/ 1070 w 1126"/>
              <a:gd name="T67" fmla="*/ 315 h 1125"/>
              <a:gd name="T68" fmla="*/ 1112 w 1126"/>
              <a:gd name="T69" fmla="*/ 434 h 1125"/>
              <a:gd name="T70" fmla="*/ 1126 w 1126"/>
              <a:gd name="T71" fmla="*/ 563 h 1125"/>
              <a:gd name="T72" fmla="*/ 1112 w 1126"/>
              <a:gd name="T73" fmla="*/ 692 h 1125"/>
              <a:gd name="T74" fmla="*/ 1070 w 1126"/>
              <a:gd name="T75" fmla="*/ 810 h 1125"/>
              <a:gd name="T76" fmla="*/ 1003 w 1126"/>
              <a:gd name="T77" fmla="*/ 915 h 1125"/>
              <a:gd name="T78" fmla="*/ 916 w 1126"/>
              <a:gd name="T79" fmla="*/ 1002 h 1125"/>
              <a:gd name="T80" fmla="*/ 811 w 1126"/>
              <a:gd name="T81" fmla="*/ 1068 h 1125"/>
              <a:gd name="T82" fmla="*/ 692 w 1126"/>
              <a:gd name="T83" fmla="*/ 1110 h 1125"/>
              <a:gd name="T84" fmla="*/ 564 w 1126"/>
              <a:gd name="T85" fmla="*/ 1125 h 1125"/>
              <a:gd name="T86" fmla="*/ 435 w 1126"/>
              <a:gd name="T87" fmla="*/ 1110 h 1125"/>
              <a:gd name="T88" fmla="*/ 315 w 1126"/>
              <a:gd name="T89" fmla="*/ 1068 h 1125"/>
              <a:gd name="T90" fmla="*/ 211 w 1126"/>
              <a:gd name="T91" fmla="*/ 1002 h 1125"/>
              <a:gd name="T92" fmla="*/ 123 w 1126"/>
              <a:gd name="T93" fmla="*/ 915 h 1125"/>
              <a:gd name="T94" fmla="*/ 58 w 1126"/>
              <a:gd name="T95" fmla="*/ 810 h 1125"/>
              <a:gd name="T96" fmla="*/ 14 w 1126"/>
              <a:gd name="T97" fmla="*/ 692 h 1125"/>
              <a:gd name="T98" fmla="*/ 0 w 1126"/>
              <a:gd name="T99" fmla="*/ 563 h 1125"/>
              <a:gd name="T100" fmla="*/ 14 w 1126"/>
              <a:gd name="T101" fmla="*/ 434 h 1125"/>
              <a:gd name="T102" fmla="*/ 58 w 1126"/>
              <a:gd name="T103" fmla="*/ 315 h 1125"/>
              <a:gd name="T104" fmla="*/ 123 w 1126"/>
              <a:gd name="T105" fmla="*/ 211 h 1125"/>
              <a:gd name="T106" fmla="*/ 211 w 1126"/>
              <a:gd name="T107" fmla="*/ 123 h 1125"/>
              <a:gd name="T108" fmla="*/ 315 w 1126"/>
              <a:gd name="T109" fmla="*/ 58 h 1125"/>
              <a:gd name="T110" fmla="*/ 435 w 1126"/>
              <a:gd name="T111" fmla="*/ 14 h 1125"/>
              <a:gd name="T112" fmla="*/ 564 w 1126"/>
              <a:gd name="T113" fmla="*/ 0 h 11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126"/>
              <a:gd name="T172" fmla="*/ 0 h 1125"/>
              <a:gd name="T173" fmla="*/ 1126 w 1126"/>
              <a:gd name="T174" fmla="*/ 1125 h 11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126" h="1125">
                <a:moveTo>
                  <a:pt x="564" y="22"/>
                </a:moveTo>
                <a:lnTo>
                  <a:pt x="501" y="25"/>
                </a:lnTo>
                <a:lnTo>
                  <a:pt x="439" y="37"/>
                </a:lnTo>
                <a:lnTo>
                  <a:pt x="381" y="54"/>
                </a:lnTo>
                <a:lnTo>
                  <a:pt x="326" y="77"/>
                </a:lnTo>
                <a:lnTo>
                  <a:pt x="273" y="106"/>
                </a:lnTo>
                <a:lnTo>
                  <a:pt x="225" y="140"/>
                </a:lnTo>
                <a:lnTo>
                  <a:pt x="181" y="180"/>
                </a:lnTo>
                <a:lnTo>
                  <a:pt x="140" y="224"/>
                </a:lnTo>
                <a:lnTo>
                  <a:pt x="106" y="273"/>
                </a:lnTo>
                <a:lnTo>
                  <a:pt x="77" y="325"/>
                </a:lnTo>
                <a:lnTo>
                  <a:pt x="54" y="381"/>
                </a:lnTo>
                <a:lnTo>
                  <a:pt x="37" y="438"/>
                </a:lnTo>
                <a:lnTo>
                  <a:pt x="25" y="500"/>
                </a:lnTo>
                <a:lnTo>
                  <a:pt x="22" y="563"/>
                </a:lnTo>
                <a:lnTo>
                  <a:pt x="25" y="626"/>
                </a:lnTo>
                <a:lnTo>
                  <a:pt x="37" y="686"/>
                </a:lnTo>
                <a:lnTo>
                  <a:pt x="54" y="746"/>
                </a:lnTo>
                <a:lnTo>
                  <a:pt x="77" y="801"/>
                </a:lnTo>
                <a:lnTo>
                  <a:pt x="106" y="852"/>
                </a:lnTo>
                <a:lnTo>
                  <a:pt x="140" y="900"/>
                </a:lnTo>
                <a:lnTo>
                  <a:pt x="181" y="945"/>
                </a:lnTo>
                <a:lnTo>
                  <a:pt x="225" y="984"/>
                </a:lnTo>
                <a:lnTo>
                  <a:pt x="273" y="1020"/>
                </a:lnTo>
                <a:lnTo>
                  <a:pt x="326" y="1049"/>
                </a:lnTo>
                <a:lnTo>
                  <a:pt x="381" y="1072"/>
                </a:lnTo>
                <a:lnTo>
                  <a:pt x="439" y="1089"/>
                </a:lnTo>
                <a:lnTo>
                  <a:pt x="501" y="1100"/>
                </a:lnTo>
                <a:lnTo>
                  <a:pt x="564" y="1104"/>
                </a:lnTo>
                <a:lnTo>
                  <a:pt x="627" y="1100"/>
                </a:lnTo>
                <a:lnTo>
                  <a:pt x="687" y="1089"/>
                </a:lnTo>
                <a:lnTo>
                  <a:pt x="746" y="1072"/>
                </a:lnTo>
                <a:lnTo>
                  <a:pt x="802" y="1049"/>
                </a:lnTo>
                <a:lnTo>
                  <a:pt x="853" y="1020"/>
                </a:lnTo>
                <a:lnTo>
                  <a:pt x="901" y="984"/>
                </a:lnTo>
                <a:lnTo>
                  <a:pt x="946" y="945"/>
                </a:lnTo>
                <a:lnTo>
                  <a:pt x="986" y="900"/>
                </a:lnTo>
                <a:lnTo>
                  <a:pt x="1021" y="852"/>
                </a:lnTo>
                <a:lnTo>
                  <a:pt x="1050" y="801"/>
                </a:lnTo>
                <a:lnTo>
                  <a:pt x="1074" y="746"/>
                </a:lnTo>
                <a:lnTo>
                  <a:pt x="1091" y="686"/>
                </a:lnTo>
                <a:lnTo>
                  <a:pt x="1101" y="626"/>
                </a:lnTo>
                <a:lnTo>
                  <a:pt x="1105" y="563"/>
                </a:lnTo>
                <a:lnTo>
                  <a:pt x="1101" y="500"/>
                </a:lnTo>
                <a:lnTo>
                  <a:pt x="1091" y="438"/>
                </a:lnTo>
                <a:lnTo>
                  <a:pt x="1074" y="381"/>
                </a:lnTo>
                <a:lnTo>
                  <a:pt x="1050" y="325"/>
                </a:lnTo>
                <a:lnTo>
                  <a:pt x="1021" y="273"/>
                </a:lnTo>
                <a:lnTo>
                  <a:pt x="986" y="224"/>
                </a:lnTo>
                <a:lnTo>
                  <a:pt x="946" y="180"/>
                </a:lnTo>
                <a:lnTo>
                  <a:pt x="901" y="140"/>
                </a:lnTo>
                <a:lnTo>
                  <a:pt x="853" y="106"/>
                </a:lnTo>
                <a:lnTo>
                  <a:pt x="802" y="77"/>
                </a:lnTo>
                <a:lnTo>
                  <a:pt x="746" y="54"/>
                </a:lnTo>
                <a:lnTo>
                  <a:pt x="687" y="37"/>
                </a:lnTo>
                <a:lnTo>
                  <a:pt x="627" y="25"/>
                </a:lnTo>
                <a:lnTo>
                  <a:pt x="564" y="22"/>
                </a:lnTo>
                <a:close/>
                <a:moveTo>
                  <a:pt x="564" y="0"/>
                </a:moveTo>
                <a:lnTo>
                  <a:pt x="629" y="4"/>
                </a:lnTo>
                <a:lnTo>
                  <a:pt x="692" y="14"/>
                </a:lnTo>
                <a:lnTo>
                  <a:pt x="753" y="33"/>
                </a:lnTo>
                <a:lnTo>
                  <a:pt x="811" y="58"/>
                </a:lnTo>
                <a:lnTo>
                  <a:pt x="865" y="88"/>
                </a:lnTo>
                <a:lnTo>
                  <a:pt x="916" y="123"/>
                </a:lnTo>
                <a:lnTo>
                  <a:pt x="962" y="165"/>
                </a:lnTo>
                <a:lnTo>
                  <a:pt x="1003" y="211"/>
                </a:lnTo>
                <a:lnTo>
                  <a:pt x="1039" y="261"/>
                </a:lnTo>
                <a:lnTo>
                  <a:pt x="1070" y="315"/>
                </a:lnTo>
                <a:lnTo>
                  <a:pt x="1093" y="373"/>
                </a:lnTo>
                <a:lnTo>
                  <a:pt x="1112" y="434"/>
                </a:lnTo>
                <a:lnTo>
                  <a:pt x="1122" y="497"/>
                </a:lnTo>
                <a:lnTo>
                  <a:pt x="1126" y="563"/>
                </a:lnTo>
                <a:lnTo>
                  <a:pt x="1122" y="629"/>
                </a:lnTo>
                <a:lnTo>
                  <a:pt x="1112" y="692"/>
                </a:lnTo>
                <a:lnTo>
                  <a:pt x="1093" y="752"/>
                </a:lnTo>
                <a:lnTo>
                  <a:pt x="1070" y="810"/>
                </a:lnTo>
                <a:lnTo>
                  <a:pt x="1039" y="864"/>
                </a:lnTo>
                <a:lnTo>
                  <a:pt x="1003" y="915"/>
                </a:lnTo>
                <a:lnTo>
                  <a:pt x="962" y="961"/>
                </a:lnTo>
                <a:lnTo>
                  <a:pt x="916" y="1002"/>
                </a:lnTo>
                <a:lnTo>
                  <a:pt x="865" y="1038"/>
                </a:lnTo>
                <a:lnTo>
                  <a:pt x="811" y="1068"/>
                </a:lnTo>
                <a:lnTo>
                  <a:pt x="753" y="1092"/>
                </a:lnTo>
                <a:lnTo>
                  <a:pt x="692" y="1110"/>
                </a:lnTo>
                <a:lnTo>
                  <a:pt x="629" y="1121"/>
                </a:lnTo>
                <a:lnTo>
                  <a:pt x="564" y="1125"/>
                </a:lnTo>
                <a:lnTo>
                  <a:pt x="498" y="1121"/>
                </a:lnTo>
                <a:lnTo>
                  <a:pt x="435" y="1110"/>
                </a:lnTo>
                <a:lnTo>
                  <a:pt x="373" y="1092"/>
                </a:lnTo>
                <a:lnTo>
                  <a:pt x="315" y="1068"/>
                </a:lnTo>
                <a:lnTo>
                  <a:pt x="261" y="1038"/>
                </a:lnTo>
                <a:lnTo>
                  <a:pt x="211" y="1002"/>
                </a:lnTo>
                <a:lnTo>
                  <a:pt x="165" y="961"/>
                </a:lnTo>
                <a:lnTo>
                  <a:pt x="123" y="915"/>
                </a:lnTo>
                <a:lnTo>
                  <a:pt x="88" y="864"/>
                </a:lnTo>
                <a:lnTo>
                  <a:pt x="58" y="810"/>
                </a:lnTo>
                <a:lnTo>
                  <a:pt x="33" y="752"/>
                </a:lnTo>
                <a:lnTo>
                  <a:pt x="14" y="692"/>
                </a:lnTo>
                <a:lnTo>
                  <a:pt x="4" y="629"/>
                </a:lnTo>
                <a:lnTo>
                  <a:pt x="0" y="563"/>
                </a:lnTo>
                <a:lnTo>
                  <a:pt x="4" y="497"/>
                </a:lnTo>
                <a:lnTo>
                  <a:pt x="14" y="434"/>
                </a:lnTo>
                <a:lnTo>
                  <a:pt x="33" y="373"/>
                </a:lnTo>
                <a:lnTo>
                  <a:pt x="58" y="315"/>
                </a:lnTo>
                <a:lnTo>
                  <a:pt x="88" y="261"/>
                </a:lnTo>
                <a:lnTo>
                  <a:pt x="123" y="211"/>
                </a:lnTo>
                <a:lnTo>
                  <a:pt x="165" y="165"/>
                </a:lnTo>
                <a:lnTo>
                  <a:pt x="211" y="123"/>
                </a:lnTo>
                <a:lnTo>
                  <a:pt x="261" y="88"/>
                </a:lnTo>
                <a:lnTo>
                  <a:pt x="315" y="58"/>
                </a:lnTo>
                <a:lnTo>
                  <a:pt x="373" y="33"/>
                </a:lnTo>
                <a:lnTo>
                  <a:pt x="435" y="14"/>
                </a:lnTo>
                <a:lnTo>
                  <a:pt x="498" y="4"/>
                </a:lnTo>
                <a:lnTo>
                  <a:pt x="564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6" name="Freeform 18"/>
          <p:cNvSpPr>
            <a:spLocks/>
          </p:cNvSpPr>
          <p:nvPr/>
        </p:nvSpPr>
        <p:spPr bwMode="auto">
          <a:xfrm>
            <a:off x="6875463" y="3906838"/>
            <a:ext cx="865187" cy="866775"/>
          </a:xfrm>
          <a:custGeom>
            <a:avLst/>
            <a:gdLst>
              <a:gd name="T0" fmla="*/ 409 w 817"/>
              <a:gd name="T1" fmla="*/ 0 h 816"/>
              <a:gd name="T2" fmla="*/ 464 w 817"/>
              <a:gd name="T3" fmla="*/ 2 h 816"/>
              <a:gd name="T4" fmla="*/ 516 w 817"/>
              <a:gd name="T5" fmla="*/ 14 h 816"/>
              <a:gd name="T6" fmla="*/ 568 w 817"/>
              <a:gd name="T7" fmla="*/ 31 h 816"/>
              <a:gd name="T8" fmla="*/ 615 w 817"/>
              <a:gd name="T9" fmla="*/ 55 h 816"/>
              <a:gd name="T10" fmla="*/ 658 w 817"/>
              <a:gd name="T11" fmla="*/ 84 h 816"/>
              <a:gd name="T12" fmla="*/ 698 w 817"/>
              <a:gd name="T13" fmla="*/ 119 h 816"/>
              <a:gd name="T14" fmla="*/ 732 w 817"/>
              <a:gd name="T15" fmla="*/ 159 h 816"/>
              <a:gd name="T16" fmla="*/ 761 w 817"/>
              <a:gd name="T17" fmla="*/ 202 h 816"/>
              <a:gd name="T18" fmla="*/ 785 w 817"/>
              <a:gd name="T19" fmla="*/ 249 h 816"/>
              <a:gd name="T20" fmla="*/ 803 w 817"/>
              <a:gd name="T21" fmla="*/ 299 h 816"/>
              <a:gd name="T22" fmla="*/ 813 w 817"/>
              <a:gd name="T23" fmla="*/ 352 h 816"/>
              <a:gd name="T24" fmla="*/ 817 w 817"/>
              <a:gd name="T25" fmla="*/ 408 h 816"/>
              <a:gd name="T26" fmla="*/ 813 w 817"/>
              <a:gd name="T27" fmla="*/ 463 h 816"/>
              <a:gd name="T28" fmla="*/ 803 w 817"/>
              <a:gd name="T29" fmla="*/ 516 h 816"/>
              <a:gd name="T30" fmla="*/ 785 w 817"/>
              <a:gd name="T31" fmla="*/ 567 h 816"/>
              <a:gd name="T32" fmla="*/ 761 w 817"/>
              <a:gd name="T33" fmla="*/ 614 h 816"/>
              <a:gd name="T34" fmla="*/ 732 w 817"/>
              <a:gd name="T35" fmla="*/ 657 h 816"/>
              <a:gd name="T36" fmla="*/ 698 w 817"/>
              <a:gd name="T37" fmla="*/ 697 h 816"/>
              <a:gd name="T38" fmla="*/ 658 w 817"/>
              <a:gd name="T39" fmla="*/ 731 h 816"/>
              <a:gd name="T40" fmla="*/ 615 w 817"/>
              <a:gd name="T41" fmla="*/ 760 h 816"/>
              <a:gd name="T42" fmla="*/ 568 w 817"/>
              <a:gd name="T43" fmla="*/ 783 h 816"/>
              <a:gd name="T44" fmla="*/ 516 w 817"/>
              <a:gd name="T45" fmla="*/ 802 h 816"/>
              <a:gd name="T46" fmla="*/ 464 w 817"/>
              <a:gd name="T47" fmla="*/ 812 h 816"/>
              <a:gd name="T48" fmla="*/ 409 w 817"/>
              <a:gd name="T49" fmla="*/ 816 h 816"/>
              <a:gd name="T50" fmla="*/ 353 w 817"/>
              <a:gd name="T51" fmla="*/ 812 h 816"/>
              <a:gd name="T52" fmla="*/ 300 w 817"/>
              <a:gd name="T53" fmla="*/ 802 h 816"/>
              <a:gd name="T54" fmla="*/ 250 w 817"/>
              <a:gd name="T55" fmla="*/ 783 h 816"/>
              <a:gd name="T56" fmla="*/ 202 w 817"/>
              <a:gd name="T57" fmla="*/ 760 h 816"/>
              <a:gd name="T58" fmla="*/ 159 w 817"/>
              <a:gd name="T59" fmla="*/ 731 h 816"/>
              <a:gd name="T60" fmla="*/ 119 w 817"/>
              <a:gd name="T61" fmla="*/ 697 h 816"/>
              <a:gd name="T62" fmla="*/ 84 w 817"/>
              <a:gd name="T63" fmla="*/ 657 h 816"/>
              <a:gd name="T64" fmla="*/ 55 w 817"/>
              <a:gd name="T65" fmla="*/ 614 h 816"/>
              <a:gd name="T66" fmla="*/ 31 w 817"/>
              <a:gd name="T67" fmla="*/ 567 h 816"/>
              <a:gd name="T68" fmla="*/ 14 w 817"/>
              <a:gd name="T69" fmla="*/ 516 h 816"/>
              <a:gd name="T70" fmla="*/ 3 w 817"/>
              <a:gd name="T71" fmla="*/ 463 h 816"/>
              <a:gd name="T72" fmla="*/ 0 w 817"/>
              <a:gd name="T73" fmla="*/ 408 h 816"/>
              <a:gd name="T74" fmla="*/ 3 w 817"/>
              <a:gd name="T75" fmla="*/ 352 h 816"/>
              <a:gd name="T76" fmla="*/ 14 w 817"/>
              <a:gd name="T77" fmla="*/ 299 h 816"/>
              <a:gd name="T78" fmla="*/ 31 w 817"/>
              <a:gd name="T79" fmla="*/ 249 h 816"/>
              <a:gd name="T80" fmla="*/ 55 w 817"/>
              <a:gd name="T81" fmla="*/ 202 h 816"/>
              <a:gd name="T82" fmla="*/ 84 w 817"/>
              <a:gd name="T83" fmla="*/ 159 h 816"/>
              <a:gd name="T84" fmla="*/ 119 w 817"/>
              <a:gd name="T85" fmla="*/ 119 h 816"/>
              <a:gd name="T86" fmla="*/ 159 w 817"/>
              <a:gd name="T87" fmla="*/ 84 h 816"/>
              <a:gd name="T88" fmla="*/ 202 w 817"/>
              <a:gd name="T89" fmla="*/ 55 h 816"/>
              <a:gd name="T90" fmla="*/ 250 w 817"/>
              <a:gd name="T91" fmla="*/ 31 h 816"/>
              <a:gd name="T92" fmla="*/ 300 w 817"/>
              <a:gd name="T93" fmla="*/ 14 h 816"/>
              <a:gd name="T94" fmla="*/ 353 w 817"/>
              <a:gd name="T95" fmla="*/ 2 h 816"/>
              <a:gd name="T96" fmla="*/ 409 w 817"/>
              <a:gd name="T97" fmla="*/ 0 h 81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817"/>
              <a:gd name="T148" fmla="*/ 0 h 816"/>
              <a:gd name="T149" fmla="*/ 817 w 817"/>
              <a:gd name="T150" fmla="*/ 816 h 81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817" h="816">
                <a:moveTo>
                  <a:pt x="409" y="0"/>
                </a:moveTo>
                <a:lnTo>
                  <a:pt x="464" y="2"/>
                </a:lnTo>
                <a:lnTo>
                  <a:pt x="516" y="14"/>
                </a:lnTo>
                <a:lnTo>
                  <a:pt x="568" y="31"/>
                </a:lnTo>
                <a:lnTo>
                  <a:pt x="615" y="55"/>
                </a:lnTo>
                <a:lnTo>
                  <a:pt x="658" y="84"/>
                </a:lnTo>
                <a:lnTo>
                  <a:pt x="698" y="119"/>
                </a:lnTo>
                <a:lnTo>
                  <a:pt x="732" y="159"/>
                </a:lnTo>
                <a:lnTo>
                  <a:pt x="761" y="202"/>
                </a:lnTo>
                <a:lnTo>
                  <a:pt x="785" y="249"/>
                </a:lnTo>
                <a:lnTo>
                  <a:pt x="803" y="299"/>
                </a:lnTo>
                <a:lnTo>
                  <a:pt x="813" y="352"/>
                </a:lnTo>
                <a:lnTo>
                  <a:pt x="817" y="408"/>
                </a:lnTo>
                <a:lnTo>
                  <a:pt x="813" y="463"/>
                </a:lnTo>
                <a:lnTo>
                  <a:pt x="803" y="516"/>
                </a:lnTo>
                <a:lnTo>
                  <a:pt x="785" y="567"/>
                </a:lnTo>
                <a:lnTo>
                  <a:pt x="761" y="614"/>
                </a:lnTo>
                <a:lnTo>
                  <a:pt x="732" y="657"/>
                </a:lnTo>
                <a:lnTo>
                  <a:pt x="698" y="697"/>
                </a:lnTo>
                <a:lnTo>
                  <a:pt x="658" y="731"/>
                </a:lnTo>
                <a:lnTo>
                  <a:pt x="615" y="760"/>
                </a:lnTo>
                <a:lnTo>
                  <a:pt x="568" y="783"/>
                </a:lnTo>
                <a:lnTo>
                  <a:pt x="516" y="802"/>
                </a:lnTo>
                <a:lnTo>
                  <a:pt x="464" y="812"/>
                </a:lnTo>
                <a:lnTo>
                  <a:pt x="409" y="816"/>
                </a:lnTo>
                <a:lnTo>
                  <a:pt x="353" y="812"/>
                </a:lnTo>
                <a:lnTo>
                  <a:pt x="300" y="802"/>
                </a:lnTo>
                <a:lnTo>
                  <a:pt x="250" y="783"/>
                </a:lnTo>
                <a:lnTo>
                  <a:pt x="202" y="760"/>
                </a:lnTo>
                <a:lnTo>
                  <a:pt x="159" y="731"/>
                </a:lnTo>
                <a:lnTo>
                  <a:pt x="119" y="697"/>
                </a:lnTo>
                <a:lnTo>
                  <a:pt x="84" y="657"/>
                </a:lnTo>
                <a:lnTo>
                  <a:pt x="55" y="614"/>
                </a:lnTo>
                <a:lnTo>
                  <a:pt x="31" y="567"/>
                </a:lnTo>
                <a:lnTo>
                  <a:pt x="14" y="516"/>
                </a:lnTo>
                <a:lnTo>
                  <a:pt x="3" y="463"/>
                </a:lnTo>
                <a:lnTo>
                  <a:pt x="0" y="408"/>
                </a:lnTo>
                <a:lnTo>
                  <a:pt x="3" y="352"/>
                </a:lnTo>
                <a:lnTo>
                  <a:pt x="14" y="299"/>
                </a:lnTo>
                <a:lnTo>
                  <a:pt x="31" y="249"/>
                </a:lnTo>
                <a:lnTo>
                  <a:pt x="55" y="202"/>
                </a:lnTo>
                <a:lnTo>
                  <a:pt x="84" y="159"/>
                </a:lnTo>
                <a:lnTo>
                  <a:pt x="119" y="119"/>
                </a:lnTo>
                <a:lnTo>
                  <a:pt x="159" y="84"/>
                </a:lnTo>
                <a:lnTo>
                  <a:pt x="202" y="55"/>
                </a:lnTo>
                <a:lnTo>
                  <a:pt x="250" y="31"/>
                </a:lnTo>
                <a:lnTo>
                  <a:pt x="300" y="14"/>
                </a:lnTo>
                <a:lnTo>
                  <a:pt x="353" y="2"/>
                </a:lnTo>
                <a:lnTo>
                  <a:pt x="409" y="0"/>
                </a:lnTo>
                <a:close/>
              </a:path>
            </a:pathLst>
          </a:custGeom>
          <a:solidFill>
            <a:srgbClr val="74CE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7" name="Freeform 6"/>
          <p:cNvSpPr>
            <a:spLocks/>
          </p:cNvSpPr>
          <p:nvPr/>
        </p:nvSpPr>
        <p:spPr bwMode="auto">
          <a:xfrm>
            <a:off x="7902575" y="2801938"/>
            <a:ext cx="1793875" cy="1793875"/>
          </a:xfrm>
          <a:custGeom>
            <a:avLst/>
            <a:gdLst>
              <a:gd name="T0" fmla="*/ 1440 w 2671"/>
              <a:gd name="T1" fmla="*/ 4 h 2670"/>
              <a:gd name="T2" fmla="*/ 1642 w 2671"/>
              <a:gd name="T3" fmla="*/ 35 h 2670"/>
              <a:gd name="T4" fmla="*/ 1833 w 2671"/>
              <a:gd name="T5" fmla="*/ 95 h 2670"/>
              <a:gd name="T6" fmla="*/ 2010 w 2671"/>
              <a:gd name="T7" fmla="*/ 182 h 2670"/>
              <a:gd name="T8" fmla="*/ 2172 w 2671"/>
              <a:gd name="T9" fmla="*/ 292 h 2670"/>
              <a:gd name="T10" fmla="*/ 2314 w 2671"/>
              <a:gd name="T11" fmla="*/ 426 h 2670"/>
              <a:gd name="T12" fmla="*/ 2437 w 2671"/>
              <a:gd name="T13" fmla="*/ 579 h 2670"/>
              <a:gd name="T14" fmla="*/ 2536 w 2671"/>
              <a:gd name="T15" fmla="*/ 748 h 2670"/>
              <a:gd name="T16" fmla="*/ 2610 w 2671"/>
              <a:gd name="T17" fmla="*/ 932 h 2670"/>
              <a:gd name="T18" fmla="*/ 2656 w 2671"/>
              <a:gd name="T19" fmla="*/ 1127 h 2670"/>
              <a:gd name="T20" fmla="*/ 2671 w 2671"/>
              <a:gd name="T21" fmla="*/ 1335 h 2670"/>
              <a:gd name="T22" fmla="*/ 2656 w 2671"/>
              <a:gd name="T23" fmla="*/ 1541 h 2670"/>
              <a:gd name="T24" fmla="*/ 2610 w 2671"/>
              <a:gd name="T25" fmla="*/ 1738 h 2670"/>
              <a:gd name="T26" fmla="*/ 2536 w 2671"/>
              <a:gd name="T27" fmla="*/ 1921 h 2670"/>
              <a:gd name="T28" fmla="*/ 2437 w 2671"/>
              <a:gd name="T29" fmla="*/ 2091 h 2670"/>
              <a:gd name="T30" fmla="*/ 2314 w 2671"/>
              <a:gd name="T31" fmla="*/ 2243 h 2670"/>
              <a:gd name="T32" fmla="*/ 2172 w 2671"/>
              <a:gd name="T33" fmla="*/ 2376 h 2670"/>
              <a:gd name="T34" fmla="*/ 2010 w 2671"/>
              <a:gd name="T35" fmla="*/ 2487 h 2670"/>
              <a:gd name="T36" fmla="*/ 1833 w 2671"/>
              <a:gd name="T37" fmla="*/ 2574 h 2670"/>
              <a:gd name="T38" fmla="*/ 1642 w 2671"/>
              <a:gd name="T39" fmla="*/ 2634 h 2670"/>
              <a:gd name="T40" fmla="*/ 1440 w 2671"/>
              <a:gd name="T41" fmla="*/ 2664 h 2670"/>
              <a:gd name="T42" fmla="*/ 1231 w 2671"/>
              <a:gd name="T43" fmla="*/ 2664 h 2670"/>
              <a:gd name="T44" fmla="*/ 1030 w 2671"/>
              <a:gd name="T45" fmla="*/ 2634 h 2670"/>
              <a:gd name="T46" fmla="*/ 838 w 2671"/>
              <a:gd name="T47" fmla="*/ 2574 h 2670"/>
              <a:gd name="T48" fmla="*/ 662 w 2671"/>
              <a:gd name="T49" fmla="*/ 2487 h 2670"/>
              <a:gd name="T50" fmla="*/ 500 w 2671"/>
              <a:gd name="T51" fmla="*/ 2376 h 2670"/>
              <a:gd name="T52" fmla="*/ 357 w 2671"/>
              <a:gd name="T53" fmla="*/ 2243 h 2670"/>
              <a:gd name="T54" fmla="*/ 235 w 2671"/>
              <a:gd name="T55" fmla="*/ 2091 h 2670"/>
              <a:gd name="T56" fmla="*/ 135 w 2671"/>
              <a:gd name="T57" fmla="*/ 1921 h 2670"/>
              <a:gd name="T58" fmla="*/ 61 w 2671"/>
              <a:gd name="T59" fmla="*/ 1738 h 2670"/>
              <a:gd name="T60" fmla="*/ 15 w 2671"/>
              <a:gd name="T61" fmla="*/ 1541 h 2670"/>
              <a:gd name="T62" fmla="*/ 0 w 2671"/>
              <a:gd name="T63" fmla="*/ 1335 h 2670"/>
              <a:gd name="T64" fmla="*/ 15 w 2671"/>
              <a:gd name="T65" fmla="*/ 1127 h 2670"/>
              <a:gd name="T66" fmla="*/ 61 w 2671"/>
              <a:gd name="T67" fmla="*/ 932 h 2670"/>
              <a:gd name="T68" fmla="*/ 135 w 2671"/>
              <a:gd name="T69" fmla="*/ 748 h 2670"/>
              <a:gd name="T70" fmla="*/ 235 w 2671"/>
              <a:gd name="T71" fmla="*/ 579 h 2670"/>
              <a:gd name="T72" fmla="*/ 357 w 2671"/>
              <a:gd name="T73" fmla="*/ 426 h 2670"/>
              <a:gd name="T74" fmla="*/ 500 w 2671"/>
              <a:gd name="T75" fmla="*/ 292 h 2670"/>
              <a:gd name="T76" fmla="*/ 662 w 2671"/>
              <a:gd name="T77" fmla="*/ 182 h 2670"/>
              <a:gd name="T78" fmla="*/ 838 w 2671"/>
              <a:gd name="T79" fmla="*/ 95 h 2670"/>
              <a:gd name="T80" fmla="*/ 1030 w 2671"/>
              <a:gd name="T81" fmla="*/ 35 h 2670"/>
              <a:gd name="T82" fmla="*/ 1231 w 2671"/>
              <a:gd name="T83" fmla="*/ 4 h 267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671"/>
              <a:gd name="T127" fmla="*/ 0 h 2670"/>
              <a:gd name="T128" fmla="*/ 2671 w 2671"/>
              <a:gd name="T129" fmla="*/ 2670 h 267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671" h="2670">
                <a:moveTo>
                  <a:pt x="1336" y="0"/>
                </a:moveTo>
                <a:lnTo>
                  <a:pt x="1440" y="4"/>
                </a:lnTo>
                <a:lnTo>
                  <a:pt x="1542" y="15"/>
                </a:lnTo>
                <a:lnTo>
                  <a:pt x="1642" y="35"/>
                </a:lnTo>
                <a:lnTo>
                  <a:pt x="1740" y="61"/>
                </a:lnTo>
                <a:lnTo>
                  <a:pt x="1833" y="95"/>
                </a:lnTo>
                <a:lnTo>
                  <a:pt x="1924" y="135"/>
                </a:lnTo>
                <a:lnTo>
                  <a:pt x="2010" y="182"/>
                </a:lnTo>
                <a:lnTo>
                  <a:pt x="2093" y="235"/>
                </a:lnTo>
                <a:lnTo>
                  <a:pt x="2172" y="292"/>
                </a:lnTo>
                <a:lnTo>
                  <a:pt x="2246" y="357"/>
                </a:lnTo>
                <a:lnTo>
                  <a:pt x="2314" y="426"/>
                </a:lnTo>
                <a:lnTo>
                  <a:pt x="2378" y="500"/>
                </a:lnTo>
                <a:lnTo>
                  <a:pt x="2437" y="579"/>
                </a:lnTo>
                <a:lnTo>
                  <a:pt x="2490" y="661"/>
                </a:lnTo>
                <a:lnTo>
                  <a:pt x="2536" y="748"/>
                </a:lnTo>
                <a:lnTo>
                  <a:pt x="2577" y="837"/>
                </a:lnTo>
                <a:lnTo>
                  <a:pt x="2610" y="932"/>
                </a:lnTo>
                <a:lnTo>
                  <a:pt x="2637" y="1029"/>
                </a:lnTo>
                <a:lnTo>
                  <a:pt x="2656" y="1127"/>
                </a:lnTo>
                <a:lnTo>
                  <a:pt x="2667" y="1230"/>
                </a:lnTo>
                <a:lnTo>
                  <a:pt x="2671" y="1335"/>
                </a:lnTo>
                <a:lnTo>
                  <a:pt x="2667" y="1438"/>
                </a:lnTo>
                <a:lnTo>
                  <a:pt x="2656" y="1541"/>
                </a:lnTo>
                <a:lnTo>
                  <a:pt x="2637" y="1641"/>
                </a:lnTo>
                <a:lnTo>
                  <a:pt x="2610" y="1738"/>
                </a:lnTo>
                <a:lnTo>
                  <a:pt x="2577" y="1831"/>
                </a:lnTo>
                <a:lnTo>
                  <a:pt x="2536" y="1921"/>
                </a:lnTo>
                <a:lnTo>
                  <a:pt x="2490" y="2008"/>
                </a:lnTo>
                <a:lnTo>
                  <a:pt x="2437" y="2091"/>
                </a:lnTo>
                <a:lnTo>
                  <a:pt x="2378" y="2170"/>
                </a:lnTo>
                <a:lnTo>
                  <a:pt x="2314" y="2243"/>
                </a:lnTo>
                <a:lnTo>
                  <a:pt x="2246" y="2313"/>
                </a:lnTo>
                <a:lnTo>
                  <a:pt x="2172" y="2376"/>
                </a:lnTo>
                <a:lnTo>
                  <a:pt x="2093" y="2435"/>
                </a:lnTo>
                <a:lnTo>
                  <a:pt x="2010" y="2487"/>
                </a:lnTo>
                <a:lnTo>
                  <a:pt x="1924" y="2533"/>
                </a:lnTo>
                <a:lnTo>
                  <a:pt x="1833" y="2574"/>
                </a:lnTo>
                <a:lnTo>
                  <a:pt x="1740" y="2607"/>
                </a:lnTo>
                <a:lnTo>
                  <a:pt x="1642" y="2634"/>
                </a:lnTo>
                <a:lnTo>
                  <a:pt x="1542" y="2653"/>
                </a:lnTo>
                <a:lnTo>
                  <a:pt x="1440" y="2664"/>
                </a:lnTo>
                <a:lnTo>
                  <a:pt x="1336" y="2670"/>
                </a:lnTo>
                <a:lnTo>
                  <a:pt x="1231" y="2664"/>
                </a:lnTo>
                <a:lnTo>
                  <a:pt x="1128" y="2653"/>
                </a:lnTo>
                <a:lnTo>
                  <a:pt x="1030" y="2634"/>
                </a:lnTo>
                <a:lnTo>
                  <a:pt x="933" y="2607"/>
                </a:lnTo>
                <a:lnTo>
                  <a:pt x="838" y="2574"/>
                </a:lnTo>
                <a:lnTo>
                  <a:pt x="749" y="2533"/>
                </a:lnTo>
                <a:lnTo>
                  <a:pt x="662" y="2487"/>
                </a:lnTo>
                <a:lnTo>
                  <a:pt x="578" y="2435"/>
                </a:lnTo>
                <a:lnTo>
                  <a:pt x="500" y="2376"/>
                </a:lnTo>
                <a:lnTo>
                  <a:pt x="425" y="2313"/>
                </a:lnTo>
                <a:lnTo>
                  <a:pt x="357" y="2243"/>
                </a:lnTo>
                <a:lnTo>
                  <a:pt x="293" y="2170"/>
                </a:lnTo>
                <a:lnTo>
                  <a:pt x="235" y="2091"/>
                </a:lnTo>
                <a:lnTo>
                  <a:pt x="182" y="2008"/>
                </a:lnTo>
                <a:lnTo>
                  <a:pt x="135" y="1921"/>
                </a:lnTo>
                <a:lnTo>
                  <a:pt x="95" y="1831"/>
                </a:lnTo>
                <a:lnTo>
                  <a:pt x="61" y="1738"/>
                </a:lnTo>
                <a:lnTo>
                  <a:pt x="35" y="1641"/>
                </a:lnTo>
                <a:lnTo>
                  <a:pt x="15" y="1541"/>
                </a:lnTo>
                <a:lnTo>
                  <a:pt x="3" y="1438"/>
                </a:lnTo>
                <a:lnTo>
                  <a:pt x="0" y="1335"/>
                </a:lnTo>
                <a:lnTo>
                  <a:pt x="3" y="1230"/>
                </a:lnTo>
                <a:lnTo>
                  <a:pt x="15" y="1127"/>
                </a:lnTo>
                <a:lnTo>
                  <a:pt x="35" y="1029"/>
                </a:lnTo>
                <a:lnTo>
                  <a:pt x="61" y="932"/>
                </a:lnTo>
                <a:lnTo>
                  <a:pt x="95" y="837"/>
                </a:lnTo>
                <a:lnTo>
                  <a:pt x="135" y="748"/>
                </a:lnTo>
                <a:lnTo>
                  <a:pt x="182" y="661"/>
                </a:lnTo>
                <a:lnTo>
                  <a:pt x="235" y="579"/>
                </a:lnTo>
                <a:lnTo>
                  <a:pt x="293" y="500"/>
                </a:lnTo>
                <a:lnTo>
                  <a:pt x="357" y="426"/>
                </a:lnTo>
                <a:lnTo>
                  <a:pt x="425" y="357"/>
                </a:lnTo>
                <a:lnTo>
                  <a:pt x="500" y="292"/>
                </a:lnTo>
                <a:lnTo>
                  <a:pt x="578" y="235"/>
                </a:lnTo>
                <a:lnTo>
                  <a:pt x="662" y="182"/>
                </a:lnTo>
                <a:lnTo>
                  <a:pt x="749" y="135"/>
                </a:lnTo>
                <a:lnTo>
                  <a:pt x="838" y="95"/>
                </a:lnTo>
                <a:lnTo>
                  <a:pt x="933" y="61"/>
                </a:lnTo>
                <a:lnTo>
                  <a:pt x="1030" y="35"/>
                </a:lnTo>
                <a:lnTo>
                  <a:pt x="1128" y="15"/>
                </a:lnTo>
                <a:lnTo>
                  <a:pt x="1231" y="4"/>
                </a:lnTo>
                <a:lnTo>
                  <a:pt x="1336" y="0"/>
                </a:lnTo>
                <a:close/>
              </a:path>
            </a:pathLst>
          </a:custGeom>
          <a:solidFill>
            <a:srgbClr val="767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8" name="Freeform 6"/>
          <p:cNvSpPr>
            <a:spLocks noEditPoints="1"/>
          </p:cNvSpPr>
          <p:nvPr/>
        </p:nvSpPr>
        <p:spPr bwMode="auto">
          <a:xfrm>
            <a:off x="7104063" y="2659063"/>
            <a:ext cx="331787" cy="482600"/>
          </a:xfrm>
          <a:custGeom>
            <a:avLst/>
            <a:gdLst>
              <a:gd name="T0" fmla="*/ 158 w 259"/>
              <a:gd name="T1" fmla="*/ 268 h 377"/>
              <a:gd name="T2" fmla="*/ 170 w 259"/>
              <a:gd name="T3" fmla="*/ 286 h 377"/>
              <a:gd name="T4" fmla="*/ 154 w 259"/>
              <a:gd name="T5" fmla="*/ 307 h 377"/>
              <a:gd name="T6" fmla="*/ 121 w 259"/>
              <a:gd name="T7" fmla="*/ 187 h 377"/>
              <a:gd name="T8" fmla="*/ 112 w 259"/>
              <a:gd name="T9" fmla="*/ 227 h 377"/>
              <a:gd name="T10" fmla="*/ 96 w 259"/>
              <a:gd name="T11" fmla="*/ 207 h 377"/>
              <a:gd name="T12" fmla="*/ 112 w 259"/>
              <a:gd name="T13" fmla="*/ 190 h 377"/>
              <a:gd name="T14" fmla="*/ 121 w 259"/>
              <a:gd name="T15" fmla="*/ 169 h 377"/>
              <a:gd name="T16" fmla="*/ 78 w 259"/>
              <a:gd name="T17" fmla="*/ 185 h 377"/>
              <a:gd name="T18" fmla="*/ 70 w 259"/>
              <a:gd name="T19" fmla="*/ 218 h 377"/>
              <a:gd name="T20" fmla="*/ 83 w 259"/>
              <a:gd name="T21" fmla="*/ 238 h 377"/>
              <a:gd name="T22" fmla="*/ 121 w 259"/>
              <a:gd name="T23" fmla="*/ 255 h 377"/>
              <a:gd name="T24" fmla="*/ 98 w 259"/>
              <a:gd name="T25" fmla="*/ 299 h 377"/>
              <a:gd name="T26" fmla="*/ 62 w 259"/>
              <a:gd name="T27" fmla="*/ 295 h 377"/>
              <a:gd name="T28" fmla="*/ 86 w 259"/>
              <a:gd name="T29" fmla="*/ 318 h 377"/>
              <a:gd name="T30" fmla="*/ 121 w 259"/>
              <a:gd name="T31" fmla="*/ 346 h 377"/>
              <a:gd name="T32" fmla="*/ 159 w 259"/>
              <a:gd name="T33" fmla="*/ 327 h 377"/>
              <a:gd name="T34" fmla="*/ 194 w 259"/>
              <a:gd name="T35" fmla="*/ 297 h 377"/>
              <a:gd name="T36" fmla="*/ 193 w 259"/>
              <a:gd name="T37" fmla="*/ 268 h 377"/>
              <a:gd name="T38" fmla="*/ 168 w 259"/>
              <a:gd name="T39" fmla="*/ 247 h 377"/>
              <a:gd name="T40" fmla="*/ 145 w 259"/>
              <a:gd name="T41" fmla="*/ 190 h 377"/>
              <a:gd name="T42" fmla="*/ 169 w 259"/>
              <a:gd name="T43" fmla="*/ 212 h 377"/>
              <a:gd name="T44" fmla="*/ 164 w 259"/>
              <a:gd name="T45" fmla="*/ 176 h 377"/>
              <a:gd name="T46" fmla="*/ 121 w 259"/>
              <a:gd name="T47" fmla="*/ 156 h 377"/>
              <a:gd name="T48" fmla="*/ 186 w 259"/>
              <a:gd name="T49" fmla="*/ 134 h 377"/>
              <a:gd name="T50" fmla="*/ 231 w 259"/>
              <a:gd name="T51" fmla="*/ 191 h 377"/>
              <a:gd name="T52" fmla="*/ 258 w 259"/>
              <a:gd name="T53" fmla="*/ 273 h 377"/>
              <a:gd name="T54" fmla="*/ 245 w 259"/>
              <a:gd name="T55" fmla="*/ 333 h 377"/>
              <a:gd name="T56" fmla="*/ 191 w 259"/>
              <a:gd name="T57" fmla="*/ 370 h 377"/>
              <a:gd name="T58" fmla="*/ 96 w 259"/>
              <a:gd name="T59" fmla="*/ 374 h 377"/>
              <a:gd name="T60" fmla="*/ 26 w 259"/>
              <a:gd name="T61" fmla="*/ 348 h 377"/>
              <a:gd name="T62" fmla="*/ 0 w 259"/>
              <a:gd name="T63" fmla="*/ 294 h 377"/>
              <a:gd name="T64" fmla="*/ 15 w 259"/>
              <a:gd name="T65" fmla="*/ 217 h 377"/>
              <a:gd name="T66" fmla="*/ 54 w 259"/>
              <a:gd name="T67" fmla="*/ 148 h 377"/>
              <a:gd name="T68" fmla="*/ 92 w 259"/>
              <a:gd name="T69" fmla="*/ 85 h 377"/>
              <a:gd name="T70" fmla="*/ 92 w 259"/>
              <a:gd name="T71" fmla="*/ 114 h 377"/>
              <a:gd name="T72" fmla="*/ 139 w 259"/>
              <a:gd name="T73" fmla="*/ 3 h 377"/>
              <a:gd name="T74" fmla="*/ 163 w 259"/>
              <a:gd name="T75" fmla="*/ 22 h 377"/>
              <a:gd name="T76" fmla="*/ 189 w 259"/>
              <a:gd name="T77" fmla="*/ 17 h 377"/>
              <a:gd name="T78" fmla="*/ 206 w 259"/>
              <a:gd name="T79" fmla="*/ 3 h 377"/>
              <a:gd name="T80" fmla="*/ 92 w 259"/>
              <a:gd name="T81" fmla="*/ 76 h 377"/>
              <a:gd name="T82" fmla="*/ 58 w 259"/>
              <a:gd name="T83" fmla="*/ 6 h 377"/>
              <a:gd name="T84" fmla="*/ 73 w 259"/>
              <a:gd name="T85" fmla="*/ 20 h 377"/>
              <a:gd name="T86" fmla="*/ 96 w 259"/>
              <a:gd name="T87" fmla="*/ 22 h 377"/>
              <a:gd name="T88" fmla="*/ 120 w 259"/>
              <a:gd name="T89" fmla="*/ 4 h 377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9"/>
              <a:gd name="T136" fmla="*/ 0 h 377"/>
              <a:gd name="T137" fmla="*/ 259 w 259"/>
              <a:gd name="T138" fmla="*/ 377 h 377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9" h="377">
                <a:moveTo>
                  <a:pt x="145" y="262"/>
                </a:moveTo>
                <a:lnTo>
                  <a:pt x="145" y="263"/>
                </a:lnTo>
                <a:lnTo>
                  <a:pt x="158" y="268"/>
                </a:lnTo>
                <a:lnTo>
                  <a:pt x="166" y="274"/>
                </a:lnTo>
                <a:lnTo>
                  <a:pt x="169" y="280"/>
                </a:lnTo>
                <a:lnTo>
                  <a:pt x="170" y="286"/>
                </a:lnTo>
                <a:lnTo>
                  <a:pt x="168" y="295"/>
                </a:lnTo>
                <a:lnTo>
                  <a:pt x="162" y="302"/>
                </a:lnTo>
                <a:lnTo>
                  <a:pt x="154" y="307"/>
                </a:lnTo>
                <a:lnTo>
                  <a:pt x="145" y="310"/>
                </a:lnTo>
                <a:lnTo>
                  <a:pt x="145" y="262"/>
                </a:lnTo>
                <a:close/>
                <a:moveTo>
                  <a:pt x="121" y="187"/>
                </a:moveTo>
                <a:lnTo>
                  <a:pt x="121" y="230"/>
                </a:lnTo>
                <a:lnTo>
                  <a:pt x="118" y="230"/>
                </a:lnTo>
                <a:lnTo>
                  <a:pt x="112" y="227"/>
                </a:lnTo>
                <a:lnTo>
                  <a:pt x="104" y="223"/>
                </a:lnTo>
                <a:lnTo>
                  <a:pt x="98" y="217"/>
                </a:lnTo>
                <a:lnTo>
                  <a:pt x="96" y="207"/>
                </a:lnTo>
                <a:lnTo>
                  <a:pt x="98" y="200"/>
                </a:lnTo>
                <a:lnTo>
                  <a:pt x="104" y="194"/>
                </a:lnTo>
                <a:lnTo>
                  <a:pt x="112" y="190"/>
                </a:lnTo>
                <a:lnTo>
                  <a:pt x="121" y="187"/>
                </a:lnTo>
                <a:close/>
                <a:moveTo>
                  <a:pt x="121" y="156"/>
                </a:moveTo>
                <a:lnTo>
                  <a:pt x="121" y="169"/>
                </a:lnTo>
                <a:lnTo>
                  <a:pt x="104" y="172"/>
                </a:lnTo>
                <a:lnTo>
                  <a:pt x="89" y="178"/>
                </a:lnTo>
                <a:lnTo>
                  <a:pt x="78" y="185"/>
                </a:lnTo>
                <a:lnTo>
                  <a:pt x="71" y="196"/>
                </a:lnTo>
                <a:lnTo>
                  <a:pt x="69" y="208"/>
                </a:lnTo>
                <a:lnTo>
                  <a:pt x="70" y="218"/>
                </a:lnTo>
                <a:lnTo>
                  <a:pt x="72" y="225"/>
                </a:lnTo>
                <a:lnTo>
                  <a:pt x="75" y="230"/>
                </a:lnTo>
                <a:lnTo>
                  <a:pt x="83" y="238"/>
                </a:lnTo>
                <a:lnTo>
                  <a:pt x="96" y="245"/>
                </a:lnTo>
                <a:lnTo>
                  <a:pt x="109" y="250"/>
                </a:lnTo>
                <a:lnTo>
                  <a:pt x="121" y="255"/>
                </a:lnTo>
                <a:lnTo>
                  <a:pt x="121" y="310"/>
                </a:lnTo>
                <a:lnTo>
                  <a:pt x="108" y="305"/>
                </a:lnTo>
                <a:lnTo>
                  <a:pt x="98" y="299"/>
                </a:lnTo>
                <a:lnTo>
                  <a:pt x="92" y="291"/>
                </a:lnTo>
                <a:lnTo>
                  <a:pt x="87" y="283"/>
                </a:lnTo>
                <a:lnTo>
                  <a:pt x="62" y="295"/>
                </a:lnTo>
                <a:lnTo>
                  <a:pt x="67" y="302"/>
                </a:lnTo>
                <a:lnTo>
                  <a:pt x="75" y="310"/>
                </a:lnTo>
                <a:lnTo>
                  <a:pt x="86" y="318"/>
                </a:lnTo>
                <a:lnTo>
                  <a:pt x="103" y="326"/>
                </a:lnTo>
                <a:lnTo>
                  <a:pt x="121" y="329"/>
                </a:lnTo>
                <a:lnTo>
                  <a:pt x="121" y="346"/>
                </a:lnTo>
                <a:lnTo>
                  <a:pt x="145" y="346"/>
                </a:lnTo>
                <a:lnTo>
                  <a:pt x="145" y="330"/>
                </a:lnTo>
                <a:lnTo>
                  <a:pt x="159" y="327"/>
                </a:lnTo>
                <a:lnTo>
                  <a:pt x="177" y="319"/>
                </a:lnTo>
                <a:lnTo>
                  <a:pt x="188" y="310"/>
                </a:lnTo>
                <a:lnTo>
                  <a:pt x="194" y="297"/>
                </a:lnTo>
                <a:lnTo>
                  <a:pt x="196" y="284"/>
                </a:lnTo>
                <a:lnTo>
                  <a:pt x="195" y="274"/>
                </a:lnTo>
                <a:lnTo>
                  <a:pt x="193" y="268"/>
                </a:lnTo>
                <a:lnTo>
                  <a:pt x="189" y="263"/>
                </a:lnTo>
                <a:lnTo>
                  <a:pt x="179" y="253"/>
                </a:lnTo>
                <a:lnTo>
                  <a:pt x="168" y="247"/>
                </a:lnTo>
                <a:lnTo>
                  <a:pt x="158" y="244"/>
                </a:lnTo>
                <a:lnTo>
                  <a:pt x="145" y="239"/>
                </a:lnTo>
                <a:lnTo>
                  <a:pt x="145" y="190"/>
                </a:lnTo>
                <a:lnTo>
                  <a:pt x="154" y="195"/>
                </a:lnTo>
                <a:lnTo>
                  <a:pt x="162" y="202"/>
                </a:lnTo>
                <a:lnTo>
                  <a:pt x="169" y="212"/>
                </a:lnTo>
                <a:lnTo>
                  <a:pt x="193" y="201"/>
                </a:lnTo>
                <a:lnTo>
                  <a:pt x="180" y="186"/>
                </a:lnTo>
                <a:lnTo>
                  <a:pt x="164" y="176"/>
                </a:lnTo>
                <a:lnTo>
                  <a:pt x="145" y="170"/>
                </a:lnTo>
                <a:lnTo>
                  <a:pt x="145" y="156"/>
                </a:lnTo>
                <a:lnTo>
                  <a:pt x="121" y="156"/>
                </a:lnTo>
                <a:close/>
                <a:moveTo>
                  <a:pt x="92" y="124"/>
                </a:moveTo>
                <a:lnTo>
                  <a:pt x="167" y="124"/>
                </a:lnTo>
                <a:lnTo>
                  <a:pt x="186" y="134"/>
                </a:lnTo>
                <a:lnTo>
                  <a:pt x="204" y="148"/>
                </a:lnTo>
                <a:lnTo>
                  <a:pt x="218" y="168"/>
                </a:lnTo>
                <a:lnTo>
                  <a:pt x="231" y="191"/>
                </a:lnTo>
                <a:lnTo>
                  <a:pt x="242" y="218"/>
                </a:lnTo>
                <a:lnTo>
                  <a:pt x="253" y="247"/>
                </a:lnTo>
                <a:lnTo>
                  <a:pt x="258" y="273"/>
                </a:lnTo>
                <a:lnTo>
                  <a:pt x="259" y="295"/>
                </a:lnTo>
                <a:lnTo>
                  <a:pt x="254" y="316"/>
                </a:lnTo>
                <a:lnTo>
                  <a:pt x="245" y="333"/>
                </a:lnTo>
                <a:lnTo>
                  <a:pt x="233" y="349"/>
                </a:lnTo>
                <a:lnTo>
                  <a:pt x="215" y="360"/>
                </a:lnTo>
                <a:lnTo>
                  <a:pt x="191" y="370"/>
                </a:lnTo>
                <a:lnTo>
                  <a:pt x="163" y="374"/>
                </a:lnTo>
                <a:lnTo>
                  <a:pt x="129" y="377"/>
                </a:lnTo>
                <a:lnTo>
                  <a:pt x="96" y="374"/>
                </a:lnTo>
                <a:lnTo>
                  <a:pt x="66" y="370"/>
                </a:lnTo>
                <a:lnTo>
                  <a:pt x="43" y="360"/>
                </a:lnTo>
                <a:lnTo>
                  <a:pt x="26" y="348"/>
                </a:lnTo>
                <a:lnTo>
                  <a:pt x="12" y="333"/>
                </a:lnTo>
                <a:lnTo>
                  <a:pt x="3" y="315"/>
                </a:lnTo>
                <a:lnTo>
                  <a:pt x="0" y="294"/>
                </a:lnTo>
                <a:lnTo>
                  <a:pt x="1" y="271"/>
                </a:lnTo>
                <a:lnTo>
                  <a:pt x="6" y="246"/>
                </a:lnTo>
                <a:lnTo>
                  <a:pt x="15" y="217"/>
                </a:lnTo>
                <a:lnTo>
                  <a:pt x="26" y="190"/>
                </a:lnTo>
                <a:lnTo>
                  <a:pt x="39" y="168"/>
                </a:lnTo>
                <a:lnTo>
                  <a:pt x="54" y="148"/>
                </a:lnTo>
                <a:lnTo>
                  <a:pt x="71" y="134"/>
                </a:lnTo>
                <a:lnTo>
                  <a:pt x="92" y="124"/>
                </a:lnTo>
                <a:close/>
                <a:moveTo>
                  <a:pt x="92" y="85"/>
                </a:moveTo>
                <a:lnTo>
                  <a:pt x="167" y="85"/>
                </a:lnTo>
                <a:lnTo>
                  <a:pt x="167" y="114"/>
                </a:lnTo>
                <a:lnTo>
                  <a:pt x="92" y="114"/>
                </a:lnTo>
                <a:lnTo>
                  <a:pt x="92" y="85"/>
                </a:lnTo>
                <a:close/>
                <a:moveTo>
                  <a:pt x="131" y="0"/>
                </a:moveTo>
                <a:lnTo>
                  <a:pt x="139" y="3"/>
                </a:lnTo>
                <a:lnTo>
                  <a:pt x="146" y="9"/>
                </a:lnTo>
                <a:lnTo>
                  <a:pt x="152" y="15"/>
                </a:lnTo>
                <a:lnTo>
                  <a:pt x="163" y="22"/>
                </a:lnTo>
                <a:lnTo>
                  <a:pt x="174" y="25"/>
                </a:lnTo>
                <a:lnTo>
                  <a:pt x="181" y="22"/>
                </a:lnTo>
                <a:lnTo>
                  <a:pt x="189" y="17"/>
                </a:lnTo>
                <a:lnTo>
                  <a:pt x="195" y="11"/>
                </a:lnTo>
                <a:lnTo>
                  <a:pt x="201" y="6"/>
                </a:lnTo>
                <a:lnTo>
                  <a:pt x="206" y="3"/>
                </a:lnTo>
                <a:lnTo>
                  <a:pt x="211" y="2"/>
                </a:lnTo>
                <a:lnTo>
                  <a:pt x="167" y="76"/>
                </a:lnTo>
                <a:lnTo>
                  <a:pt x="92" y="76"/>
                </a:lnTo>
                <a:lnTo>
                  <a:pt x="48" y="2"/>
                </a:lnTo>
                <a:lnTo>
                  <a:pt x="53" y="3"/>
                </a:lnTo>
                <a:lnTo>
                  <a:pt x="58" y="6"/>
                </a:lnTo>
                <a:lnTo>
                  <a:pt x="61" y="10"/>
                </a:lnTo>
                <a:lnTo>
                  <a:pt x="66" y="15"/>
                </a:lnTo>
                <a:lnTo>
                  <a:pt x="73" y="20"/>
                </a:lnTo>
                <a:lnTo>
                  <a:pt x="81" y="24"/>
                </a:lnTo>
                <a:lnTo>
                  <a:pt x="88" y="25"/>
                </a:lnTo>
                <a:lnTo>
                  <a:pt x="96" y="22"/>
                </a:lnTo>
                <a:lnTo>
                  <a:pt x="103" y="17"/>
                </a:lnTo>
                <a:lnTo>
                  <a:pt x="109" y="11"/>
                </a:lnTo>
                <a:lnTo>
                  <a:pt x="120" y="4"/>
                </a:lnTo>
                <a:lnTo>
                  <a:pt x="1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9" name="Freeform 7"/>
          <p:cNvSpPr>
            <a:spLocks noEditPoints="1"/>
          </p:cNvSpPr>
          <p:nvPr/>
        </p:nvSpPr>
        <p:spPr bwMode="auto">
          <a:xfrm>
            <a:off x="8604250" y="1836738"/>
            <a:ext cx="333375" cy="409575"/>
          </a:xfrm>
          <a:custGeom>
            <a:avLst/>
            <a:gdLst>
              <a:gd name="T0" fmla="*/ 275 w 470"/>
              <a:gd name="T1" fmla="*/ 488 h 578"/>
              <a:gd name="T2" fmla="*/ 269 w 470"/>
              <a:gd name="T3" fmla="*/ 516 h 578"/>
              <a:gd name="T4" fmla="*/ 295 w 470"/>
              <a:gd name="T5" fmla="*/ 533 h 578"/>
              <a:gd name="T6" fmla="*/ 319 w 470"/>
              <a:gd name="T7" fmla="*/ 516 h 578"/>
              <a:gd name="T8" fmla="*/ 313 w 470"/>
              <a:gd name="T9" fmla="*/ 488 h 578"/>
              <a:gd name="T10" fmla="*/ 420 w 470"/>
              <a:gd name="T11" fmla="*/ 331 h 578"/>
              <a:gd name="T12" fmla="*/ 460 w 470"/>
              <a:gd name="T13" fmla="*/ 337 h 578"/>
              <a:gd name="T14" fmla="*/ 465 w 470"/>
              <a:gd name="T15" fmla="*/ 344 h 578"/>
              <a:gd name="T16" fmla="*/ 469 w 470"/>
              <a:gd name="T17" fmla="*/ 384 h 578"/>
              <a:gd name="T18" fmla="*/ 465 w 470"/>
              <a:gd name="T19" fmla="*/ 390 h 578"/>
              <a:gd name="T20" fmla="*/ 441 w 470"/>
              <a:gd name="T21" fmla="*/ 398 h 578"/>
              <a:gd name="T22" fmla="*/ 428 w 470"/>
              <a:gd name="T23" fmla="*/ 426 h 578"/>
              <a:gd name="T24" fmla="*/ 410 w 470"/>
              <a:gd name="T25" fmla="*/ 430 h 578"/>
              <a:gd name="T26" fmla="*/ 394 w 470"/>
              <a:gd name="T27" fmla="*/ 461 h 578"/>
              <a:gd name="T28" fmla="*/ 395 w 470"/>
              <a:gd name="T29" fmla="*/ 518 h 578"/>
              <a:gd name="T30" fmla="*/ 355 w 470"/>
              <a:gd name="T31" fmla="*/ 567 h 578"/>
              <a:gd name="T32" fmla="*/ 311 w 470"/>
              <a:gd name="T33" fmla="*/ 578 h 578"/>
              <a:gd name="T34" fmla="*/ 248 w 470"/>
              <a:gd name="T35" fmla="*/ 552 h 578"/>
              <a:gd name="T36" fmla="*/ 222 w 470"/>
              <a:gd name="T37" fmla="*/ 490 h 578"/>
              <a:gd name="T38" fmla="*/ 248 w 470"/>
              <a:gd name="T39" fmla="*/ 428 h 578"/>
              <a:gd name="T40" fmla="*/ 302 w 470"/>
              <a:gd name="T41" fmla="*/ 402 h 578"/>
              <a:gd name="T42" fmla="*/ 411 w 470"/>
              <a:gd name="T43" fmla="*/ 335 h 578"/>
              <a:gd name="T44" fmla="*/ 420 w 470"/>
              <a:gd name="T45" fmla="*/ 331 h 578"/>
              <a:gd name="T46" fmla="*/ 150 w 470"/>
              <a:gd name="T47" fmla="*/ 308 h 578"/>
              <a:gd name="T48" fmla="*/ 142 w 470"/>
              <a:gd name="T49" fmla="*/ 344 h 578"/>
              <a:gd name="T50" fmla="*/ 174 w 470"/>
              <a:gd name="T51" fmla="*/ 365 h 578"/>
              <a:gd name="T52" fmla="*/ 205 w 470"/>
              <a:gd name="T53" fmla="*/ 344 h 578"/>
              <a:gd name="T54" fmla="*/ 198 w 470"/>
              <a:gd name="T55" fmla="*/ 308 h 578"/>
              <a:gd name="T56" fmla="*/ 173 w 470"/>
              <a:gd name="T57" fmla="*/ 55 h 578"/>
              <a:gd name="T58" fmla="*/ 114 w 470"/>
              <a:gd name="T59" fmla="*/ 85 h 578"/>
              <a:gd name="T60" fmla="*/ 99 w 470"/>
              <a:gd name="T61" fmla="*/ 204 h 578"/>
              <a:gd name="T62" fmla="*/ 244 w 470"/>
              <a:gd name="T63" fmla="*/ 105 h 578"/>
              <a:gd name="T64" fmla="*/ 196 w 470"/>
              <a:gd name="T65" fmla="*/ 58 h 578"/>
              <a:gd name="T66" fmla="*/ 183 w 470"/>
              <a:gd name="T67" fmla="*/ 1 h 578"/>
              <a:gd name="T68" fmla="*/ 258 w 470"/>
              <a:gd name="T69" fmla="*/ 31 h 578"/>
              <a:gd name="T70" fmla="*/ 298 w 470"/>
              <a:gd name="T71" fmla="*/ 100 h 578"/>
              <a:gd name="T72" fmla="*/ 308 w 470"/>
              <a:gd name="T73" fmla="*/ 204 h 578"/>
              <a:gd name="T74" fmla="*/ 325 w 470"/>
              <a:gd name="T75" fmla="*/ 208 h 578"/>
              <a:gd name="T76" fmla="*/ 338 w 470"/>
              <a:gd name="T77" fmla="*/ 217 h 578"/>
              <a:gd name="T78" fmla="*/ 347 w 470"/>
              <a:gd name="T79" fmla="*/ 370 h 578"/>
              <a:gd name="T80" fmla="*/ 290 w 470"/>
              <a:gd name="T81" fmla="*/ 382 h 578"/>
              <a:gd name="T82" fmla="*/ 233 w 470"/>
              <a:gd name="T83" fmla="*/ 413 h 578"/>
              <a:gd name="T84" fmla="*/ 204 w 470"/>
              <a:gd name="T85" fmla="*/ 467 h 578"/>
              <a:gd name="T86" fmla="*/ 12 w 470"/>
              <a:gd name="T87" fmla="*/ 456 h 578"/>
              <a:gd name="T88" fmla="*/ 0 w 470"/>
              <a:gd name="T89" fmla="*/ 428 h 578"/>
              <a:gd name="T90" fmla="*/ 0 w 470"/>
              <a:gd name="T91" fmla="*/ 239 h 578"/>
              <a:gd name="T92" fmla="*/ 1 w 470"/>
              <a:gd name="T93" fmla="*/ 234 h 578"/>
              <a:gd name="T94" fmla="*/ 16 w 470"/>
              <a:gd name="T95" fmla="*/ 212 h 578"/>
              <a:gd name="T96" fmla="*/ 45 w 470"/>
              <a:gd name="T97" fmla="*/ 204 h 578"/>
              <a:gd name="T98" fmla="*/ 58 w 470"/>
              <a:gd name="T99" fmla="*/ 74 h 578"/>
              <a:gd name="T100" fmla="*/ 112 w 470"/>
              <a:gd name="T101" fmla="*/ 16 h 578"/>
              <a:gd name="T102" fmla="*/ 173 w 470"/>
              <a:gd name="T103" fmla="*/ 0 h 57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70"/>
              <a:gd name="T157" fmla="*/ 0 h 578"/>
              <a:gd name="T158" fmla="*/ 470 w 470"/>
              <a:gd name="T159" fmla="*/ 578 h 57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70" h="578">
                <a:moveTo>
                  <a:pt x="295" y="479"/>
                </a:moveTo>
                <a:lnTo>
                  <a:pt x="284" y="481"/>
                </a:lnTo>
                <a:lnTo>
                  <a:pt x="275" y="488"/>
                </a:lnTo>
                <a:lnTo>
                  <a:pt x="269" y="496"/>
                </a:lnTo>
                <a:lnTo>
                  <a:pt x="268" y="506"/>
                </a:lnTo>
                <a:lnTo>
                  <a:pt x="269" y="516"/>
                </a:lnTo>
                <a:lnTo>
                  <a:pt x="275" y="525"/>
                </a:lnTo>
                <a:lnTo>
                  <a:pt x="284" y="530"/>
                </a:lnTo>
                <a:lnTo>
                  <a:pt x="295" y="533"/>
                </a:lnTo>
                <a:lnTo>
                  <a:pt x="304" y="530"/>
                </a:lnTo>
                <a:lnTo>
                  <a:pt x="313" y="525"/>
                </a:lnTo>
                <a:lnTo>
                  <a:pt x="319" y="516"/>
                </a:lnTo>
                <a:lnTo>
                  <a:pt x="320" y="506"/>
                </a:lnTo>
                <a:lnTo>
                  <a:pt x="319" y="496"/>
                </a:lnTo>
                <a:lnTo>
                  <a:pt x="313" y="488"/>
                </a:lnTo>
                <a:lnTo>
                  <a:pt x="304" y="481"/>
                </a:lnTo>
                <a:lnTo>
                  <a:pt x="295" y="479"/>
                </a:lnTo>
                <a:close/>
                <a:moveTo>
                  <a:pt x="420" y="331"/>
                </a:moveTo>
                <a:lnTo>
                  <a:pt x="455" y="335"/>
                </a:lnTo>
                <a:lnTo>
                  <a:pt x="458" y="336"/>
                </a:lnTo>
                <a:lnTo>
                  <a:pt x="460" y="337"/>
                </a:lnTo>
                <a:lnTo>
                  <a:pt x="463" y="338"/>
                </a:lnTo>
                <a:lnTo>
                  <a:pt x="465" y="341"/>
                </a:lnTo>
                <a:lnTo>
                  <a:pt x="465" y="344"/>
                </a:lnTo>
                <a:lnTo>
                  <a:pt x="469" y="377"/>
                </a:lnTo>
                <a:lnTo>
                  <a:pt x="470" y="381"/>
                </a:lnTo>
                <a:lnTo>
                  <a:pt x="469" y="384"/>
                </a:lnTo>
                <a:lnTo>
                  <a:pt x="469" y="385"/>
                </a:lnTo>
                <a:lnTo>
                  <a:pt x="468" y="387"/>
                </a:lnTo>
                <a:lnTo>
                  <a:pt x="465" y="390"/>
                </a:lnTo>
                <a:lnTo>
                  <a:pt x="459" y="396"/>
                </a:lnTo>
                <a:lnTo>
                  <a:pt x="443" y="397"/>
                </a:lnTo>
                <a:lnTo>
                  <a:pt x="441" y="398"/>
                </a:lnTo>
                <a:lnTo>
                  <a:pt x="441" y="401"/>
                </a:lnTo>
                <a:lnTo>
                  <a:pt x="438" y="417"/>
                </a:lnTo>
                <a:lnTo>
                  <a:pt x="428" y="426"/>
                </a:lnTo>
                <a:lnTo>
                  <a:pt x="412" y="429"/>
                </a:lnTo>
                <a:lnTo>
                  <a:pt x="411" y="429"/>
                </a:lnTo>
                <a:lnTo>
                  <a:pt x="410" y="430"/>
                </a:lnTo>
                <a:lnTo>
                  <a:pt x="409" y="431"/>
                </a:lnTo>
                <a:lnTo>
                  <a:pt x="408" y="447"/>
                </a:lnTo>
                <a:lnTo>
                  <a:pt x="394" y="461"/>
                </a:lnTo>
                <a:lnTo>
                  <a:pt x="399" y="479"/>
                </a:lnTo>
                <a:lnTo>
                  <a:pt x="399" y="499"/>
                </a:lnTo>
                <a:lnTo>
                  <a:pt x="395" y="518"/>
                </a:lnTo>
                <a:lnTo>
                  <a:pt x="387" y="536"/>
                </a:lnTo>
                <a:lnTo>
                  <a:pt x="373" y="552"/>
                </a:lnTo>
                <a:lnTo>
                  <a:pt x="355" y="567"/>
                </a:lnTo>
                <a:lnTo>
                  <a:pt x="333" y="576"/>
                </a:lnTo>
                <a:lnTo>
                  <a:pt x="311" y="578"/>
                </a:lnTo>
                <a:lnTo>
                  <a:pt x="288" y="576"/>
                </a:lnTo>
                <a:lnTo>
                  <a:pt x="266" y="567"/>
                </a:lnTo>
                <a:lnTo>
                  <a:pt x="248" y="552"/>
                </a:lnTo>
                <a:lnTo>
                  <a:pt x="233" y="533"/>
                </a:lnTo>
                <a:lnTo>
                  <a:pt x="225" y="512"/>
                </a:lnTo>
                <a:lnTo>
                  <a:pt x="222" y="490"/>
                </a:lnTo>
                <a:lnTo>
                  <a:pt x="225" y="467"/>
                </a:lnTo>
                <a:lnTo>
                  <a:pt x="233" y="446"/>
                </a:lnTo>
                <a:lnTo>
                  <a:pt x="248" y="428"/>
                </a:lnTo>
                <a:lnTo>
                  <a:pt x="264" y="414"/>
                </a:lnTo>
                <a:lnTo>
                  <a:pt x="282" y="406"/>
                </a:lnTo>
                <a:lnTo>
                  <a:pt x="302" y="402"/>
                </a:lnTo>
                <a:lnTo>
                  <a:pt x="322" y="402"/>
                </a:lnTo>
                <a:lnTo>
                  <a:pt x="340" y="406"/>
                </a:lnTo>
                <a:lnTo>
                  <a:pt x="411" y="335"/>
                </a:lnTo>
                <a:lnTo>
                  <a:pt x="414" y="333"/>
                </a:lnTo>
                <a:lnTo>
                  <a:pt x="416" y="331"/>
                </a:lnTo>
                <a:lnTo>
                  <a:pt x="420" y="331"/>
                </a:lnTo>
                <a:close/>
                <a:moveTo>
                  <a:pt x="174" y="298"/>
                </a:moveTo>
                <a:lnTo>
                  <a:pt x="161" y="300"/>
                </a:lnTo>
                <a:lnTo>
                  <a:pt x="150" y="308"/>
                </a:lnTo>
                <a:lnTo>
                  <a:pt x="142" y="319"/>
                </a:lnTo>
                <a:lnTo>
                  <a:pt x="140" y="332"/>
                </a:lnTo>
                <a:lnTo>
                  <a:pt x="142" y="344"/>
                </a:lnTo>
                <a:lnTo>
                  <a:pt x="150" y="355"/>
                </a:lnTo>
                <a:lnTo>
                  <a:pt x="161" y="363"/>
                </a:lnTo>
                <a:lnTo>
                  <a:pt x="174" y="365"/>
                </a:lnTo>
                <a:lnTo>
                  <a:pt x="187" y="363"/>
                </a:lnTo>
                <a:lnTo>
                  <a:pt x="198" y="355"/>
                </a:lnTo>
                <a:lnTo>
                  <a:pt x="205" y="344"/>
                </a:lnTo>
                <a:lnTo>
                  <a:pt x="207" y="332"/>
                </a:lnTo>
                <a:lnTo>
                  <a:pt x="205" y="319"/>
                </a:lnTo>
                <a:lnTo>
                  <a:pt x="198" y="308"/>
                </a:lnTo>
                <a:lnTo>
                  <a:pt x="187" y="300"/>
                </a:lnTo>
                <a:lnTo>
                  <a:pt x="174" y="298"/>
                </a:lnTo>
                <a:close/>
                <a:moveTo>
                  <a:pt x="173" y="55"/>
                </a:moveTo>
                <a:lnTo>
                  <a:pt x="150" y="58"/>
                </a:lnTo>
                <a:lnTo>
                  <a:pt x="130" y="69"/>
                </a:lnTo>
                <a:lnTo>
                  <a:pt x="114" y="85"/>
                </a:lnTo>
                <a:lnTo>
                  <a:pt x="103" y="105"/>
                </a:lnTo>
                <a:lnTo>
                  <a:pt x="99" y="128"/>
                </a:lnTo>
                <a:lnTo>
                  <a:pt x="99" y="204"/>
                </a:lnTo>
                <a:lnTo>
                  <a:pt x="248" y="204"/>
                </a:lnTo>
                <a:lnTo>
                  <a:pt x="248" y="128"/>
                </a:lnTo>
                <a:lnTo>
                  <a:pt x="244" y="105"/>
                </a:lnTo>
                <a:lnTo>
                  <a:pt x="233" y="85"/>
                </a:lnTo>
                <a:lnTo>
                  <a:pt x="217" y="69"/>
                </a:lnTo>
                <a:lnTo>
                  <a:pt x="196" y="58"/>
                </a:lnTo>
                <a:lnTo>
                  <a:pt x="173" y="55"/>
                </a:lnTo>
                <a:close/>
                <a:moveTo>
                  <a:pt x="173" y="0"/>
                </a:moveTo>
                <a:lnTo>
                  <a:pt x="183" y="1"/>
                </a:lnTo>
                <a:lnTo>
                  <a:pt x="211" y="6"/>
                </a:lnTo>
                <a:lnTo>
                  <a:pt x="236" y="16"/>
                </a:lnTo>
                <a:lnTo>
                  <a:pt x="258" y="31"/>
                </a:lnTo>
                <a:lnTo>
                  <a:pt x="276" y="51"/>
                </a:lnTo>
                <a:lnTo>
                  <a:pt x="290" y="74"/>
                </a:lnTo>
                <a:lnTo>
                  <a:pt x="298" y="100"/>
                </a:lnTo>
                <a:lnTo>
                  <a:pt x="302" y="128"/>
                </a:lnTo>
                <a:lnTo>
                  <a:pt x="302" y="204"/>
                </a:lnTo>
                <a:lnTo>
                  <a:pt x="308" y="204"/>
                </a:lnTo>
                <a:lnTo>
                  <a:pt x="309" y="204"/>
                </a:lnTo>
                <a:lnTo>
                  <a:pt x="318" y="205"/>
                </a:lnTo>
                <a:lnTo>
                  <a:pt x="325" y="208"/>
                </a:lnTo>
                <a:lnTo>
                  <a:pt x="325" y="209"/>
                </a:lnTo>
                <a:lnTo>
                  <a:pt x="338" y="217"/>
                </a:lnTo>
                <a:lnTo>
                  <a:pt x="345" y="230"/>
                </a:lnTo>
                <a:lnTo>
                  <a:pt x="347" y="244"/>
                </a:lnTo>
                <a:lnTo>
                  <a:pt x="347" y="370"/>
                </a:lnTo>
                <a:lnTo>
                  <a:pt x="334" y="382"/>
                </a:lnTo>
                <a:lnTo>
                  <a:pt x="311" y="380"/>
                </a:lnTo>
                <a:lnTo>
                  <a:pt x="290" y="382"/>
                </a:lnTo>
                <a:lnTo>
                  <a:pt x="270" y="388"/>
                </a:lnTo>
                <a:lnTo>
                  <a:pt x="250" y="398"/>
                </a:lnTo>
                <a:lnTo>
                  <a:pt x="233" y="413"/>
                </a:lnTo>
                <a:lnTo>
                  <a:pt x="220" y="429"/>
                </a:lnTo>
                <a:lnTo>
                  <a:pt x="210" y="447"/>
                </a:lnTo>
                <a:lnTo>
                  <a:pt x="204" y="467"/>
                </a:lnTo>
                <a:lnTo>
                  <a:pt x="41" y="467"/>
                </a:lnTo>
                <a:lnTo>
                  <a:pt x="25" y="464"/>
                </a:lnTo>
                <a:lnTo>
                  <a:pt x="12" y="456"/>
                </a:lnTo>
                <a:lnTo>
                  <a:pt x="4" y="444"/>
                </a:lnTo>
                <a:lnTo>
                  <a:pt x="0" y="429"/>
                </a:lnTo>
                <a:lnTo>
                  <a:pt x="0" y="428"/>
                </a:lnTo>
                <a:lnTo>
                  <a:pt x="0" y="244"/>
                </a:lnTo>
                <a:lnTo>
                  <a:pt x="0" y="239"/>
                </a:lnTo>
                <a:lnTo>
                  <a:pt x="1" y="236"/>
                </a:lnTo>
                <a:lnTo>
                  <a:pt x="1" y="234"/>
                </a:lnTo>
                <a:lnTo>
                  <a:pt x="6" y="222"/>
                </a:lnTo>
                <a:lnTo>
                  <a:pt x="16" y="212"/>
                </a:lnTo>
                <a:lnTo>
                  <a:pt x="27" y="206"/>
                </a:lnTo>
                <a:lnTo>
                  <a:pt x="41" y="204"/>
                </a:lnTo>
                <a:lnTo>
                  <a:pt x="45" y="204"/>
                </a:lnTo>
                <a:lnTo>
                  <a:pt x="45" y="128"/>
                </a:lnTo>
                <a:lnTo>
                  <a:pt x="49" y="100"/>
                </a:lnTo>
                <a:lnTo>
                  <a:pt x="58" y="74"/>
                </a:lnTo>
                <a:lnTo>
                  <a:pt x="71" y="51"/>
                </a:lnTo>
                <a:lnTo>
                  <a:pt x="90" y="31"/>
                </a:lnTo>
                <a:lnTo>
                  <a:pt x="112" y="16"/>
                </a:lnTo>
                <a:lnTo>
                  <a:pt x="136" y="6"/>
                </a:lnTo>
                <a:lnTo>
                  <a:pt x="163" y="1"/>
                </a:lnTo>
                <a:lnTo>
                  <a:pt x="1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0" name="Freeform 8"/>
          <p:cNvSpPr>
            <a:spLocks noEditPoints="1"/>
          </p:cNvSpPr>
          <p:nvPr/>
        </p:nvSpPr>
        <p:spPr bwMode="auto">
          <a:xfrm>
            <a:off x="8520113" y="5162550"/>
            <a:ext cx="455612" cy="322263"/>
          </a:xfrm>
          <a:custGeom>
            <a:avLst/>
            <a:gdLst>
              <a:gd name="T0" fmla="*/ 238 w 512"/>
              <a:gd name="T1" fmla="*/ 63 h 363"/>
              <a:gd name="T2" fmla="*/ 340 w 512"/>
              <a:gd name="T3" fmla="*/ 92 h 363"/>
              <a:gd name="T4" fmla="*/ 349 w 512"/>
              <a:gd name="T5" fmla="*/ 97 h 363"/>
              <a:gd name="T6" fmla="*/ 355 w 512"/>
              <a:gd name="T7" fmla="*/ 104 h 363"/>
              <a:gd name="T8" fmla="*/ 398 w 512"/>
              <a:gd name="T9" fmla="*/ 184 h 363"/>
              <a:gd name="T10" fmla="*/ 475 w 512"/>
              <a:gd name="T11" fmla="*/ 131 h 363"/>
              <a:gd name="T12" fmla="*/ 499 w 512"/>
              <a:gd name="T13" fmla="*/ 136 h 363"/>
              <a:gd name="T14" fmla="*/ 512 w 512"/>
              <a:gd name="T15" fmla="*/ 155 h 363"/>
              <a:gd name="T16" fmla="*/ 507 w 512"/>
              <a:gd name="T17" fmla="*/ 180 h 363"/>
              <a:gd name="T18" fmla="*/ 400 w 512"/>
              <a:gd name="T19" fmla="*/ 258 h 363"/>
              <a:gd name="T20" fmla="*/ 382 w 512"/>
              <a:gd name="T21" fmla="*/ 261 h 363"/>
              <a:gd name="T22" fmla="*/ 367 w 512"/>
              <a:gd name="T23" fmla="*/ 253 h 363"/>
              <a:gd name="T24" fmla="*/ 360 w 512"/>
              <a:gd name="T25" fmla="*/ 243 h 363"/>
              <a:gd name="T26" fmla="*/ 354 w 512"/>
              <a:gd name="T27" fmla="*/ 234 h 363"/>
              <a:gd name="T28" fmla="*/ 328 w 512"/>
              <a:gd name="T29" fmla="*/ 185 h 363"/>
              <a:gd name="T30" fmla="*/ 287 w 512"/>
              <a:gd name="T31" fmla="*/ 186 h 363"/>
              <a:gd name="T32" fmla="*/ 332 w 512"/>
              <a:gd name="T33" fmla="*/ 224 h 363"/>
              <a:gd name="T34" fmla="*/ 343 w 512"/>
              <a:gd name="T35" fmla="*/ 247 h 363"/>
              <a:gd name="T36" fmla="*/ 329 w 512"/>
              <a:gd name="T37" fmla="*/ 273 h 363"/>
              <a:gd name="T38" fmla="*/ 229 w 512"/>
              <a:gd name="T39" fmla="*/ 341 h 363"/>
              <a:gd name="T40" fmla="*/ 204 w 512"/>
              <a:gd name="T41" fmla="*/ 336 h 363"/>
              <a:gd name="T42" fmla="*/ 192 w 512"/>
              <a:gd name="T43" fmla="*/ 318 h 363"/>
              <a:gd name="T44" fmla="*/ 197 w 512"/>
              <a:gd name="T45" fmla="*/ 294 h 363"/>
              <a:gd name="T46" fmla="*/ 213 w 512"/>
              <a:gd name="T47" fmla="*/ 280 h 363"/>
              <a:gd name="T48" fmla="*/ 244 w 512"/>
              <a:gd name="T49" fmla="*/ 257 h 363"/>
              <a:gd name="T50" fmla="*/ 179 w 512"/>
              <a:gd name="T51" fmla="*/ 264 h 363"/>
              <a:gd name="T52" fmla="*/ 101 w 512"/>
              <a:gd name="T53" fmla="*/ 320 h 363"/>
              <a:gd name="T54" fmla="*/ 59 w 512"/>
              <a:gd name="T55" fmla="*/ 351 h 363"/>
              <a:gd name="T56" fmla="*/ 51 w 512"/>
              <a:gd name="T57" fmla="*/ 357 h 363"/>
              <a:gd name="T58" fmla="*/ 38 w 512"/>
              <a:gd name="T59" fmla="*/ 363 h 363"/>
              <a:gd name="T60" fmla="*/ 14 w 512"/>
              <a:gd name="T61" fmla="*/ 357 h 363"/>
              <a:gd name="T62" fmla="*/ 1 w 512"/>
              <a:gd name="T63" fmla="*/ 339 h 363"/>
              <a:gd name="T64" fmla="*/ 6 w 512"/>
              <a:gd name="T65" fmla="*/ 314 h 363"/>
              <a:gd name="T66" fmla="*/ 257 w 512"/>
              <a:gd name="T67" fmla="*/ 132 h 363"/>
              <a:gd name="T68" fmla="*/ 155 w 512"/>
              <a:gd name="T69" fmla="*/ 186 h 363"/>
              <a:gd name="T70" fmla="*/ 136 w 512"/>
              <a:gd name="T71" fmla="*/ 192 h 363"/>
              <a:gd name="T72" fmla="*/ 111 w 512"/>
              <a:gd name="T73" fmla="*/ 180 h 363"/>
              <a:gd name="T74" fmla="*/ 105 w 512"/>
              <a:gd name="T75" fmla="*/ 162 h 363"/>
              <a:gd name="T76" fmla="*/ 111 w 512"/>
              <a:gd name="T77" fmla="*/ 144 h 363"/>
              <a:gd name="T78" fmla="*/ 120 w 512"/>
              <a:gd name="T79" fmla="*/ 135 h 363"/>
              <a:gd name="T80" fmla="*/ 150 w 512"/>
              <a:gd name="T81" fmla="*/ 113 h 363"/>
              <a:gd name="T82" fmla="*/ 190 w 512"/>
              <a:gd name="T83" fmla="*/ 82 h 363"/>
              <a:gd name="T84" fmla="*/ 211 w 512"/>
              <a:gd name="T85" fmla="*/ 67 h 363"/>
              <a:gd name="T86" fmla="*/ 230 w 512"/>
              <a:gd name="T87" fmla="*/ 61 h 363"/>
              <a:gd name="T88" fmla="*/ 435 w 512"/>
              <a:gd name="T89" fmla="*/ 7 h 363"/>
              <a:gd name="T90" fmla="*/ 457 w 512"/>
              <a:gd name="T91" fmla="*/ 38 h 363"/>
              <a:gd name="T92" fmla="*/ 454 w 512"/>
              <a:gd name="T93" fmla="*/ 70 h 363"/>
              <a:gd name="T94" fmla="*/ 421 w 512"/>
              <a:gd name="T95" fmla="*/ 99 h 363"/>
              <a:gd name="T96" fmla="*/ 383 w 512"/>
              <a:gd name="T97" fmla="*/ 94 h 363"/>
              <a:gd name="T98" fmla="*/ 360 w 512"/>
              <a:gd name="T99" fmla="*/ 64 h 363"/>
              <a:gd name="T100" fmla="*/ 361 w 512"/>
              <a:gd name="T101" fmla="*/ 37 h 363"/>
              <a:gd name="T102" fmla="*/ 384 w 512"/>
              <a:gd name="T103" fmla="*/ 7 h 36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12"/>
              <a:gd name="T157" fmla="*/ 0 h 363"/>
              <a:gd name="T158" fmla="*/ 512 w 512"/>
              <a:gd name="T159" fmla="*/ 363 h 363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12" h="363">
                <a:moveTo>
                  <a:pt x="230" y="61"/>
                </a:moveTo>
                <a:lnTo>
                  <a:pt x="237" y="63"/>
                </a:lnTo>
                <a:lnTo>
                  <a:pt x="238" y="63"/>
                </a:lnTo>
                <a:lnTo>
                  <a:pt x="337" y="89"/>
                </a:lnTo>
                <a:lnTo>
                  <a:pt x="339" y="91"/>
                </a:lnTo>
                <a:lnTo>
                  <a:pt x="340" y="92"/>
                </a:lnTo>
                <a:lnTo>
                  <a:pt x="343" y="92"/>
                </a:lnTo>
                <a:lnTo>
                  <a:pt x="345" y="94"/>
                </a:lnTo>
                <a:lnTo>
                  <a:pt x="349" y="97"/>
                </a:lnTo>
                <a:lnTo>
                  <a:pt x="351" y="99"/>
                </a:lnTo>
                <a:lnTo>
                  <a:pt x="354" y="102"/>
                </a:lnTo>
                <a:lnTo>
                  <a:pt x="355" y="104"/>
                </a:lnTo>
                <a:lnTo>
                  <a:pt x="355" y="105"/>
                </a:lnTo>
                <a:lnTo>
                  <a:pt x="371" y="133"/>
                </a:lnTo>
                <a:lnTo>
                  <a:pt x="398" y="184"/>
                </a:lnTo>
                <a:lnTo>
                  <a:pt x="463" y="136"/>
                </a:lnTo>
                <a:lnTo>
                  <a:pt x="468" y="133"/>
                </a:lnTo>
                <a:lnTo>
                  <a:pt x="475" y="131"/>
                </a:lnTo>
                <a:lnTo>
                  <a:pt x="481" y="131"/>
                </a:lnTo>
                <a:lnTo>
                  <a:pt x="490" y="132"/>
                </a:lnTo>
                <a:lnTo>
                  <a:pt x="499" y="136"/>
                </a:lnTo>
                <a:lnTo>
                  <a:pt x="506" y="143"/>
                </a:lnTo>
                <a:lnTo>
                  <a:pt x="510" y="149"/>
                </a:lnTo>
                <a:lnTo>
                  <a:pt x="512" y="155"/>
                </a:lnTo>
                <a:lnTo>
                  <a:pt x="512" y="162"/>
                </a:lnTo>
                <a:lnTo>
                  <a:pt x="511" y="171"/>
                </a:lnTo>
                <a:lnTo>
                  <a:pt x="507" y="180"/>
                </a:lnTo>
                <a:lnTo>
                  <a:pt x="500" y="186"/>
                </a:lnTo>
                <a:lnTo>
                  <a:pt x="407" y="256"/>
                </a:lnTo>
                <a:lnTo>
                  <a:pt x="400" y="258"/>
                </a:lnTo>
                <a:lnTo>
                  <a:pt x="394" y="261"/>
                </a:lnTo>
                <a:lnTo>
                  <a:pt x="388" y="261"/>
                </a:lnTo>
                <a:lnTo>
                  <a:pt x="382" y="261"/>
                </a:lnTo>
                <a:lnTo>
                  <a:pt x="377" y="259"/>
                </a:lnTo>
                <a:lnTo>
                  <a:pt x="372" y="257"/>
                </a:lnTo>
                <a:lnTo>
                  <a:pt x="367" y="253"/>
                </a:lnTo>
                <a:lnTo>
                  <a:pt x="364" y="250"/>
                </a:lnTo>
                <a:lnTo>
                  <a:pt x="360" y="245"/>
                </a:lnTo>
                <a:lnTo>
                  <a:pt x="360" y="243"/>
                </a:lnTo>
                <a:lnTo>
                  <a:pt x="359" y="241"/>
                </a:lnTo>
                <a:lnTo>
                  <a:pt x="356" y="239"/>
                </a:lnTo>
                <a:lnTo>
                  <a:pt x="354" y="234"/>
                </a:lnTo>
                <a:lnTo>
                  <a:pt x="348" y="221"/>
                </a:lnTo>
                <a:lnTo>
                  <a:pt x="339" y="207"/>
                </a:lnTo>
                <a:lnTo>
                  <a:pt x="328" y="185"/>
                </a:lnTo>
                <a:lnTo>
                  <a:pt x="317" y="165"/>
                </a:lnTo>
                <a:lnTo>
                  <a:pt x="305" y="175"/>
                </a:lnTo>
                <a:lnTo>
                  <a:pt x="287" y="186"/>
                </a:lnTo>
                <a:lnTo>
                  <a:pt x="269" y="199"/>
                </a:lnTo>
                <a:lnTo>
                  <a:pt x="322" y="218"/>
                </a:lnTo>
                <a:lnTo>
                  <a:pt x="332" y="224"/>
                </a:lnTo>
                <a:lnTo>
                  <a:pt x="339" y="232"/>
                </a:lnTo>
                <a:lnTo>
                  <a:pt x="343" y="243"/>
                </a:lnTo>
                <a:lnTo>
                  <a:pt x="343" y="247"/>
                </a:lnTo>
                <a:lnTo>
                  <a:pt x="341" y="257"/>
                </a:lnTo>
                <a:lnTo>
                  <a:pt x="337" y="265"/>
                </a:lnTo>
                <a:lnTo>
                  <a:pt x="329" y="273"/>
                </a:lnTo>
                <a:lnTo>
                  <a:pt x="241" y="336"/>
                </a:lnTo>
                <a:lnTo>
                  <a:pt x="235" y="340"/>
                </a:lnTo>
                <a:lnTo>
                  <a:pt x="229" y="341"/>
                </a:lnTo>
                <a:lnTo>
                  <a:pt x="222" y="342"/>
                </a:lnTo>
                <a:lnTo>
                  <a:pt x="213" y="341"/>
                </a:lnTo>
                <a:lnTo>
                  <a:pt x="204" y="336"/>
                </a:lnTo>
                <a:lnTo>
                  <a:pt x="197" y="329"/>
                </a:lnTo>
                <a:lnTo>
                  <a:pt x="194" y="324"/>
                </a:lnTo>
                <a:lnTo>
                  <a:pt x="192" y="318"/>
                </a:lnTo>
                <a:lnTo>
                  <a:pt x="190" y="311"/>
                </a:lnTo>
                <a:lnTo>
                  <a:pt x="193" y="302"/>
                </a:lnTo>
                <a:lnTo>
                  <a:pt x="197" y="294"/>
                </a:lnTo>
                <a:lnTo>
                  <a:pt x="204" y="286"/>
                </a:lnTo>
                <a:lnTo>
                  <a:pt x="206" y="285"/>
                </a:lnTo>
                <a:lnTo>
                  <a:pt x="213" y="280"/>
                </a:lnTo>
                <a:lnTo>
                  <a:pt x="221" y="274"/>
                </a:lnTo>
                <a:lnTo>
                  <a:pt x="232" y="265"/>
                </a:lnTo>
                <a:lnTo>
                  <a:pt x="244" y="257"/>
                </a:lnTo>
                <a:lnTo>
                  <a:pt x="225" y="251"/>
                </a:lnTo>
                <a:lnTo>
                  <a:pt x="208" y="245"/>
                </a:lnTo>
                <a:lnTo>
                  <a:pt x="179" y="264"/>
                </a:lnTo>
                <a:lnTo>
                  <a:pt x="151" y="285"/>
                </a:lnTo>
                <a:lnTo>
                  <a:pt x="125" y="303"/>
                </a:lnTo>
                <a:lnTo>
                  <a:pt x="101" y="320"/>
                </a:lnTo>
                <a:lnTo>
                  <a:pt x="80" y="335"/>
                </a:lnTo>
                <a:lnTo>
                  <a:pt x="64" y="347"/>
                </a:lnTo>
                <a:lnTo>
                  <a:pt x="59" y="351"/>
                </a:lnTo>
                <a:lnTo>
                  <a:pt x="55" y="354"/>
                </a:lnTo>
                <a:lnTo>
                  <a:pt x="52" y="356"/>
                </a:lnTo>
                <a:lnTo>
                  <a:pt x="51" y="357"/>
                </a:lnTo>
                <a:lnTo>
                  <a:pt x="49" y="357"/>
                </a:lnTo>
                <a:lnTo>
                  <a:pt x="44" y="361"/>
                </a:lnTo>
                <a:lnTo>
                  <a:pt x="38" y="363"/>
                </a:lnTo>
                <a:lnTo>
                  <a:pt x="31" y="363"/>
                </a:lnTo>
                <a:lnTo>
                  <a:pt x="22" y="362"/>
                </a:lnTo>
                <a:lnTo>
                  <a:pt x="14" y="357"/>
                </a:lnTo>
                <a:lnTo>
                  <a:pt x="6" y="351"/>
                </a:lnTo>
                <a:lnTo>
                  <a:pt x="3" y="345"/>
                </a:lnTo>
                <a:lnTo>
                  <a:pt x="1" y="339"/>
                </a:lnTo>
                <a:lnTo>
                  <a:pt x="0" y="333"/>
                </a:lnTo>
                <a:lnTo>
                  <a:pt x="1" y="323"/>
                </a:lnTo>
                <a:lnTo>
                  <a:pt x="6" y="314"/>
                </a:lnTo>
                <a:lnTo>
                  <a:pt x="14" y="307"/>
                </a:lnTo>
                <a:lnTo>
                  <a:pt x="236" y="147"/>
                </a:lnTo>
                <a:lnTo>
                  <a:pt x="257" y="132"/>
                </a:lnTo>
                <a:lnTo>
                  <a:pt x="236" y="126"/>
                </a:lnTo>
                <a:lnTo>
                  <a:pt x="214" y="143"/>
                </a:lnTo>
                <a:lnTo>
                  <a:pt x="155" y="186"/>
                </a:lnTo>
                <a:lnTo>
                  <a:pt x="149" y="190"/>
                </a:lnTo>
                <a:lnTo>
                  <a:pt x="143" y="192"/>
                </a:lnTo>
                <a:lnTo>
                  <a:pt x="136" y="192"/>
                </a:lnTo>
                <a:lnTo>
                  <a:pt x="127" y="191"/>
                </a:lnTo>
                <a:lnTo>
                  <a:pt x="118" y="187"/>
                </a:lnTo>
                <a:lnTo>
                  <a:pt x="111" y="180"/>
                </a:lnTo>
                <a:lnTo>
                  <a:pt x="107" y="174"/>
                </a:lnTo>
                <a:lnTo>
                  <a:pt x="106" y="168"/>
                </a:lnTo>
                <a:lnTo>
                  <a:pt x="105" y="162"/>
                </a:lnTo>
                <a:lnTo>
                  <a:pt x="106" y="155"/>
                </a:lnTo>
                <a:lnTo>
                  <a:pt x="107" y="149"/>
                </a:lnTo>
                <a:lnTo>
                  <a:pt x="111" y="144"/>
                </a:lnTo>
                <a:lnTo>
                  <a:pt x="113" y="140"/>
                </a:lnTo>
                <a:lnTo>
                  <a:pt x="118" y="136"/>
                </a:lnTo>
                <a:lnTo>
                  <a:pt x="120" y="135"/>
                </a:lnTo>
                <a:lnTo>
                  <a:pt x="128" y="129"/>
                </a:lnTo>
                <a:lnTo>
                  <a:pt x="138" y="121"/>
                </a:lnTo>
                <a:lnTo>
                  <a:pt x="150" y="113"/>
                </a:lnTo>
                <a:lnTo>
                  <a:pt x="165" y="102"/>
                </a:lnTo>
                <a:lnTo>
                  <a:pt x="178" y="92"/>
                </a:lnTo>
                <a:lnTo>
                  <a:pt x="190" y="82"/>
                </a:lnTo>
                <a:lnTo>
                  <a:pt x="202" y="75"/>
                </a:lnTo>
                <a:lnTo>
                  <a:pt x="209" y="70"/>
                </a:lnTo>
                <a:lnTo>
                  <a:pt x="211" y="67"/>
                </a:lnTo>
                <a:lnTo>
                  <a:pt x="217" y="65"/>
                </a:lnTo>
                <a:lnTo>
                  <a:pt x="224" y="63"/>
                </a:lnTo>
                <a:lnTo>
                  <a:pt x="230" y="61"/>
                </a:lnTo>
                <a:close/>
                <a:moveTo>
                  <a:pt x="409" y="0"/>
                </a:moveTo>
                <a:lnTo>
                  <a:pt x="422" y="3"/>
                </a:lnTo>
                <a:lnTo>
                  <a:pt x="435" y="7"/>
                </a:lnTo>
                <a:lnTo>
                  <a:pt x="445" y="16"/>
                </a:lnTo>
                <a:lnTo>
                  <a:pt x="452" y="26"/>
                </a:lnTo>
                <a:lnTo>
                  <a:pt x="457" y="38"/>
                </a:lnTo>
                <a:lnTo>
                  <a:pt x="458" y="39"/>
                </a:lnTo>
                <a:lnTo>
                  <a:pt x="458" y="55"/>
                </a:lnTo>
                <a:lnTo>
                  <a:pt x="454" y="70"/>
                </a:lnTo>
                <a:lnTo>
                  <a:pt x="447" y="83"/>
                </a:lnTo>
                <a:lnTo>
                  <a:pt x="436" y="93"/>
                </a:lnTo>
                <a:lnTo>
                  <a:pt x="421" y="99"/>
                </a:lnTo>
                <a:lnTo>
                  <a:pt x="408" y="100"/>
                </a:lnTo>
                <a:lnTo>
                  <a:pt x="395" y="99"/>
                </a:lnTo>
                <a:lnTo>
                  <a:pt x="383" y="94"/>
                </a:lnTo>
                <a:lnTo>
                  <a:pt x="373" y="86"/>
                </a:lnTo>
                <a:lnTo>
                  <a:pt x="365" y="75"/>
                </a:lnTo>
                <a:lnTo>
                  <a:pt x="360" y="64"/>
                </a:lnTo>
                <a:lnTo>
                  <a:pt x="359" y="56"/>
                </a:lnTo>
                <a:lnTo>
                  <a:pt x="359" y="49"/>
                </a:lnTo>
                <a:lnTo>
                  <a:pt x="361" y="37"/>
                </a:lnTo>
                <a:lnTo>
                  <a:pt x="366" y="26"/>
                </a:lnTo>
                <a:lnTo>
                  <a:pt x="373" y="15"/>
                </a:lnTo>
                <a:lnTo>
                  <a:pt x="384" y="7"/>
                </a:lnTo>
                <a:lnTo>
                  <a:pt x="397" y="3"/>
                </a:lnTo>
                <a:lnTo>
                  <a:pt x="40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1" name="Freeform 9"/>
          <p:cNvSpPr>
            <a:spLocks noEditPoints="1"/>
          </p:cNvSpPr>
          <p:nvPr/>
        </p:nvSpPr>
        <p:spPr bwMode="auto">
          <a:xfrm>
            <a:off x="10129838" y="2698750"/>
            <a:ext cx="320675" cy="406400"/>
          </a:xfrm>
          <a:custGeom>
            <a:avLst/>
            <a:gdLst>
              <a:gd name="T0" fmla="*/ 40 w 335"/>
              <a:gd name="T1" fmla="*/ 303 h 425"/>
              <a:gd name="T2" fmla="*/ 57 w 335"/>
              <a:gd name="T3" fmla="*/ 324 h 425"/>
              <a:gd name="T4" fmla="*/ 107 w 335"/>
              <a:gd name="T5" fmla="*/ 375 h 425"/>
              <a:gd name="T6" fmla="*/ 123 w 335"/>
              <a:gd name="T7" fmla="*/ 381 h 425"/>
              <a:gd name="T8" fmla="*/ 113 w 335"/>
              <a:gd name="T9" fmla="*/ 366 h 425"/>
              <a:gd name="T10" fmla="*/ 108 w 335"/>
              <a:gd name="T11" fmla="*/ 328 h 425"/>
              <a:gd name="T12" fmla="*/ 87 w 335"/>
              <a:gd name="T13" fmla="*/ 308 h 425"/>
              <a:gd name="T14" fmla="*/ 47 w 335"/>
              <a:gd name="T15" fmla="*/ 302 h 425"/>
              <a:gd name="T16" fmla="*/ 59 w 335"/>
              <a:gd name="T17" fmla="*/ 232 h 425"/>
              <a:gd name="T18" fmla="*/ 59 w 335"/>
              <a:gd name="T19" fmla="*/ 253 h 425"/>
              <a:gd name="T20" fmla="*/ 280 w 335"/>
              <a:gd name="T21" fmla="*/ 183 h 425"/>
              <a:gd name="T22" fmla="*/ 59 w 335"/>
              <a:gd name="T23" fmla="*/ 183 h 425"/>
              <a:gd name="T24" fmla="*/ 280 w 335"/>
              <a:gd name="T25" fmla="*/ 152 h 425"/>
              <a:gd name="T26" fmla="*/ 38 w 335"/>
              <a:gd name="T27" fmla="*/ 42 h 425"/>
              <a:gd name="T28" fmla="*/ 58 w 335"/>
              <a:gd name="T29" fmla="*/ 61 h 425"/>
              <a:gd name="T30" fmla="*/ 31 w 335"/>
              <a:gd name="T31" fmla="*/ 78 h 425"/>
              <a:gd name="T32" fmla="*/ 31 w 335"/>
              <a:gd name="T33" fmla="*/ 281 h 425"/>
              <a:gd name="T34" fmla="*/ 58 w 335"/>
              <a:gd name="T35" fmla="*/ 298 h 425"/>
              <a:gd name="T36" fmla="*/ 112 w 335"/>
              <a:gd name="T37" fmla="*/ 300 h 425"/>
              <a:gd name="T38" fmla="*/ 119 w 335"/>
              <a:gd name="T39" fmla="*/ 313 h 425"/>
              <a:gd name="T40" fmla="*/ 129 w 335"/>
              <a:gd name="T41" fmla="*/ 381 h 425"/>
              <a:gd name="T42" fmla="*/ 278 w 335"/>
              <a:gd name="T43" fmla="*/ 390 h 425"/>
              <a:gd name="T44" fmla="*/ 304 w 335"/>
              <a:gd name="T45" fmla="*/ 373 h 425"/>
              <a:gd name="T46" fmla="*/ 304 w 335"/>
              <a:gd name="T47" fmla="*/ 78 h 425"/>
              <a:gd name="T48" fmla="*/ 278 w 335"/>
              <a:gd name="T49" fmla="*/ 61 h 425"/>
              <a:gd name="T50" fmla="*/ 258 w 335"/>
              <a:gd name="T51" fmla="*/ 42 h 425"/>
              <a:gd name="T52" fmla="*/ 324 w 335"/>
              <a:gd name="T53" fmla="*/ 52 h 425"/>
              <a:gd name="T54" fmla="*/ 335 w 335"/>
              <a:gd name="T55" fmla="*/ 388 h 425"/>
              <a:gd name="T56" fmla="*/ 312 w 335"/>
              <a:gd name="T57" fmla="*/ 421 h 425"/>
              <a:gd name="T58" fmla="*/ 24 w 335"/>
              <a:gd name="T59" fmla="*/ 421 h 425"/>
              <a:gd name="T60" fmla="*/ 0 w 335"/>
              <a:gd name="T61" fmla="*/ 388 h 425"/>
              <a:gd name="T62" fmla="*/ 11 w 335"/>
              <a:gd name="T63" fmla="*/ 52 h 425"/>
              <a:gd name="T64" fmla="*/ 164 w 335"/>
              <a:gd name="T65" fmla="*/ 12 h 425"/>
              <a:gd name="T66" fmla="*/ 154 w 335"/>
              <a:gd name="T67" fmla="*/ 18 h 425"/>
              <a:gd name="T68" fmla="*/ 151 w 335"/>
              <a:gd name="T69" fmla="*/ 30 h 425"/>
              <a:gd name="T70" fmla="*/ 160 w 335"/>
              <a:gd name="T71" fmla="*/ 37 h 425"/>
              <a:gd name="T72" fmla="*/ 172 w 335"/>
              <a:gd name="T73" fmla="*/ 36 h 425"/>
              <a:gd name="T74" fmla="*/ 177 w 335"/>
              <a:gd name="T75" fmla="*/ 25 h 425"/>
              <a:gd name="T76" fmla="*/ 172 w 335"/>
              <a:gd name="T77" fmla="*/ 14 h 425"/>
              <a:gd name="T78" fmla="*/ 165 w 335"/>
              <a:gd name="T79" fmla="*/ 0 h 425"/>
              <a:gd name="T80" fmla="*/ 193 w 335"/>
              <a:gd name="T81" fmla="*/ 13 h 425"/>
              <a:gd name="T82" fmla="*/ 234 w 335"/>
              <a:gd name="T83" fmla="*/ 23 h 425"/>
              <a:gd name="T84" fmla="*/ 246 w 335"/>
              <a:gd name="T85" fmla="*/ 34 h 425"/>
              <a:gd name="T86" fmla="*/ 84 w 335"/>
              <a:gd name="T87" fmla="*/ 78 h 425"/>
              <a:gd name="T88" fmla="*/ 86 w 335"/>
              <a:gd name="T89" fmla="*/ 29 h 425"/>
              <a:gd name="T90" fmla="*/ 101 w 335"/>
              <a:gd name="T91" fmla="*/ 22 h 425"/>
              <a:gd name="T92" fmla="*/ 144 w 335"/>
              <a:gd name="T93" fmla="*/ 7 h 42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35"/>
              <a:gd name="T142" fmla="*/ 0 h 425"/>
              <a:gd name="T143" fmla="*/ 335 w 335"/>
              <a:gd name="T144" fmla="*/ 425 h 42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35" h="425">
                <a:moveTo>
                  <a:pt x="36" y="294"/>
                </a:moveTo>
                <a:lnTo>
                  <a:pt x="36" y="297"/>
                </a:lnTo>
                <a:lnTo>
                  <a:pt x="40" y="303"/>
                </a:lnTo>
                <a:lnTo>
                  <a:pt x="46" y="310"/>
                </a:lnTo>
                <a:lnTo>
                  <a:pt x="52" y="317"/>
                </a:lnTo>
                <a:lnTo>
                  <a:pt x="57" y="324"/>
                </a:lnTo>
                <a:lnTo>
                  <a:pt x="94" y="364"/>
                </a:lnTo>
                <a:lnTo>
                  <a:pt x="100" y="370"/>
                </a:lnTo>
                <a:lnTo>
                  <a:pt x="107" y="375"/>
                </a:lnTo>
                <a:lnTo>
                  <a:pt x="114" y="379"/>
                </a:lnTo>
                <a:lnTo>
                  <a:pt x="121" y="381"/>
                </a:lnTo>
                <a:lnTo>
                  <a:pt x="123" y="381"/>
                </a:lnTo>
                <a:lnTo>
                  <a:pt x="122" y="377"/>
                </a:lnTo>
                <a:lnTo>
                  <a:pt x="118" y="374"/>
                </a:lnTo>
                <a:lnTo>
                  <a:pt x="113" y="366"/>
                </a:lnTo>
                <a:lnTo>
                  <a:pt x="110" y="358"/>
                </a:lnTo>
                <a:lnTo>
                  <a:pt x="108" y="346"/>
                </a:lnTo>
                <a:lnTo>
                  <a:pt x="108" y="328"/>
                </a:lnTo>
                <a:lnTo>
                  <a:pt x="106" y="317"/>
                </a:lnTo>
                <a:lnTo>
                  <a:pt x="97" y="310"/>
                </a:lnTo>
                <a:lnTo>
                  <a:pt x="87" y="308"/>
                </a:lnTo>
                <a:lnTo>
                  <a:pt x="74" y="308"/>
                </a:lnTo>
                <a:lnTo>
                  <a:pt x="58" y="305"/>
                </a:lnTo>
                <a:lnTo>
                  <a:pt x="47" y="302"/>
                </a:lnTo>
                <a:lnTo>
                  <a:pt x="40" y="297"/>
                </a:lnTo>
                <a:lnTo>
                  <a:pt x="36" y="294"/>
                </a:lnTo>
                <a:close/>
                <a:moveTo>
                  <a:pt x="59" y="232"/>
                </a:moveTo>
                <a:lnTo>
                  <a:pt x="280" y="232"/>
                </a:lnTo>
                <a:lnTo>
                  <a:pt x="280" y="253"/>
                </a:lnTo>
                <a:lnTo>
                  <a:pt x="59" y="253"/>
                </a:lnTo>
                <a:lnTo>
                  <a:pt x="59" y="232"/>
                </a:lnTo>
                <a:close/>
                <a:moveTo>
                  <a:pt x="59" y="183"/>
                </a:moveTo>
                <a:lnTo>
                  <a:pt x="280" y="183"/>
                </a:lnTo>
                <a:lnTo>
                  <a:pt x="280" y="203"/>
                </a:lnTo>
                <a:lnTo>
                  <a:pt x="59" y="203"/>
                </a:lnTo>
                <a:lnTo>
                  <a:pt x="59" y="183"/>
                </a:lnTo>
                <a:close/>
                <a:moveTo>
                  <a:pt x="59" y="133"/>
                </a:moveTo>
                <a:lnTo>
                  <a:pt x="280" y="133"/>
                </a:lnTo>
                <a:lnTo>
                  <a:pt x="280" y="152"/>
                </a:lnTo>
                <a:lnTo>
                  <a:pt x="59" y="152"/>
                </a:lnTo>
                <a:lnTo>
                  <a:pt x="59" y="133"/>
                </a:lnTo>
                <a:close/>
                <a:moveTo>
                  <a:pt x="38" y="42"/>
                </a:moveTo>
                <a:lnTo>
                  <a:pt x="70" y="42"/>
                </a:lnTo>
                <a:lnTo>
                  <a:pt x="70" y="61"/>
                </a:lnTo>
                <a:lnTo>
                  <a:pt x="58" y="61"/>
                </a:lnTo>
                <a:lnTo>
                  <a:pt x="47" y="63"/>
                </a:lnTo>
                <a:lnTo>
                  <a:pt x="37" y="69"/>
                </a:lnTo>
                <a:lnTo>
                  <a:pt x="31" y="78"/>
                </a:lnTo>
                <a:lnTo>
                  <a:pt x="30" y="89"/>
                </a:lnTo>
                <a:lnTo>
                  <a:pt x="30" y="270"/>
                </a:lnTo>
                <a:lnTo>
                  <a:pt x="31" y="281"/>
                </a:lnTo>
                <a:lnTo>
                  <a:pt x="37" y="289"/>
                </a:lnTo>
                <a:lnTo>
                  <a:pt x="47" y="295"/>
                </a:lnTo>
                <a:lnTo>
                  <a:pt x="58" y="298"/>
                </a:lnTo>
                <a:lnTo>
                  <a:pt x="103" y="297"/>
                </a:lnTo>
                <a:lnTo>
                  <a:pt x="108" y="298"/>
                </a:lnTo>
                <a:lnTo>
                  <a:pt x="112" y="300"/>
                </a:lnTo>
                <a:lnTo>
                  <a:pt x="116" y="303"/>
                </a:lnTo>
                <a:lnTo>
                  <a:pt x="118" y="308"/>
                </a:lnTo>
                <a:lnTo>
                  <a:pt x="119" y="313"/>
                </a:lnTo>
                <a:lnTo>
                  <a:pt x="121" y="361"/>
                </a:lnTo>
                <a:lnTo>
                  <a:pt x="123" y="373"/>
                </a:lnTo>
                <a:lnTo>
                  <a:pt x="129" y="381"/>
                </a:lnTo>
                <a:lnTo>
                  <a:pt x="138" y="387"/>
                </a:lnTo>
                <a:lnTo>
                  <a:pt x="149" y="390"/>
                </a:lnTo>
                <a:lnTo>
                  <a:pt x="278" y="390"/>
                </a:lnTo>
                <a:lnTo>
                  <a:pt x="289" y="387"/>
                </a:lnTo>
                <a:lnTo>
                  <a:pt x="297" y="381"/>
                </a:lnTo>
                <a:lnTo>
                  <a:pt x="304" y="373"/>
                </a:lnTo>
                <a:lnTo>
                  <a:pt x="306" y="361"/>
                </a:lnTo>
                <a:lnTo>
                  <a:pt x="306" y="89"/>
                </a:lnTo>
                <a:lnTo>
                  <a:pt x="304" y="78"/>
                </a:lnTo>
                <a:lnTo>
                  <a:pt x="297" y="69"/>
                </a:lnTo>
                <a:lnTo>
                  <a:pt x="289" y="63"/>
                </a:lnTo>
                <a:lnTo>
                  <a:pt x="278" y="61"/>
                </a:lnTo>
                <a:lnTo>
                  <a:pt x="258" y="61"/>
                </a:lnTo>
                <a:lnTo>
                  <a:pt x="258" y="52"/>
                </a:lnTo>
                <a:lnTo>
                  <a:pt x="258" y="42"/>
                </a:lnTo>
                <a:lnTo>
                  <a:pt x="297" y="42"/>
                </a:lnTo>
                <a:lnTo>
                  <a:pt x="312" y="45"/>
                </a:lnTo>
                <a:lnTo>
                  <a:pt x="324" y="52"/>
                </a:lnTo>
                <a:lnTo>
                  <a:pt x="333" y="64"/>
                </a:lnTo>
                <a:lnTo>
                  <a:pt x="335" y="79"/>
                </a:lnTo>
                <a:lnTo>
                  <a:pt x="335" y="388"/>
                </a:lnTo>
                <a:lnTo>
                  <a:pt x="333" y="402"/>
                </a:lnTo>
                <a:lnTo>
                  <a:pt x="324" y="414"/>
                </a:lnTo>
                <a:lnTo>
                  <a:pt x="312" y="421"/>
                </a:lnTo>
                <a:lnTo>
                  <a:pt x="297" y="425"/>
                </a:lnTo>
                <a:lnTo>
                  <a:pt x="38" y="425"/>
                </a:lnTo>
                <a:lnTo>
                  <a:pt x="24" y="421"/>
                </a:lnTo>
                <a:lnTo>
                  <a:pt x="11" y="414"/>
                </a:lnTo>
                <a:lnTo>
                  <a:pt x="3" y="402"/>
                </a:lnTo>
                <a:lnTo>
                  <a:pt x="0" y="388"/>
                </a:lnTo>
                <a:lnTo>
                  <a:pt x="0" y="79"/>
                </a:lnTo>
                <a:lnTo>
                  <a:pt x="3" y="64"/>
                </a:lnTo>
                <a:lnTo>
                  <a:pt x="11" y="52"/>
                </a:lnTo>
                <a:lnTo>
                  <a:pt x="24" y="45"/>
                </a:lnTo>
                <a:lnTo>
                  <a:pt x="38" y="42"/>
                </a:lnTo>
                <a:close/>
                <a:moveTo>
                  <a:pt x="164" y="12"/>
                </a:moveTo>
                <a:lnTo>
                  <a:pt x="160" y="13"/>
                </a:lnTo>
                <a:lnTo>
                  <a:pt x="156" y="14"/>
                </a:lnTo>
                <a:lnTo>
                  <a:pt x="154" y="18"/>
                </a:lnTo>
                <a:lnTo>
                  <a:pt x="151" y="22"/>
                </a:lnTo>
                <a:lnTo>
                  <a:pt x="151" y="25"/>
                </a:lnTo>
                <a:lnTo>
                  <a:pt x="151" y="30"/>
                </a:lnTo>
                <a:lnTo>
                  <a:pt x="154" y="34"/>
                </a:lnTo>
                <a:lnTo>
                  <a:pt x="156" y="36"/>
                </a:lnTo>
                <a:lnTo>
                  <a:pt x="160" y="37"/>
                </a:lnTo>
                <a:lnTo>
                  <a:pt x="164" y="39"/>
                </a:lnTo>
                <a:lnTo>
                  <a:pt x="168" y="37"/>
                </a:lnTo>
                <a:lnTo>
                  <a:pt x="172" y="36"/>
                </a:lnTo>
                <a:lnTo>
                  <a:pt x="175" y="34"/>
                </a:lnTo>
                <a:lnTo>
                  <a:pt x="177" y="30"/>
                </a:lnTo>
                <a:lnTo>
                  <a:pt x="177" y="25"/>
                </a:lnTo>
                <a:lnTo>
                  <a:pt x="177" y="22"/>
                </a:lnTo>
                <a:lnTo>
                  <a:pt x="175" y="18"/>
                </a:lnTo>
                <a:lnTo>
                  <a:pt x="172" y="14"/>
                </a:lnTo>
                <a:lnTo>
                  <a:pt x="168" y="13"/>
                </a:lnTo>
                <a:lnTo>
                  <a:pt x="164" y="12"/>
                </a:lnTo>
                <a:close/>
                <a:moveTo>
                  <a:pt x="165" y="0"/>
                </a:moveTo>
                <a:lnTo>
                  <a:pt x="175" y="2"/>
                </a:lnTo>
                <a:lnTo>
                  <a:pt x="186" y="7"/>
                </a:lnTo>
                <a:lnTo>
                  <a:pt x="193" y="13"/>
                </a:lnTo>
                <a:lnTo>
                  <a:pt x="197" y="22"/>
                </a:lnTo>
                <a:lnTo>
                  <a:pt x="229" y="22"/>
                </a:lnTo>
                <a:lnTo>
                  <a:pt x="234" y="23"/>
                </a:lnTo>
                <a:lnTo>
                  <a:pt x="238" y="25"/>
                </a:lnTo>
                <a:lnTo>
                  <a:pt x="242" y="29"/>
                </a:lnTo>
                <a:lnTo>
                  <a:pt x="246" y="34"/>
                </a:lnTo>
                <a:lnTo>
                  <a:pt x="246" y="40"/>
                </a:lnTo>
                <a:lnTo>
                  <a:pt x="246" y="78"/>
                </a:lnTo>
                <a:lnTo>
                  <a:pt x="84" y="78"/>
                </a:lnTo>
                <a:lnTo>
                  <a:pt x="84" y="40"/>
                </a:lnTo>
                <a:lnTo>
                  <a:pt x="84" y="34"/>
                </a:lnTo>
                <a:lnTo>
                  <a:pt x="86" y="29"/>
                </a:lnTo>
                <a:lnTo>
                  <a:pt x="91" y="25"/>
                </a:lnTo>
                <a:lnTo>
                  <a:pt x="96" y="23"/>
                </a:lnTo>
                <a:lnTo>
                  <a:pt x="101" y="22"/>
                </a:lnTo>
                <a:lnTo>
                  <a:pt x="132" y="22"/>
                </a:lnTo>
                <a:lnTo>
                  <a:pt x="137" y="13"/>
                </a:lnTo>
                <a:lnTo>
                  <a:pt x="144" y="7"/>
                </a:lnTo>
                <a:lnTo>
                  <a:pt x="155" y="2"/>
                </a:lnTo>
                <a:lnTo>
                  <a:pt x="16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2" name="Freeform 10"/>
          <p:cNvSpPr>
            <a:spLocks noEditPoints="1"/>
          </p:cNvSpPr>
          <p:nvPr/>
        </p:nvSpPr>
        <p:spPr bwMode="auto">
          <a:xfrm>
            <a:off x="10110788" y="4356100"/>
            <a:ext cx="306387" cy="381000"/>
          </a:xfrm>
          <a:custGeom>
            <a:avLst/>
            <a:gdLst>
              <a:gd name="T0" fmla="*/ 231 w 312"/>
              <a:gd name="T1" fmla="*/ 119 h 388"/>
              <a:gd name="T2" fmla="*/ 225 w 312"/>
              <a:gd name="T3" fmla="*/ 124 h 388"/>
              <a:gd name="T4" fmla="*/ 221 w 312"/>
              <a:gd name="T5" fmla="*/ 130 h 388"/>
              <a:gd name="T6" fmla="*/ 205 w 312"/>
              <a:gd name="T7" fmla="*/ 338 h 388"/>
              <a:gd name="T8" fmla="*/ 209 w 312"/>
              <a:gd name="T9" fmla="*/ 345 h 388"/>
              <a:gd name="T10" fmla="*/ 215 w 312"/>
              <a:gd name="T11" fmla="*/ 348 h 388"/>
              <a:gd name="T12" fmla="*/ 222 w 312"/>
              <a:gd name="T13" fmla="*/ 346 h 388"/>
              <a:gd name="T14" fmla="*/ 227 w 312"/>
              <a:gd name="T15" fmla="*/ 340 h 388"/>
              <a:gd name="T16" fmla="*/ 246 w 312"/>
              <a:gd name="T17" fmla="*/ 133 h 388"/>
              <a:gd name="T18" fmla="*/ 244 w 312"/>
              <a:gd name="T19" fmla="*/ 125 h 388"/>
              <a:gd name="T20" fmla="*/ 238 w 312"/>
              <a:gd name="T21" fmla="*/ 120 h 388"/>
              <a:gd name="T22" fmla="*/ 76 w 312"/>
              <a:gd name="T23" fmla="*/ 119 h 388"/>
              <a:gd name="T24" fmla="*/ 70 w 312"/>
              <a:gd name="T25" fmla="*/ 123 h 388"/>
              <a:gd name="T26" fmla="*/ 65 w 312"/>
              <a:gd name="T27" fmla="*/ 129 h 388"/>
              <a:gd name="T28" fmla="*/ 82 w 312"/>
              <a:gd name="T29" fmla="*/ 337 h 388"/>
              <a:gd name="T30" fmla="*/ 86 w 312"/>
              <a:gd name="T31" fmla="*/ 344 h 388"/>
              <a:gd name="T32" fmla="*/ 92 w 312"/>
              <a:gd name="T33" fmla="*/ 348 h 388"/>
              <a:gd name="T34" fmla="*/ 99 w 312"/>
              <a:gd name="T35" fmla="*/ 346 h 388"/>
              <a:gd name="T36" fmla="*/ 106 w 312"/>
              <a:gd name="T37" fmla="*/ 342 h 388"/>
              <a:gd name="T38" fmla="*/ 107 w 312"/>
              <a:gd name="T39" fmla="*/ 334 h 388"/>
              <a:gd name="T40" fmla="*/ 88 w 312"/>
              <a:gd name="T41" fmla="*/ 126 h 388"/>
              <a:gd name="T42" fmla="*/ 84 w 312"/>
              <a:gd name="T43" fmla="*/ 122 h 388"/>
              <a:gd name="T44" fmla="*/ 76 w 312"/>
              <a:gd name="T45" fmla="*/ 119 h 388"/>
              <a:gd name="T46" fmla="*/ 152 w 312"/>
              <a:gd name="T47" fmla="*/ 120 h 388"/>
              <a:gd name="T48" fmla="*/ 146 w 312"/>
              <a:gd name="T49" fmla="*/ 124 h 388"/>
              <a:gd name="T50" fmla="*/ 144 w 312"/>
              <a:gd name="T51" fmla="*/ 131 h 388"/>
              <a:gd name="T52" fmla="*/ 144 w 312"/>
              <a:gd name="T53" fmla="*/ 339 h 388"/>
              <a:gd name="T54" fmla="*/ 149 w 312"/>
              <a:gd name="T55" fmla="*/ 345 h 388"/>
              <a:gd name="T56" fmla="*/ 156 w 312"/>
              <a:gd name="T57" fmla="*/ 348 h 388"/>
              <a:gd name="T58" fmla="*/ 163 w 312"/>
              <a:gd name="T59" fmla="*/ 345 h 388"/>
              <a:gd name="T60" fmla="*/ 167 w 312"/>
              <a:gd name="T61" fmla="*/ 339 h 388"/>
              <a:gd name="T62" fmla="*/ 168 w 312"/>
              <a:gd name="T63" fmla="*/ 131 h 388"/>
              <a:gd name="T64" fmla="*/ 166 w 312"/>
              <a:gd name="T65" fmla="*/ 124 h 388"/>
              <a:gd name="T66" fmla="*/ 160 w 312"/>
              <a:gd name="T67" fmla="*/ 120 h 388"/>
              <a:gd name="T68" fmla="*/ 15 w 312"/>
              <a:gd name="T69" fmla="*/ 98 h 388"/>
              <a:gd name="T70" fmla="*/ 268 w 312"/>
              <a:gd name="T71" fmla="*/ 351 h 388"/>
              <a:gd name="T72" fmla="*/ 254 w 312"/>
              <a:gd name="T73" fmla="*/ 377 h 388"/>
              <a:gd name="T74" fmla="*/ 227 w 312"/>
              <a:gd name="T75" fmla="*/ 388 h 388"/>
              <a:gd name="T76" fmla="*/ 70 w 312"/>
              <a:gd name="T77" fmla="*/ 384 h 388"/>
              <a:gd name="T78" fmla="*/ 49 w 312"/>
              <a:gd name="T79" fmla="*/ 366 h 388"/>
              <a:gd name="T80" fmla="*/ 15 w 312"/>
              <a:gd name="T81" fmla="*/ 98 h 388"/>
              <a:gd name="T82" fmla="*/ 282 w 312"/>
              <a:gd name="T83" fmla="*/ 42 h 388"/>
              <a:gd name="T84" fmla="*/ 303 w 312"/>
              <a:gd name="T85" fmla="*/ 49 h 388"/>
              <a:gd name="T86" fmla="*/ 312 w 312"/>
              <a:gd name="T87" fmla="*/ 68 h 388"/>
              <a:gd name="T88" fmla="*/ 0 w 312"/>
              <a:gd name="T89" fmla="*/ 79 h 388"/>
              <a:gd name="T90" fmla="*/ 2 w 312"/>
              <a:gd name="T91" fmla="*/ 57 h 388"/>
              <a:gd name="T92" fmla="*/ 17 w 312"/>
              <a:gd name="T93" fmla="*/ 43 h 388"/>
              <a:gd name="T94" fmla="*/ 141 w 312"/>
              <a:gd name="T95" fmla="*/ 0 h 388"/>
              <a:gd name="T96" fmla="*/ 189 w 312"/>
              <a:gd name="T97" fmla="*/ 2 h 388"/>
              <a:gd name="T98" fmla="*/ 196 w 312"/>
              <a:gd name="T99" fmla="*/ 7 h 388"/>
              <a:gd name="T100" fmla="*/ 201 w 312"/>
              <a:gd name="T101" fmla="*/ 15 h 388"/>
              <a:gd name="T102" fmla="*/ 203 w 312"/>
              <a:gd name="T103" fmla="*/ 20 h 388"/>
              <a:gd name="T104" fmla="*/ 123 w 312"/>
              <a:gd name="T105" fmla="*/ 25 h 388"/>
              <a:gd name="T106" fmla="*/ 123 w 312"/>
              <a:gd name="T107" fmla="*/ 20 h 388"/>
              <a:gd name="T108" fmla="*/ 125 w 312"/>
              <a:gd name="T109" fmla="*/ 10 h 388"/>
              <a:gd name="T110" fmla="*/ 131 w 312"/>
              <a:gd name="T111" fmla="*/ 3 h 388"/>
              <a:gd name="T112" fmla="*/ 141 w 312"/>
              <a:gd name="T113" fmla="*/ 0 h 38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12"/>
              <a:gd name="T172" fmla="*/ 0 h 388"/>
              <a:gd name="T173" fmla="*/ 312 w 312"/>
              <a:gd name="T174" fmla="*/ 388 h 38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12" h="388">
                <a:moveTo>
                  <a:pt x="235" y="119"/>
                </a:moveTo>
                <a:lnTo>
                  <a:pt x="231" y="119"/>
                </a:lnTo>
                <a:lnTo>
                  <a:pt x="227" y="122"/>
                </a:lnTo>
                <a:lnTo>
                  <a:pt x="225" y="124"/>
                </a:lnTo>
                <a:lnTo>
                  <a:pt x="222" y="126"/>
                </a:lnTo>
                <a:lnTo>
                  <a:pt x="221" y="130"/>
                </a:lnTo>
                <a:lnTo>
                  <a:pt x="204" y="334"/>
                </a:lnTo>
                <a:lnTo>
                  <a:pt x="205" y="338"/>
                </a:lnTo>
                <a:lnTo>
                  <a:pt x="206" y="342"/>
                </a:lnTo>
                <a:lnTo>
                  <a:pt x="209" y="345"/>
                </a:lnTo>
                <a:lnTo>
                  <a:pt x="211" y="346"/>
                </a:lnTo>
                <a:lnTo>
                  <a:pt x="215" y="348"/>
                </a:lnTo>
                <a:lnTo>
                  <a:pt x="220" y="348"/>
                </a:lnTo>
                <a:lnTo>
                  <a:pt x="222" y="346"/>
                </a:lnTo>
                <a:lnTo>
                  <a:pt x="226" y="344"/>
                </a:lnTo>
                <a:lnTo>
                  <a:pt x="227" y="340"/>
                </a:lnTo>
                <a:lnTo>
                  <a:pt x="228" y="337"/>
                </a:lnTo>
                <a:lnTo>
                  <a:pt x="246" y="133"/>
                </a:lnTo>
                <a:lnTo>
                  <a:pt x="246" y="129"/>
                </a:lnTo>
                <a:lnTo>
                  <a:pt x="244" y="125"/>
                </a:lnTo>
                <a:lnTo>
                  <a:pt x="242" y="123"/>
                </a:lnTo>
                <a:lnTo>
                  <a:pt x="238" y="120"/>
                </a:lnTo>
                <a:lnTo>
                  <a:pt x="235" y="119"/>
                </a:lnTo>
                <a:close/>
                <a:moveTo>
                  <a:pt x="76" y="119"/>
                </a:moveTo>
                <a:lnTo>
                  <a:pt x="72" y="120"/>
                </a:lnTo>
                <a:lnTo>
                  <a:pt x="70" y="123"/>
                </a:lnTo>
                <a:lnTo>
                  <a:pt x="68" y="125"/>
                </a:lnTo>
                <a:lnTo>
                  <a:pt x="65" y="129"/>
                </a:lnTo>
                <a:lnTo>
                  <a:pt x="65" y="133"/>
                </a:lnTo>
                <a:lnTo>
                  <a:pt x="82" y="337"/>
                </a:lnTo>
                <a:lnTo>
                  <a:pt x="84" y="340"/>
                </a:lnTo>
                <a:lnTo>
                  <a:pt x="86" y="344"/>
                </a:lnTo>
                <a:lnTo>
                  <a:pt x="88" y="346"/>
                </a:lnTo>
                <a:lnTo>
                  <a:pt x="92" y="348"/>
                </a:lnTo>
                <a:lnTo>
                  <a:pt x="96" y="348"/>
                </a:lnTo>
                <a:lnTo>
                  <a:pt x="99" y="346"/>
                </a:lnTo>
                <a:lnTo>
                  <a:pt x="103" y="345"/>
                </a:lnTo>
                <a:lnTo>
                  <a:pt x="106" y="342"/>
                </a:lnTo>
                <a:lnTo>
                  <a:pt x="107" y="338"/>
                </a:lnTo>
                <a:lnTo>
                  <a:pt x="107" y="334"/>
                </a:lnTo>
                <a:lnTo>
                  <a:pt x="90" y="130"/>
                </a:lnTo>
                <a:lnTo>
                  <a:pt x="88" y="126"/>
                </a:lnTo>
                <a:lnTo>
                  <a:pt x="87" y="124"/>
                </a:lnTo>
                <a:lnTo>
                  <a:pt x="84" y="122"/>
                </a:lnTo>
                <a:lnTo>
                  <a:pt x="81" y="119"/>
                </a:lnTo>
                <a:lnTo>
                  <a:pt x="76" y="119"/>
                </a:lnTo>
                <a:close/>
                <a:moveTo>
                  <a:pt x="156" y="119"/>
                </a:moveTo>
                <a:lnTo>
                  <a:pt x="152" y="120"/>
                </a:lnTo>
                <a:lnTo>
                  <a:pt x="149" y="122"/>
                </a:lnTo>
                <a:lnTo>
                  <a:pt x="146" y="124"/>
                </a:lnTo>
                <a:lnTo>
                  <a:pt x="144" y="128"/>
                </a:lnTo>
                <a:lnTo>
                  <a:pt x="144" y="131"/>
                </a:lnTo>
                <a:lnTo>
                  <a:pt x="144" y="335"/>
                </a:lnTo>
                <a:lnTo>
                  <a:pt x="144" y="339"/>
                </a:lnTo>
                <a:lnTo>
                  <a:pt x="146" y="343"/>
                </a:lnTo>
                <a:lnTo>
                  <a:pt x="149" y="345"/>
                </a:lnTo>
                <a:lnTo>
                  <a:pt x="152" y="348"/>
                </a:lnTo>
                <a:lnTo>
                  <a:pt x="156" y="348"/>
                </a:lnTo>
                <a:lnTo>
                  <a:pt x="160" y="348"/>
                </a:lnTo>
                <a:lnTo>
                  <a:pt x="163" y="345"/>
                </a:lnTo>
                <a:lnTo>
                  <a:pt x="166" y="343"/>
                </a:lnTo>
                <a:lnTo>
                  <a:pt x="167" y="339"/>
                </a:lnTo>
                <a:lnTo>
                  <a:pt x="168" y="335"/>
                </a:lnTo>
                <a:lnTo>
                  <a:pt x="168" y="131"/>
                </a:lnTo>
                <a:lnTo>
                  <a:pt x="167" y="128"/>
                </a:lnTo>
                <a:lnTo>
                  <a:pt x="166" y="124"/>
                </a:lnTo>
                <a:lnTo>
                  <a:pt x="163" y="122"/>
                </a:lnTo>
                <a:lnTo>
                  <a:pt x="160" y="120"/>
                </a:lnTo>
                <a:lnTo>
                  <a:pt x="156" y="119"/>
                </a:lnTo>
                <a:close/>
                <a:moveTo>
                  <a:pt x="15" y="98"/>
                </a:moveTo>
                <a:lnTo>
                  <a:pt x="297" y="98"/>
                </a:lnTo>
                <a:lnTo>
                  <a:pt x="268" y="351"/>
                </a:lnTo>
                <a:lnTo>
                  <a:pt x="263" y="366"/>
                </a:lnTo>
                <a:lnTo>
                  <a:pt x="254" y="377"/>
                </a:lnTo>
                <a:lnTo>
                  <a:pt x="242" y="384"/>
                </a:lnTo>
                <a:lnTo>
                  <a:pt x="227" y="388"/>
                </a:lnTo>
                <a:lnTo>
                  <a:pt x="85" y="388"/>
                </a:lnTo>
                <a:lnTo>
                  <a:pt x="70" y="384"/>
                </a:lnTo>
                <a:lnTo>
                  <a:pt x="58" y="377"/>
                </a:lnTo>
                <a:lnTo>
                  <a:pt x="49" y="366"/>
                </a:lnTo>
                <a:lnTo>
                  <a:pt x="44" y="351"/>
                </a:lnTo>
                <a:lnTo>
                  <a:pt x="15" y="98"/>
                </a:lnTo>
                <a:close/>
                <a:moveTo>
                  <a:pt x="30" y="42"/>
                </a:moveTo>
                <a:lnTo>
                  <a:pt x="282" y="42"/>
                </a:lnTo>
                <a:lnTo>
                  <a:pt x="293" y="43"/>
                </a:lnTo>
                <a:lnTo>
                  <a:pt x="303" y="49"/>
                </a:lnTo>
                <a:lnTo>
                  <a:pt x="309" y="57"/>
                </a:lnTo>
                <a:lnTo>
                  <a:pt x="312" y="68"/>
                </a:lnTo>
                <a:lnTo>
                  <a:pt x="312" y="79"/>
                </a:lnTo>
                <a:lnTo>
                  <a:pt x="0" y="79"/>
                </a:lnTo>
                <a:lnTo>
                  <a:pt x="0" y="68"/>
                </a:lnTo>
                <a:lnTo>
                  <a:pt x="2" y="57"/>
                </a:lnTo>
                <a:lnTo>
                  <a:pt x="9" y="49"/>
                </a:lnTo>
                <a:lnTo>
                  <a:pt x="17" y="43"/>
                </a:lnTo>
                <a:lnTo>
                  <a:pt x="30" y="42"/>
                </a:lnTo>
                <a:close/>
                <a:moveTo>
                  <a:pt x="141" y="0"/>
                </a:moveTo>
                <a:lnTo>
                  <a:pt x="183" y="0"/>
                </a:lnTo>
                <a:lnTo>
                  <a:pt x="189" y="2"/>
                </a:lnTo>
                <a:lnTo>
                  <a:pt x="193" y="3"/>
                </a:lnTo>
                <a:lnTo>
                  <a:pt x="196" y="7"/>
                </a:lnTo>
                <a:lnTo>
                  <a:pt x="200" y="10"/>
                </a:lnTo>
                <a:lnTo>
                  <a:pt x="201" y="15"/>
                </a:lnTo>
                <a:lnTo>
                  <a:pt x="203" y="20"/>
                </a:lnTo>
                <a:lnTo>
                  <a:pt x="201" y="25"/>
                </a:lnTo>
                <a:lnTo>
                  <a:pt x="123" y="25"/>
                </a:lnTo>
                <a:lnTo>
                  <a:pt x="123" y="20"/>
                </a:lnTo>
                <a:lnTo>
                  <a:pt x="123" y="15"/>
                </a:lnTo>
                <a:lnTo>
                  <a:pt x="125" y="10"/>
                </a:lnTo>
                <a:lnTo>
                  <a:pt x="128" y="7"/>
                </a:lnTo>
                <a:lnTo>
                  <a:pt x="131" y="3"/>
                </a:lnTo>
                <a:lnTo>
                  <a:pt x="136" y="2"/>
                </a:lnTo>
                <a:lnTo>
                  <a:pt x="1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3" name="Freeform 11"/>
          <p:cNvSpPr>
            <a:spLocks noEditPoints="1"/>
          </p:cNvSpPr>
          <p:nvPr/>
        </p:nvSpPr>
        <p:spPr bwMode="auto">
          <a:xfrm>
            <a:off x="7078663" y="4130675"/>
            <a:ext cx="417512" cy="415925"/>
          </a:xfrm>
          <a:custGeom>
            <a:avLst/>
            <a:gdLst>
              <a:gd name="T0" fmla="*/ 248 w 383"/>
              <a:gd name="T1" fmla="*/ 125 h 381"/>
              <a:gd name="T2" fmla="*/ 355 w 383"/>
              <a:gd name="T3" fmla="*/ 221 h 381"/>
              <a:gd name="T4" fmla="*/ 383 w 383"/>
              <a:gd name="T5" fmla="*/ 287 h 381"/>
              <a:gd name="T6" fmla="*/ 367 w 383"/>
              <a:gd name="T7" fmla="*/ 340 h 381"/>
              <a:gd name="T8" fmla="*/ 324 w 383"/>
              <a:gd name="T9" fmla="*/ 374 h 381"/>
              <a:gd name="T10" fmla="*/ 270 w 383"/>
              <a:gd name="T11" fmla="*/ 379 h 381"/>
              <a:gd name="T12" fmla="*/ 222 w 383"/>
              <a:gd name="T13" fmla="*/ 353 h 381"/>
              <a:gd name="T14" fmla="*/ 205 w 383"/>
              <a:gd name="T15" fmla="*/ 337 h 381"/>
              <a:gd name="T16" fmla="*/ 172 w 383"/>
              <a:gd name="T17" fmla="*/ 304 h 381"/>
              <a:gd name="T18" fmla="*/ 147 w 383"/>
              <a:gd name="T19" fmla="*/ 280 h 381"/>
              <a:gd name="T20" fmla="*/ 190 w 383"/>
              <a:gd name="T21" fmla="*/ 279 h 381"/>
              <a:gd name="T22" fmla="*/ 263 w 383"/>
              <a:gd name="T23" fmla="*/ 321 h 381"/>
              <a:gd name="T24" fmla="*/ 296 w 383"/>
              <a:gd name="T25" fmla="*/ 326 h 381"/>
              <a:gd name="T26" fmla="*/ 323 w 383"/>
              <a:gd name="T27" fmla="*/ 305 h 381"/>
              <a:gd name="T28" fmla="*/ 328 w 383"/>
              <a:gd name="T29" fmla="*/ 271 h 381"/>
              <a:gd name="T30" fmla="*/ 249 w 383"/>
              <a:gd name="T31" fmla="*/ 184 h 381"/>
              <a:gd name="T32" fmla="*/ 228 w 383"/>
              <a:gd name="T33" fmla="*/ 173 h 381"/>
              <a:gd name="T34" fmla="*/ 195 w 383"/>
              <a:gd name="T35" fmla="*/ 177 h 381"/>
              <a:gd name="T36" fmla="*/ 178 w 383"/>
              <a:gd name="T37" fmla="*/ 189 h 381"/>
              <a:gd name="T38" fmla="*/ 161 w 383"/>
              <a:gd name="T39" fmla="*/ 192 h 381"/>
              <a:gd name="T40" fmla="*/ 146 w 383"/>
              <a:gd name="T41" fmla="*/ 184 h 381"/>
              <a:gd name="T42" fmla="*/ 146 w 383"/>
              <a:gd name="T43" fmla="*/ 145 h 381"/>
              <a:gd name="T44" fmla="*/ 195 w 383"/>
              <a:gd name="T45" fmla="*/ 120 h 381"/>
              <a:gd name="T46" fmla="*/ 113 w 383"/>
              <a:gd name="T47" fmla="*/ 1 h 381"/>
              <a:gd name="T48" fmla="*/ 161 w 383"/>
              <a:gd name="T49" fmla="*/ 27 h 381"/>
              <a:gd name="T50" fmla="*/ 178 w 383"/>
              <a:gd name="T51" fmla="*/ 44 h 381"/>
              <a:gd name="T52" fmla="*/ 211 w 383"/>
              <a:gd name="T53" fmla="*/ 77 h 381"/>
              <a:gd name="T54" fmla="*/ 236 w 383"/>
              <a:gd name="T55" fmla="*/ 101 h 381"/>
              <a:gd name="T56" fmla="*/ 193 w 383"/>
              <a:gd name="T57" fmla="*/ 102 h 381"/>
              <a:gd name="T58" fmla="*/ 120 w 383"/>
              <a:gd name="T59" fmla="*/ 60 h 381"/>
              <a:gd name="T60" fmla="*/ 87 w 383"/>
              <a:gd name="T61" fmla="*/ 55 h 381"/>
              <a:gd name="T62" fmla="*/ 60 w 383"/>
              <a:gd name="T63" fmla="*/ 76 h 381"/>
              <a:gd name="T64" fmla="*/ 55 w 383"/>
              <a:gd name="T65" fmla="*/ 109 h 381"/>
              <a:gd name="T66" fmla="*/ 69 w 383"/>
              <a:gd name="T67" fmla="*/ 132 h 381"/>
              <a:gd name="T68" fmla="*/ 93 w 383"/>
              <a:gd name="T69" fmla="*/ 156 h 381"/>
              <a:gd name="T70" fmla="*/ 124 w 383"/>
              <a:gd name="T71" fmla="*/ 186 h 381"/>
              <a:gd name="T72" fmla="*/ 145 w 383"/>
              <a:gd name="T73" fmla="*/ 204 h 381"/>
              <a:gd name="T74" fmla="*/ 180 w 383"/>
              <a:gd name="T75" fmla="*/ 206 h 381"/>
              <a:gd name="T76" fmla="*/ 199 w 383"/>
              <a:gd name="T77" fmla="*/ 195 h 381"/>
              <a:gd name="T78" fmla="*/ 212 w 383"/>
              <a:gd name="T79" fmla="*/ 188 h 381"/>
              <a:gd name="T80" fmla="*/ 227 w 383"/>
              <a:gd name="T81" fmla="*/ 191 h 381"/>
              <a:gd name="T82" fmla="*/ 254 w 383"/>
              <a:gd name="T83" fmla="*/ 213 h 381"/>
              <a:gd name="T84" fmla="*/ 222 w 383"/>
              <a:gd name="T85" fmla="*/ 248 h 381"/>
              <a:gd name="T86" fmla="*/ 171 w 383"/>
              <a:gd name="T87" fmla="*/ 263 h 381"/>
              <a:gd name="T88" fmla="*/ 118 w 383"/>
              <a:gd name="T89" fmla="*/ 248 h 381"/>
              <a:gd name="T90" fmla="*/ 16 w 383"/>
              <a:gd name="T91" fmla="*/ 145 h 381"/>
              <a:gd name="T92" fmla="*/ 0 w 383"/>
              <a:gd name="T93" fmla="*/ 94 h 381"/>
              <a:gd name="T94" fmla="*/ 16 w 383"/>
              <a:gd name="T95" fmla="*/ 41 h 381"/>
              <a:gd name="T96" fmla="*/ 59 w 383"/>
              <a:gd name="T97" fmla="*/ 6 h 38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83"/>
              <a:gd name="T148" fmla="*/ 0 h 381"/>
              <a:gd name="T149" fmla="*/ 383 w 383"/>
              <a:gd name="T150" fmla="*/ 381 h 38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83" h="381">
                <a:moveTo>
                  <a:pt x="212" y="117"/>
                </a:moveTo>
                <a:lnTo>
                  <a:pt x="231" y="120"/>
                </a:lnTo>
                <a:lnTo>
                  <a:pt x="248" y="125"/>
                </a:lnTo>
                <a:lnTo>
                  <a:pt x="265" y="133"/>
                </a:lnTo>
                <a:lnTo>
                  <a:pt x="280" y="145"/>
                </a:lnTo>
                <a:lnTo>
                  <a:pt x="355" y="221"/>
                </a:lnTo>
                <a:lnTo>
                  <a:pt x="371" y="239"/>
                </a:lnTo>
                <a:lnTo>
                  <a:pt x="379" y="263"/>
                </a:lnTo>
                <a:lnTo>
                  <a:pt x="383" y="287"/>
                </a:lnTo>
                <a:lnTo>
                  <a:pt x="381" y="305"/>
                </a:lnTo>
                <a:lnTo>
                  <a:pt x="376" y="323"/>
                </a:lnTo>
                <a:lnTo>
                  <a:pt x="367" y="340"/>
                </a:lnTo>
                <a:lnTo>
                  <a:pt x="355" y="353"/>
                </a:lnTo>
                <a:lnTo>
                  <a:pt x="340" y="365"/>
                </a:lnTo>
                <a:lnTo>
                  <a:pt x="324" y="374"/>
                </a:lnTo>
                <a:lnTo>
                  <a:pt x="307" y="379"/>
                </a:lnTo>
                <a:lnTo>
                  <a:pt x="288" y="381"/>
                </a:lnTo>
                <a:lnTo>
                  <a:pt x="270" y="379"/>
                </a:lnTo>
                <a:lnTo>
                  <a:pt x="253" y="374"/>
                </a:lnTo>
                <a:lnTo>
                  <a:pt x="237" y="365"/>
                </a:lnTo>
                <a:lnTo>
                  <a:pt x="222" y="353"/>
                </a:lnTo>
                <a:lnTo>
                  <a:pt x="220" y="352"/>
                </a:lnTo>
                <a:lnTo>
                  <a:pt x="214" y="346"/>
                </a:lnTo>
                <a:lnTo>
                  <a:pt x="205" y="337"/>
                </a:lnTo>
                <a:lnTo>
                  <a:pt x="195" y="326"/>
                </a:lnTo>
                <a:lnTo>
                  <a:pt x="183" y="315"/>
                </a:lnTo>
                <a:lnTo>
                  <a:pt x="172" y="304"/>
                </a:lnTo>
                <a:lnTo>
                  <a:pt x="162" y="293"/>
                </a:lnTo>
                <a:lnTo>
                  <a:pt x="153" y="285"/>
                </a:lnTo>
                <a:lnTo>
                  <a:pt x="147" y="280"/>
                </a:lnTo>
                <a:lnTo>
                  <a:pt x="145" y="277"/>
                </a:lnTo>
                <a:lnTo>
                  <a:pt x="169" y="280"/>
                </a:lnTo>
                <a:lnTo>
                  <a:pt x="190" y="279"/>
                </a:lnTo>
                <a:lnTo>
                  <a:pt x="210" y="272"/>
                </a:lnTo>
                <a:lnTo>
                  <a:pt x="253" y="314"/>
                </a:lnTo>
                <a:lnTo>
                  <a:pt x="263" y="321"/>
                </a:lnTo>
                <a:lnTo>
                  <a:pt x="272" y="326"/>
                </a:lnTo>
                <a:lnTo>
                  <a:pt x="284" y="327"/>
                </a:lnTo>
                <a:lnTo>
                  <a:pt x="296" y="326"/>
                </a:lnTo>
                <a:lnTo>
                  <a:pt x="307" y="321"/>
                </a:lnTo>
                <a:lnTo>
                  <a:pt x="315" y="314"/>
                </a:lnTo>
                <a:lnTo>
                  <a:pt x="323" y="305"/>
                </a:lnTo>
                <a:lnTo>
                  <a:pt x="328" y="294"/>
                </a:lnTo>
                <a:lnTo>
                  <a:pt x="329" y="283"/>
                </a:lnTo>
                <a:lnTo>
                  <a:pt x="328" y="271"/>
                </a:lnTo>
                <a:lnTo>
                  <a:pt x="323" y="260"/>
                </a:lnTo>
                <a:lnTo>
                  <a:pt x="315" y="252"/>
                </a:lnTo>
                <a:lnTo>
                  <a:pt x="249" y="184"/>
                </a:lnTo>
                <a:lnTo>
                  <a:pt x="245" y="182"/>
                </a:lnTo>
                <a:lnTo>
                  <a:pt x="238" y="177"/>
                </a:lnTo>
                <a:lnTo>
                  <a:pt x="228" y="173"/>
                </a:lnTo>
                <a:lnTo>
                  <a:pt x="217" y="171"/>
                </a:lnTo>
                <a:lnTo>
                  <a:pt x="205" y="173"/>
                </a:lnTo>
                <a:lnTo>
                  <a:pt x="195" y="177"/>
                </a:lnTo>
                <a:lnTo>
                  <a:pt x="189" y="182"/>
                </a:lnTo>
                <a:lnTo>
                  <a:pt x="184" y="186"/>
                </a:lnTo>
                <a:lnTo>
                  <a:pt x="178" y="189"/>
                </a:lnTo>
                <a:lnTo>
                  <a:pt x="172" y="192"/>
                </a:lnTo>
                <a:lnTo>
                  <a:pt x="166" y="193"/>
                </a:lnTo>
                <a:lnTo>
                  <a:pt x="161" y="192"/>
                </a:lnTo>
                <a:lnTo>
                  <a:pt x="156" y="191"/>
                </a:lnTo>
                <a:lnTo>
                  <a:pt x="151" y="188"/>
                </a:lnTo>
                <a:lnTo>
                  <a:pt x="146" y="184"/>
                </a:lnTo>
                <a:lnTo>
                  <a:pt x="129" y="167"/>
                </a:lnTo>
                <a:lnTo>
                  <a:pt x="136" y="156"/>
                </a:lnTo>
                <a:lnTo>
                  <a:pt x="146" y="145"/>
                </a:lnTo>
                <a:lnTo>
                  <a:pt x="161" y="133"/>
                </a:lnTo>
                <a:lnTo>
                  <a:pt x="177" y="125"/>
                </a:lnTo>
                <a:lnTo>
                  <a:pt x="195" y="120"/>
                </a:lnTo>
                <a:lnTo>
                  <a:pt x="212" y="117"/>
                </a:lnTo>
                <a:close/>
                <a:moveTo>
                  <a:pt x="94" y="0"/>
                </a:moveTo>
                <a:lnTo>
                  <a:pt x="113" y="1"/>
                </a:lnTo>
                <a:lnTo>
                  <a:pt x="130" y="7"/>
                </a:lnTo>
                <a:lnTo>
                  <a:pt x="146" y="16"/>
                </a:lnTo>
                <a:lnTo>
                  <a:pt x="161" y="27"/>
                </a:lnTo>
                <a:lnTo>
                  <a:pt x="163" y="29"/>
                </a:lnTo>
                <a:lnTo>
                  <a:pt x="169" y="35"/>
                </a:lnTo>
                <a:lnTo>
                  <a:pt x="178" y="44"/>
                </a:lnTo>
                <a:lnTo>
                  <a:pt x="188" y="54"/>
                </a:lnTo>
                <a:lnTo>
                  <a:pt x="199" y="66"/>
                </a:lnTo>
                <a:lnTo>
                  <a:pt x="211" y="77"/>
                </a:lnTo>
                <a:lnTo>
                  <a:pt x="221" y="87"/>
                </a:lnTo>
                <a:lnTo>
                  <a:pt x="230" y="95"/>
                </a:lnTo>
                <a:lnTo>
                  <a:pt x="236" y="101"/>
                </a:lnTo>
                <a:lnTo>
                  <a:pt x="238" y="104"/>
                </a:lnTo>
                <a:lnTo>
                  <a:pt x="212" y="101"/>
                </a:lnTo>
                <a:lnTo>
                  <a:pt x="193" y="102"/>
                </a:lnTo>
                <a:lnTo>
                  <a:pt x="172" y="109"/>
                </a:lnTo>
                <a:lnTo>
                  <a:pt x="130" y="66"/>
                </a:lnTo>
                <a:lnTo>
                  <a:pt x="120" y="60"/>
                </a:lnTo>
                <a:lnTo>
                  <a:pt x="109" y="55"/>
                </a:lnTo>
                <a:lnTo>
                  <a:pt x="98" y="54"/>
                </a:lnTo>
                <a:lnTo>
                  <a:pt x="87" y="55"/>
                </a:lnTo>
                <a:lnTo>
                  <a:pt x="76" y="60"/>
                </a:lnTo>
                <a:lnTo>
                  <a:pt x="67" y="66"/>
                </a:lnTo>
                <a:lnTo>
                  <a:pt x="60" y="76"/>
                </a:lnTo>
                <a:lnTo>
                  <a:pt x="55" y="87"/>
                </a:lnTo>
                <a:lnTo>
                  <a:pt x="54" y="98"/>
                </a:lnTo>
                <a:lnTo>
                  <a:pt x="55" y="109"/>
                </a:lnTo>
                <a:lnTo>
                  <a:pt x="60" y="120"/>
                </a:lnTo>
                <a:lnTo>
                  <a:pt x="67" y="129"/>
                </a:lnTo>
                <a:lnTo>
                  <a:pt x="69" y="132"/>
                </a:lnTo>
                <a:lnTo>
                  <a:pt x="75" y="137"/>
                </a:lnTo>
                <a:lnTo>
                  <a:pt x="83" y="145"/>
                </a:lnTo>
                <a:lnTo>
                  <a:pt x="93" y="156"/>
                </a:lnTo>
                <a:lnTo>
                  <a:pt x="104" y="166"/>
                </a:lnTo>
                <a:lnTo>
                  <a:pt x="114" y="177"/>
                </a:lnTo>
                <a:lnTo>
                  <a:pt x="124" y="186"/>
                </a:lnTo>
                <a:lnTo>
                  <a:pt x="130" y="193"/>
                </a:lnTo>
                <a:lnTo>
                  <a:pt x="134" y="197"/>
                </a:lnTo>
                <a:lnTo>
                  <a:pt x="145" y="204"/>
                </a:lnTo>
                <a:lnTo>
                  <a:pt x="156" y="209"/>
                </a:lnTo>
                <a:lnTo>
                  <a:pt x="168" y="210"/>
                </a:lnTo>
                <a:lnTo>
                  <a:pt x="180" y="206"/>
                </a:lnTo>
                <a:lnTo>
                  <a:pt x="190" y="202"/>
                </a:lnTo>
                <a:lnTo>
                  <a:pt x="196" y="198"/>
                </a:lnTo>
                <a:lnTo>
                  <a:pt x="199" y="195"/>
                </a:lnTo>
                <a:lnTo>
                  <a:pt x="203" y="192"/>
                </a:lnTo>
                <a:lnTo>
                  <a:pt x="207" y="189"/>
                </a:lnTo>
                <a:lnTo>
                  <a:pt x="212" y="188"/>
                </a:lnTo>
                <a:lnTo>
                  <a:pt x="217" y="188"/>
                </a:lnTo>
                <a:lnTo>
                  <a:pt x="222" y="188"/>
                </a:lnTo>
                <a:lnTo>
                  <a:pt x="227" y="191"/>
                </a:lnTo>
                <a:lnTo>
                  <a:pt x="232" y="193"/>
                </a:lnTo>
                <a:lnTo>
                  <a:pt x="237" y="197"/>
                </a:lnTo>
                <a:lnTo>
                  <a:pt x="254" y="213"/>
                </a:lnTo>
                <a:lnTo>
                  <a:pt x="247" y="225"/>
                </a:lnTo>
                <a:lnTo>
                  <a:pt x="237" y="236"/>
                </a:lnTo>
                <a:lnTo>
                  <a:pt x="222" y="248"/>
                </a:lnTo>
                <a:lnTo>
                  <a:pt x="206" y="257"/>
                </a:lnTo>
                <a:lnTo>
                  <a:pt x="188" y="261"/>
                </a:lnTo>
                <a:lnTo>
                  <a:pt x="171" y="263"/>
                </a:lnTo>
                <a:lnTo>
                  <a:pt x="152" y="261"/>
                </a:lnTo>
                <a:lnTo>
                  <a:pt x="135" y="257"/>
                </a:lnTo>
                <a:lnTo>
                  <a:pt x="118" y="248"/>
                </a:lnTo>
                <a:lnTo>
                  <a:pt x="103" y="236"/>
                </a:lnTo>
                <a:lnTo>
                  <a:pt x="27" y="160"/>
                </a:lnTo>
                <a:lnTo>
                  <a:pt x="16" y="145"/>
                </a:lnTo>
                <a:lnTo>
                  <a:pt x="7" y="129"/>
                </a:lnTo>
                <a:lnTo>
                  <a:pt x="1" y="111"/>
                </a:lnTo>
                <a:lnTo>
                  <a:pt x="0" y="94"/>
                </a:lnTo>
                <a:lnTo>
                  <a:pt x="1" y="76"/>
                </a:lnTo>
                <a:lnTo>
                  <a:pt x="7" y="58"/>
                </a:lnTo>
                <a:lnTo>
                  <a:pt x="16" y="41"/>
                </a:lnTo>
                <a:lnTo>
                  <a:pt x="27" y="27"/>
                </a:lnTo>
                <a:lnTo>
                  <a:pt x="42" y="16"/>
                </a:lnTo>
                <a:lnTo>
                  <a:pt x="59" y="6"/>
                </a:lnTo>
                <a:lnTo>
                  <a:pt x="76" y="1"/>
                </a:lnTo>
                <a:lnTo>
                  <a:pt x="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4" name="Freeform 9"/>
          <p:cNvSpPr>
            <a:spLocks noEditPoints="1"/>
          </p:cNvSpPr>
          <p:nvPr/>
        </p:nvSpPr>
        <p:spPr bwMode="auto">
          <a:xfrm>
            <a:off x="8491538" y="3365500"/>
            <a:ext cx="615950" cy="666750"/>
          </a:xfrm>
          <a:custGeom>
            <a:avLst/>
            <a:gdLst>
              <a:gd name="T0" fmla="*/ 97 w 606"/>
              <a:gd name="T1" fmla="*/ 466 h 656"/>
              <a:gd name="T2" fmla="*/ 24 w 606"/>
              <a:gd name="T3" fmla="*/ 564 h 656"/>
              <a:gd name="T4" fmla="*/ 31 w 606"/>
              <a:gd name="T5" fmla="*/ 605 h 656"/>
              <a:gd name="T6" fmla="*/ 55 w 606"/>
              <a:gd name="T7" fmla="*/ 619 h 656"/>
              <a:gd name="T8" fmla="*/ 61 w 606"/>
              <a:gd name="T9" fmla="*/ 604 h 656"/>
              <a:gd name="T10" fmla="*/ 48 w 606"/>
              <a:gd name="T11" fmla="*/ 584 h 656"/>
              <a:gd name="T12" fmla="*/ 54 w 606"/>
              <a:gd name="T13" fmla="*/ 556 h 656"/>
              <a:gd name="T14" fmla="*/ 118 w 606"/>
              <a:gd name="T15" fmla="*/ 471 h 656"/>
              <a:gd name="T16" fmla="*/ 109 w 606"/>
              <a:gd name="T17" fmla="*/ 419 h 656"/>
              <a:gd name="T18" fmla="*/ 196 w 606"/>
              <a:gd name="T19" fmla="*/ 501 h 656"/>
              <a:gd name="T20" fmla="*/ 125 w 606"/>
              <a:gd name="T21" fmla="*/ 642 h 656"/>
              <a:gd name="T22" fmla="*/ 64 w 606"/>
              <a:gd name="T23" fmla="*/ 655 h 656"/>
              <a:gd name="T24" fmla="*/ 14 w 606"/>
              <a:gd name="T25" fmla="*/ 624 h 656"/>
              <a:gd name="T26" fmla="*/ 0 w 606"/>
              <a:gd name="T27" fmla="*/ 574 h 656"/>
              <a:gd name="T28" fmla="*/ 18 w 606"/>
              <a:gd name="T29" fmla="*/ 526 h 656"/>
              <a:gd name="T30" fmla="*/ 364 w 606"/>
              <a:gd name="T31" fmla="*/ 136 h 656"/>
              <a:gd name="T32" fmla="*/ 381 w 606"/>
              <a:gd name="T33" fmla="*/ 159 h 656"/>
              <a:gd name="T34" fmla="*/ 459 w 606"/>
              <a:gd name="T35" fmla="*/ 229 h 656"/>
              <a:gd name="T36" fmla="*/ 474 w 606"/>
              <a:gd name="T37" fmla="*/ 253 h 656"/>
              <a:gd name="T38" fmla="*/ 459 w 606"/>
              <a:gd name="T39" fmla="*/ 278 h 656"/>
              <a:gd name="T40" fmla="*/ 381 w 606"/>
              <a:gd name="T41" fmla="*/ 347 h 656"/>
              <a:gd name="T42" fmla="*/ 364 w 606"/>
              <a:gd name="T43" fmla="*/ 371 h 656"/>
              <a:gd name="T44" fmla="*/ 336 w 606"/>
              <a:gd name="T45" fmla="*/ 366 h 656"/>
              <a:gd name="T46" fmla="*/ 328 w 606"/>
              <a:gd name="T47" fmla="*/ 279 h 656"/>
              <a:gd name="T48" fmla="*/ 242 w 606"/>
              <a:gd name="T49" fmla="*/ 271 h 656"/>
              <a:gd name="T50" fmla="*/ 237 w 606"/>
              <a:gd name="T51" fmla="*/ 243 h 656"/>
              <a:gd name="T52" fmla="*/ 260 w 606"/>
              <a:gd name="T53" fmla="*/ 227 h 656"/>
              <a:gd name="T54" fmla="*/ 330 w 606"/>
              <a:gd name="T55" fmla="*/ 149 h 656"/>
              <a:gd name="T56" fmla="*/ 355 w 606"/>
              <a:gd name="T57" fmla="*/ 134 h 656"/>
              <a:gd name="T58" fmla="*/ 269 w 606"/>
              <a:gd name="T59" fmla="*/ 83 h 656"/>
              <a:gd name="T60" fmla="*/ 195 w 606"/>
              <a:gd name="T61" fmla="*/ 145 h 656"/>
              <a:gd name="T62" fmla="*/ 161 w 606"/>
              <a:gd name="T63" fmla="*/ 237 h 656"/>
              <a:gd name="T64" fmla="*/ 178 w 606"/>
              <a:gd name="T65" fmla="*/ 337 h 656"/>
              <a:gd name="T66" fmla="*/ 241 w 606"/>
              <a:gd name="T67" fmla="*/ 411 h 656"/>
              <a:gd name="T68" fmla="*/ 332 w 606"/>
              <a:gd name="T69" fmla="*/ 444 h 656"/>
              <a:gd name="T70" fmla="*/ 432 w 606"/>
              <a:gd name="T71" fmla="*/ 427 h 656"/>
              <a:gd name="T72" fmla="*/ 506 w 606"/>
              <a:gd name="T73" fmla="*/ 365 h 656"/>
              <a:gd name="T74" fmla="*/ 540 w 606"/>
              <a:gd name="T75" fmla="*/ 272 h 656"/>
              <a:gd name="T76" fmla="*/ 523 w 606"/>
              <a:gd name="T77" fmla="*/ 173 h 656"/>
              <a:gd name="T78" fmla="*/ 460 w 606"/>
              <a:gd name="T79" fmla="*/ 99 h 656"/>
              <a:gd name="T80" fmla="*/ 368 w 606"/>
              <a:gd name="T81" fmla="*/ 65 h 656"/>
              <a:gd name="T82" fmla="*/ 402 w 606"/>
              <a:gd name="T83" fmla="*/ 5 h 656"/>
              <a:gd name="T84" fmla="*/ 501 w 606"/>
              <a:gd name="T85" fmla="*/ 49 h 656"/>
              <a:gd name="T86" fmla="*/ 572 w 606"/>
              <a:gd name="T87" fmla="*/ 127 h 656"/>
              <a:gd name="T88" fmla="*/ 605 w 606"/>
              <a:gd name="T89" fmla="*/ 233 h 656"/>
              <a:gd name="T90" fmla="*/ 594 w 606"/>
              <a:gd name="T91" fmla="*/ 332 h 656"/>
              <a:gd name="T92" fmla="*/ 547 w 606"/>
              <a:gd name="T93" fmla="*/ 419 h 656"/>
              <a:gd name="T94" fmla="*/ 469 w 606"/>
              <a:gd name="T95" fmla="*/ 481 h 656"/>
              <a:gd name="T96" fmla="*/ 373 w 606"/>
              <a:gd name="T97" fmla="*/ 510 h 656"/>
              <a:gd name="T98" fmla="*/ 264 w 606"/>
              <a:gd name="T99" fmla="*/ 495 h 656"/>
              <a:gd name="T100" fmla="*/ 173 w 606"/>
              <a:gd name="T101" fmla="*/ 439 h 656"/>
              <a:gd name="T102" fmla="*/ 113 w 606"/>
              <a:gd name="T103" fmla="*/ 350 h 656"/>
              <a:gd name="T104" fmla="*/ 95 w 606"/>
              <a:gd name="T105" fmla="*/ 244 h 656"/>
              <a:gd name="T106" fmla="*/ 119 w 606"/>
              <a:gd name="T107" fmla="*/ 147 h 656"/>
              <a:gd name="T108" fmla="*/ 179 w 606"/>
              <a:gd name="T109" fmla="*/ 67 h 656"/>
              <a:gd name="T110" fmla="*/ 264 w 606"/>
              <a:gd name="T111" fmla="*/ 15 h 656"/>
              <a:gd name="T112" fmla="*/ 366 w 606"/>
              <a:gd name="T113" fmla="*/ 0 h 65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06"/>
              <a:gd name="T172" fmla="*/ 0 h 656"/>
              <a:gd name="T173" fmla="*/ 606 w 606"/>
              <a:gd name="T174" fmla="*/ 656 h 65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06" h="656">
                <a:moveTo>
                  <a:pt x="108" y="462"/>
                </a:moveTo>
                <a:lnTo>
                  <a:pt x="102" y="463"/>
                </a:lnTo>
                <a:lnTo>
                  <a:pt x="97" y="466"/>
                </a:lnTo>
                <a:lnTo>
                  <a:pt x="35" y="540"/>
                </a:lnTo>
                <a:lnTo>
                  <a:pt x="28" y="552"/>
                </a:lnTo>
                <a:lnTo>
                  <a:pt x="24" y="564"/>
                </a:lnTo>
                <a:lnTo>
                  <a:pt x="22" y="575"/>
                </a:lnTo>
                <a:lnTo>
                  <a:pt x="24" y="591"/>
                </a:lnTo>
                <a:lnTo>
                  <a:pt x="31" y="605"/>
                </a:lnTo>
                <a:lnTo>
                  <a:pt x="42" y="618"/>
                </a:lnTo>
                <a:lnTo>
                  <a:pt x="48" y="621"/>
                </a:lnTo>
                <a:lnTo>
                  <a:pt x="55" y="619"/>
                </a:lnTo>
                <a:lnTo>
                  <a:pt x="59" y="616"/>
                </a:lnTo>
                <a:lnTo>
                  <a:pt x="62" y="610"/>
                </a:lnTo>
                <a:lnTo>
                  <a:pt x="61" y="604"/>
                </a:lnTo>
                <a:lnTo>
                  <a:pt x="58" y="599"/>
                </a:lnTo>
                <a:lnTo>
                  <a:pt x="52" y="592"/>
                </a:lnTo>
                <a:lnTo>
                  <a:pt x="48" y="584"/>
                </a:lnTo>
                <a:lnTo>
                  <a:pt x="47" y="575"/>
                </a:lnTo>
                <a:lnTo>
                  <a:pt x="48" y="566"/>
                </a:lnTo>
                <a:lnTo>
                  <a:pt x="54" y="556"/>
                </a:lnTo>
                <a:lnTo>
                  <a:pt x="116" y="482"/>
                </a:lnTo>
                <a:lnTo>
                  <a:pt x="118" y="476"/>
                </a:lnTo>
                <a:lnTo>
                  <a:pt x="118" y="471"/>
                </a:lnTo>
                <a:lnTo>
                  <a:pt x="114" y="465"/>
                </a:lnTo>
                <a:lnTo>
                  <a:pt x="108" y="462"/>
                </a:lnTo>
                <a:close/>
                <a:moveTo>
                  <a:pt x="109" y="419"/>
                </a:moveTo>
                <a:lnTo>
                  <a:pt x="134" y="450"/>
                </a:lnTo>
                <a:lnTo>
                  <a:pt x="163" y="478"/>
                </a:lnTo>
                <a:lnTo>
                  <a:pt x="196" y="501"/>
                </a:lnTo>
                <a:lnTo>
                  <a:pt x="231" y="521"/>
                </a:lnTo>
                <a:lnTo>
                  <a:pt x="139" y="627"/>
                </a:lnTo>
                <a:lnTo>
                  <a:pt x="125" y="642"/>
                </a:lnTo>
                <a:lnTo>
                  <a:pt x="106" y="652"/>
                </a:lnTo>
                <a:lnTo>
                  <a:pt x="85" y="656"/>
                </a:lnTo>
                <a:lnTo>
                  <a:pt x="64" y="655"/>
                </a:lnTo>
                <a:lnTo>
                  <a:pt x="45" y="649"/>
                </a:lnTo>
                <a:lnTo>
                  <a:pt x="27" y="638"/>
                </a:lnTo>
                <a:lnTo>
                  <a:pt x="14" y="624"/>
                </a:lnTo>
                <a:lnTo>
                  <a:pt x="6" y="609"/>
                </a:lnTo>
                <a:lnTo>
                  <a:pt x="1" y="592"/>
                </a:lnTo>
                <a:lnTo>
                  <a:pt x="0" y="574"/>
                </a:lnTo>
                <a:lnTo>
                  <a:pt x="2" y="557"/>
                </a:lnTo>
                <a:lnTo>
                  <a:pt x="8" y="540"/>
                </a:lnTo>
                <a:lnTo>
                  <a:pt x="18" y="526"/>
                </a:lnTo>
                <a:lnTo>
                  <a:pt x="109" y="419"/>
                </a:lnTo>
                <a:close/>
                <a:moveTo>
                  <a:pt x="355" y="134"/>
                </a:moveTo>
                <a:lnTo>
                  <a:pt x="364" y="136"/>
                </a:lnTo>
                <a:lnTo>
                  <a:pt x="373" y="141"/>
                </a:lnTo>
                <a:lnTo>
                  <a:pt x="379" y="149"/>
                </a:lnTo>
                <a:lnTo>
                  <a:pt x="381" y="159"/>
                </a:lnTo>
                <a:lnTo>
                  <a:pt x="381" y="227"/>
                </a:lnTo>
                <a:lnTo>
                  <a:pt x="448" y="227"/>
                </a:lnTo>
                <a:lnTo>
                  <a:pt x="459" y="229"/>
                </a:lnTo>
                <a:lnTo>
                  <a:pt x="467" y="234"/>
                </a:lnTo>
                <a:lnTo>
                  <a:pt x="472" y="243"/>
                </a:lnTo>
                <a:lnTo>
                  <a:pt x="474" y="253"/>
                </a:lnTo>
                <a:lnTo>
                  <a:pt x="472" y="263"/>
                </a:lnTo>
                <a:lnTo>
                  <a:pt x="467" y="271"/>
                </a:lnTo>
                <a:lnTo>
                  <a:pt x="459" y="278"/>
                </a:lnTo>
                <a:lnTo>
                  <a:pt x="448" y="279"/>
                </a:lnTo>
                <a:lnTo>
                  <a:pt x="381" y="279"/>
                </a:lnTo>
                <a:lnTo>
                  <a:pt x="381" y="347"/>
                </a:lnTo>
                <a:lnTo>
                  <a:pt x="379" y="357"/>
                </a:lnTo>
                <a:lnTo>
                  <a:pt x="373" y="366"/>
                </a:lnTo>
                <a:lnTo>
                  <a:pt x="364" y="371"/>
                </a:lnTo>
                <a:lnTo>
                  <a:pt x="355" y="373"/>
                </a:lnTo>
                <a:lnTo>
                  <a:pt x="344" y="371"/>
                </a:lnTo>
                <a:lnTo>
                  <a:pt x="336" y="366"/>
                </a:lnTo>
                <a:lnTo>
                  <a:pt x="330" y="357"/>
                </a:lnTo>
                <a:lnTo>
                  <a:pt x="328" y="347"/>
                </a:lnTo>
                <a:lnTo>
                  <a:pt x="328" y="279"/>
                </a:lnTo>
                <a:lnTo>
                  <a:pt x="260" y="279"/>
                </a:lnTo>
                <a:lnTo>
                  <a:pt x="251" y="278"/>
                </a:lnTo>
                <a:lnTo>
                  <a:pt x="242" y="271"/>
                </a:lnTo>
                <a:lnTo>
                  <a:pt x="237" y="263"/>
                </a:lnTo>
                <a:lnTo>
                  <a:pt x="235" y="253"/>
                </a:lnTo>
                <a:lnTo>
                  <a:pt x="237" y="243"/>
                </a:lnTo>
                <a:lnTo>
                  <a:pt x="242" y="234"/>
                </a:lnTo>
                <a:lnTo>
                  <a:pt x="251" y="229"/>
                </a:lnTo>
                <a:lnTo>
                  <a:pt x="260" y="227"/>
                </a:lnTo>
                <a:lnTo>
                  <a:pt x="328" y="227"/>
                </a:lnTo>
                <a:lnTo>
                  <a:pt x="328" y="159"/>
                </a:lnTo>
                <a:lnTo>
                  <a:pt x="330" y="149"/>
                </a:lnTo>
                <a:lnTo>
                  <a:pt x="336" y="141"/>
                </a:lnTo>
                <a:lnTo>
                  <a:pt x="344" y="136"/>
                </a:lnTo>
                <a:lnTo>
                  <a:pt x="355" y="134"/>
                </a:lnTo>
                <a:close/>
                <a:moveTo>
                  <a:pt x="333" y="65"/>
                </a:moveTo>
                <a:lnTo>
                  <a:pt x="300" y="71"/>
                </a:lnTo>
                <a:lnTo>
                  <a:pt x="269" y="83"/>
                </a:lnTo>
                <a:lnTo>
                  <a:pt x="240" y="100"/>
                </a:lnTo>
                <a:lnTo>
                  <a:pt x="216" y="120"/>
                </a:lnTo>
                <a:lnTo>
                  <a:pt x="195" y="145"/>
                </a:lnTo>
                <a:lnTo>
                  <a:pt x="178" y="173"/>
                </a:lnTo>
                <a:lnTo>
                  <a:pt x="167" y="205"/>
                </a:lnTo>
                <a:lnTo>
                  <a:pt x="161" y="237"/>
                </a:lnTo>
                <a:lnTo>
                  <a:pt x="161" y="271"/>
                </a:lnTo>
                <a:lnTo>
                  <a:pt x="166" y="305"/>
                </a:lnTo>
                <a:lnTo>
                  <a:pt x="178" y="337"/>
                </a:lnTo>
                <a:lnTo>
                  <a:pt x="195" y="365"/>
                </a:lnTo>
                <a:lnTo>
                  <a:pt x="216" y="390"/>
                </a:lnTo>
                <a:lnTo>
                  <a:pt x="241" y="411"/>
                </a:lnTo>
                <a:lnTo>
                  <a:pt x="269" y="427"/>
                </a:lnTo>
                <a:lnTo>
                  <a:pt x="300" y="439"/>
                </a:lnTo>
                <a:lnTo>
                  <a:pt x="332" y="444"/>
                </a:lnTo>
                <a:lnTo>
                  <a:pt x="367" y="445"/>
                </a:lnTo>
                <a:lnTo>
                  <a:pt x="401" y="439"/>
                </a:lnTo>
                <a:lnTo>
                  <a:pt x="432" y="427"/>
                </a:lnTo>
                <a:lnTo>
                  <a:pt x="461" y="410"/>
                </a:lnTo>
                <a:lnTo>
                  <a:pt x="485" y="389"/>
                </a:lnTo>
                <a:lnTo>
                  <a:pt x="506" y="365"/>
                </a:lnTo>
                <a:lnTo>
                  <a:pt x="523" y="336"/>
                </a:lnTo>
                <a:lnTo>
                  <a:pt x="534" y="305"/>
                </a:lnTo>
                <a:lnTo>
                  <a:pt x="540" y="272"/>
                </a:lnTo>
                <a:lnTo>
                  <a:pt x="540" y="238"/>
                </a:lnTo>
                <a:lnTo>
                  <a:pt x="535" y="205"/>
                </a:lnTo>
                <a:lnTo>
                  <a:pt x="523" y="173"/>
                </a:lnTo>
                <a:lnTo>
                  <a:pt x="506" y="144"/>
                </a:lnTo>
                <a:lnTo>
                  <a:pt x="485" y="120"/>
                </a:lnTo>
                <a:lnTo>
                  <a:pt x="460" y="99"/>
                </a:lnTo>
                <a:lnTo>
                  <a:pt x="432" y="83"/>
                </a:lnTo>
                <a:lnTo>
                  <a:pt x="401" y="71"/>
                </a:lnTo>
                <a:lnTo>
                  <a:pt x="368" y="65"/>
                </a:lnTo>
                <a:lnTo>
                  <a:pt x="333" y="65"/>
                </a:lnTo>
                <a:close/>
                <a:moveTo>
                  <a:pt x="366" y="0"/>
                </a:moveTo>
                <a:lnTo>
                  <a:pt x="402" y="5"/>
                </a:lnTo>
                <a:lnTo>
                  <a:pt x="437" y="15"/>
                </a:lnTo>
                <a:lnTo>
                  <a:pt x="470" y="30"/>
                </a:lnTo>
                <a:lnTo>
                  <a:pt x="501" y="49"/>
                </a:lnTo>
                <a:lnTo>
                  <a:pt x="529" y="71"/>
                </a:lnTo>
                <a:lnTo>
                  <a:pt x="552" y="97"/>
                </a:lnTo>
                <a:lnTo>
                  <a:pt x="572" y="127"/>
                </a:lnTo>
                <a:lnTo>
                  <a:pt x="588" y="160"/>
                </a:lnTo>
                <a:lnTo>
                  <a:pt x="600" y="195"/>
                </a:lnTo>
                <a:lnTo>
                  <a:pt x="605" y="233"/>
                </a:lnTo>
                <a:lnTo>
                  <a:pt x="606" y="266"/>
                </a:lnTo>
                <a:lnTo>
                  <a:pt x="603" y="300"/>
                </a:lnTo>
                <a:lnTo>
                  <a:pt x="594" y="332"/>
                </a:lnTo>
                <a:lnTo>
                  <a:pt x="583" y="362"/>
                </a:lnTo>
                <a:lnTo>
                  <a:pt x="567" y="392"/>
                </a:lnTo>
                <a:lnTo>
                  <a:pt x="547" y="419"/>
                </a:lnTo>
                <a:lnTo>
                  <a:pt x="523" y="444"/>
                </a:lnTo>
                <a:lnTo>
                  <a:pt x="497" y="464"/>
                </a:lnTo>
                <a:lnTo>
                  <a:pt x="469" y="481"/>
                </a:lnTo>
                <a:lnTo>
                  <a:pt x="438" y="495"/>
                </a:lnTo>
                <a:lnTo>
                  <a:pt x="407" y="504"/>
                </a:lnTo>
                <a:lnTo>
                  <a:pt x="373" y="510"/>
                </a:lnTo>
                <a:lnTo>
                  <a:pt x="336" y="510"/>
                </a:lnTo>
                <a:lnTo>
                  <a:pt x="298" y="506"/>
                </a:lnTo>
                <a:lnTo>
                  <a:pt x="264" y="495"/>
                </a:lnTo>
                <a:lnTo>
                  <a:pt x="231" y="480"/>
                </a:lnTo>
                <a:lnTo>
                  <a:pt x="201" y="461"/>
                </a:lnTo>
                <a:lnTo>
                  <a:pt x="173" y="439"/>
                </a:lnTo>
                <a:lnTo>
                  <a:pt x="149" y="412"/>
                </a:lnTo>
                <a:lnTo>
                  <a:pt x="129" y="383"/>
                </a:lnTo>
                <a:lnTo>
                  <a:pt x="113" y="350"/>
                </a:lnTo>
                <a:lnTo>
                  <a:pt x="102" y="315"/>
                </a:lnTo>
                <a:lnTo>
                  <a:pt x="96" y="278"/>
                </a:lnTo>
                <a:lnTo>
                  <a:pt x="95" y="244"/>
                </a:lnTo>
                <a:lnTo>
                  <a:pt x="99" y="210"/>
                </a:lnTo>
                <a:lnTo>
                  <a:pt x="107" y="178"/>
                </a:lnTo>
                <a:lnTo>
                  <a:pt x="119" y="147"/>
                </a:lnTo>
                <a:lnTo>
                  <a:pt x="135" y="118"/>
                </a:lnTo>
                <a:lnTo>
                  <a:pt x="155" y="91"/>
                </a:lnTo>
                <a:lnTo>
                  <a:pt x="179" y="67"/>
                </a:lnTo>
                <a:lnTo>
                  <a:pt x="204" y="46"/>
                </a:lnTo>
                <a:lnTo>
                  <a:pt x="233" y="29"/>
                </a:lnTo>
                <a:lnTo>
                  <a:pt x="264" y="15"/>
                </a:lnTo>
                <a:lnTo>
                  <a:pt x="295" y="5"/>
                </a:lnTo>
                <a:lnTo>
                  <a:pt x="328" y="1"/>
                </a:lnTo>
                <a:lnTo>
                  <a:pt x="3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505" name="矩形 29"/>
          <p:cNvSpPr>
            <a:spLocks noChangeArrowheads="1"/>
          </p:cNvSpPr>
          <p:nvPr/>
        </p:nvSpPr>
        <p:spPr bwMode="auto">
          <a:xfrm>
            <a:off x="971550" y="4451350"/>
            <a:ext cx="4289425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1519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520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1507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8" name="Oval 9"/>
          <p:cNvSpPr>
            <a:spLocks noChangeArrowheads="1"/>
          </p:cNvSpPr>
          <p:nvPr/>
        </p:nvSpPr>
        <p:spPr bwMode="auto">
          <a:xfrm>
            <a:off x="6356350" y="1957388"/>
            <a:ext cx="3760788" cy="3760787"/>
          </a:xfrm>
          <a:prstGeom prst="ellipse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1509" name="Oval 10"/>
          <p:cNvSpPr>
            <a:spLocks noChangeArrowheads="1"/>
          </p:cNvSpPr>
          <p:nvPr/>
        </p:nvSpPr>
        <p:spPr bwMode="auto">
          <a:xfrm>
            <a:off x="8591550" y="3444875"/>
            <a:ext cx="2743200" cy="2741613"/>
          </a:xfrm>
          <a:prstGeom prst="ellipse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1510" name="Oval 15"/>
          <p:cNvSpPr>
            <a:spLocks noChangeArrowheads="1"/>
          </p:cNvSpPr>
          <p:nvPr/>
        </p:nvSpPr>
        <p:spPr bwMode="auto">
          <a:xfrm>
            <a:off x="6356350" y="1957388"/>
            <a:ext cx="3760788" cy="3760787"/>
          </a:xfrm>
          <a:prstGeom prst="ellipse">
            <a:avLst/>
          </a:prstGeom>
          <a:solidFill>
            <a:srgbClr val="2B7D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1511" name="Oval 16"/>
          <p:cNvSpPr>
            <a:spLocks noChangeArrowheads="1"/>
          </p:cNvSpPr>
          <p:nvPr/>
        </p:nvSpPr>
        <p:spPr bwMode="auto">
          <a:xfrm>
            <a:off x="8591550" y="3444875"/>
            <a:ext cx="2743200" cy="2741613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1512" name="Oval 17"/>
          <p:cNvSpPr>
            <a:spLocks noChangeArrowheads="1"/>
          </p:cNvSpPr>
          <p:nvPr/>
        </p:nvSpPr>
        <p:spPr bwMode="auto">
          <a:xfrm>
            <a:off x="10044113" y="2017713"/>
            <a:ext cx="1393825" cy="139382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1513" name="Oval 18"/>
          <p:cNvSpPr>
            <a:spLocks noChangeArrowheads="1"/>
          </p:cNvSpPr>
          <p:nvPr/>
        </p:nvSpPr>
        <p:spPr bwMode="auto">
          <a:xfrm>
            <a:off x="6989763" y="5138738"/>
            <a:ext cx="865187" cy="866775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1514" name="Oval 19"/>
          <p:cNvSpPr>
            <a:spLocks noChangeArrowheads="1"/>
          </p:cNvSpPr>
          <p:nvPr/>
        </p:nvSpPr>
        <p:spPr bwMode="auto">
          <a:xfrm>
            <a:off x="5657850" y="700088"/>
            <a:ext cx="2997200" cy="2997200"/>
          </a:xfrm>
          <a:prstGeom prst="ellipse">
            <a:avLst/>
          </a:prstGeom>
          <a:solidFill>
            <a:schemeClr val="bg1">
              <a:alpha val="3686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1515" name="椭圆 15"/>
          <p:cNvSpPr>
            <a:spLocks noChangeArrowheads="1"/>
          </p:cNvSpPr>
          <p:nvPr/>
        </p:nvSpPr>
        <p:spPr bwMode="auto">
          <a:xfrm>
            <a:off x="1252538" y="1958975"/>
            <a:ext cx="1470025" cy="1470025"/>
          </a:xfrm>
          <a:prstGeom prst="ellipse">
            <a:avLst/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1516" name="组合 1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2346325"/>
            <a:ext cx="792163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7" name="矩形 20"/>
          <p:cNvSpPr>
            <a:spLocks noChangeArrowheads="1"/>
          </p:cNvSpPr>
          <p:nvPr/>
        </p:nvSpPr>
        <p:spPr bwMode="auto">
          <a:xfrm>
            <a:off x="1438275" y="4235450"/>
            <a:ext cx="3643313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21518" name="TextBox 13"/>
          <p:cNvSpPr txBox="1">
            <a:spLocks noChangeArrowheads="1"/>
          </p:cNvSpPr>
          <p:nvPr/>
        </p:nvSpPr>
        <p:spPr bwMode="auto">
          <a:xfrm>
            <a:off x="1438275" y="3913188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" t="18582" r="-182" b="22873"/>
          <a:stretch>
            <a:fillRect/>
          </a:stretch>
        </p:blipFill>
        <p:spPr bwMode="auto">
          <a:xfrm>
            <a:off x="4213225" y="1431925"/>
            <a:ext cx="8004175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组合 6"/>
          <p:cNvGrpSpPr>
            <a:grpSpLocks/>
          </p:cNvGrpSpPr>
          <p:nvPr/>
        </p:nvGrpSpPr>
        <p:grpSpPr bwMode="auto">
          <a:xfrm>
            <a:off x="0" y="377825"/>
            <a:ext cx="1001713" cy="522288"/>
            <a:chOff x="0" y="0"/>
            <a:chExt cx="1988458" cy="522515"/>
          </a:xfrm>
        </p:grpSpPr>
        <p:sp>
          <p:nvSpPr>
            <p:cNvPr id="22547" name="矩形 3"/>
            <p:cNvSpPr>
              <a:spLocks noChangeArrowheads="1"/>
            </p:cNvSpPr>
            <p:nvPr/>
          </p:nvSpPr>
          <p:spPr bwMode="auto">
            <a:xfrm>
              <a:off x="0" y="0"/>
              <a:ext cx="1988458" cy="522514"/>
            </a:xfrm>
            <a:prstGeom prst="rect">
              <a:avLst/>
            </a:prstGeom>
            <a:solidFill>
              <a:srgbClr val="3EB1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548" name="直角三角形 5"/>
            <p:cNvSpPr>
              <a:spLocks noChangeArrowheads="1"/>
            </p:cNvSpPr>
            <p:nvPr/>
          </p:nvSpPr>
          <p:spPr bwMode="auto">
            <a:xfrm flipH="1">
              <a:off x="0" y="1"/>
              <a:ext cx="1988458" cy="522514"/>
            </a:xfrm>
            <a:prstGeom prst="rtTriangle">
              <a:avLst/>
            </a:prstGeom>
            <a:solidFill>
              <a:srgbClr val="30302F">
                <a:alpha val="4196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2532" name="文本框 8"/>
          <p:cNvSpPr txBox="1">
            <a:spLocks noChangeArrowheads="1"/>
          </p:cNvSpPr>
          <p:nvPr/>
        </p:nvSpPr>
        <p:spPr bwMode="auto">
          <a:xfrm>
            <a:off x="1176338" y="454025"/>
            <a:ext cx="1919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 TITLE</a:t>
            </a:r>
            <a:endParaRPr lang="zh-CN" alt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33" name="Sev01"/>
          <p:cNvSpPr>
            <a:spLocks noChangeArrowheads="1"/>
          </p:cNvSpPr>
          <p:nvPr/>
        </p:nvSpPr>
        <p:spPr bwMode="auto">
          <a:xfrm>
            <a:off x="5908675" y="3663950"/>
            <a:ext cx="1225550" cy="1225550"/>
          </a:xfrm>
          <a:prstGeom prst="rect">
            <a:avLst/>
          </a:prstGeom>
          <a:solidFill>
            <a:srgbClr val="2B7D6B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5300">
              <a:solidFill>
                <a:srgbClr val="7F6000"/>
              </a:solidFill>
              <a:latin typeface="FontAwesome" pitchFamily="2" charset="0"/>
            </a:endParaRPr>
          </a:p>
        </p:txBody>
      </p:sp>
      <p:sp>
        <p:nvSpPr>
          <p:cNvPr id="22534" name="Sev02"/>
          <p:cNvSpPr>
            <a:spLocks noChangeArrowheads="1"/>
          </p:cNvSpPr>
          <p:nvPr/>
        </p:nvSpPr>
        <p:spPr bwMode="auto">
          <a:xfrm>
            <a:off x="7246938" y="3663950"/>
            <a:ext cx="1225550" cy="1225550"/>
          </a:xfrm>
          <a:prstGeom prst="rect">
            <a:avLst/>
          </a:prstGeom>
          <a:solidFill>
            <a:srgbClr val="767171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7900">
              <a:solidFill>
                <a:srgbClr val="9F001A"/>
              </a:solidFill>
              <a:latin typeface="FontAwesome" pitchFamily="2" charset="0"/>
            </a:endParaRPr>
          </a:p>
        </p:txBody>
      </p:sp>
      <p:sp>
        <p:nvSpPr>
          <p:cNvPr id="22535" name="Sev03"/>
          <p:cNvSpPr>
            <a:spLocks noChangeArrowheads="1"/>
          </p:cNvSpPr>
          <p:nvPr/>
        </p:nvSpPr>
        <p:spPr bwMode="auto">
          <a:xfrm>
            <a:off x="8585200" y="3663950"/>
            <a:ext cx="1225550" cy="1225550"/>
          </a:xfrm>
          <a:prstGeom prst="rect">
            <a:avLst/>
          </a:prstGeom>
          <a:solidFill>
            <a:srgbClr val="74CEBB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5300">
              <a:solidFill>
                <a:srgbClr val="156156"/>
              </a:solidFill>
              <a:latin typeface="FontAwesome" pitchFamily="2" charset="0"/>
            </a:endParaRPr>
          </a:p>
        </p:txBody>
      </p:sp>
      <p:sp>
        <p:nvSpPr>
          <p:cNvPr id="22536" name="Sev04"/>
          <p:cNvSpPr>
            <a:spLocks noChangeArrowheads="1"/>
          </p:cNvSpPr>
          <p:nvPr/>
        </p:nvSpPr>
        <p:spPr bwMode="auto">
          <a:xfrm>
            <a:off x="9907588" y="3663950"/>
            <a:ext cx="1225550" cy="1225550"/>
          </a:xfrm>
          <a:prstGeom prst="rect">
            <a:avLst/>
          </a:prstGeom>
          <a:solidFill>
            <a:srgbClr val="3EB198"/>
          </a:solidFill>
          <a:ln w="12700">
            <a:solidFill>
              <a:srgbClr val="F2F2F2"/>
            </a:solidFill>
            <a:miter lim="800000"/>
            <a:headEnd/>
            <a:tailEnd/>
          </a:ln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5300">
              <a:solidFill>
                <a:srgbClr val="126B7C"/>
              </a:solidFill>
              <a:latin typeface="FontAwesome" pitchFamily="2" charset="0"/>
            </a:endParaRPr>
          </a:p>
        </p:txBody>
      </p:sp>
      <p:sp>
        <p:nvSpPr>
          <p:cNvPr id="22537" name="Freeform 52"/>
          <p:cNvSpPr>
            <a:spLocks noEditPoints="1"/>
          </p:cNvSpPr>
          <p:nvPr/>
        </p:nvSpPr>
        <p:spPr bwMode="auto">
          <a:xfrm>
            <a:off x="10285413" y="4024313"/>
            <a:ext cx="469900" cy="504825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7"/>
              <a:gd name="T133" fmla="*/ 0 h 72"/>
              <a:gd name="T134" fmla="*/ 67 w 67"/>
              <a:gd name="T135" fmla="*/ 72 h 7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38" name="Freeform 42"/>
          <p:cNvSpPr>
            <a:spLocks noEditPoints="1"/>
          </p:cNvSpPr>
          <p:nvPr/>
        </p:nvSpPr>
        <p:spPr bwMode="auto">
          <a:xfrm>
            <a:off x="6265863" y="4057650"/>
            <a:ext cx="511175" cy="439738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73"/>
              <a:gd name="T73" fmla="*/ 0 h 63"/>
              <a:gd name="T74" fmla="*/ 73 w 73"/>
              <a:gd name="T75" fmla="*/ 63 h 6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39" name="Freeform 178"/>
          <p:cNvSpPr>
            <a:spLocks noEditPoints="1"/>
          </p:cNvSpPr>
          <p:nvPr/>
        </p:nvSpPr>
        <p:spPr bwMode="auto">
          <a:xfrm>
            <a:off x="8942388" y="4084638"/>
            <a:ext cx="511175" cy="385762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8"/>
              <a:gd name="T82" fmla="*/ 0 h 119"/>
              <a:gd name="T83" fmla="*/ 158 w 158"/>
              <a:gd name="T84" fmla="*/ 119 h 119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0" name="Freeform 86"/>
          <p:cNvSpPr>
            <a:spLocks noEditPoints="1"/>
          </p:cNvSpPr>
          <p:nvPr/>
        </p:nvSpPr>
        <p:spPr bwMode="auto">
          <a:xfrm>
            <a:off x="7685088" y="3983038"/>
            <a:ext cx="349250" cy="588962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9"/>
              <a:gd name="T91" fmla="*/ 0 h 49"/>
              <a:gd name="T92" fmla="*/ 29 w 29"/>
              <a:gd name="T93" fmla="*/ 49 h 4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1" name="Freeform 245"/>
          <p:cNvSpPr>
            <a:spLocks/>
          </p:cNvSpPr>
          <p:nvPr/>
        </p:nvSpPr>
        <p:spPr bwMode="auto">
          <a:xfrm>
            <a:off x="1581150" y="1843088"/>
            <a:ext cx="852488" cy="852487"/>
          </a:xfrm>
          <a:custGeom>
            <a:avLst/>
            <a:gdLst>
              <a:gd name="T0" fmla="*/ 68 w 68"/>
              <a:gd name="T1" fmla="*/ 3 h 68"/>
              <a:gd name="T2" fmla="*/ 58 w 68"/>
              <a:gd name="T3" fmla="*/ 61 h 68"/>
              <a:gd name="T4" fmla="*/ 57 w 68"/>
              <a:gd name="T5" fmla="*/ 63 h 68"/>
              <a:gd name="T6" fmla="*/ 56 w 68"/>
              <a:gd name="T7" fmla="*/ 63 h 68"/>
              <a:gd name="T8" fmla="*/ 55 w 68"/>
              <a:gd name="T9" fmla="*/ 63 h 68"/>
              <a:gd name="T10" fmla="*/ 38 w 68"/>
              <a:gd name="T11" fmla="*/ 56 h 68"/>
              <a:gd name="T12" fmla="*/ 28 w 68"/>
              <a:gd name="T13" fmla="*/ 67 h 68"/>
              <a:gd name="T14" fmla="*/ 26 w 68"/>
              <a:gd name="T15" fmla="*/ 68 h 68"/>
              <a:gd name="T16" fmla="*/ 26 w 68"/>
              <a:gd name="T17" fmla="*/ 68 h 68"/>
              <a:gd name="T18" fmla="*/ 24 w 68"/>
              <a:gd name="T19" fmla="*/ 65 h 68"/>
              <a:gd name="T20" fmla="*/ 24 w 68"/>
              <a:gd name="T21" fmla="*/ 52 h 68"/>
              <a:gd name="T22" fmla="*/ 57 w 68"/>
              <a:gd name="T23" fmla="*/ 12 h 68"/>
              <a:gd name="T24" fmla="*/ 16 w 68"/>
              <a:gd name="T25" fmla="*/ 47 h 68"/>
              <a:gd name="T26" fmla="*/ 1 w 68"/>
              <a:gd name="T27" fmla="*/ 41 h 68"/>
              <a:gd name="T28" fmla="*/ 0 w 68"/>
              <a:gd name="T29" fmla="*/ 39 h 68"/>
              <a:gd name="T30" fmla="*/ 1 w 68"/>
              <a:gd name="T31" fmla="*/ 36 h 68"/>
              <a:gd name="T32" fmla="*/ 64 w 68"/>
              <a:gd name="T33" fmla="*/ 0 h 68"/>
              <a:gd name="T34" fmla="*/ 65 w 68"/>
              <a:gd name="T35" fmla="*/ 0 h 68"/>
              <a:gd name="T36" fmla="*/ 67 w 68"/>
              <a:gd name="T37" fmla="*/ 0 h 68"/>
              <a:gd name="T38" fmla="*/ 68 w 68"/>
              <a:gd name="T39" fmla="*/ 3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8"/>
              <a:gd name="T61" fmla="*/ 0 h 68"/>
              <a:gd name="T62" fmla="*/ 68 w 68"/>
              <a:gd name="T63" fmla="*/ 68 h 6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2" name="TextBox 36"/>
          <p:cNvSpPr txBox="1">
            <a:spLocks noChangeArrowheads="1"/>
          </p:cNvSpPr>
          <p:nvPr/>
        </p:nvSpPr>
        <p:spPr bwMode="auto">
          <a:xfrm>
            <a:off x="258763" y="2865438"/>
            <a:ext cx="3498850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</a:rPr>
              <a:t>THE KEY IS ALWAYS YOU!</a:t>
            </a:r>
          </a:p>
          <a:p>
            <a:pPr algn="ctr" eaLnBrk="1" hangingPunct="1"/>
            <a:r>
              <a:rPr lang="en-US" altLang="zh-CN" sz="1300">
                <a:solidFill>
                  <a:srgbClr val="FFFFFF"/>
                </a:solidFill>
              </a:rPr>
              <a:t> If you are going to use a passage of Lorem Ipsum, you need to be sure there isn't anything</a:t>
            </a:r>
          </a:p>
        </p:txBody>
      </p:sp>
      <p:cxnSp>
        <p:nvCxnSpPr>
          <p:cNvPr id="22543" name="Straight Line buttom"/>
          <p:cNvCxnSpPr>
            <a:cxnSpLocks noChangeShapeType="1"/>
          </p:cNvCxnSpPr>
          <p:nvPr/>
        </p:nvCxnSpPr>
        <p:spPr bwMode="auto">
          <a:xfrm>
            <a:off x="912813" y="5268913"/>
            <a:ext cx="10342562" cy="0"/>
          </a:xfrm>
          <a:prstGeom prst="line">
            <a:avLst/>
          </a:prstGeom>
          <a:noFill/>
          <a:ln w="12700">
            <a:solidFill>
              <a:srgbClr val="3EB19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4" name="矩形 20"/>
          <p:cNvSpPr>
            <a:spLocks noChangeArrowheads="1"/>
          </p:cNvSpPr>
          <p:nvPr/>
        </p:nvSpPr>
        <p:spPr bwMode="auto">
          <a:xfrm>
            <a:off x="0" y="1431925"/>
            <a:ext cx="4195763" cy="2841625"/>
          </a:xfrm>
          <a:prstGeom prst="rect">
            <a:avLst/>
          </a:prstGeom>
          <a:solidFill>
            <a:srgbClr val="3EB198"/>
          </a:solidFill>
          <a:ln w="12700">
            <a:solidFill>
              <a:srgbClr val="3EB19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45" name="组合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3" y="2389188"/>
            <a:ext cx="118268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6" name="矩形 25"/>
          <p:cNvSpPr>
            <a:spLocks noChangeArrowheads="1"/>
          </p:cNvSpPr>
          <p:nvPr/>
        </p:nvSpPr>
        <p:spPr bwMode="auto">
          <a:xfrm>
            <a:off x="912813" y="5487988"/>
            <a:ext cx="10342562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4"/>
          <p:cNvSpPr txBox="1">
            <a:spLocks noChangeArrowheads="1"/>
          </p:cNvSpPr>
          <p:nvPr/>
        </p:nvSpPr>
        <p:spPr bwMode="auto">
          <a:xfrm>
            <a:off x="3971925" y="1822450"/>
            <a:ext cx="1603375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99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199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5" name="文本框 34"/>
          <p:cNvSpPr txBox="1">
            <a:spLocks noChangeArrowheads="1"/>
          </p:cNvSpPr>
          <p:nvPr/>
        </p:nvSpPr>
        <p:spPr bwMode="auto">
          <a:xfrm>
            <a:off x="5899150" y="3840163"/>
            <a:ext cx="227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US</a:t>
            </a:r>
            <a:endParaRPr lang="zh-CN" altLang="en-US" sz="3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6" name="等腰三角形 7"/>
          <p:cNvSpPr>
            <a:spLocks noChangeArrowheads="1"/>
          </p:cNvSpPr>
          <p:nvPr/>
        </p:nvSpPr>
        <p:spPr bwMode="auto">
          <a:xfrm rot="10800000">
            <a:off x="7002463" y="0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7" name="等腰三角形 37"/>
          <p:cNvSpPr>
            <a:spLocks noChangeArrowheads="1"/>
          </p:cNvSpPr>
          <p:nvPr/>
        </p:nvSpPr>
        <p:spPr bwMode="auto">
          <a:xfrm>
            <a:off x="1452563" y="4264025"/>
            <a:ext cx="3008312" cy="2593975"/>
          </a:xfrm>
          <a:prstGeom prst="triangle">
            <a:avLst>
              <a:gd name="adj" fmla="val 50000"/>
            </a:avLst>
          </a:prstGeom>
          <a:solidFill>
            <a:srgbClr val="3EB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8" name="文本框 38"/>
          <p:cNvSpPr txBox="1">
            <a:spLocks noChangeArrowheads="1"/>
          </p:cNvSpPr>
          <p:nvPr/>
        </p:nvSpPr>
        <p:spPr bwMode="auto">
          <a:xfrm>
            <a:off x="6013450" y="3316288"/>
            <a:ext cx="2032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30302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TWO</a:t>
            </a:r>
            <a:endParaRPr lang="zh-CN" altLang="en-US" sz="2800">
              <a:solidFill>
                <a:srgbClr val="30302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9" name="直角三角形 13"/>
          <p:cNvSpPr>
            <a:spLocks noChangeArrowheads="1"/>
          </p:cNvSpPr>
          <p:nvPr/>
        </p:nvSpPr>
        <p:spPr bwMode="auto">
          <a:xfrm rot="10800000" flipH="1">
            <a:off x="8499475" y="-9525"/>
            <a:ext cx="1511300" cy="2603500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0" name="直角三角形 39"/>
          <p:cNvSpPr>
            <a:spLocks noChangeArrowheads="1"/>
          </p:cNvSpPr>
          <p:nvPr/>
        </p:nvSpPr>
        <p:spPr bwMode="auto">
          <a:xfrm flipH="1">
            <a:off x="1446213" y="4241800"/>
            <a:ext cx="1512887" cy="2601913"/>
          </a:xfrm>
          <a:prstGeom prst="rtTriangle">
            <a:avLst/>
          </a:prstGeom>
          <a:solidFill>
            <a:srgbClr val="30302F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Office 主题​​">
  <a:themeElements>
    <a:clrScheme name="9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Office 主题​​">
  <a:themeElements>
    <a:clrScheme name="10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Office 主题​​">
  <a:themeElements>
    <a:clrScheme name="1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主题​​">
  <a:themeElements>
    <a:clrScheme name="2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Office 主题​​">
  <a:themeElements>
    <a:clrScheme name="3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Office 主题​​">
  <a:themeElements>
    <a:clrScheme name="4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Office 主题​​">
  <a:themeElements>
    <a:clrScheme name="5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5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Office 主题​​">
  <a:themeElements>
    <a:clrScheme name="6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Office 主题​​">
  <a:themeElements>
    <a:clrScheme name="7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Office 主题​​">
  <a:themeElements>
    <a:clrScheme name="8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​​">
      <a:majorFont>
        <a:latin typeface="Calibri"/>
        <a:ea typeface="迷你简菱心"/>
        <a:cs typeface=""/>
      </a:majorFont>
      <a:minorFont>
        <a:latin typeface="Calibri"/>
        <a:ea typeface="方正兰亭超细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Pages>0</Pages>
  <Words>1066</Words>
  <Characters>0</Characters>
  <Application>Microsoft Office PowerPoint</Application>
  <DocSecurity>0</DocSecurity>
  <PresentationFormat>宽屏</PresentationFormat>
  <Lines>0</Lines>
  <Paragraphs>160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13</vt:i4>
      </vt:variant>
      <vt:variant>
        <vt:lpstr>幻灯片标题</vt:lpstr>
      </vt:variant>
      <vt:variant>
        <vt:i4>25</vt:i4>
      </vt:variant>
    </vt:vector>
  </HeadingPairs>
  <TitlesOfParts>
    <vt:vector size="50" baseType="lpstr">
      <vt:lpstr>Arial Unicode MS</vt:lpstr>
      <vt:lpstr>Meiryo</vt:lpstr>
      <vt:lpstr>Roboto Condensed</vt:lpstr>
      <vt:lpstr>方正兰亭超细黑简体</vt:lpstr>
      <vt:lpstr>迷你简菱心</vt:lpstr>
      <vt:lpstr>宋体</vt:lpstr>
      <vt:lpstr>微软雅黑</vt:lpstr>
      <vt:lpstr>Arial</vt:lpstr>
      <vt:lpstr>Bebas Neue</vt:lpstr>
      <vt:lpstr>Calibri</vt:lpstr>
      <vt:lpstr>Calibri Light</vt:lpstr>
      <vt:lpstr>FontAwesome</vt:lpstr>
      <vt:lpstr>Office 主题</vt:lpstr>
      <vt:lpstr>Office 主题​​</vt:lpstr>
      <vt:lpstr>2_Office 主题​​</vt:lpstr>
      <vt:lpstr>3_Office 主题​​</vt:lpstr>
      <vt:lpstr>4_Office 主题​​</vt:lpstr>
      <vt:lpstr>5_Office 主题​​</vt:lpstr>
      <vt:lpstr>6_Office 主题​​</vt:lpstr>
      <vt:lpstr>7_Office 主题​​</vt:lpstr>
      <vt:lpstr>8_Office 主题​​</vt:lpstr>
      <vt:lpstr>9_Office 主题​​</vt:lpstr>
      <vt:lpstr>10_Office 主题​​</vt:lpstr>
      <vt:lpstr>11_Office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www.woippt.com我爱PPT模板网</dc:subject>
  <dc:creator>Administrator</dc:creator>
  <dc:description>www.woippt.com我爱PPT模板网</dc:description>
  <cp:lastModifiedBy>ypppt</cp:lastModifiedBy>
  <cp:revision>22</cp:revision>
  <dcterms:created xsi:type="dcterms:W3CDTF">2015-07-07T12:57:46Z</dcterms:created>
  <dcterms:modified xsi:type="dcterms:W3CDTF">2016-11-15T01:38:34Z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